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2.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3.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4.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5.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7.xml" ContentType="application/vnd.openxmlformats-officedocument.presentationml.notesSlide+xml"/>
  <Override PartName="/ppt/media/image10.jpg" ContentType="image/png"/>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8.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9.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notesSlides/notesSlide10.xml" ContentType="application/vnd.openxmlformats-officedocument.presentationml.notesSlide+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11.xml" ContentType="application/vnd.openxmlformats-officedocument.presentationml.notesSlide+xml"/>
  <Override PartName="/ppt/media/image15.jpg" ContentType="image/png"/>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12.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notesSlides/notesSlide1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14.xml" ContentType="application/vnd.openxmlformats-officedocument.presentationml.notesSlide+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notesSlides/notesSlide15.xml" ContentType="application/vnd.openxmlformats-officedocument.presentationml.notesSlide+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notesSlides/notesSlide16.xml" ContentType="application/vnd.openxmlformats-officedocument.presentationml.notesSlide+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notesSlides/notesSlide17.xml" ContentType="application/vnd.openxmlformats-officedocument.presentationml.notesSlide+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notesSlides/notesSlide18.xml" ContentType="application/vnd.openxmlformats-officedocument.presentationml.notesSlide+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notesSlides/notesSlide19.xml" ContentType="application/vnd.openxmlformats-officedocument.presentationml.notesSlide+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notesSlides/notesSlide20.xml" ContentType="application/vnd.openxmlformats-officedocument.presentationml.notesSlide+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notesSlides/notesSlide21.xml" ContentType="application/vnd.openxmlformats-officedocument.presentationml.notesSlide+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notesSlides/notesSlide22.xml" ContentType="application/vnd.openxmlformats-officedocument.presentationml.notesSlide+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notesSlides/notesSlide23.xml" ContentType="application/vnd.openxmlformats-officedocument.presentationml.notesSlide+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notesSlides/notesSlide24.xml" ContentType="application/vnd.openxmlformats-officedocument.presentationml.notesSlide+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notesSlides/notesSlide25.xml" ContentType="application/vnd.openxmlformats-officedocument.presentationml.notesSlide+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notesSlides/notesSlide26.xml" ContentType="application/vnd.openxmlformats-officedocument.presentationml.notesSlide+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8" r:id="rId3"/>
    <p:sldId id="259" r:id="rId4"/>
    <p:sldId id="283" r:id="rId5"/>
    <p:sldId id="284" r:id="rId6"/>
    <p:sldId id="285" r:id="rId7"/>
    <p:sldId id="264" r:id="rId8"/>
    <p:sldId id="265" r:id="rId9"/>
    <p:sldId id="267" r:id="rId10"/>
    <p:sldId id="290" r:id="rId11"/>
    <p:sldId id="268" r:id="rId12"/>
    <p:sldId id="269" r:id="rId13"/>
    <p:sldId id="270" r:id="rId14"/>
    <p:sldId id="271" r:id="rId15"/>
    <p:sldId id="272" r:id="rId16"/>
    <p:sldId id="291" r:id="rId17"/>
    <p:sldId id="273" r:id="rId18"/>
    <p:sldId id="274" r:id="rId19"/>
    <p:sldId id="275" r:id="rId20"/>
    <p:sldId id="276" r:id="rId21"/>
    <p:sldId id="277" r:id="rId22"/>
    <p:sldId id="278" r:id="rId23"/>
    <p:sldId id="292" r:id="rId24"/>
    <p:sldId id="280" r:id="rId25"/>
    <p:sldId id="282" r:id="rId26"/>
    <p:sldId id="288" r:id="rId27"/>
    <p:sldId id="293"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D9F7"/>
    <a:srgbClr val="35AAB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7" autoAdjust="0"/>
    <p:restoredTop sz="94660"/>
  </p:normalViewPr>
  <p:slideViewPr>
    <p:cSldViewPr snapToGrid="0">
      <p:cViewPr varScale="1">
        <p:scale>
          <a:sx n="108" d="100"/>
          <a:sy n="108" d="100"/>
        </p:scale>
        <p:origin x="54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bg1">
                <a:lumMod val="75000"/>
              </a:schemeClr>
            </a:solidFill>
            <a:ln>
              <a:noFill/>
            </a:ln>
            <a:effectLst/>
          </c:spPr>
          <c:invertIfNegative val="0"/>
          <c:val>
            <c:numRef>
              <c:f>Sheet1!$B$2:$B$6</c:f>
              <c:numCache>
                <c:formatCode>General</c:formatCode>
                <c:ptCount val="5"/>
                <c:pt idx="0">
                  <c:v>70</c:v>
                </c:pt>
                <c:pt idx="1">
                  <c:v>120</c:v>
                </c:pt>
                <c:pt idx="2">
                  <c:v>150</c:v>
                </c:pt>
                <c:pt idx="3">
                  <c:v>135</c:v>
                </c:pt>
                <c:pt idx="4">
                  <c:v>120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Volume</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m/d/yyyy</c:formatCode>
                      <c:ptCount val="5"/>
                      <c:pt idx="0">
                        <c:v>42736</c:v>
                      </c:pt>
                      <c:pt idx="1">
                        <c:v>42767</c:v>
                      </c:pt>
                      <c:pt idx="2">
                        <c:v>42795</c:v>
                      </c:pt>
                      <c:pt idx="3">
                        <c:v>42826</c:v>
                      </c:pt>
                      <c:pt idx="4">
                        <c:v>42856</c:v>
                      </c:pt>
                    </c:numCache>
                  </c:numRef>
                </c15:cat>
              </c15:filteredCategoryTitle>
            </c:ext>
            <c:ext xmlns:c16="http://schemas.microsoft.com/office/drawing/2014/chart" uri="{C3380CC4-5D6E-409C-BE32-E72D297353CC}">
              <c16:uniqueId val="{00000000-E08F-46DB-995A-CA6AEF1C9193}"/>
            </c:ext>
          </c:extLst>
        </c:ser>
        <c:dLbls>
          <c:showLegendKey val="0"/>
          <c:showVal val="0"/>
          <c:showCatName val="0"/>
          <c:showSerName val="0"/>
          <c:showPercent val="0"/>
          <c:showBubbleSize val="0"/>
        </c:dLbls>
        <c:gapWidth val="150"/>
        <c:axId val="105082240"/>
        <c:axId val="105096320"/>
      </c:barChart>
      <c:stockChart>
        <c:ser>
          <c:idx val="1"/>
          <c:order val="1"/>
          <c:spPr>
            <a:ln w="25400" cap="rnd">
              <a:noFill/>
              <a:round/>
            </a:ln>
            <a:effectLst/>
          </c:spPr>
          <c:marker>
            <c:symbol val="none"/>
          </c:marker>
          <c:val>
            <c:numRef>
              <c:f>Sheet1!$C$2:$C$6</c:f>
              <c:numCache>
                <c:formatCode>General</c:formatCode>
                <c:ptCount val="5"/>
                <c:pt idx="0">
                  <c:v>44</c:v>
                </c:pt>
                <c:pt idx="1">
                  <c:v>25</c:v>
                </c:pt>
                <c:pt idx="2">
                  <c:v>38</c:v>
                </c:pt>
                <c:pt idx="3">
                  <c:v>50</c:v>
                </c:pt>
                <c:pt idx="4">
                  <c:v>34</c:v>
                </c:pt>
              </c:numCache>
            </c:numRef>
          </c:val>
          <c:smooth val="0"/>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Open</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m/d/yyyy</c:formatCode>
                      <c:ptCount val="5"/>
                      <c:pt idx="0">
                        <c:v>42736</c:v>
                      </c:pt>
                      <c:pt idx="1">
                        <c:v>42767</c:v>
                      </c:pt>
                      <c:pt idx="2">
                        <c:v>42795</c:v>
                      </c:pt>
                      <c:pt idx="3">
                        <c:v>42826</c:v>
                      </c:pt>
                      <c:pt idx="4">
                        <c:v>42856</c:v>
                      </c:pt>
                    </c:numCache>
                  </c:numRef>
                </c15:cat>
              </c15:filteredCategoryTitle>
            </c:ext>
            <c:ext xmlns:c16="http://schemas.microsoft.com/office/drawing/2014/chart" uri="{C3380CC4-5D6E-409C-BE32-E72D297353CC}">
              <c16:uniqueId val="{00000001-E08F-46DB-995A-CA6AEF1C9193}"/>
            </c:ext>
          </c:extLst>
        </c:ser>
        <c:ser>
          <c:idx val="2"/>
          <c:order val="2"/>
          <c:spPr>
            <a:ln w="25400" cap="rnd">
              <a:noFill/>
              <a:round/>
            </a:ln>
            <a:effectLst/>
          </c:spPr>
          <c:marker>
            <c:symbol val="none"/>
          </c:marker>
          <c:val>
            <c:numRef>
              <c:f>Sheet1!$D$2:$D$6</c:f>
              <c:numCache>
                <c:formatCode>General</c:formatCode>
                <c:ptCount val="5"/>
                <c:pt idx="0">
                  <c:v>55</c:v>
                </c:pt>
                <c:pt idx="1">
                  <c:v>57</c:v>
                </c:pt>
                <c:pt idx="2">
                  <c:v>57</c:v>
                </c:pt>
                <c:pt idx="3">
                  <c:v>58</c:v>
                </c:pt>
                <c:pt idx="4">
                  <c:v>58</c:v>
                </c:pt>
              </c:numCache>
            </c:numRef>
          </c:val>
          <c:smooth val="0"/>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High</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m/d/yyyy</c:formatCode>
                      <c:ptCount val="5"/>
                      <c:pt idx="0">
                        <c:v>42736</c:v>
                      </c:pt>
                      <c:pt idx="1">
                        <c:v>42767</c:v>
                      </c:pt>
                      <c:pt idx="2">
                        <c:v>42795</c:v>
                      </c:pt>
                      <c:pt idx="3">
                        <c:v>42826</c:v>
                      </c:pt>
                      <c:pt idx="4">
                        <c:v>42856</c:v>
                      </c:pt>
                    </c:numCache>
                  </c:numRef>
                </c15:cat>
              </c15:filteredCategoryTitle>
            </c:ext>
            <c:ext xmlns:c16="http://schemas.microsoft.com/office/drawing/2014/chart" uri="{C3380CC4-5D6E-409C-BE32-E72D297353CC}">
              <c16:uniqueId val="{00000002-E08F-46DB-995A-CA6AEF1C9193}"/>
            </c:ext>
          </c:extLst>
        </c:ser>
        <c:ser>
          <c:idx val="3"/>
          <c:order val="3"/>
          <c:spPr>
            <a:ln w="25400" cap="rnd">
              <a:noFill/>
              <a:round/>
            </a:ln>
            <a:effectLst/>
          </c:spPr>
          <c:marker>
            <c:symbol val="none"/>
          </c:marker>
          <c:val>
            <c:numRef>
              <c:f>Sheet1!$E$2:$E$6</c:f>
              <c:numCache>
                <c:formatCode>General</c:formatCode>
                <c:ptCount val="5"/>
                <c:pt idx="0">
                  <c:v>11</c:v>
                </c:pt>
                <c:pt idx="1">
                  <c:v>12</c:v>
                </c:pt>
                <c:pt idx="2">
                  <c:v>13</c:v>
                </c:pt>
                <c:pt idx="3">
                  <c:v>11</c:v>
                </c:pt>
                <c:pt idx="4">
                  <c:v>25</c:v>
                </c:pt>
              </c:numCache>
            </c:numRef>
          </c:val>
          <c:smooth val="0"/>
          <c:extLst>
            <c:ext xmlns:c15="http://schemas.microsoft.com/office/drawing/2012/chart" uri="{02D57815-91ED-43cb-92C2-25804820EDAC}">
              <c15:filteredSeriesTitle>
                <c15:tx>
                  <c:strRef>
                    <c:extLst>
                      <c:ext uri="{02D57815-91ED-43cb-92C2-25804820EDAC}">
                        <c15:formulaRef>
                          <c15:sqref>Sheet1!$E$1</c15:sqref>
                        </c15:formulaRef>
                      </c:ext>
                    </c:extLst>
                    <c:strCache>
                      <c:ptCount val="1"/>
                      <c:pt idx="0">
                        <c:v>Low</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m/d/yyyy</c:formatCode>
                      <c:ptCount val="5"/>
                      <c:pt idx="0">
                        <c:v>42736</c:v>
                      </c:pt>
                      <c:pt idx="1">
                        <c:v>42767</c:v>
                      </c:pt>
                      <c:pt idx="2">
                        <c:v>42795</c:v>
                      </c:pt>
                      <c:pt idx="3">
                        <c:v>42826</c:v>
                      </c:pt>
                      <c:pt idx="4">
                        <c:v>42856</c:v>
                      </c:pt>
                    </c:numCache>
                  </c:numRef>
                </c15:cat>
              </c15:filteredCategoryTitle>
            </c:ext>
            <c:ext xmlns:c16="http://schemas.microsoft.com/office/drawing/2014/chart" uri="{C3380CC4-5D6E-409C-BE32-E72D297353CC}">
              <c16:uniqueId val="{00000003-E08F-46DB-995A-CA6AEF1C9193}"/>
            </c:ext>
          </c:extLst>
        </c:ser>
        <c:ser>
          <c:idx val="4"/>
          <c:order val="4"/>
          <c:spPr>
            <a:ln w="25400" cap="rnd">
              <a:noFill/>
              <a:round/>
            </a:ln>
            <a:effectLst/>
          </c:spPr>
          <c:marker>
            <c:symbol val="none"/>
          </c:marker>
          <c:val>
            <c:numRef>
              <c:f>Sheet1!$F$2:$F$6</c:f>
              <c:numCache>
                <c:formatCode>General</c:formatCode>
                <c:ptCount val="5"/>
                <c:pt idx="0">
                  <c:v>25</c:v>
                </c:pt>
                <c:pt idx="1">
                  <c:v>38</c:v>
                </c:pt>
                <c:pt idx="2">
                  <c:v>50</c:v>
                </c:pt>
                <c:pt idx="3">
                  <c:v>35</c:v>
                </c:pt>
                <c:pt idx="4">
                  <c:v>45</c:v>
                </c:pt>
              </c:numCache>
            </c:numRef>
          </c:val>
          <c:smooth val="0"/>
          <c:extLst>
            <c:ext xmlns:c15="http://schemas.microsoft.com/office/drawing/2012/chart" uri="{02D57815-91ED-43cb-92C2-25804820EDAC}">
              <c15:filteredSeriesTitle>
                <c15:tx>
                  <c:strRef>
                    <c:extLst>
                      <c:ext uri="{02D57815-91ED-43cb-92C2-25804820EDAC}">
                        <c15:formulaRef>
                          <c15:sqref>Sheet1!$F$1</c15:sqref>
                        </c15:formulaRef>
                      </c:ext>
                    </c:extLst>
                    <c:strCache>
                      <c:ptCount val="1"/>
                      <c:pt idx="0">
                        <c:v>Close</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m/d/yyyy</c:formatCode>
                      <c:ptCount val="5"/>
                      <c:pt idx="0">
                        <c:v>42736</c:v>
                      </c:pt>
                      <c:pt idx="1">
                        <c:v>42767</c:v>
                      </c:pt>
                      <c:pt idx="2">
                        <c:v>42795</c:v>
                      </c:pt>
                      <c:pt idx="3">
                        <c:v>42826</c:v>
                      </c:pt>
                      <c:pt idx="4">
                        <c:v>42856</c:v>
                      </c:pt>
                    </c:numCache>
                  </c:numRef>
                </c15:cat>
              </c15:filteredCategoryTitle>
            </c:ext>
            <c:ext xmlns:c16="http://schemas.microsoft.com/office/drawing/2014/chart" uri="{C3380CC4-5D6E-409C-BE32-E72D297353CC}">
              <c16:uniqueId val="{00000004-E08F-46DB-995A-CA6AEF1C9193}"/>
            </c:ext>
          </c:extLst>
        </c:ser>
        <c:dLbls>
          <c:showLegendKey val="0"/>
          <c:showVal val="0"/>
          <c:showCatName val="0"/>
          <c:showSerName val="0"/>
          <c:showPercent val="0"/>
          <c:showBubbleSize val="0"/>
        </c:dLbls>
        <c:hiLowLines>
          <c:spPr>
            <a:ln w="25400" cap="sq" cmpd="sng" algn="ctr">
              <a:solidFill>
                <a:schemeClr val="tx1">
                  <a:lumMod val="65000"/>
                  <a:lumOff val="35000"/>
                </a:schemeClr>
              </a:solidFill>
              <a:round/>
            </a:ln>
            <a:effectLst/>
          </c:spPr>
        </c:hiLowLines>
        <c:upDownBars>
          <c:gapWidth val="150"/>
          <c:upBars>
            <c:spPr>
              <a:solidFill>
                <a:schemeClr val="lt1"/>
              </a:solidFill>
              <a:ln w="9525">
                <a:solidFill>
                  <a:schemeClr val="tx1">
                    <a:lumMod val="15000"/>
                    <a:lumOff val="85000"/>
                  </a:schemeClr>
                </a:solidFill>
              </a:ln>
              <a:effectLst/>
            </c:spPr>
          </c:upBars>
          <c:downBars>
            <c:spPr>
              <a:solidFill>
                <a:schemeClr val="dk1">
                  <a:lumMod val="65000"/>
                  <a:lumOff val="35000"/>
                </a:schemeClr>
              </a:solidFill>
              <a:ln w="9525">
                <a:solidFill>
                  <a:schemeClr val="tx1">
                    <a:lumMod val="65000"/>
                    <a:lumOff val="35000"/>
                  </a:schemeClr>
                </a:solidFill>
              </a:ln>
              <a:effectLst/>
            </c:spPr>
          </c:downBars>
        </c:upDownBars>
        <c:axId val="105116032"/>
        <c:axId val="105097856"/>
      </c:stockChart>
      <c:catAx>
        <c:axId val="105082240"/>
        <c:scaling>
          <c:orientation val="minMax"/>
        </c:scaling>
        <c:delete val="0"/>
        <c:axPos val="b"/>
        <c:numFmt formatCode="m/d/yyyy" sourceLinked="1"/>
        <c:majorTickMark val="out"/>
        <c:minorTickMark val="none"/>
        <c:tickLblPos val="nextTo"/>
        <c:spPr>
          <a:noFill/>
          <a:ln w="95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lumMod val="65000"/>
                    <a:lumOff val="35000"/>
                  </a:schemeClr>
                </a:solidFill>
                <a:latin typeface="+mn-lt"/>
                <a:ea typeface="+mn-ea"/>
                <a:cs typeface="+mn-cs"/>
              </a:defRPr>
            </a:pPr>
            <a:endParaRPr lang="zh-CN"/>
          </a:p>
        </c:txPr>
        <c:crossAx val="105096320"/>
        <c:crosses val="autoZero"/>
        <c:auto val="1"/>
        <c:lblAlgn val="ctr"/>
        <c:lblOffset val="100"/>
        <c:noMultiLvlLbl val="1"/>
      </c:catAx>
      <c:valAx>
        <c:axId val="105096320"/>
        <c:scaling>
          <c:orientation val="minMax"/>
        </c:scaling>
        <c:delete val="1"/>
        <c:axPos val="l"/>
        <c:numFmt formatCode="General" sourceLinked="1"/>
        <c:majorTickMark val="none"/>
        <c:minorTickMark val="none"/>
        <c:tickLblPos val="nextTo"/>
        <c:crossAx val="105082240"/>
        <c:crosses val="autoZero"/>
        <c:crossBetween val="between"/>
      </c:valAx>
      <c:valAx>
        <c:axId val="105097856"/>
        <c:scaling>
          <c:orientation val="minMax"/>
        </c:scaling>
        <c:delete val="1"/>
        <c:axPos val="r"/>
        <c:numFmt formatCode="General" sourceLinked="1"/>
        <c:majorTickMark val="none"/>
        <c:minorTickMark val="none"/>
        <c:tickLblPos val="nextTo"/>
        <c:crossAx val="105116032"/>
        <c:crosses val="max"/>
        <c:crossBetween val="between"/>
      </c:valAx>
      <c:catAx>
        <c:axId val="105116032"/>
        <c:scaling>
          <c:orientation val="minMax"/>
        </c:scaling>
        <c:delete val="1"/>
        <c:axPos val="b"/>
        <c:numFmt formatCode="m/d/yyyy" sourceLinked="1"/>
        <c:majorTickMark val="out"/>
        <c:minorTickMark val="none"/>
        <c:tickLblPos val="nextTo"/>
        <c:crossAx val="105097856"/>
        <c:crosses val="autoZero"/>
        <c:auto val="1"/>
        <c:lblAlgn val="ctr"/>
        <c:lblOffset val="100"/>
        <c:noMultiLvlLbl val="1"/>
      </c:cat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spc="2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rgbClr val="34D9F7"/>
            </a:solidFill>
            <a:ln>
              <a:noFill/>
            </a:ln>
            <a:effectLst/>
          </c:spPr>
          <c:invertIfNegative val="0"/>
          <c:val>
            <c:numRef>
              <c:f>Sheet1!$B$2:$B$5</c:f>
              <c:numCache>
                <c:formatCode>General</c:formatCode>
                <c:ptCount val="4"/>
                <c:pt idx="0">
                  <c:v>4.3</c:v>
                </c:pt>
                <c:pt idx="1">
                  <c:v>2.5</c:v>
                </c:pt>
                <c:pt idx="2">
                  <c:v>3.5</c:v>
                </c:pt>
                <c:pt idx="3">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0-AA8E-4BD2-88CA-C0571B836A6C}"/>
            </c:ext>
          </c:extLst>
        </c:ser>
        <c:ser>
          <c:idx val="1"/>
          <c:order val="1"/>
          <c:spPr>
            <a:solidFill>
              <a:schemeClr val="tx1">
                <a:lumMod val="50000"/>
                <a:lumOff val="50000"/>
              </a:schemeClr>
            </a:solidFill>
            <a:ln>
              <a:noFill/>
            </a:ln>
            <a:effectLst/>
          </c:spPr>
          <c:invertIfNegative val="0"/>
          <c:val>
            <c:numRef>
              <c:f>Sheet1!$C$2:$C$5</c:f>
              <c:numCache>
                <c:formatCode>General</c:formatCode>
                <c:ptCount val="4"/>
                <c:pt idx="0">
                  <c:v>2.4</c:v>
                </c:pt>
                <c:pt idx="1">
                  <c:v>4.4000000000000004</c:v>
                </c:pt>
                <c:pt idx="2">
                  <c:v>1.8</c:v>
                </c:pt>
                <c:pt idx="3">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1-AA8E-4BD2-88CA-C0571B836A6C}"/>
            </c:ext>
          </c:extLst>
        </c:ser>
        <c:ser>
          <c:idx val="2"/>
          <c:order val="2"/>
          <c:spPr>
            <a:solidFill>
              <a:schemeClr val="accent3"/>
            </a:solidFill>
            <a:ln>
              <a:noFill/>
            </a:ln>
            <a:effectLst/>
          </c:spPr>
          <c:invertIfNegative val="0"/>
          <c:val>
            <c:numRef>
              <c:f>Sheet1!$D$2:$D$5</c:f>
              <c:numCache>
                <c:formatCode>General</c:formatCode>
                <c:ptCount val="4"/>
                <c:pt idx="0">
                  <c:v>2</c:v>
                </c:pt>
                <c:pt idx="1">
                  <c:v>2</c:v>
                </c:pt>
                <c:pt idx="2">
                  <c:v>3</c:v>
                </c:pt>
                <c:pt idx="3">
                  <c:v>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2-AA8E-4BD2-88CA-C0571B836A6C}"/>
            </c:ext>
          </c:extLst>
        </c:ser>
        <c:dLbls>
          <c:showLegendKey val="0"/>
          <c:showVal val="0"/>
          <c:showCatName val="0"/>
          <c:showSerName val="0"/>
          <c:showPercent val="0"/>
          <c:showBubbleSize val="0"/>
        </c:dLbls>
        <c:gapWidth val="182"/>
        <c:axId val="56248960"/>
        <c:axId val="56258944"/>
      </c:barChart>
      <c:catAx>
        <c:axId val="5624896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6258944"/>
        <c:crosses val="autoZero"/>
        <c:auto val="1"/>
        <c:lblAlgn val="ctr"/>
        <c:lblOffset val="100"/>
        <c:noMultiLvlLbl val="0"/>
      </c:catAx>
      <c:valAx>
        <c:axId val="5625894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62489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2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51700">
            <a:schemeClr val="phClr">
              <a:lumMod val="60000"/>
              <a:lumOff val="40000"/>
            </a:schemeClr>
          </a:gs>
          <a:gs pos="0">
            <a:schemeClr val="phClr"/>
          </a:gs>
          <a:gs pos="100000">
            <a:schemeClr val="phClr"/>
          </a:gs>
        </a:gsLst>
        <a:lin ang="5400000" scaled="0"/>
      </a:gradFill>
    </cs:spPr>
  </cs:dataPoint>
  <cs:dataPoint3D>
    <cs:lnRef idx="0"/>
    <cs:fillRef idx="0">
      <cs:styleClr val="auto"/>
    </cs:fillRef>
    <cs:effectRef idx="0"/>
    <cs:fontRef idx="minor">
      <a:schemeClr val="tx1"/>
    </cs:fontRef>
    <cs:spPr>
      <a:gradFill>
        <a:gsLst>
          <a:gs pos="51700">
            <a:schemeClr val="phClr">
              <a:lumMod val="60000"/>
              <a:lumOff val="40000"/>
            </a:schemeClr>
          </a:gs>
          <a:gs pos="0">
            <a:schemeClr val="phClr"/>
          </a:gs>
          <a:gs pos="100000">
            <a:schemeClr val="phClr"/>
          </a:gs>
        </a:gsLst>
        <a:lin ang="5400000" scaled="0"/>
      </a:gra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25400" cap="sq"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spc="2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50000"/>
        <a:lumOff val="50000"/>
      </a:schemeClr>
    </cs:fontRef>
    <cs:defRPr sz="1862" b="1" i="0" kern="1200" spc="2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703CC8-D443-402A-B36D-7CB4AA39CF31}" type="datetimeFigureOut">
              <a:rPr lang="zh-CN" altLang="en-US" smtClean="0"/>
              <a:t>2018/4/28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3FDC0B-6A16-442E-AC8C-76F23FC48219}" type="slidenum">
              <a:rPr lang="zh-CN" altLang="en-US" smtClean="0"/>
              <a:t>‹#›</a:t>
            </a:fld>
            <a:endParaRPr lang="zh-CN" altLang="en-US"/>
          </a:p>
        </p:txBody>
      </p:sp>
    </p:spTree>
    <p:extLst>
      <p:ext uri="{BB962C8B-B14F-4D97-AF65-F5344CB8AC3E}">
        <p14:creationId xmlns:p14="http://schemas.microsoft.com/office/powerpoint/2010/main" val="32884642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3FDC0B-6A16-442E-AC8C-76F23FC48219}" type="slidenum">
              <a:rPr lang="zh-CN" altLang="en-US" smtClean="0"/>
              <a:t>1</a:t>
            </a:fld>
            <a:endParaRPr lang="zh-CN" altLang="en-US"/>
          </a:p>
        </p:txBody>
      </p:sp>
    </p:spTree>
    <p:extLst>
      <p:ext uri="{BB962C8B-B14F-4D97-AF65-F5344CB8AC3E}">
        <p14:creationId xmlns:p14="http://schemas.microsoft.com/office/powerpoint/2010/main" val="12416647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10</a:t>
            </a:fld>
            <a:endParaRPr lang="zh-CN" altLang="en-US"/>
          </a:p>
        </p:txBody>
      </p:sp>
    </p:spTree>
    <p:extLst>
      <p:ext uri="{BB962C8B-B14F-4D97-AF65-F5344CB8AC3E}">
        <p14:creationId xmlns:p14="http://schemas.microsoft.com/office/powerpoint/2010/main" val="13591231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11</a:t>
            </a:fld>
            <a:endParaRPr lang="zh-CN" altLang="en-US"/>
          </a:p>
        </p:txBody>
      </p:sp>
    </p:spTree>
    <p:extLst>
      <p:ext uri="{BB962C8B-B14F-4D97-AF65-F5344CB8AC3E}">
        <p14:creationId xmlns:p14="http://schemas.microsoft.com/office/powerpoint/2010/main" val="2821568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12</a:t>
            </a:fld>
            <a:endParaRPr lang="zh-CN" altLang="en-US"/>
          </a:p>
        </p:txBody>
      </p:sp>
    </p:spTree>
    <p:extLst>
      <p:ext uri="{BB962C8B-B14F-4D97-AF65-F5344CB8AC3E}">
        <p14:creationId xmlns:p14="http://schemas.microsoft.com/office/powerpoint/2010/main" val="140765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13</a:t>
            </a:fld>
            <a:endParaRPr lang="zh-CN" altLang="en-US"/>
          </a:p>
        </p:txBody>
      </p:sp>
    </p:spTree>
    <p:extLst>
      <p:ext uri="{BB962C8B-B14F-4D97-AF65-F5344CB8AC3E}">
        <p14:creationId xmlns:p14="http://schemas.microsoft.com/office/powerpoint/2010/main" val="3123643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14</a:t>
            </a:fld>
            <a:endParaRPr lang="zh-CN" altLang="en-US"/>
          </a:p>
        </p:txBody>
      </p:sp>
    </p:spTree>
    <p:extLst>
      <p:ext uri="{BB962C8B-B14F-4D97-AF65-F5344CB8AC3E}">
        <p14:creationId xmlns:p14="http://schemas.microsoft.com/office/powerpoint/2010/main" val="23553497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15</a:t>
            </a:fld>
            <a:endParaRPr lang="zh-CN" altLang="en-US"/>
          </a:p>
        </p:txBody>
      </p:sp>
    </p:spTree>
    <p:extLst>
      <p:ext uri="{BB962C8B-B14F-4D97-AF65-F5344CB8AC3E}">
        <p14:creationId xmlns:p14="http://schemas.microsoft.com/office/powerpoint/2010/main" val="37034890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16</a:t>
            </a:fld>
            <a:endParaRPr lang="zh-CN" altLang="en-US"/>
          </a:p>
        </p:txBody>
      </p:sp>
    </p:spTree>
    <p:extLst>
      <p:ext uri="{BB962C8B-B14F-4D97-AF65-F5344CB8AC3E}">
        <p14:creationId xmlns:p14="http://schemas.microsoft.com/office/powerpoint/2010/main" val="14916264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17</a:t>
            </a:fld>
            <a:endParaRPr lang="zh-CN" altLang="en-US"/>
          </a:p>
        </p:txBody>
      </p:sp>
    </p:spTree>
    <p:extLst>
      <p:ext uri="{BB962C8B-B14F-4D97-AF65-F5344CB8AC3E}">
        <p14:creationId xmlns:p14="http://schemas.microsoft.com/office/powerpoint/2010/main" val="8348201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18</a:t>
            </a:fld>
            <a:endParaRPr lang="zh-CN" altLang="en-US"/>
          </a:p>
        </p:txBody>
      </p:sp>
    </p:spTree>
    <p:extLst>
      <p:ext uri="{BB962C8B-B14F-4D97-AF65-F5344CB8AC3E}">
        <p14:creationId xmlns:p14="http://schemas.microsoft.com/office/powerpoint/2010/main" val="6263569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19</a:t>
            </a:fld>
            <a:endParaRPr lang="zh-CN" altLang="en-US"/>
          </a:p>
        </p:txBody>
      </p:sp>
    </p:spTree>
    <p:extLst>
      <p:ext uri="{BB962C8B-B14F-4D97-AF65-F5344CB8AC3E}">
        <p14:creationId xmlns:p14="http://schemas.microsoft.com/office/powerpoint/2010/main" val="4020330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2</a:t>
            </a:fld>
            <a:endParaRPr lang="zh-CN" altLang="en-US"/>
          </a:p>
        </p:txBody>
      </p:sp>
    </p:spTree>
    <p:extLst>
      <p:ext uri="{BB962C8B-B14F-4D97-AF65-F5344CB8AC3E}">
        <p14:creationId xmlns:p14="http://schemas.microsoft.com/office/powerpoint/2010/main" val="12712671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20</a:t>
            </a:fld>
            <a:endParaRPr lang="zh-CN" altLang="en-US"/>
          </a:p>
        </p:txBody>
      </p:sp>
    </p:spTree>
    <p:extLst>
      <p:ext uri="{BB962C8B-B14F-4D97-AF65-F5344CB8AC3E}">
        <p14:creationId xmlns:p14="http://schemas.microsoft.com/office/powerpoint/2010/main" val="36733705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21</a:t>
            </a:fld>
            <a:endParaRPr lang="zh-CN" altLang="en-US"/>
          </a:p>
        </p:txBody>
      </p:sp>
    </p:spTree>
    <p:extLst>
      <p:ext uri="{BB962C8B-B14F-4D97-AF65-F5344CB8AC3E}">
        <p14:creationId xmlns:p14="http://schemas.microsoft.com/office/powerpoint/2010/main" val="39400677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22</a:t>
            </a:fld>
            <a:endParaRPr lang="zh-CN" altLang="en-US"/>
          </a:p>
        </p:txBody>
      </p:sp>
    </p:spTree>
    <p:extLst>
      <p:ext uri="{BB962C8B-B14F-4D97-AF65-F5344CB8AC3E}">
        <p14:creationId xmlns:p14="http://schemas.microsoft.com/office/powerpoint/2010/main" val="11723196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23</a:t>
            </a:fld>
            <a:endParaRPr lang="zh-CN" altLang="en-US"/>
          </a:p>
        </p:txBody>
      </p:sp>
    </p:spTree>
    <p:extLst>
      <p:ext uri="{BB962C8B-B14F-4D97-AF65-F5344CB8AC3E}">
        <p14:creationId xmlns:p14="http://schemas.microsoft.com/office/powerpoint/2010/main" val="26456670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24</a:t>
            </a:fld>
            <a:endParaRPr lang="zh-CN" altLang="en-US"/>
          </a:p>
        </p:txBody>
      </p:sp>
    </p:spTree>
    <p:extLst>
      <p:ext uri="{BB962C8B-B14F-4D97-AF65-F5344CB8AC3E}">
        <p14:creationId xmlns:p14="http://schemas.microsoft.com/office/powerpoint/2010/main" val="8984741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25</a:t>
            </a:fld>
            <a:endParaRPr lang="zh-CN" altLang="en-US"/>
          </a:p>
        </p:txBody>
      </p:sp>
    </p:spTree>
    <p:extLst>
      <p:ext uri="{BB962C8B-B14F-4D97-AF65-F5344CB8AC3E}">
        <p14:creationId xmlns:p14="http://schemas.microsoft.com/office/powerpoint/2010/main" val="32102887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26</a:t>
            </a:fld>
            <a:endParaRPr lang="zh-CN" altLang="en-US"/>
          </a:p>
        </p:txBody>
      </p:sp>
    </p:spTree>
    <p:extLst>
      <p:ext uri="{BB962C8B-B14F-4D97-AF65-F5344CB8AC3E}">
        <p14:creationId xmlns:p14="http://schemas.microsoft.com/office/powerpoint/2010/main" val="31798345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27</a:t>
            </a:fld>
            <a:endParaRPr lang="zh-CN" altLang="en-US"/>
          </a:p>
        </p:txBody>
      </p:sp>
    </p:spTree>
    <p:extLst>
      <p:ext uri="{BB962C8B-B14F-4D97-AF65-F5344CB8AC3E}">
        <p14:creationId xmlns:p14="http://schemas.microsoft.com/office/powerpoint/2010/main" val="1489546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3</a:t>
            </a:fld>
            <a:endParaRPr lang="zh-CN" altLang="en-US"/>
          </a:p>
        </p:txBody>
      </p:sp>
    </p:spTree>
    <p:extLst>
      <p:ext uri="{BB962C8B-B14F-4D97-AF65-F5344CB8AC3E}">
        <p14:creationId xmlns:p14="http://schemas.microsoft.com/office/powerpoint/2010/main" val="1584418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4</a:t>
            </a:fld>
            <a:endParaRPr lang="zh-CN" altLang="en-US"/>
          </a:p>
        </p:txBody>
      </p:sp>
    </p:spTree>
    <p:extLst>
      <p:ext uri="{BB962C8B-B14F-4D97-AF65-F5344CB8AC3E}">
        <p14:creationId xmlns:p14="http://schemas.microsoft.com/office/powerpoint/2010/main" val="24766386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5</a:t>
            </a:fld>
            <a:endParaRPr lang="zh-CN" altLang="en-US"/>
          </a:p>
        </p:txBody>
      </p:sp>
    </p:spTree>
    <p:extLst>
      <p:ext uri="{BB962C8B-B14F-4D97-AF65-F5344CB8AC3E}">
        <p14:creationId xmlns:p14="http://schemas.microsoft.com/office/powerpoint/2010/main" val="4143815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6</a:t>
            </a:fld>
            <a:endParaRPr lang="zh-CN" altLang="en-US"/>
          </a:p>
        </p:txBody>
      </p:sp>
    </p:spTree>
    <p:extLst>
      <p:ext uri="{BB962C8B-B14F-4D97-AF65-F5344CB8AC3E}">
        <p14:creationId xmlns:p14="http://schemas.microsoft.com/office/powerpoint/2010/main" val="10202951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7</a:t>
            </a:fld>
            <a:endParaRPr lang="zh-CN" altLang="en-US"/>
          </a:p>
        </p:txBody>
      </p:sp>
    </p:spTree>
    <p:extLst>
      <p:ext uri="{BB962C8B-B14F-4D97-AF65-F5344CB8AC3E}">
        <p14:creationId xmlns:p14="http://schemas.microsoft.com/office/powerpoint/2010/main" val="30380840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8</a:t>
            </a:fld>
            <a:endParaRPr lang="zh-CN" altLang="en-US"/>
          </a:p>
        </p:txBody>
      </p:sp>
    </p:spTree>
    <p:extLst>
      <p:ext uri="{BB962C8B-B14F-4D97-AF65-F5344CB8AC3E}">
        <p14:creationId xmlns:p14="http://schemas.microsoft.com/office/powerpoint/2010/main" val="30057183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FDC0B-6A16-442E-AC8C-76F23FC48219}" type="slidenum">
              <a:rPr lang="zh-CN" altLang="en-US" smtClean="0"/>
              <a:t>9</a:t>
            </a:fld>
            <a:endParaRPr lang="zh-CN" altLang="en-US"/>
          </a:p>
        </p:txBody>
      </p:sp>
    </p:spTree>
    <p:extLst>
      <p:ext uri="{BB962C8B-B14F-4D97-AF65-F5344CB8AC3E}">
        <p14:creationId xmlns:p14="http://schemas.microsoft.com/office/powerpoint/2010/main" val="724705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DE9F2B2F-1C97-4103-B93D-382538385644}"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8A7ED5-C292-48B7-A557-AE01A9E7C505}" type="slidenum">
              <a:rPr lang="zh-CN" altLang="en-US" smtClean="0"/>
              <a:t>‹#›</a:t>
            </a:fld>
            <a:endParaRPr lang="zh-CN" altLang="en-US"/>
          </a:p>
        </p:txBody>
      </p:sp>
    </p:spTree>
    <p:extLst>
      <p:ext uri="{BB962C8B-B14F-4D97-AF65-F5344CB8AC3E}">
        <p14:creationId xmlns:p14="http://schemas.microsoft.com/office/powerpoint/2010/main" val="78022224"/>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8737600" y="0"/>
            <a:ext cx="3454400" cy="6858000"/>
          </a:xfrm>
          <a:custGeom>
            <a:avLst/>
            <a:gdLst>
              <a:gd name="connsiteX0" fmla="*/ 0 w 3454400"/>
              <a:gd name="connsiteY0" fmla="*/ 0 h 6858000"/>
              <a:gd name="connsiteX1" fmla="*/ 3454400 w 3454400"/>
              <a:gd name="connsiteY1" fmla="*/ 0 h 6858000"/>
              <a:gd name="connsiteX2" fmla="*/ 3454400 w 3454400"/>
              <a:gd name="connsiteY2" fmla="*/ 6858000 h 6858000"/>
              <a:gd name="connsiteX3" fmla="*/ 0 w 3454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454400" h="6858000">
                <a:moveTo>
                  <a:pt x="0" y="0"/>
                </a:moveTo>
                <a:lnTo>
                  <a:pt x="3454400" y="0"/>
                </a:lnTo>
                <a:lnTo>
                  <a:pt x="345440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918027777"/>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3114784" y="1790699"/>
            <a:ext cx="5962431" cy="5067300"/>
          </a:xfrm>
          <a:custGeom>
            <a:avLst/>
            <a:gdLst>
              <a:gd name="connsiteX0" fmla="*/ 2494240 w 5962431"/>
              <a:gd name="connsiteY0" fmla="*/ 55 h 5067300"/>
              <a:gd name="connsiteX1" fmla="*/ 2580720 w 5962431"/>
              <a:gd name="connsiteY1" fmla="*/ 5669 h 5067300"/>
              <a:gd name="connsiteX2" fmla="*/ 3066222 w 5962431"/>
              <a:gd name="connsiteY2" fmla="*/ 131900 h 5067300"/>
              <a:gd name="connsiteX3" fmla="*/ 3542015 w 5962431"/>
              <a:gd name="connsiteY3" fmla="*/ 539721 h 5067300"/>
              <a:gd name="connsiteX4" fmla="*/ 3697375 w 5962431"/>
              <a:gd name="connsiteY4" fmla="*/ 1365075 h 5067300"/>
              <a:gd name="connsiteX5" fmla="*/ 3707085 w 5962431"/>
              <a:gd name="connsiteY5" fmla="*/ 1607827 h 5067300"/>
              <a:gd name="connsiteX6" fmla="*/ 3765345 w 5962431"/>
              <a:gd name="connsiteY6" fmla="*/ 1578696 h 5067300"/>
              <a:gd name="connsiteX7" fmla="*/ 3813896 w 5962431"/>
              <a:gd name="connsiteY7" fmla="*/ 1627247 h 5067300"/>
              <a:gd name="connsiteX8" fmla="*/ 3843026 w 5962431"/>
              <a:gd name="connsiteY8" fmla="*/ 2005939 h 5067300"/>
              <a:gd name="connsiteX9" fmla="*/ 3765345 w 5962431"/>
              <a:gd name="connsiteY9" fmla="*/ 2316659 h 5067300"/>
              <a:gd name="connsiteX10" fmla="*/ 3648825 w 5962431"/>
              <a:gd name="connsiteY10" fmla="*/ 2433181 h 5067300"/>
              <a:gd name="connsiteX11" fmla="*/ 3561434 w 5962431"/>
              <a:gd name="connsiteY11" fmla="*/ 2423470 h 5067300"/>
              <a:gd name="connsiteX12" fmla="*/ 3503174 w 5962431"/>
              <a:gd name="connsiteY12" fmla="*/ 2695351 h 5067300"/>
              <a:gd name="connsiteX13" fmla="*/ 3444914 w 5962431"/>
              <a:gd name="connsiteY13" fmla="*/ 2957523 h 5067300"/>
              <a:gd name="connsiteX14" fmla="*/ 3474044 w 5962431"/>
              <a:gd name="connsiteY14" fmla="*/ 3316794 h 5067300"/>
              <a:gd name="connsiteX15" fmla="*/ 3765345 w 5962431"/>
              <a:gd name="connsiteY15" fmla="*/ 3617806 h 5067300"/>
              <a:gd name="connsiteX16" fmla="*/ 4697510 w 5962431"/>
              <a:gd name="connsiteY16" fmla="*/ 3928527 h 5067300"/>
              <a:gd name="connsiteX17" fmla="*/ 4949971 w 5962431"/>
              <a:gd name="connsiteY17" fmla="*/ 3977077 h 5067300"/>
              <a:gd name="connsiteX18" fmla="*/ 5318952 w 5962431"/>
              <a:gd name="connsiteY18" fmla="*/ 4074177 h 5067300"/>
              <a:gd name="connsiteX19" fmla="*/ 5571414 w 5962431"/>
              <a:gd name="connsiteY19" fmla="*/ 4229538 h 5067300"/>
              <a:gd name="connsiteX20" fmla="*/ 5843295 w 5962431"/>
              <a:gd name="connsiteY20" fmla="*/ 4773301 h 5067300"/>
              <a:gd name="connsiteX21" fmla="*/ 5951850 w 5962431"/>
              <a:gd name="connsiteY21" fmla="*/ 5038430 h 5067300"/>
              <a:gd name="connsiteX22" fmla="*/ 5962431 w 5962431"/>
              <a:gd name="connsiteY22" fmla="*/ 5067300 h 5067300"/>
              <a:gd name="connsiteX23" fmla="*/ 0 w 5962431"/>
              <a:gd name="connsiteY23" fmla="*/ 5067300 h 5067300"/>
              <a:gd name="connsiteX24" fmla="*/ 46399 w 5962431"/>
              <a:gd name="connsiteY24" fmla="*/ 4996632 h 5067300"/>
              <a:gd name="connsiteX25" fmla="*/ 221179 w 5962431"/>
              <a:gd name="connsiteY25" fmla="*/ 4715040 h 5067300"/>
              <a:gd name="connsiteX26" fmla="*/ 658131 w 5962431"/>
              <a:gd name="connsiteY26" fmla="*/ 4540260 h 5067300"/>
              <a:gd name="connsiteX27" fmla="*/ 1095083 w 5962431"/>
              <a:gd name="connsiteY27" fmla="*/ 4423740 h 5067300"/>
              <a:gd name="connsiteX28" fmla="*/ 1168380 w 5962431"/>
              <a:gd name="connsiteY28" fmla="*/ 4415749 h 5067300"/>
              <a:gd name="connsiteX29" fmla="*/ 1473775 w 5962431"/>
              <a:gd name="connsiteY29" fmla="*/ 4229538 h 5067300"/>
              <a:gd name="connsiteX30" fmla="*/ 1871887 w 5962431"/>
              <a:gd name="connsiteY30" fmla="*/ 3947947 h 5067300"/>
              <a:gd name="connsiteX31" fmla="*/ 1920437 w 5962431"/>
              <a:gd name="connsiteY31" fmla="*/ 3826706 h 5067300"/>
              <a:gd name="connsiteX32" fmla="*/ 1852467 w 5962431"/>
              <a:gd name="connsiteY32" fmla="*/ 3093463 h 5067300"/>
              <a:gd name="connsiteX33" fmla="*/ 1745656 w 5962431"/>
              <a:gd name="connsiteY33" fmla="*/ 2947813 h 5067300"/>
              <a:gd name="connsiteX34" fmla="*/ 1697106 w 5962431"/>
              <a:gd name="connsiteY34" fmla="*/ 2831292 h 5067300"/>
              <a:gd name="connsiteX35" fmla="*/ 1638846 w 5962431"/>
              <a:gd name="connsiteY35" fmla="*/ 2598251 h 5067300"/>
              <a:gd name="connsiteX36" fmla="*/ 1609716 w 5962431"/>
              <a:gd name="connsiteY36" fmla="*/ 2569121 h 5067300"/>
              <a:gd name="connsiteX37" fmla="*/ 1541745 w 5962431"/>
              <a:gd name="connsiteY37" fmla="*/ 2559410 h 5067300"/>
              <a:gd name="connsiteX38" fmla="*/ 1483485 w 5962431"/>
              <a:gd name="connsiteY38" fmla="*/ 2530280 h 5067300"/>
              <a:gd name="connsiteX39" fmla="*/ 1444645 w 5962431"/>
              <a:gd name="connsiteY39" fmla="*/ 2374920 h 5067300"/>
              <a:gd name="connsiteX40" fmla="*/ 1425225 w 5962431"/>
              <a:gd name="connsiteY40" fmla="*/ 2093329 h 5067300"/>
              <a:gd name="connsiteX41" fmla="*/ 1434934 w 5962431"/>
              <a:gd name="connsiteY41" fmla="*/ 1860287 h 5067300"/>
              <a:gd name="connsiteX42" fmla="*/ 1483485 w 5962431"/>
              <a:gd name="connsiteY42" fmla="*/ 1753477 h 5067300"/>
              <a:gd name="connsiteX43" fmla="*/ 1434934 w 5962431"/>
              <a:gd name="connsiteY43" fmla="*/ 1607827 h 5067300"/>
              <a:gd name="connsiteX44" fmla="*/ 1405804 w 5962431"/>
              <a:gd name="connsiteY44" fmla="*/ 1316525 h 5067300"/>
              <a:gd name="connsiteX45" fmla="*/ 1464064 w 5962431"/>
              <a:gd name="connsiteY45" fmla="*/ 792182 h 5067300"/>
              <a:gd name="connsiteX46" fmla="*/ 1716526 w 5962431"/>
              <a:gd name="connsiteY46" fmla="*/ 335810 h 5067300"/>
              <a:gd name="connsiteX47" fmla="*/ 2260288 w 5962431"/>
              <a:gd name="connsiteY47" fmla="*/ 54219 h 5067300"/>
              <a:gd name="connsiteX48" fmla="*/ 2494240 w 5962431"/>
              <a:gd name="connsiteY48" fmla="*/ 55 h 506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962431" h="5067300">
                <a:moveTo>
                  <a:pt x="2494240" y="55"/>
                </a:moveTo>
                <a:cubicBezTo>
                  <a:pt x="2519325" y="409"/>
                  <a:pt x="2547140" y="2433"/>
                  <a:pt x="2580720" y="5669"/>
                </a:cubicBezTo>
                <a:cubicBezTo>
                  <a:pt x="2715043" y="18616"/>
                  <a:pt x="2906007" y="42892"/>
                  <a:pt x="3066222" y="131900"/>
                </a:cubicBezTo>
                <a:cubicBezTo>
                  <a:pt x="3226438" y="220908"/>
                  <a:pt x="3436823" y="334192"/>
                  <a:pt x="3542015" y="539721"/>
                </a:cubicBezTo>
                <a:cubicBezTo>
                  <a:pt x="3647207" y="745250"/>
                  <a:pt x="3669864" y="1187057"/>
                  <a:pt x="3697375" y="1365075"/>
                </a:cubicBezTo>
                <a:cubicBezTo>
                  <a:pt x="3724887" y="1543093"/>
                  <a:pt x="3695756" y="1572223"/>
                  <a:pt x="3707085" y="1607827"/>
                </a:cubicBezTo>
                <a:cubicBezTo>
                  <a:pt x="3718413" y="1643431"/>
                  <a:pt x="3747544" y="1575460"/>
                  <a:pt x="3765345" y="1578696"/>
                </a:cubicBezTo>
                <a:cubicBezTo>
                  <a:pt x="3783147" y="1581932"/>
                  <a:pt x="3800949" y="1556040"/>
                  <a:pt x="3813896" y="1627247"/>
                </a:cubicBezTo>
                <a:cubicBezTo>
                  <a:pt x="3826843" y="1698454"/>
                  <a:pt x="3851118" y="1891037"/>
                  <a:pt x="3843026" y="2005939"/>
                </a:cubicBezTo>
                <a:cubicBezTo>
                  <a:pt x="3834934" y="2120841"/>
                  <a:pt x="3797712" y="2245452"/>
                  <a:pt x="3765345" y="2316659"/>
                </a:cubicBezTo>
                <a:cubicBezTo>
                  <a:pt x="3732979" y="2387866"/>
                  <a:pt x="3682810" y="2415379"/>
                  <a:pt x="3648825" y="2433181"/>
                </a:cubicBezTo>
                <a:cubicBezTo>
                  <a:pt x="3614840" y="2450982"/>
                  <a:pt x="3585710" y="2379775"/>
                  <a:pt x="3561434" y="2423470"/>
                </a:cubicBezTo>
                <a:cubicBezTo>
                  <a:pt x="3537159" y="2467165"/>
                  <a:pt x="3522594" y="2606343"/>
                  <a:pt x="3503174" y="2695351"/>
                </a:cubicBezTo>
                <a:cubicBezTo>
                  <a:pt x="3483755" y="2784360"/>
                  <a:pt x="3449769" y="2853949"/>
                  <a:pt x="3444914" y="2957523"/>
                </a:cubicBezTo>
                <a:cubicBezTo>
                  <a:pt x="3440059" y="3061097"/>
                  <a:pt x="3420639" y="3206747"/>
                  <a:pt x="3474044" y="3316794"/>
                </a:cubicBezTo>
                <a:cubicBezTo>
                  <a:pt x="3527450" y="3426842"/>
                  <a:pt x="3561434" y="3515850"/>
                  <a:pt x="3765345" y="3617806"/>
                </a:cubicBezTo>
                <a:cubicBezTo>
                  <a:pt x="3969256" y="3719761"/>
                  <a:pt x="4500072" y="3868649"/>
                  <a:pt x="4697510" y="3928527"/>
                </a:cubicBezTo>
                <a:cubicBezTo>
                  <a:pt x="4894947" y="3988405"/>
                  <a:pt x="4846398" y="3952802"/>
                  <a:pt x="4949971" y="3977077"/>
                </a:cubicBezTo>
                <a:cubicBezTo>
                  <a:pt x="5053545" y="4001352"/>
                  <a:pt x="5215379" y="4032101"/>
                  <a:pt x="5318952" y="4074177"/>
                </a:cubicBezTo>
                <a:cubicBezTo>
                  <a:pt x="5422526" y="4116254"/>
                  <a:pt x="5484024" y="4113018"/>
                  <a:pt x="5571414" y="4229538"/>
                </a:cubicBezTo>
                <a:cubicBezTo>
                  <a:pt x="5658804" y="4346059"/>
                  <a:pt x="5775324" y="4626032"/>
                  <a:pt x="5843295" y="4773301"/>
                </a:cubicBezTo>
                <a:cubicBezTo>
                  <a:pt x="5894272" y="4883752"/>
                  <a:pt x="5924313" y="4963253"/>
                  <a:pt x="5951850" y="5038430"/>
                </a:cubicBezTo>
                <a:lnTo>
                  <a:pt x="5962431" y="5067300"/>
                </a:lnTo>
                <a:lnTo>
                  <a:pt x="0" y="5067300"/>
                </a:lnTo>
                <a:lnTo>
                  <a:pt x="46399" y="4996632"/>
                </a:lnTo>
                <a:cubicBezTo>
                  <a:pt x="99804" y="4912478"/>
                  <a:pt x="119224" y="4791102"/>
                  <a:pt x="221179" y="4715040"/>
                </a:cubicBezTo>
                <a:cubicBezTo>
                  <a:pt x="323135" y="4638979"/>
                  <a:pt x="512481" y="4588810"/>
                  <a:pt x="658131" y="4540260"/>
                </a:cubicBezTo>
                <a:cubicBezTo>
                  <a:pt x="803782" y="4491710"/>
                  <a:pt x="1010041" y="4444491"/>
                  <a:pt x="1095083" y="4423740"/>
                </a:cubicBezTo>
                <a:cubicBezTo>
                  <a:pt x="1180124" y="4402988"/>
                  <a:pt x="1137228" y="4426807"/>
                  <a:pt x="1168380" y="4415749"/>
                </a:cubicBezTo>
                <a:cubicBezTo>
                  <a:pt x="1199533" y="4404691"/>
                  <a:pt x="1356524" y="4307505"/>
                  <a:pt x="1473775" y="4229538"/>
                </a:cubicBezTo>
                <a:cubicBezTo>
                  <a:pt x="1591026" y="4151571"/>
                  <a:pt x="1797443" y="4015086"/>
                  <a:pt x="1871887" y="3947947"/>
                </a:cubicBezTo>
                <a:cubicBezTo>
                  <a:pt x="1946330" y="3880808"/>
                  <a:pt x="1926337" y="3926504"/>
                  <a:pt x="1920437" y="3826706"/>
                </a:cubicBezTo>
                <a:cubicBezTo>
                  <a:pt x="1914537" y="3726908"/>
                  <a:pt x="1881597" y="3239946"/>
                  <a:pt x="1852467" y="3093463"/>
                </a:cubicBezTo>
                <a:cubicBezTo>
                  <a:pt x="1823337" y="2946981"/>
                  <a:pt x="1771549" y="2991508"/>
                  <a:pt x="1745656" y="2947813"/>
                </a:cubicBezTo>
                <a:cubicBezTo>
                  <a:pt x="1719762" y="2904118"/>
                  <a:pt x="1714908" y="2889552"/>
                  <a:pt x="1697106" y="2831292"/>
                </a:cubicBezTo>
                <a:cubicBezTo>
                  <a:pt x="1679304" y="2773032"/>
                  <a:pt x="1653411" y="2641946"/>
                  <a:pt x="1638846" y="2598251"/>
                </a:cubicBezTo>
                <a:cubicBezTo>
                  <a:pt x="1624281" y="2554556"/>
                  <a:pt x="1625899" y="2575594"/>
                  <a:pt x="1609716" y="2569121"/>
                </a:cubicBezTo>
                <a:cubicBezTo>
                  <a:pt x="1593532" y="2562647"/>
                  <a:pt x="1562783" y="2565883"/>
                  <a:pt x="1541745" y="2559410"/>
                </a:cubicBezTo>
                <a:cubicBezTo>
                  <a:pt x="1520707" y="2552937"/>
                  <a:pt x="1499668" y="2561029"/>
                  <a:pt x="1483485" y="2530280"/>
                </a:cubicBezTo>
                <a:cubicBezTo>
                  <a:pt x="1467302" y="2499532"/>
                  <a:pt x="1454355" y="2447746"/>
                  <a:pt x="1444645" y="2374920"/>
                </a:cubicBezTo>
                <a:cubicBezTo>
                  <a:pt x="1434934" y="2302095"/>
                  <a:pt x="1426843" y="2179101"/>
                  <a:pt x="1425225" y="2093329"/>
                </a:cubicBezTo>
                <a:cubicBezTo>
                  <a:pt x="1423607" y="2007557"/>
                  <a:pt x="1425224" y="1916929"/>
                  <a:pt x="1434934" y="1860287"/>
                </a:cubicBezTo>
                <a:cubicBezTo>
                  <a:pt x="1444645" y="1803645"/>
                  <a:pt x="1483485" y="1795554"/>
                  <a:pt x="1483485" y="1753477"/>
                </a:cubicBezTo>
                <a:cubicBezTo>
                  <a:pt x="1483485" y="1711400"/>
                  <a:pt x="1447881" y="1680652"/>
                  <a:pt x="1434934" y="1607827"/>
                </a:cubicBezTo>
                <a:cubicBezTo>
                  <a:pt x="1421988" y="1535002"/>
                  <a:pt x="1400950" y="1452466"/>
                  <a:pt x="1405804" y="1316525"/>
                </a:cubicBezTo>
                <a:cubicBezTo>
                  <a:pt x="1410659" y="1180584"/>
                  <a:pt x="1412277" y="955634"/>
                  <a:pt x="1464064" y="792182"/>
                </a:cubicBezTo>
                <a:cubicBezTo>
                  <a:pt x="1515852" y="628730"/>
                  <a:pt x="1588677" y="460423"/>
                  <a:pt x="1716526" y="335810"/>
                </a:cubicBezTo>
                <a:cubicBezTo>
                  <a:pt x="1844375" y="211198"/>
                  <a:pt x="2116256" y="109243"/>
                  <a:pt x="2260288" y="54219"/>
                </a:cubicBezTo>
                <a:cubicBezTo>
                  <a:pt x="2368312" y="12951"/>
                  <a:pt x="2418987" y="-1007"/>
                  <a:pt x="2494240" y="55"/>
                </a:cubicBezTo>
                <a:close/>
              </a:path>
            </a:pathLst>
          </a:custGeom>
        </p:spPr>
        <p:txBody>
          <a:bodyPr wrap="square">
            <a:noAutofit/>
          </a:bodyPr>
          <a:lstStyle/>
          <a:p>
            <a:endParaRPr lang="en-US"/>
          </a:p>
        </p:txBody>
      </p:sp>
    </p:spTree>
    <p:extLst>
      <p:ext uri="{BB962C8B-B14F-4D97-AF65-F5344CB8AC3E}">
        <p14:creationId xmlns:p14="http://schemas.microsoft.com/office/powerpoint/2010/main" val="2110701054"/>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277616" y="658177"/>
            <a:ext cx="4866257" cy="5636895"/>
          </a:xfrm>
          <a:custGeom>
            <a:avLst/>
            <a:gdLst>
              <a:gd name="connsiteX0" fmla="*/ 3646146 w 4866257"/>
              <a:gd name="connsiteY0" fmla="*/ 5602486 h 5636895"/>
              <a:gd name="connsiteX1" fmla="*/ 3668845 w 4866257"/>
              <a:gd name="connsiteY1" fmla="*/ 5624383 h 5636895"/>
              <a:gd name="connsiteX2" fmla="*/ 3646146 w 4866257"/>
              <a:gd name="connsiteY2" fmla="*/ 5636895 h 5636895"/>
              <a:gd name="connsiteX3" fmla="*/ 3356725 w 4866257"/>
              <a:gd name="connsiteY3" fmla="*/ 5533667 h 5636895"/>
              <a:gd name="connsiteX4" fmla="*/ 3379425 w 4866257"/>
              <a:gd name="connsiteY4" fmla="*/ 5558692 h 5636895"/>
              <a:gd name="connsiteX5" fmla="*/ 3356725 w 4866257"/>
              <a:gd name="connsiteY5" fmla="*/ 5580589 h 5636895"/>
              <a:gd name="connsiteX6" fmla="*/ 3336862 w 4866257"/>
              <a:gd name="connsiteY6" fmla="*/ 5546180 h 5636895"/>
              <a:gd name="connsiteX7" fmla="*/ 4287414 w 4866257"/>
              <a:gd name="connsiteY7" fmla="*/ 5180189 h 5636895"/>
              <a:gd name="connsiteX8" fmla="*/ 4298764 w 4866257"/>
              <a:gd name="connsiteY8" fmla="*/ 5180189 h 5636895"/>
              <a:gd name="connsiteX9" fmla="*/ 4318626 w 4866257"/>
              <a:gd name="connsiteY9" fmla="*/ 5205214 h 5636895"/>
              <a:gd name="connsiteX10" fmla="*/ 4298764 w 4866257"/>
              <a:gd name="connsiteY10" fmla="*/ 5227110 h 5636895"/>
              <a:gd name="connsiteX11" fmla="*/ 4287414 w 4866257"/>
              <a:gd name="connsiteY11" fmla="*/ 5227110 h 5636895"/>
              <a:gd name="connsiteX12" fmla="*/ 4267551 w 4866257"/>
              <a:gd name="connsiteY12" fmla="*/ 5205214 h 5636895"/>
              <a:gd name="connsiteX13" fmla="*/ 4287414 w 4866257"/>
              <a:gd name="connsiteY13" fmla="*/ 5180189 h 5636895"/>
              <a:gd name="connsiteX14" fmla="*/ 3927055 w 4866257"/>
              <a:gd name="connsiteY14" fmla="*/ 5067576 h 5636895"/>
              <a:gd name="connsiteX15" fmla="*/ 3935568 w 4866257"/>
              <a:gd name="connsiteY15" fmla="*/ 5067576 h 5636895"/>
              <a:gd name="connsiteX16" fmla="*/ 3958267 w 4866257"/>
              <a:gd name="connsiteY16" fmla="*/ 5089472 h 5636895"/>
              <a:gd name="connsiteX17" fmla="*/ 3935568 w 4866257"/>
              <a:gd name="connsiteY17" fmla="*/ 5101985 h 5636895"/>
              <a:gd name="connsiteX18" fmla="*/ 3927055 w 4866257"/>
              <a:gd name="connsiteY18" fmla="*/ 5101985 h 5636895"/>
              <a:gd name="connsiteX19" fmla="*/ 4017854 w 4866257"/>
              <a:gd name="connsiteY19" fmla="*/ 4986244 h 5636895"/>
              <a:gd name="connsiteX20" fmla="*/ 4131353 w 4866257"/>
              <a:gd name="connsiteY20" fmla="*/ 5170804 h 5636895"/>
              <a:gd name="connsiteX21" fmla="*/ 4131353 w 4866257"/>
              <a:gd name="connsiteY21" fmla="*/ 5180189 h 5636895"/>
              <a:gd name="connsiteX22" fmla="*/ 4111490 w 4866257"/>
              <a:gd name="connsiteY22" fmla="*/ 5205214 h 5636895"/>
              <a:gd name="connsiteX23" fmla="*/ 3997992 w 4866257"/>
              <a:gd name="connsiteY23" fmla="*/ 4998757 h 5636895"/>
              <a:gd name="connsiteX24" fmla="*/ 4236339 w 4866257"/>
              <a:gd name="connsiteY24" fmla="*/ 4942450 h 5636895"/>
              <a:gd name="connsiteX25" fmla="*/ 4247690 w 4866257"/>
              <a:gd name="connsiteY25" fmla="*/ 4964347 h 5636895"/>
              <a:gd name="connsiteX26" fmla="*/ 4247690 w 4866257"/>
              <a:gd name="connsiteY26" fmla="*/ 4976859 h 5636895"/>
              <a:gd name="connsiteX27" fmla="*/ 4216477 w 4866257"/>
              <a:gd name="connsiteY27" fmla="*/ 4976859 h 5636895"/>
              <a:gd name="connsiteX28" fmla="*/ 4216477 w 4866257"/>
              <a:gd name="connsiteY28" fmla="*/ 4964347 h 5636895"/>
              <a:gd name="connsiteX29" fmla="*/ 4236339 w 4866257"/>
              <a:gd name="connsiteY29" fmla="*/ 4942450 h 5636895"/>
              <a:gd name="connsiteX30" fmla="*/ 4803833 w 4866257"/>
              <a:gd name="connsiteY30" fmla="*/ 4886144 h 5636895"/>
              <a:gd name="connsiteX31" fmla="*/ 4815183 w 4866257"/>
              <a:gd name="connsiteY31" fmla="*/ 4886144 h 5636895"/>
              <a:gd name="connsiteX32" fmla="*/ 4854908 w 4866257"/>
              <a:gd name="connsiteY32" fmla="*/ 4929938 h 5636895"/>
              <a:gd name="connsiteX33" fmla="*/ 4823696 w 4866257"/>
              <a:gd name="connsiteY33" fmla="*/ 4964347 h 5636895"/>
              <a:gd name="connsiteX34" fmla="*/ 4803833 w 4866257"/>
              <a:gd name="connsiteY34" fmla="*/ 4964347 h 5636895"/>
              <a:gd name="connsiteX35" fmla="*/ 4783971 w 4866257"/>
              <a:gd name="connsiteY35" fmla="*/ 4942450 h 5636895"/>
              <a:gd name="connsiteX36" fmla="*/ 4783971 w 4866257"/>
              <a:gd name="connsiteY36" fmla="*/ 4908040 h 5636895"/>
              <a:gd name="connsiteX37" fmla="*/ 4803833 w 4866257"/>
              <a:gd name="connsiteY37" fmla="*/ 4886144 h 5636895"/>
              <a:gd name="connsiteX38" fmla="*/ 2346586 w 4866257"/>
              <a:gd name="connsiteY38" fmla="*/ 4795427 h 5636895"/>
              <a:gd name="connsiteX39" fmla="*/ 2346586 w 4866257"/>
              <a:gd name="connsiteY39" fmla="*/ 4804812 h 5636895"/>
              <a:gd name="connsiteX40" fmla="*/ 2374961 w 4866257"/>
              <a:gd name="connsiteY40" fmla="*/ 4817325 h 5636895"/>
              <a:gd name="connsiteX41" fmla="*/ 2374961 w 4866257"/>
              <a:gd name="connsiteY41" fmla="*/ 4795427 h 5636895"/>
              <a:gd name="connsiteX42" fmla="*/ 4381051 w 4866257"/>
              <a:gd name="connsiteY42" fmla="*/ 4726608 h 5636895"/>
              <a:gd name="connsiteX43" fmla="*/ 4392400 w 4866257"/>
              <a:gd name="connsiteY43" fmla="*/ 4726608 h 5636895"/>
              <a:gd name="connsiteX44" fmla="*/ 4420774 w 4866257"/>
              <a:gd name="connsiteY44" fmla="*/ 4761018 h 5636895"/>
              <a:gd name="connsiteX45" fmla="*/ 4420774 w 4866257"/>
              <a:gd name="connsiteY45" fmla="*/ 4782915 h 5636895"/>
              <a:gd name="connsiteX46" fmla="*/ 4400913 w 4866257"/>
              <a:gd name="connsiteY46" fmla="*/ 4804812 h 5636895"/>
              <a:gd name="connsiteX47" fmla="*/ 4392400 w 4866257"/>
              <a:gd name="connsiteY47" fmla="*/ 4804812 h 5636895"/>
              <a:gd name="connsiteX48" fmla="*/ 4361188 w 4866257"/>
              <a:gd name="connsiteY48" fmla="*/ 4770402 h 5636895"/>
              <a:gd name="connsiteX49" fmla="*/ 4361188 w 4866257"/>
              <a:gd name="connsiteY49" fmla="*/ 4748506 h 5636895"/>
              <a:gd name="connsiteX50" fmla="*/ 4381051 w 4866257"/>
              <a:gd name="connsiteY50" fmla="*/ 4726608 h 5636895"/>
              <a:gd name="connsiteX51" fmla="*/ 2624658 w 4866257"/>
              <a:gd name="connsiteY51" fmla="*/ 4692199 h 5636895"/>
              <a:gd name="connsiteX52" fmla="*/ 2636008 w 4866257"/>
              <a:gd name="connsiteY52" fmla="*/ 4692199 h 5636895"/>
              <a:gd name="connsiteX53" fmla="*/ 2664383 w 4866257"/>
              <a:gd name="connsiteY53" fmla="*/ 4726608 h 5636895"/>
              <a:gd name="connsiteX54" fmla="*/ 2644521 w 4866257"/>
              <a:gd name="connsiteY54" fmla="*/ 4748506 h 5636895"/>
              <a:gd name="connsiteX55" fmla="*/ 2636008 w 4866257"/>
              <a:gd name="connsiteY55" fmla="*/ 4748506 h 5636895"/>
              <a:gd name="connsiteX56" fmla="*/ 2604796 w 4866257"/>
              <a:gd name="connsiteY56" fmla="*/ 4714096 h 5636895"/>
              <a:gd name="connsiteX57" fmla="*/ 2624658 w 4866257"/>
              <a:gd name="connsiteY57" fmla="*/ 4692199 h 5636895"/>
              <a:gd name="connsiteX58" fmla="*/ 4514411 w 4866257"/>
              <a:gd name="connsiteY58" fmla="*/ 4667174 h 5636895"/>
              <a:gd name="connsiteX59" fmla="*/ 4534274 w 4866257"/>
              <a:gd name="connsiteY59" fmla="*/ 4667174 h 5636895"/>
              <a:gd name="connsiteX60" fmla="*/ 4534274 w 4866257"/>
              <a:gd name="connsiteY60" fmla="*/ 4701583 h 5636895"/>
              <a:gd name="connsiteX61" fmla="*/ 4514411 w 4866257"/>
              <a:gd name="connsiteY61" fmla="*/ 4701583 h 5636895"/>
              <a:gd name="connsiteX62" fmla="*/ 4122841 w 4866257"/>
              <a:gd name="connsiteY62" fmla="*/ 4635893 h 5636895"/>
              <a:gd name="connsiteX63" fmla="*/ 4091629 w 4866257"/>
              <a:gd name="connsiteY63" fmla="*/ 4667174 h 5636895"/>
              <a:gd name="connsiteX64" fmla="*/ 4091629 w 4866257"/>
              <a:gd name="connsiteY64" fmla="*/ 4692199 h 5636895"/>
              <a:gd name="connsiteX65" fmla="*/ 4276064 w 4866257"/>
              <a:gd name="connsiteY65" fmla="*/ 4861119 h 5636895"/>
              <a:gd name="connsiteX66" fmla="*/ 4287414 w 4866257"/>
              <a:gd name="connsiteY66" fmla="*/ 4861119 h 5636895"/>
              <a:gd name="connsiteX67" fmla="*/ 4122841 w 4866257"/>
              <a:gd name="connsiteY67" fmla="*/ 4635893 h 5636895"/>
              <a:gd name="connsiteX68" fmla="*/ 2179176 w 4866257"/>
              <a:gd name="connsiteY68" fmla="*/ 4635893 h 5636895"/>
              <a:gd name="connsiteX69" fmla="*/ 2179176 w 4866257"/>
              <a:gd name="connsiteY69" fmla="*/ 4667174 h 5636895"/>
              <a:gd name="connsiteX70" fmla="*/ 2201876 w 4866257"/>
              <a:gd name="connsiteY70" fmla="*/ 4667174 h 5636895"/>
              <a:gd name="connsiteX71" fmla="*/ 2201876 w 4866257"/>
              <a:gd name="connsiteY71" fmla="*/ 4657789 h 5636895"/>
              <a:gd name="connsiteX72" fmla="*/ 2179176 w 4866257"/>
              <a:gd name="connsiteY72" fmla="*/ 4635893 h 5636895"/>
              <a:gd name="connsiteX73" fmla="*/ 2417523 w 4866257"/>
              <a:gd name="connsiteY73" fmla="*/ 4554562 h 5636895"/>
              <a:gd name="connsiteX74" fmla="*/ 2428872 w 4866257"/>
              <a:gd name="connsiteY74" fmla="*/ 4554562 h 5636895"/>
              <a:gd name="connsiteX75" fmla="*/ 2479947 w 4866257"/>
              <a:gd name="connsiteY75" fmla="*/ 4610868 h 5636895"/>
              <a:gd name="connsiteX76" fmla="*/ 2479947 w 4866257"/>
              <a:gd name="connsiteY76" fmla="*/ 4623381 h 5636895"/>
              <a:gd name="connsiteX77" fmla="*/ 2397660 w 4866257"/>
              <a:gd name="connsiteY77" fmla="*/ 4588971 h 5636895"/>
              <a:gd name="connsiteX78" fmla="*/ 2397660 w 4866257"/>
              <a:gd name="connsiteY78" fmla="*/ 4576458 h 5636895"/>
              <a:gd name="connsiteX79" fmla="*/ 2417523 w 4866257"/>
              <a:gd name="connsiteY79" fmla="*/ 4554562 h 5636895"/>
              <a:gd name="connsiteX80" fmla="*/ 2210387 w 4866257"/>
              <a:gd name="connsiteY80" fmla="*/ 4520152 h 5636895"/>
              <a:gd name="connsiteX81" fmla="*/ 2210387 w 4866257"/>
              <a:gd name="connsiteY81" fmla="*/ 4532664 h 5636895"/>
              <a:gd name="connsiteX82" fmla="*/ 2252950 w 4866257"/>
              <a:gd name="connsiteY82" fmla="*/ 4588971 h 5636895"/>
              <a:gd name="connsiteX83" fmla="*/ 2210387 w 4866257"/>
              <a:gd name="connsiteY83" fmla="*/ 4520152 h 5636895"/>
              <a:gd name="connsiteX84" fmla="*/ 1384683 w 4866257"/>
              <a:gd name="connsiteY84" fmla="*/ 4498255 h 5636895"/>
              <a:gd name="connsiteX85" fmla="*/ 1364822 w 4866257"/>
              <a:gd name="connsiteY85" fmla="*/ 4576458 h 5636895"/>
              <a:gd name="connsiteX86" fmla="*/ 1384683 w 4866257"/>
              <a:gd name="connsiteY86" fmla="*/ 4588971 h 5636895"/>
              <a:gd name="connsiteX87" fmla="*/ 1396034 w 4866257"/>
              <a:gd name="connsiteY87" fmla="*/ 4510768 h 5636895"/>
              <a:gd name="connsiteX88" fmla="*/ 1396034 w 4866257"/>
              <a:gd name="connsiteY88" fmla="*/ 4498255 h 5636895"/>
              <a:gd name="connsiteX89" fmla="*/ 2953805 w 4866257"/>
              <a:gd name="connsiteY89" fmla="*/ 4485743 h 5636895"/>
              <a:gd name="connsiteX90" fmla="*/ 2965154 w 4866257"/>
              <a:gd name="connsiteY90" fmla="*/ 4510768 h 5636895"/>
              <a:gd name="connsiteX91" fmla="*/ 2945292 w 4866257"/>
              <a:gd name="connsiteY91" fmla="*/ 4520152 h 5636895"/>
              <a:gd name="connsiteX92" fmla="*/ 2933942 w 4866257"/>
              <a:gd name="connsiteY92" fmla="*/ 4498255 h 5636895"/>
              <a:gd name="connsiteX93" fmla="*/ 4463337 w 4866257"/>
              <a:gd name="connsiteY93" fmla="*/ 4463845 h 5636895"/>
              <a:gd name="connsiteX94" fmla="*/ 4525761 w 4866257"/>
              <a:gd name="connsiteY94" fmla="*/ 4542049 h 5636895"/>
              <a:gd name="connsiteX95" fmla="*/ 4483199 w 4866257"/>
              <a:gd name="connsiteY95" fmla="*/ 4588971 h 5636895"/>
              <a:gd name="connsiteX96" fmla="*/ 4474687 w 4866257"/>
              <a:gd name="connsiteY96" fmla="*/ 4588971 h 5636895"/>
              <a:gd name="connsiteX97" fmla="*/ 4400913 w 4866257"/>
              <a:gd name="connsiteY97" fmla="*/ 4542049 h 5636895"/>
              <a:gd name="connsiteX98" fmla="*/ 4400913 w 4866257"/>
              <a:gd name="connsiteY98" fmla="*/ 4498255 h 5636895"/>
              <a:gd name="connsiteX99" fmla="*/ 4463337 w 4866257"/>
              <a:gd name="connsiteY99" fmla="*/ 4463845 h 5636895"/>
              <a:gd name="connsiteX100" fmla="*/ 2065676 w 4866257"/>
              <a:gd name="connsiteY100" fmla="*/ 4463845 h 5636895"/>
              <a:gd name="connsiteX101" fmla="*/ 2065676 w 4866257"/>
              <a:gd name="connsiteY101" fmla="*/ 4476358 h 5636895"/>
              <a:gd name="connsiteX102" fmla="*/ 2088376 w 4866257"/>
              <a:gd name="connsiteY102" fmla="*/ 4498255 h 5636895"/>
              <a:gd name="connsiteX103" fmla="*/ 2088376 w 4866257"/>
              <a:gd name="connsiteY103" fmla="*/ 4485743 h 5636895"/>
              <a:gd name="connsiteX104" fmla="*/ 2065676 w 4866257"/>
              <a:gd name="connsiteY104" fmla="*/ 4463845 h 5636895"/>
              <a:gd name="connsiteX105" fmla="*/ 2159313 w 4866257"/>
              <a:gd name="connsiteY105" fmla="*/ 4451333 h 5636895"/>
              <a:gd name="connsiteX106" fmla="*/ 2179176 w 4866257"/>
              <a:gd name="connsiteY106" fmla="*/ 4498255 h 5636895"/>
              <a:gd name="connsiteX107" fmla="*/ 2190525 w 4866257"/>
              <a:gd name="connsiteY107" fmla="*/ 4498255 h 5636895"/>
              <a:gd name="connsiteX108" fmla="*/ 2190525 w 4866257"/>
              <a:gd name="connsiteY108" fmla="*/ 4463845 h 5636895"/>
              <a:gd name="connsiteX109" fmla="*/ 2170663 w 4866257"/>
              <a:gd name="connsiteY109" fmla="*/ 4451333 h 5636895"/>
              <a:gd name="connsiteX110" fmla="*/ 1455620 w 4866257"/>
              <a:gd name="connsiteY110" fmla="*/ 4373130 h 5636895"/>
              <a:gd name="connsiteX111" fmla="*/ 1447108 w 4866257"/>
              <a:gd name="connsiteY111" fmla="*/ 4382514 h 5636895"/>
              <a:gd name="connsiteX112" fmla="*/ 1455620 w 4866257"/>
              <a:gd name="connsiteY112" fmla="*/ 4407539 h 5636895"/>
              <a:gd name="connsiteX113" fmla="*/ 1415896 w 4866257"/>
              <a:gd name="connsiteY113" fmla="*/ 4429436 h 5636895"/>
              <a:gd name="connsiteX114" fmla="*/ 1424408 w 4866257"/>
              <a:gd name="connsiteY114" fmla="*/ 4451333 h 5636895"/>
              <a:gd name="connsiteX115" fmla="*/ 1415896 w 4866257"/>
              <a:gd name="connsiteY115" fmla="*/ 4485743 h 5636895"/>
              <a:gd name="connsiteX116" fmla="*/ 1415896 w 4866257"/>
              <a:gd name="connsiteY116" fmla="*/ 4498255 h 5636895"/>
              <a:gd name="connsiteX117" fmla="*/ 1424408 w 4866257"/>
              <a:gd name="connsiteY117" fmla="*/ 4498255 h 5636895"/>
              <a:gd name="connsiteX118" fmla="*/ 1447108 w 4866257"/>
              <a:gd name="connsiteY118" fmla="*/ 4463845 h 5636895"/>
              <a:gd name="connsiteX119" fmla="*/ 1455620 w 4866257"/>
              <a:gd name="connsiteY119" fmla="*/ 4463845 h 5636895"/>
              <a:gd name="connsiteX120" fmla="*/ 1478320 w 4866257"/>
              <a:gd name="connsiteY120" fmla="*/ 4542049 h 5636895"/>
              <a:gd name="connsiteX121" fmla="*/ 1529395 w 4866257"/>
              <a:gd name="connsiteY121" fmla="*/ 4542049 h 5636895"/>
              <a:gd name="connsiteX122" fmla="*/ 1478320 w 4866257"/>
              <a:gd name="connsiteY122" fmla="*/ 4485743 h 5636895"/>
              <a:gd name="connsiteX123" fmla="*/ 1486832 w 4866257"/>
              <a:gd name="connsiteY123" fmla="*/ 4451333 h 5636895"/>
              <a:gd name="connsiteX124" fmla="*/ 1455620 w 4866257"/>
              <a:gd name="connsiteY124" fmla="*/ 4373130 h 5636895"/>
              <a:gd name="connsiteX125" fmla="*/ 4369700 w 4866257"/>
              <a:gd name="connsiteY125" fmla="*/ 4351232 h 5636895"/>
              <a:gd name="connsiteX126" fmla="*/ 4381051 w 4866257"/>
              <a:gd name="connsiteY126" fmla="*/ 4373130 h 5636895"/>
              <a:gd name="connsiteX127" fmla="*/ 4361188 w 4866257"/>
              <a:gd name="connsiteY127" fmla="*/ 4382514 h 5636895"/>
              <a:gd name="connsiteX128" fmla="*/ 4349839 w 4866257"/>
              <a:gd name="connsiteY128" fmla="*/ 4360617 h 5636895"/>
              <a:gd name="connsiteX129" fmla="*/ 1415896 w 4866257"/>
              <a:gd name="connsiteY129" fmla="*/ 4338720 h 5636895"/>
              <a:gd name="connsiteX130" fmla="*/ 1396034 w 4866257"/>
              <a:gd name="connsiteY130" fmla="*/ 4360617 h 5636895"/>
              <a:gd name="connsiteX131" fmla="*/ 1404546 w 4866257"/>
              <a:gd name="connsiteY131" fmla="*/ 4416924 h 5636895"/>
              <a:gd name="connsiteX132" fmla="*/ 1415896 w 4866257"/>
              <a:gd name="connsiteY132" fmla="*/ 4416924 h 5636895"/>
              <a:gd name="connsiteX133" fmla="*/ 1424408 w 4866257"/>
              <a:gd name="connsiteY133" fmla="*/ 4338720 h 5636895"/>
              <a:gd name="connsiteX134" fmla="*/ 2335236 w 4866257"/>
              <a:gd name="connsiteY134" fmla="*/ 4282413 h 5636895"/>
              <a:gd name="connsiteX135" fmla="*/ 2355099 w 4866257"/>
              <a:gd name="connsiteY135" fmla="*/ 4282413 h 5636895"/>
              <a:gd name="connsiteX136" fmla="*/ 2519672 w 4866257"/>
              <a:gd name="connsiteY136" fmla="*/ 4429436 h 5636895"/>
              <a:gd name="connsiteX137" fmla="*/ 2573584 w 4866257"/>
              <a:gd name="connsiteY137" fmla="*/ 4542049 h 5636895"/>
              <a:gd name="connsiteX138" fmla="*/ 2531021 w 4866257"/>
              <a:gd name="connsiteY138" fmla="*/ 4576458 h 5636895"/>
              <a:gd name="connsiteX139" fmla="*/ 2519672 w 4866257"/>
              <a:gd name="connsiteY139" fmla="*/ 4576458 h 5636895"/>
              <a:gd name="connsiteX140" fmla="*/ 2468597 w 4866257"/>
              <a:gd name="connsiteY140" fmla="*/ 4485743 h 5636895"/>
              <a:gd name="connsiteX141" fmla="*/ 2491297 w 4866257"/>
              <a:gd name="connsiteY141" fmla="*/ 4451333 h 5636895"/>
              <a:gd name="connsiteX142" fmla="*/ 2335236 w 4866257"/>
              <a:gd name="connsiteY142" fmla="*/ 4326207 h 5636895"/>
              <a:gd name="connsiteX143" fmla="*/ 3356725 w 4866257"/>
              <a:gd name="connsiteY143" fmla="*/ 4191698 h 5636895"/>
              <a:gd name="connsiteX144" fmla="*/ 3368074 w 4866257"/>
              <a:gd name="connsiteY144" fmla="*/ 4213594 h 5636895"/>
              <a:gd name="connsiteX145" fmla="*/ 3368074 w 4866257"/>
              <a:gd name="connsiteY145" fmla="*/ 4222979 h 5636895"/>
              <a:gd name="connsiteX146" fmla="*/ 3336862 w 4866257"/>
              <a:gd name="connsiteY146" fmla="*/ 4222979 h 5636895"/>
              <a:gd name="connsiteX147" fmla="*/ 3336862 w 4866257"/>
              <a:gd name="connsiteY147" fmla="*/ 4213594 h 5636895"/>
              <a:gd name="connsiteX148" fmla="*/ 3356725 w 4866257"/>
              <a:gd name="connsiteY148" fmla="*/ 4191698 h 5636895"/>
              <a:gd name="connsiteX149" fmla="*/ 4474687 w 4866257"/>
              <a:gd name="connsiteY149" fmla="*/ 4179185 h 5636895"/>
              <a:gd name="connsiteX150" fmla="*/ 4483199 w 4866257"/>
              <a:gd name="connsiteY150" fmla="*/ 4201083 h 5636895"/>
              <a:gd name="connsiteX151" fmla="*/ 4451987 w 4866257"/>
              <a:gd name="connsiteY151" fmla="*/ 4201083 h 5636895"/>
              <a:gd name="connsiteX152" fmla="*/ 4474687 w 4866257"/>
              <a:gd name="connsiteY152" fmla="*/ 4179185 h 5636895"/>
              <a:gd name="connsiteX153" fmla="*/ 1736530 w 4866257"/>
              <a:gd name="connsiteY153" fmla="*/ 4166673 h 5636895"/>
              <a:gd name="connsiteX154" fmla="*/ 1736530 w 4866257"/>
              <a:gd name="connsiteY154" fmla="*/ 4213594 h 5636895"/>
              <a:gd name="connsiteX155" fmla="*/ 1745042 w 4866257"/>
              <a:gd name="connsiteY155" fmla="*/ 4213594 h 5636895"/>
              <a:gd name="connsiteX156" fmla="*/ 1745042 w 4866257"/>
              <a:gd name="connsiteY156" fmla="*/ 4166673 h 5636895"/>
              <a:gd name="connsiteX157" fmla="*/ 3254576 w 4866257"/>
              <a:gd name="connsiteY157" fmla="*/ 4110366 h 5636895"/>
              <a:gd name="connsiteX158" fmla="*/ 3305650 w 4866257"/>
              <a:gd name="connsiteY158" fmla="*/ 4157288 h 5636895"/>
              <a:gd name="connsiteX159" fmla="*/ 3265925 w 4866257"/>
              <a:gd name="connsiteY159" fmla="*/ 4213594 h 5636895"/>
              <a:gd name="connsiteX160" fmla="*/ 3212013 w 4866257"/>
              <a:gd name="connsiteY160" fmla="*/ 4132263 h 5636895"/>
              <a:gd name="connsiteX161" fmla="*/ 3512786 w 4866257"/>
              <a:gd name="connsiteY161" fmla="*/ 4032164 h 5636895"/>
              <a:gd name="connsiteX162" fmla="*/ 3512786 w 4866257"/>
              <a:gd name="connsiteY162" fmla="*/ 4041548 h 5636895"/>
              <a:gd name="connsiteX163" fmla="*/ 3543998 w 4866257"/>
              <a:gd name="connsiteY163" fmla="*/ 4097854 h 5636895"/>
              <a:gd name="connsiteX164" fmla="*/ 3555347 w 4866257"/>
              <a:gd name="connsiteY164" fmla="*/ 4097854 h 5636895"/>
              <a:gd name="connsiteX165" fmla="*/ 3555347 w 4866257"/>
              <a:gd name="connsiteY165" fmla="*/ 4066573 h 5636895"/>
              <a:gd name="connsiteX166" fmla="*/ 1251323 w 4866257"/>
              <a:gd name="connsiteY166" fmla="*/ 3997754 h 5636895"/>
              <a:gd name="connsiteX167" fmla="*/ 1291048 w 4866257"/>
              <a:gd name="connsiteY167" fmla="*/ 4032164 h 5636895"/>
              <a:gd name="connsiteX168" fmla="*/ 1291048 w 4866257"/>
              <a:gd name="connsiteY168" fmla="*/ 4041548 h 5636895"/>
              <a:gd name="connsiteX169" fmla="*/ 1271185 w 4866257"/>
              <a:gd name="connsiteY169" fmla="*/ 4066573 h 5636895"/>
              <a:gd name="connsiteX170" fmla="*/ 1239973 w 4866257"/>
              <a:gd name="connsiteY170" fmla="*/ 4032164 h 5636895"/>
              <a:gd name="connsiteX171" fmla="*/ 1239973 w 4866257"/>
              <a:gd name="connsiteY171" fmla="*/ 4019650 h 5636895"/>
              <a:gd name="connsiteX172" fmla="*/ 1353472 w 4866257"/>
              <a:gd name="connsiteY172" fmla="*/ 3950831 h 5636895"/>
              <a:gd name="connsiteX173" fmla="*/ 1364822 w 4866257"/>
              <a:gd name="connsiteY173" fmla="*/ 3972729 h 5636895"/>
              <a:gd name="connsiteX174" fmla="*/ 1342122 w 4866257"/>
              <a:gd name="connsiteY174" fmla="*/ 3985241 h 5636895"/>
              <a:gd name="connsiteX175" fmla="*/ 1333609 w 4866257"/>
              <a:gd name="connsiteY175" fmla="*/ 3963345 h 5636895"/>
              <a:gd name="connsiteX176" fmla="*/ 1972040 w 4866257"/>
              <a:gd name="connsiteY176" fmla="*/ 3838219 h 5636895"/>
              <a:gd name="connsiteX177" fmla="*/ 1972040 w 4866257"/>
              <a:gd name="connsiteY177" fmla="*/ 3872628 h 5636895"/>
              <a:gd name="connsiteX178" fmla="*/ 2003252 w 4866257"/>
              <a:gd name="connsiteY178" fmla="*/ 3907037 h 5636895"/>
              <a:gd name="connsiteX179" fmla="*/ 2003252 w 4866257"/>
              <a:gd name="connsiteY179" fmla="*/ 3894526 h 5636895"/>
              <a:gd name="connsiteX180" fmla="*/ 1994740 w 4866257"/>
              <a:gd name="connsiteY180" fmla="*/ 3838219 h 5636895"/>
              <a:gd name="connsiteX181" fmla="*/ 1271185 w 4866257"/>
              <a:gd name="connsiteY181" fmla="*/ 3838219 h 5636895"/>
              <a:gd name="connsiteX182" fmla="*/ 1291048 w 4866257"/>
              <a:gd name="connsiteY182" fmla="*/ 3860116 h 5636895"/>
              <a:gd name="connsiteX183" fmla="*/ 1271185 w 4866257"/>
              <a:gd name="connsiteY183" fmla="*/ 3882013 h 5636895"/>
              <a:gd name="connsiteX184" fmla="*/ 1251323 w 4866257"/>
              <a:gd name="connsiteY184" fmla="*/ 3860116 h 5636895"/>
              <a:gd name="connsiteX185" fmla="*/ 1271185 w 4866257"/>
              <a:gd name="connsiteY185" fmla="*/ 3838219 h 5636895"/>
              <a:gd name="connsiteX186" fmla="*/ 4412263 w 4866257"/>
              <a:gd name="connsiteY186" fmla="*/ 3825707 h 5636895"/>
              <a:gd name="connsiteX187" fmla="*/ 4432125 w 4866257"/>
              <a:gd name="connsiteY187" fmla="*/ 3825707 h 5636895"/>
              <a:gd name="connsiteX188" fmla="*/ 4432125 w 4866257"/>
              <a:gd name="connsiteY188" fmla="*/ 3872628 h 5636895"/>
              <a:gd name="connsiteX189" fmla="*/ 4381051 w 4866257"/>
              <a:gd name="connsiteY189" fmla="*/ 3916422 h 5636895"/>
              <a:gd name="connsiteX190" fmla="*/ 4381051 w 4866257"/>
              <a:gd name="connsiteY190" fmla="*/ 3882013 h 5636895"/>
              <a:gd name="connsiteX191" fmla="*/ 4400913 w 4866257"/>
              <a:gd name="connsiteY191" fmla="*/ 3882013 h 5636895"/>
              <a:gd name="connsiteX192" fmla="*/ 4381051 w 4866257"/>
              <a:gd name="connsiteY192" fmla="*/ 3847603 h 5636895"/>
              <a:gd name="connsiteX193" fmla="*/ 3047441 w 4866257"/>
              <a:gd name="connsiteY193" fmla="*/ 3791297 h 5636895"/>
              <a:gd name="connsiteX194" fmla="*/ 3090003 w 4866257"/>
              <a:gd name="connsiteY194" fmla="*/ 3838219 h 5636895"/>
              <a:gd name="connsiteX195" fmla="*/ 3109865 w 4866257"/>
              <a:gd name="connsiteY195" fmla="*/ 3838219 h 5636895"/>
              <a:gd name="connsiteX196" fmla="*/ 3109865 w 4866257"/>
              <a:gd name="connsiteY196" fmla="*/ 3825707 h 5636895"/>
              <a:gd name="connsiteX197" fmla="*/ 3078653 w 4866257"/>
              <a:gd name="connsiteY197" fmla="*/ 3791297 h 5636895"/>
              <a:gd name="connsiteX198" fmla="*/ 2953805 w 4866257"/>
              <a:gd name="connsiteY198" fmla="*/ 3791297 h 5636895"/>
              <a:gd name="connsiteX199" fmla="*/ 2953805 w 4866257"/>
              <a:gd name="connsiteY199" fmla="*/ 3803809 h 5636895"/>
              <a:gd name="connsiteX200" fmla="*/ 2985017 w 4866257"/>
              <a:gd name="connsiteY200" fmla="*/ 3838219 h 5636895"/>
              <a:gd name="connsiteX201" fmla="*/ 3016229 w 4866257"/>
              <a:gd name="connsiteY201" fmla="*/ 3825707 h 5636895"/>
              <a:gd name="connsiteX202" fmla="*/ 3016229 w 4866257"/>
              <a:gd name="connsiteY202" fmla="*/ 3813194 h 5636895"/>
              <a:gd name="connsiteX203" fmla="*/ 3192152 w 4866257"/>
              <a:gd name="connsiteY203" fmla="*/ 3756888 h 5636895"/>
              <a:gd name="connsiteX204" fmla="*/ 3192152 w 4866257"/>
              <a:gd name="connsiteY204" fmla="*/ 3791297 h 5636895"/>
              <a:gd name="connsiteX205" fmla="*/ 3243226 w 4866257"/>
              <a:gd name="connsiteY205" fmla="*/ 3838219 h 5636895"/>
              <a:gd name="connsiteX206" fmla="*/ 3285788 w 4866257"/>
              <a:gd name="connsiteY206" fmla="*/ 3838219 h 5636895"/>
              <a:gd name="connsiteX207" fmla="*/ 3243226 w 4866257"/>
              <a:gd name="connsiteY207" fmla="*/ 3769400 h 5636895"/>
              <a:gd name="connsiteX208" fmla="*/ 3223364 w 4866257"/>
              <a:gd name="connsiteY208" fmla="*/ 3778784 h 5636895"/>
              <a:gd name="connsiteX209" fmla="*/ 1818817 w 4866257"/>
              <a:gd name="connsiteY209" fmla="*/ 3747503 h 5636895"/>
              <a:gd name="connsiteX210" fmla="*/ 1818817 w 4866257"/>
              <a:gd name="connsiteY210" fmla="*/ 3769400 h 5636895"/>
              <a:gd name="connsiteX211" fmla="*/ 1838679 w 4866257"/>
              <a:gd name="connsiteY211" fmla="*/ 3791297 h 5636895"/>
              <a:gd name="connsiteX212" fmla="*/ 1838679 w 4866257"/>
              <a:gd name="connsiteY212" fmla="*/ 3747503 h 5636895"/>
              <a:gd name="connsiteX213" fmla="*/ 2809093 w 4866257"/>
              <a:gd name="connsiteY213" fmla="*/ 3734990 h 5636895"/>
              <a:gd name="connsiteX214" fmla="*/ 2863005 w 4866257"/>
              <a:gd name="connsiteY214" fmla="*/ 3747503 h 5636895"/>
              <a:gd name="connsiteX215" fmla="*/ 2863005 w 4866257"/>
              <a:gd name="connsiteY215" fmla="*/ 3756888 h 5636895"/>
              <a:gd name="connsiteX216" fmla="*/ 2840305 w 4866257"/>
              <a:gd name="connsiteY216" fmla="*/ 3778784 h 5636895"/>
              <a:gd name="connsiteX217" fmla="*/ 2809093 w 4866257"/>
              <a:gd name="connsiteY217" fmla="*/ 3747503 h 5636895"/>
              <a:gd name="connsiteX218" fmla="*/ 1166199 w 4866257"/>
              <a:gd name="connsiteY218" fmla="*/ 3713094 h 5636895"/>
              <a:gd name="connsiteX219" fmla="*/ 1188899 w 4866257"/>
              <a:gd name="connsiteY219" fmla="*/ 3713094 h 5636895"/>
              <a:gd name="connsiteX220" fmla="*/ 1208761 w 4866257"/>
              <a:gd name="connsiteY220" fmla="*/ 3756888 h 5636895"/>
              <a:gd name="connsiteX221" fmla="*/ 1208761 w 4866257"/>
              <a:gd name="connsiteY221" fmla="*/ 3769400 h 5636895"/>
              <a:gd name="connsiteX222" fmla="*/ 1188899 w 4866257"/>
              <a:gd name="connsiteY222" fmla="*/ 3791297 h 5636895"/>
              <a:gd name="connsiteX223" fmla="*/ 1166199 w 4866257"/>
              <a:gd name="connsiteY223" fmla="*/ 3769400 h 5636895"/>
              <a:gd name="connsiteX224" fmla="*/ 2945292 w 4866257"/>
              <a:gd name="connsiteY224" fmla="*/ 3678684 h 5636895"/>
              <a:gd name="connsiteX225" fmla="*/ 2965154 w 4866257"/>
              <a:gd name="connsiteY225" fmla="*/ 3700581 h 5636895"/>
              <a:gd name="connsiteX226" fmla="*/ 2976504 w 4866257"/>
              <a:gd name="connsiteY226" fmla="*/ 3700581 h 5636895"/>
              <a:gd name="connsiteX227" fmla="*/ 2953805 w 4866257"/>
              <a:gd name="connsiteY227" fmla="*/ 3678684 h 5636895"/>
              <a:gd name="connsiteX228" fmla="*/ 3016229 w 4866257"/>
              <a:gd name="connsiteY228" fmla="*/ 3653659 h 5636895"/>
              <a:gd name="connsiteX229" fmla="*/ 3007716 w 4866257"/>
              <a:gd name="connsiteY229" fmla="*/ 3700581 h 5636895"/>
              <a:gd name="connsiteX230" fmla="*/ 3067303 w 4866257"/>
              <a:gd name="connsiteY230" fmla="*/ 3713094 h 5636895"/>
              <a:gd name="connsiteX231" fmla="*/ 3047441 w 4866257"/>
              <a:gd name="connsiteY231" fmla="*/ 3653659 h 5636895"/>
              <a:gd name="connsiteX232" fmla="*/ 2706944 w 4866257"/>
              <a:gd name="connsiteY232" fmla="*/ 3644275 h 5636895"/>
              <a:gd name="connsiteX233" fmla="*/ 2706944 w 4866257"/>
              <a:gd name="connsiteY233" fmla="*/ 3666171 h 5636895"/>
              <a:gd name="connsiteX234" fmla="*/ 2749507 w 4866257"/>
              <a:gd name="connsiteY234" fmla="*/ 3678684 h 5636895"/>
              <a:gd name="connsiteX235" fmla="*/ 2749507 w 4866257"/>
              <a:gd name="connsiteY235" fmla="*/ 3666171 h 5636895"/>
              <a:gd name="connsiteX236" fmla="*/ 2726807 w 4866257"/>
              <a:gd name="connsiteY236" fmla="*/ 3644275 h 5636895"/>
              <a:gd name="connsiteX237" fmla="*/ 1838679 w 4866257"/>
              <a:gd name="connsiteY237" fmla="*/ 3609865 h 5636895"/>
              <a:gd name="connsiteX238" fmla="*/ 1838679 w 4866257"/>
              <a:gd name="connsiteY238" fmla="*/ 3631762 h 5636895"/>
              <a:gd name="connsiteX239" fmla="*/ 1858542 w 4866257"/>
              <a:gd name="connsiteY239" fmla="*/ 3653659 h 5636895"/>
              <a:gd name="connsiteX240" fmla="*/ 1858542 w 4866257"/>
              <a:gd name="connsiteY240" fmla="*/ 3609865 h 5636895"/>
              <a:gd name="connsiteX241" fmla="*/ 2769368 w 4866257"/>
              <a:gd name="connsiteY241" fmla="*/ 3575456 h 5636895"/>
              <a:gd name="connsiteX242" fmla="*/ 2769368 w 4866257"/>
              <a:gd name="connsiteY242" fmla="*/ 3587969 h 5636895"/>
              <a:gd name="connsiteX243" fmla="*/ 2820443 w 4866257"/>
              <a:gd name="connsiteY243" fmla="*/ 3666171 h 5636895"/>
              <a:gd name="connsiteX244" fmla="*/ 2831793 w 4866257"/>
              <a:gd name="connsiteY244" fmla="*/ 3666171 h 5636895"/>
              <a:gd name="connsiteX245" fmla="*/ 2820443 w 4866257"/>
              <a:gd name="connsiteY245" fmla="*/ 3644275 h 5636895"/>
              <a:gd name="connsiteX246" fmla="*/ 2820443 w 4866257"/>
              <a:gd name="connsiteY246" fmla="*/ 3631762 h 5636895"/>
              <a:gd name="connsiteX247" fmla="*/ 2840305 w 4866257"/>
              <a:gd name="connsiteY247" fmla="*/ 3631762 h 5636895"/>
              <a:gd name="connsiteX248" fmla="*/ 2902730 w 4866257"/>
              <a:gd name="connsiteY248" fmla="*/ 3713094 h 5636895"/>
              <a:gd name="connsiteX249" fmla="*/ 2914080 w 4866257"/>
              <a:gd name="connsiteY249" fmla="*/ 3713094 h 5636895"/>
              <a:gd name="connsiteX250" fmla="*/ 2914080 w 4866257"/>
              <a:gd name="connsiteY250" fmla="*/ 3700581 h 5636895"/>
              <a:gd name="connsiteX251" fmla="*/ 2882868 w 4866257"/>
              <a:gd name="connsiteY251" fmla="*/ 3678684 h 5636895"/>
              <a:gd name="connsiteX252" fmla="*/ 2902730 w 4866257"/>
              <a:gd name="connsiteY252" fmla="*/ 3666171 h 5636895"/>
              <a:gd name="connsiteX253" fmla="*/ 2914080 w 4866257"/>
              <a:gd name="connsiteY253" fmla="*/ 3678684 h 5636895"/>
              <a:gd name="connsiteX254" fmla="*/ 2922592 w 4866257"/>
              <a:gd name="connsiteY254" fmla="*/ 3653659 h 5636895"/>
              <a:gd name="connsiteX255" fmla="*/ 2863005 w 4866257"/>
              <a:gd name="connsiteY255" fmla="*/ 3597352 h 5636895"/>
              <a:gd name="connsiteX256" fmla="*/ 2840305 w 4866257"/>
              <a:gd name="connsiteY256" fmla="*/ 3609865 h 5636895"/>
              <a:gd name="connsiteX257" fmla="*/ 2789231 w 4866257"/>
              <a:gd name="connsiteY257" fmla="*/ 3575456 h 5636895"/>
              <a:gd name="connsiteX258" fmla="*/ 2159313 w 4866257"/>
              <a:gd name="connsiteY258" fmla="*/ 3575456 h 5636895"/>
              <a:gd name="connsiteX259" fmla="*/ 2170663 w 4866257"/>
              <a:gd name="connsiteY259" fmla="*/ 3575456 h 5636895"/>
              <a:gd name="connsiteX260" fmla="*/ 2201876 w 4866257"/>
              <a:gd name="connsiteY260" fmla="*/ 3609865 h 5636895"/>
              <a:gd name="connsiteX261" fmla="*/ 2201876 w 4866257"/>
              <a:gd name="connsiteY261" fmla="*/ 3653659 h 5636895"/>
              <a:gd name="connsiteX262" fmla="*/ 2179176 w 4866257"/>
              <a:gd name="connsiteY262" fmla="*/ 3678684 h 5636895"/>
              <a:gd name="connsiteX263" fmla="*/ 2116752 w 4866257"/>
              <a:gd name="connsiteY263" fmla="*/ 3644275 h 5636895"/>
              <a:gd name="connsiteX264" fmla="*/ 2116752 w 4866257"/>
              <a:gd name="connsiteY264" fmla="*/ 3622378 h 5636895"/>
              <a:gd name="connsiteX265" fmla="*/ 2159313 w 4866257"/>
              <a:gd name="connsiteY265" fmla="*/ 3575456 h 5636895"/>
              <a:gd name="connsiteX266" fmla="*/ 2800581 w 4866257"/>
              <a:gd name="connsiteY266" fmla="*/ 3528534 h 5636895"/>
              <a:gd name="connsiteX267" fmla="*/ 2800581 w 4866257"/>
              <a:gd name="connsiteY267" fmla="*/ 3541046 h 5636895"/>
              <a:gd name="connsiteX268" fmla="*/ 2840305 w 4866257"/>
              <a:gd name="connsiteY268" fmla="*/ 3562943 h 5636895"/>
              <a:gd name="connsiteX269" fmla="*/ 2840305 w 4866257"/>
              <a:gd name="connsiteY269" fmla="*/ 3553559 h 5636895"/>
              <a:gd name="connsiteX270" fmla="*/ 2809093 w 4866257"/>
              <a:gd name="connsiteY270" fmla="*/ 3528534 h 5636895"/>
              <a:gd name="connsiteX271" fmla="*/ 734904 w 4866257"/>
              <a:gd name="connsiteY271" fmla="*/ 3519150 h 5636895"/>
              <a:gd name="connsiteX272" fmla="*/ 754767 w 4866257"/>
              <a:gd name="connsiteY272" fmla="*/ 3519150 h 5636895"/>
              <a:gd name="connsiteX273" fmla="*/ 919339 w 4866257"/>
              <a:gd name="connsiteY273" fmla="*/ 3666171 h 5636895"/>
              <a:gd name="connsiteX274" fmla="*/ 919339 w 4866257"/>
              <a:gd name="connsiteY274" fmla="*/ 3678684 h 5636895"/>
              <a:gd name="connsiteX275" fmla="*/ 899477 w 4866257"/>
              <a:gd name="connsiteY275" fmla="*/ 3688069 h 5636895"/>
              <a:gd name="connsiteX276" fmla="*/ 888127 w 4866257"/>
              <a:gd name="connsiteY276" fmla="*/ 3688069 h 5636895"/>
              <a:gd name="connsiteX277" fmla="*/ 1756393 w 4866257"/>
              <a:gd name="connsiteY277" fmla="*/ 3472227 h 5636895"/>
              <a:gd name="connsiteX278" fmla="*/ 1776254 w 4866257"/>
              <a:gd name="connsiteY278" fmla="*/ 3472227 h 5636895"/>
              <a:gd name="connsiteX279" fmla="*/ 1776254 w 4866257"/>
              <a:gd name="connsiteY279" fmla="*/ 3506637 h 5636895"/>
              <a:gd name="connsiteX280" fmla="*/ 1756393 w 4866257"/>
              <a:gd name="connsiteY280" fmla="*/ 3506637 h 5636895"/>
              <a:gd name="connsiteX281" fmla="*/ 2045815 w 4866257"/>
              <a:gd name="connsiteY281" fmla="*/ 3437818 h 5636895"/>
              <a:gd name="connsiteX282" fmla="*/ 2096889 w 4866257"/>
              <a:gd name="connsiteY282" fmla="*/ 3494125 h 5636895"/>
              <a:gd name="connsiteX283" fmla="*/ 2096889 w 4866257"/>
              <a:gd name="connsiteY283" fmla="*/ 3506637 h 5636895"/>
              <a:gd name="connsiteX284" fmla="*/ 2077027 w 4866257"/>
              <a:gd name="connsiteY284" fmla="*/ 3528534 h 5636895"/>
              <a:gd name="connsiteX285" fmla="*/ 2045815 w 4866257"/>
              <a:gd name="connsiteY285" fmla="*/ 3528534 h 5636895"/>
              <a:gd name="connsiteX286" fmla="*/ 2025952 w 4866257"/>
              <a:gd name="connsiteY286" fmla="*/ 3450331 h 5636895"/>
              <a:gd name="connsiteX287" fmla="*/ 1396034 w 4866257"/>
              <a:gd name="connsiteY287" fmla="*/ 3394024 h 5636895"/>
              <a:gd name="connsiteX288" fmla="*/ 1424408 w 4866257"/>
              <a:gd name="connsiteY288" fmla="*/ 3394024 h 5636895"/>
              <a:gd name="connsiteX289" fmla="*/ 1424408 w 4866257"/>
              <a:gd name="connsiteY289" fmla="*/ 3415921 h 5636895"/>
              <a:gd name="connsiteX290" fmla="*/ 1396034 w 4866257"/>
              <a:gd name="connsiteY290" fmla="*/ 3415921 h 5636895"/>
              <a:gd name="connsiteX291" fmla="*/ 31212 w 4866257"/>
              <a:gd name="connsiteY291" fmla="*/ 3028033 h 5636895"/>
              <a:gd name="connsiteX292" fmla="*/ 70937 w 4866257"/>
              <a:gd name="connsiteY292" fmla="*/ 3028033 h 5636895"/>
              <a:gd name="connsiteX293" fmla="*/ 238347 w 4866257"/>
              <a:gd name="connsiteY293" fmla="*/ 3143773 h 5636895"/>
              <a:gd name="connsiteX294" fmla="*/ 238347 w 4866257"/>
              <a:gd name="connsiteY294" fmla="*/ 3153157 h 5636895"/>
              <a:gd name="connsiteX295" fmla="*/ 207135 w 4866257"/>
              <a:gd name="connsiteY295" fmla="*/ 3165670 h 5636895"/>
              <a:gd name="connsiteX296" fmla="*/ 11350 w 4866257"/>
              <a:gd name="connsiteY296" fmla="*/ 3118748 h 5636895"/>
              <a:gd name="connsiteX297" fmla="*/ 0 w 4866257"/>
              <a:gd name="connsiteY297" fmla="*/ 3096851 h 5636895"/>
              <a:gd name="connsiteX298" fmla="*/ 0 w 4866257"/>
              <a:gd name="connsiteY298" fmla="*/ 3062442 h 5636895"/>
              <a:gd name="connsiteX299" fmla="*/ 31212 w 4866257"/>
              <a:gd name="connsiteY299" fmla="*/ 3028033 h 5636895"/>
              <a:gd name="connsiteX300" fmla="*/ 269559 w 4866257"/>
              <a:gd name="connsiteY300" fmla="*/ 2984239 h 5636895"/>
              <a:gd name="connsiteX301" fmla="*/ 414271 w 4866257"/>
              <a:gd name="connsiteY301" fmla="*/ 3109365 h 5636895"/>
              <a:gd name="connsiteX302" fmla="*/ 641267 w 4866257"/>
              <a:gd name="connsiteY302" fmla="*/ 3334589 h 5636895"/>
              <a:gd name="connsiteX303" fmla="*/ 1032838 w 4866257"/>
              <a:gd name="connsiteY303" fmla="*/ 3484740 h 5636895"/>
              <a:gd name="connsiteX304" fmla="*/ 1364822 w 4866257"/>
              <a:gd name="connsiteY304" fmla="*/ 3609865 h 5636895"/>
              <a:gd name="connsiteX305" fmla="*/ 1549257 w 4866257"/>
              <a:gd name="connsiteY305" fmla="*/ 3700581 h 5636895"/>
              <a:gd name="connsiteX306" fmla="*/ 1580469 w 4866257"/>
              <a:gd name="connsiteY306" fmla="*/ 3688069 h 5636895"/>
              <a:gd name="connsiteX307" fmla="*/ 1642893 w 4866257"/>
              <a:gd name="connsiteY307" fmla="*/ 3769400 h 5636895"/>
              <a:gd name="connsiteX308" fmla="*/ 1600332 w 4866257"/>
              <a:gd name="connsiteY308" fmla="*/ 3769400 h 5636895"/>
              <a:gd name="connsiteX309" fmla="*/ 1208761 w 4866257"/>
              <a:gd name="connsiteY309" fmla="*/ 3597352 h 5636895"/>
              <a:gd name="connsiteX310" fmla="*/ 1166199 w 4866257"/>
              <a:gd name="connsiteY310" fmla="*/ 3644275 h 5636895"/>
              <a:gd name="connsiteX311" fmla="*/ 1146336 w 4866257"/>
              <a:gd name="connsiteY311" fmla="*/ 3644275 h 5636895"/>
              <a:gd name="connsiteX312" fmla="*/ 1115124 w 4866257"/>
              <a:gd name="connsiteY312" fmla="*/ 3553559 h 5636895"/>
              <a:gd name="connsiteX313" fmla="*/ 547631 w 4866257"/>
              <a:gd name="connsiteY313" fmla="*/ 3403408 h 5636895"/>
              <a:gd name="connsiteX314" fmla="*/ 340496 w 4866257"/>
              <a:gd name="connsiteY314" fmla="*/ 3303308 h 5636895"/>
              <a:gd name="connsiteX315" fmla="*/ 300771 w 4866257"/>
              <a:gd name="connsiteY315" fmla="*/ 3200080 h 5636895"/>
              <a:gd name="connsiteX316" fmla="*/ 300771 w 4866257"/>
              <a:gd name="connsiteY316" fmla="*/ 3143773 h 5636895"/>
              <a:gd name="connsiteX317" fmla="*/ 320634 w 4866257"/>
              <a:gd name="connsiteY317" fmla="*/ 3109365 h 5636895"/>
              <a:gd name="connsiteX318" fmla="*/ 246859 w 4866257"/>
              <a:gd name="connsiteY318" fmla="*/ 3018648 h 5636895"/>
              <a:gd name="connsiteX319" fmla="*/ 246859 w 4866257"/>
              <a:gd name="connsiteY319" fmla="*/ 3006136 h 5636895"/>
              <a:gd name="connsiteX320" fmla="*/ 269559 w 4866257"/>
              <a:gd name="connsiteY320" fmla="*/ 2984239 h 5636895"/>
              <a:gd name="connsiteX321" fmla="*/ 1529395 w 4866257"/>
              <a:gd name="connsiteY321" fmla="*/ 2959214 h 5636895"/>
              <a:gd name="connsiteX322" fmla="*/ 1591819 w 4866257"/>
              <a:gd name="connsiteY322" fmla="*/ 3049929 h 5636895"/>
              <a:gd name="connsiteX323" fmla="*/ 1569120 w 4866257"/>
              <a:gd name="connsiteY323" fmla="*/ 3062442 h 5636895"/>
              <a:gd name="connsiteX324" fmla="*/ 1486832 w 4866257"/>
              <a:gd name="connsiteY324" fmla="*/ 3006136 h 5636895"/>
              <a:gd name="connsiteX325" fmla="*/ 62424 w 4866257"/>
              <a:gd name="connsiteY325" fmla="*/ 2846601 h 5636895"/>
              <a:gd name="connsiteX326" fmla="*/ 82286 w 4866257"/>
              <a:gd name="connsiteY326" fmla="*/ 2868498 h 5636895"/>
              <a:gd name="connsiteX327" fmla="*/ 82286 w 4866257"/>
              <a:gd name="connsiteY327" fmla="*/ 2881010 h 5636895"/>
              <a:gd name="connsiteX328" fmla="*/ 62424 w 4866257"/>
              <a:gd name="connsiteY328" fmla="*/ 2902908 h 5636895"/>
              <a:gd name="connsiteX329" fmla="*/ 42562 w 4866257"/>
              <a:gd name="connsiteY329" fmla="*/ 2881010 h 5636895"/>
              <a:gd name="connsiteX330" fmla="*/ 42562 w 4866257"/>
              <a:gd name="connsiteY330" fmla="*/ 2868498 h 5636895"/>
              <a:gd name="connsiteX331" fmla="*/ 62424 w 4866257"/>
              <a:gd name="connsiteY331" fmla="*/ 2846601 h 5636895"/>
              <a:gd name="connsiteX332" fmla="*/ 1447108 w 4866257"/>
              <a:gd name="connsiteY332" fmla="*/ 2799679 h 5636895"/>
              <a:gd name="connsiteX333" fmla="*/ 1466971 w 4866257"/>
              <a:gd name="connsiteY333" fmla="*/ 2824704 h 5636895"/>
              <a:gd name="connsiteX334" fmla="*/ 1466971 w 4866257"/>
              <a:gd name="connsiteY334" fmla="*/ 2834089 h 5636895"/>
              <a:gd name="connsiteX335" fmla="*/ 1447108 w 4866257"/>
              <a:gd name="connsiteY335" fmla="*/ 2859114 h 5636895"/>
              <a:gd name="connsiteX336" fmla="*/ 1424408 w 4866257"/>
              <a:gd name="connsiteY336" fmla="*/ 2834089 h 5636895"/>
              <a:gd name="connsiteX337" fmla="*/ 1424408 w 4866257"/>
              <a:gd name="connsiteY337" fmla="*/ 2824704 h 5636895"/>
              <a:gd name="connsiteX338" fmla="*/ 1447108 w 4866257"/>
              <a:gd name="connsiteY338" fmla="*/ 2799679 h 5636895"/>
              <a:gd name="connsiteX339" fmla="*/ 62424 w 4866257"/>
              <a:gd name="connsiteY339" fmla="*/ 2708964 h 5636895"/>
              <a:gd name="connsiteX340" fmla="*/ 70937 w 4866257"/>
              <a:gd name="connsiteY340" fmla="*/ 2708964 h 5636895"/>
              <a:gd name="connsiteX341" fmla="*/ 133361 w 4866257"/>
              <a:gd name="connsiteY341" fmla="*/ 2799679 h 5636895"/>
              <a:gd name="connsiteX342" fmla="*/ 133361 w 4866257"/>
              <a:gd name="connsiteY342" fmla="*/ 2824704 h 5636895"/>
              <a:gd name="connsiteX343" fmla="*/ 113498 w 4866257"/>
              <a:gd name="connsiteY343" fmla="*/ 2824704 h 5636895"/>
              <a:gd name="connsiteX344" fmla="*/ 42562 w 4866257"/>
              <a:gd name="connsiteY344" fmla="*/ 2721476 h 5636895"/>
              <a:gd name="connsiteX345" fmla="*/ 1310910 w 4866257"/>
              <a:gd name="connsiteY345" fmla="*/ 2665170 h 5636895"/>
              <a:gd name="connsiteX346" fmla="*/ 1322260 w 4866257"/>
              <a:gd name="connsiteY346" fmla="*/ 2687066 h 5636895"/>
              <a:gd name="connsiteX347" fmla="*/ 1291048 w 4866257"/>
              <a:gd name="connsiteY347" fmla="*/ 2687066 h 5636895"/>
              <a:gd name="connsiteX348" fmla="*/ 1310910 w 4866257"/>
              <a:gd name="connsiteY348" fmla="*/ 2665170 h 5636895"/>
              <a:gd name="connsiteX349" fmla="*/ 3997992 w 4866257"/>
              <a:gd name="connsiteY349" fmla="*/ 2527532 h 5636895"/>
              <a:gd name="connsiteX350" fmla="*/ 4142703 w 4866257"/>
              <a:gd name="connsiteY350" fmla="*/ 2743372 h 5636895"/>
              <a:gd name="connsiteX351" fmla="*/ 4122841 w 4866257"/>
              <a:gd name="connsiteY351" fmla="*/ 2765270 h 5636895"/>
              <a:gd name="connsiteX352" fmla="*/ 3997992 w 4866257"/>
              <a:gd name="connsiteY352" fmla="*/ 2549428 h 5636895"/>
              <a:gd name="connsiteX353" fmla="*/ 1208761 w 4866257"/>
              <a:gd name="connsiteY353" fmla="*/ 2515019 h 5636895"/>
              <a:gd name="connsiteX354" fmla="*/ 1228624 w 4866257"/>
              <a:gd name="connsiteY354" fmla="*/ 2540044 h 5636895"/>
              <a:gd name="connsiteX355" fmla="*/ 1208761 w 4866257"/>
              <a:gd name="connsiteY355" fmla="*/ 2561941 h 5636895"/>
              <a:gd name="connsiteX356" fmla="*/ 1188899 w 4866257"/>
              <a:gd name="connsiteY356" fmla="*/ 2540044 h 5636895"/>
              <a:gd name="connsiteX357" fmla="*/ 1208761 w 4866257"/>
              <a:gd name="connsiteY357" fmla="*/ 2515019 h 5636895"/>
              <a:gd name="connsiteX358" fmla="*/ 2687082 w 4866257"/>
              <a:gd name="connsiteY358" fmla="*/ 2505634 h 5636895"/>
              <a:gd name="connsiteX359" fmla="*/ 2687082 w 4866257"/>
              <a:gd name="connsiteY359" fmla="*/ 2527532 h 5636895"/>
              <a:gd name="connsiteX360" fmla="*/ 2695595 w 4866257"/>
              <a:gd name="connsiteY360" fmla="*/ 2561941 h 5636895"/>
              <a:gd name="connsiteX361" fmla="*/ 2718294 w 4866257"/>
              <a:gd name="connsiteY361" fmla="*/ 2561941 h 5636895"/>
              <a:gd name="connsiteX362" fmla="*/ 2718294 w 4866257"/>
              <a:gd name="connsiteY362" fmla="*/ 2540044 h 5636895"/>
              <a:gd name="connsiteX363" fmla="*/ 2687082 w 4866257"/>
              <a:gd name="connsiteY363" fmla="*/ 2505634 h 5636895"/>
              <a:gd name="connsiteX364" fmla="*/ 3927055 w 4866257"/>
              <a:gd name="connsiteY364" fmla="*/ 2402406 h 5636895"/>
              <a:gd name="connsiteX365" fmla="*/ 3997992 w 4866257"/>
              <a:gd name="connsiteY365" fmla="*/ 2527532 h 5636895"/>
              <a:gd name="connsiteX366" fmla="*/ 3927055 w 4866257"/>
              <a:gd name="connsiteY366" fmla="*/ 2402406 h 5636895"/>
              <a:gd name="connsiteX367" fmla="*/ 3915706 w 4866257"/>
              <a:gd name="connsiteY367" fmla="*/ 2333587 h 5636895"/>
              <a:gd name="connsiteX368" fmla="*/ 3927055 w 4866257"/>
              <a:gd name="connsiteY368" fmla="*/ 2333587 h 5636895"/>
              <a:gd name="connsiteX369" fmla="*/ 3946918 w 4866257"/>
              <a:gd name="connsiteY369" fmla="*/ 2355484 h 5636895"/>
              <a:gd name="connsiteX370" fmla="*/ 3915706 w 4866257"/>
              <a:gd name="connsiteY370" fmla="*/ 2402406 h 5636895"/>
              <a:gd name="connsiteX371" fmla="*/ 3895843 w 4866257"/>
              <a:gd name="connsiteY371" fmla="*/ 2346100 h 5636895"/>
              <a:gd name="connsiteX372" fmla="*/ 2687082 w 4866257"/>
              <a:gd name="connsiteY372" fmla="*/ 2277281 h 5636895"/>
              <a:gd name="connsiteX373" fmla="*/ 2706944 w 4866257"/>
              <a:gd name="connsiteY373" fmla="*/ 2402406 h 5636895"/>
              <a:gd name="connsiteX374" fmla="*/ 2718294 w 4866257"/>
              <a:gd name="connsiteY374" fmla="*/ 2436815 h 5636895"/>
              <a:gd name="connsiteX375" fmla="*/ 2726807 w 4866257"/>
              <a:gd name="connsiteY375" fmla="*/ 2436815 h 5636895"/>
              <a:gd name="connsiteX376" fmla="*/ 2726807 w 4866257"/>
              <a:gd name="connsiteY376" fmla="*/ 2424303 h 5636895"/>
              <a:gd name="connsiteX377" fmla="*/ 2706944 w 4866257"/>
              <a:gd name="connsiteY377" fmla="*/ 2286665 h 5636895"/>
              <a:gd name="connsiteX378" fmla="*/ 2706944 w 4866257"/>
              <a:gd name="connsiteY378" fmla="*/ 2277281 h 5636895"/>
              <a:gd name="connsiteX379" fmla="*/ 930689 w 4866257"/>
              <a:gd name="connsiteY379" fmla="*/ 2277281 h 5636895"/>
              <a:gd name="connsiteX380" fmla="*/ 961901 w 4866257"/>
              <a:gd name="connsiteY380" fmla="*/ 2277281 h 5636895"/>
              <a:gd name="connsiteX381" fmla="*/ 961901 w 4866257"/>
              <a:gd name="connsiteY381" fmla="*/ 2299177 h 5636895"/>
              <a:gd name="connsiteX382" fmla="*/ 930689 w 4866257"/>
              <a:gd name="connsiteY382" fmla="*/ 2299177 h 5636895"/>
              <a:gd name="connsiteX383" fmla="*/ 3844769 w 4866257"/>
              <a:gd name="connsiteY383" fmla="*/ 2220975 h 5636895"/>
              <a:gd name="connsiteX384" fmla="*/ 3853282 w 4866257"/>
              <a:gd name="connsiteY384" fmla="*/ 2242871 h 5636895"/>
              <a:gd name="connsiteX385" fmla="*/ 3833419 w 4866257"/>
              <a:gd name="connsiteY385" fmla="*/ 2264768 h 5636895"/>
              <a:gd name="connsiteX386" fmla="*/ 3822070 w 4866257"/>
              <a:gd name="connsiteY386" fmla="*/ 2242871 h 5636895"/>
              <a:gd name="connsiteX387" fmla="*/ 3844769 w 4866257"/>
              <a:gd name="connsiteY387" fmla="*/ 2220975 h 5636895"/>
              <a:gd name="connsiteX388" fmla="*/ 3759645 w 4866257"/>
              <a:gd name="connsiteY388" fmla="*/ 2152156 h 5636895"/>
              <a:gd name="connsiteX389" fmla="*/ 3790857 w 4866257"/>
              <a:gd name="connsiteY389" fmla="*/ 2152156 h 5636895"/>
              <a:gd name="connsiteX390" fmla="*/ 3790857 w 4866257"/>
              <a:gd name="connsiteY390" fmla="*/ 2161541 h 5636895"/>
              <a:gd name="connsiteX391" fmla="*/ 3770994 w 4866257"/>
              <a:gd name="connsiteY391" fmla="*/ 2186566 h 5636895"/>
              <a:gd name="connsiteX392" fmla="*/ 3759645 w 4866257"/>
              <a:gd name="connsiteY392" fmla="*/ 2161541 h 5636895"/>
              <a:gd name="connsiteX393" fmla="*/ 3254576 w 4866257"/>
              <a:gd name="connsiteY393" fmla="*/ 2083337 h 5636895"/>
              <a:gd name="connsiteX394" fmla="*/ 3254576 w 4866257"/>
              <a:gd name="connsiteY394" fmla="*/ 2117747 h 5636895"/>
              <a:gd name="connsiteX395" fmla="*/ 3234713 w 4866257"/>
              <a:gd name="connsiteY395" fmla="*/ 2117747 h 5636895"/>
              <a:gd name="connsiteX396" fmla="*/ 3234713 w 4866257"/>
              <a:gd name="connsiteY396" fmla="*/ 2105234 h 5636895"/>
              <a:gd name="connsiteX397" fmla="*/ 3254576 w 4866257"/>
              <a:gd name="connsiteY397" fmla="*/ 2083337 h 5636895"/>
              <a:gd name="connsiteX398" fmla="*/ 3058790 w 4866257"/>
              <a:gd name="connsiteY398" fmla="*/ 2048928 h 5636895"/>
              <a:gd name="connsiteX399" fmla="*/ 3038929 w 4866257"/>
              <a:gd name="connsiteY399" fmla="*/ 2070824 h 5636895"/>
              <a:gd name="connsiteX400" fmla="*/ 3058790 w 4866257"/>
              <a:gd name="connsiteY400" fmla="*/ 2083337 h 5636895"/>
              <a:gd name="connsiteX401" fmla="*/ 3067303 w 4866257"/>
              <a:gd name="connsiteY401" fmla="*/ 2048928 h 5636895"/>
              <a:gd name="connsiteX402" fmla="*/ 3646146 w 4866257"/>
              <a:gd name="connsiteY402" fmla="*/ 1992621 h 5636895"/>
              <a:gd name="connsiteX403" fmla="*/ 3708570 w 4866257"/>
              <a:gd name="connsiteY403" fmla="*/ 2061440 h 5636895"/>
              <a:gd name="connsiteX404" fmla="*/ 3688708 w 4866257"/>
              <a:gd name="connsiteY404" fmla="*/ 2083337 h 5636895"/>
              <a:gd name="connsiteX405" fmla="*/ 3637633 w 4866257"/>
              <a:gd name="connsiteY405" fmla="*/ 2014518 h 5636895"/>
              <a:gd name="connsiteX406" fmla="*/ 610055 w 4866257"/>
              <a:gd name="connsiteY406" fmla="*/ 1945699 h 5636895"/>
              <a:gd name="connsiteX407" fmla="*/ 629918 w 4866257"/>
              <a:gd name="connsiteY407" fmla="*/ 1970724 h 5636895"/>
              <a:gd name="connsiteX408" fmla="*/ 610055 w 4866257"/>
              <a:gd name="connsiteY408" fmla="*/ 1992621 h 5636895"/>
              <a:gd name="connsiteX409" fmla="*/ 590193 w 4866257"/>
              <a:gd name="connsiteY409" fmla="*/ 1970724 h 5636895"/>
              <a:gd name="connsiteX410" fmla="*/ 610055 w 4866257"/>
              <a:gd name="connsiteY410" fmla="*/ 1945699 h 5636895"/>
              <a:gd name="connsiteX411" fmla="*/ 3935568 w 4866257"/>
              <a:gd name="connsiteY411" fmla="*/ 1936314 h 5636895"/>
              <a:gd name="connsiteX412" fmla="*/ 3966780 w 4866257"/>
              <a:gd name="connsiteY412" fmla="*/ 1936314 h 5636895"/>
              <a:gd name="connsiteX413" fmla="*/ 3966780 w 4866257"/>
              <a:gd name="connsiteY413" fmla="*/ 1958211 h 5636895"/>
              <a:gd name="connsiteX414" fmla="*/ 3935568 w 4866257"/>
              <a:gd name="connsiteY414" fmla="*/ 1958211 h 5636895"/>
              <a:gd name="connsiteX415" fmla="*/ 3532648 w 4866257"/>
              <a:gd name="connsiteY415" fmla="*/ 1889392 h 5636895"/>
              <a:gd name="connsiteX416" fmla="*/ 3555347 w 4866257"/>
              <a:gd name="connsiteY416" fmla="*/ 1889392 h 5636895"/>
              <a:gd name="connsiteX417" fmla="*/ 3575209 w 4866257"/>
              <a:gd name="connsiteY417" fmla="*/ 1911289 h 5636895"/>
              <a:gd name="connsiteX418" fmla="*/ 3555347 w 4866257"/>
              <a:gd name="connsiteY418" fmla="*/ 1936314 h 5636895"/>
              <a:gd name="connsiteX419" fmla="*/ 3532648 w 4866257"/>
              <a:gd name="connsiteY419" fmla="*/ 1911289 h 5636895"/>
              <a:gd name="connsiteX420" fmla="*/ 981763 w 4866257"/>
              <a:gd name="connsiteY420" fmla="*/ 1854982 h 5636895"/>
              <a:gd name="connsiteX421" fmla="*/ 1166199 w 4866257"/>
              <a:gd name="connsiteY421" fmla="*/ 2070824 h 5636895"/>
              <a:gd name="connsiteX422" fmla="*/ 1333609 w 4866257"/>
              <a:gd name="connsiteY422" fmla="*/ 2186566 h 5636895"/>
              <a:gd name="connsiteX423" fmla="*/ 1540744 w 4866257"/>
              <a:gd name="connsiteY423" fmla="*/ 2286665 h 5636895"/>
              <a:gd name="connsiteX424" fmla="*/ 1540744 w 4866257"/>
              <a:gd name="connsiteY424" fmla="*/ 2277281 h 5636895"/>
              <a:gd name="connsiteX425" fmla="*/ 1560607 w 4866257"/>
              <a:gd name="connsiteY425" fmla="*/ 2195950 h 5636895"/>
              <a:gd name="connsiteX426" fmla="*/ 1282535 w 4866257"/>
              <a:gd name="connsiteY426" fmla="*/ 1992621 h 5636895"/>
              <a:gd name="connsiteX427" fmla="*/ 1012975 w 4866257"/>
              <a:gd name="connsiteY427" fmla="*/ 1854982 h 5636895"/>
              <a:gd name="connsiteX428" fmla="*/ 465345 w 4866257"/>
              <a:gd name="connsiteY428" fmla="*/ 1786163 h 5636895"/>
              <a:gd name="connsiteX429" fmla="*/ 485206 w 4866257"/>
              <a:gd name="connsiteY429" fmla="*/ 1820573 h 5636895"/>
              <a:gd name="connsiteX430" fmla="*/ 465345 w 4866257"/>
              <a:gd name="connsiteY430" fmla="*/ 1842469 h 5636895"/>
              <a:gd name="connsiteX431" fmla="*/ 445483 w 4866257"/>
              <a:gd name="connsiteY431" fmla="*/ 1820573 h 5636895"/>
              <a:gd name="connsiteX432" fmla="*/ 445483 w 4866257"/>
              <a:gd name="connsiteY432" fmla="*/ 1811188 h 5636895"/>
              <a:gd name="connsiteX433" fmla="*/ 465345 w 4866257"/>
              <a:gd name="connsiteY433" fmla="*/ 1786163 h 5636895"/>
              <a:gd name="connsiteX434" fmla="*/ 3129727 w 4866257"/>
              <a:gd name="connsiteY434" fmla="*/ 1776779 h 5636895"/>
              <a:gd name="connsiteX435" fmla="*/ 3058790 w 4866257"/>
              <a:gd name="connsiteY435" fmla="*/ 1811188 h 5636895"/>
              <a:gd name="connsiteX436" fmla="*/ 3067303 w 4866257"/>
              <a:gd name="connsiteY436" fmla="*/ 1842469 h 5636895"/>
              <a:gd name="connsiteX437" fmla="*/ 3078653 w 4866257"/>
              <a:gd name="connsiteY437" fmla="*/ 1842469 h 5636895"/>
              <a:gd name="connsiteX438" fmla="*/ 3152427 w 4866257"/>
              <a:gd name="connsiteY438" fmla="*/ 1786163 h 5636895"/>
              <a:gd name="connsiteX439" fmla="*/ 3441849 w 4866257"/>
              <a:gd name="connsiteY439" fmla="*/ 1582835 h 5636895"/>
              <a:gd name="connsiteX440" fmla="*/ 3430499 w 4866257"/>
              <a:gd name="connsiteY440" fmla="*/ 1626629 h 5636895"/>
              <a:gd name="connsiteX441" fmla="*/ 3450361 w 4866257"/>
              <a:gd name="connsiteY441" fmla="*/ 1626629 h 5636895"/>
              <a:gd name="connsiteX442" fmla="*/ 3481574 w 4866257"/>
              <a:gd name="connsiteY442" fmla="*/ 1617244 h 5636895"/>
              <a:gd name="connsiteX443" fmla="*/ 3481574 w 4866257"/>
              <a:gd name="connsiteY443" fmla="*/ 1604731 h 5636895"/>
              <a:gd name="connsiteX444" fmla="*/ 3461711 w 4866257"/>
              <a:gd name="connsiteY444" fmla="*/ 1582835 h 5636895"/>
              <a:gd name="connsiteX445" fmla="*/ 3543998 w 4866257"/>
              <a:gd name="connsiteY445" fmla="*/ 1526528 h 5636895"/>
              <a:gd name="connsiteX446" fmla="*/ 3501435 w 4866257"/>
              <a:gd name="connsiteY446" fmla="*/ 1582835 h 5636895"/>
              <a:gd name="connsiteX447" fmla="*/ 3492923 w 4866257"/>
              <a:gd name="connsiteY447" fmla="*/ 1582835 h 5636895"/>
              <a:gd name="connsiteX448" fmla="*/ 3492923 w 4866257"/>
              <a:gd name="connsiteY448" fmla="*/ 1604731 h 5636895"/>
              <a:gd name="connsiteX449" fmla="*/ 3543998 w 4866257"/>
              <a:gd name="connsiteY449" fmla="*/ 1604731 h 5636895"/>
              <a:gd name="connsiteX450" fmla="*/ 3575209 w 4866257"/>
              <a:gd name="connsiteY450" fmla="*/ 1570322 h 5636895"/>
              <a:gd name="connsiteX451" fmla="*/ 3606421 w 4866257"/>
              <a:gd name="connsiteY451" fmla="*/ 1582835 h 5636895"/>
              <a:gd name="connsiteX452" fmla="*/ 3606421 w 4866257"/>
              <a:gd name="connsiteY452" fmla="*/ 1570322 h 5636895"/>
              <a:gd name="connsiteX453" fmla="*/ 3595072 w 4866257"/>
              <a:gd name="connsiteY453" fmla="*/ 1526528 h 5636895"/>
              <a:gd name="connsiteX454" fmla="*/ 3555347 w 4866257"/>
              <a:gd name="connsiteY454" fmla="*/ 1570322 h 5636895"/>
              <a:gd name="connsiteX455" fmla="*/ 3543998 w 4866257"/>
              <a:gd name="connsiteY455" fmla="*/ 1526528 h 5636895"/>
              <a:gd name="connsiteX456" fmla="*/ 246859 w 4866257"/>
              <a:gd name="connsiteY456" fmla="*/ 1526528 h 5636895"/>
              <a:gd name="connsiteX457" fmla="*/ 289422 w 4866257"/>
              <a:gd name="connsiteY457" fmla="*/ 1570322 h 5636895"/>
              <a:gd name="connsiteX458" fmla="*/ 289422 w 4866257"/>
              <a:gd name="connsiteY458" fmla="*/ 1582835 h 5636895"/>
              <a:gd name="connsiteX459" fmla="*/ 269559 w 4866257"/>
              <a:gd name="connsiteY459" fmla="*/ 1604731 h 5636895"/>
              <a:gd name="connsiteX460" fmla="*/ 246859 w 4866257"/>
              <a:gd name="connsiteY460" fmla="*/ 1604731 h 5636895"/>
              <a:gd name="connsiteX461" fmla="*/ 215647 w 4866257"/>
              <a:gd name="connsiteY461" fmla="*/ 1570322 h 5636895"/>
              <a:gd name="connsiteX462" fmla="*/ 215647 w 4866257"/>
              <a:gd name="connsiteY462" fmla="*/ 1557810 h 5636895"/>
              <a:gd name="connsiteX463" fmla="*/ 246859 w 4866257"/>
              <a:gd name="connsiteY463" fmla="*/ 1526528 h 5636895"/>
              <a:gd name="connsiteX464" fmla="*/ 4596698 w 4866257"/>
              <a:gd name="connsiteY464" fmla="*/ 1514016 h 5636895"/>
              <a:gd name="connsiteX465" fmla="*/ 4627910 w 4866257"/>
              <a:gd name="connsiteY465" fmla="*/ 1557810 h 5636895"/>
              <a:gd name="connsiteX466" fmla="*/ 4659122 w 4866257"/>
              <a:gd name="connsiteY466" fmla="*/ 1548425 h 5636895"/>
              <a:gd name="connsiteX467" fmla="*/ 4721547 w 4866257"/>
              <a:gd name="connsiteY467" fmla="*/ 1592219 h 5636895"/>
              <a:gd name="connsiteX468" fmla="*/ 4783971 w 4866257"/>
              <a:gd name="connsiteY468" fmla="*/ 1570322 h 5636895"/>
              <a:gd name="connsiteX469" fmla="*/ 4823696 w 4866257"/>
              <a:gd name="connsiteY469" fmla="*/ 1661038 h 5636895"/>
              <a:gd name="connsiteX470" fmla="*/ 4795320 w 4866257"/>
              <a:gd name="connsiteY470" fmla="*/ 1686063 h 5636895"/>
              <a:gd name="connsiteX471" fmla="*/ 4670472 w 4866257"/>
              <a:gd name="connsiteY471" fmla="*/ 1592219 h 5636895"/>
              <a:gd name="connsiteX472" fmla="*/ 4514411 w 4866257"/>
              <a:gd name="connsiteY472" fmla="*/ 1535912 h 5636895"/>
              <a:gd name="connsiteX473" fmla="*/ 4596698 w 4866257"/>
              <a:gd name="connsiteY473" fmla="*/ 1514016 h 5636895"/>
              <a:gd name="connsiteX474" fmla="*/ 1208761 w 4866257"/>
              <a:gd name="connsiteY474" fmla="*/ 1479607 h 5636895"/>
              <a:gd name="connsiteX475" fmla="*/ 1271185 w 4866257"/>
              <a:gd name="connsiteY475" fmla="*/ 1514016 h 5636895"/>
              <a:gd name="connsiteX476" fmla="*/ 1251323 w 4866257"/>
              <a:gd name="connsiteY476" fmla="*/ 1526528 h 5636895"/>
              <a:gd name="connsiteX477" fmla="*/ 1251323 w 4866257"/>
              <a:gd name="connsiteY477" fmla="*/ 1514016 h 5636895"/>
              <a:gd name="connsiteX478" fmla="*/ 1228624 w 4866257"/>
              <a:gd name="connsiteY478" fmla="*/ 1526528 h 5636895"/>
              <a:gd name="connsiteX479" fmla="*/ 1208761 w 4866257"/>
              <a:gd name="connsiteY479" fmla="*/ 1501503 h 5636895"/>
              <a:gd name="connsiteX480" fmla="*/ 4443475 w 4866257"/>
              <a:gd name="connsiteY480" fmla="*/ 1467093 h 5636895"/>
              <a:gd name="connsiteX481" fmla="*/ 4474687 w 4866257"/>
              <a:gd name="connsiteY481" fmla="*/ 1467093 h 5636895"/>
              <a:gd name="connsiteX482" fmla="*/ 4474687 w 4866257"/>
              <a:gd name="connsiteY482" fmla="*/ 1514016 h 5636895"/>
              <a:gd name="connsiteX483" fmla="*/ 4463337 w 4866257"/>
              <a:gd name="connsiteY483" fmla="*/ 1514016 h 5636895"/>
              <a:gd name="connsiteX484" fmla="*/ 4443475 w 4866257"/>
              <a:gd name="connsiteY484" fmla="*/ 1492118 h 5636895"/>
              <a:gd name="connsiteX485" fmla="*/ 3700058 w 4866257"/>
              <a:gd name="connsiteY485" fmla="*/ 1467093 h 5636895"/>
              <a:gd name="connsiteX486" fmla="*/ 3677358 w 4866257"/>
              <a:gd name="connsiteY486" fmla="*/ 1501503 h 5636895"/>
              <a:gd name="connsiteX487" fmla="*/ 3657496 w 4866257"/>
              <a:gd name="connsiteY487" fmla="*/ 1492118 h 5636895"/>
              <a:gd name="connsiteX488" fmla="*/ 3614934 w 4866257"/>
              <a:gd name="connsiteY488" fmla="*/ 1501503 h 5636895"/>
              <a:gd name="connsiteX489" fmla="*/ 3614934 w 4866257"/>
              <a:gd name="connsiteY489" fmla="*/ 1535912 h 5636895"/>
              <a:gd name="connsiteX490" fmla="*/ 3646146 w 4866257"/>
              <a:gd name="connsiteY490" fmla="*/ 1570322 h 5636895"/>
              <a:gd name="connsiteX491" fmla="*/ 3668845 w 4866257"/>
              <a:gd name="connsiteY491" fmla="*/ 1535912 h 5636895"/>
              <a:gd name="connsiteX492" fmla="*/ 3700058 w 4866257"/>
              <a:gd name="connsiteY492" fmla="*/ 1557810 h 5636895"/>
              <a:gd name="connsiteX493" fmla="*/ 3708570 w 4866257"/>
              <a:gd name="connsiteY493" fmla="*/ 1557810 h 5636895"/>
              <a:gd name="connsiteX494" fmla="*/ 3751133 w 4866257"/>
              <a:gd name="connsiteY494" fmla="*/ 1526528 h 5636895"/>
              <a:gd name="connsiteX495" fmla="*/ 3751133 w 4866257"/>
              <a:gd name="connsiteY495" fmla="*/ 1514016 h 5636895"/>
              <a:gd name="connsiteX496" fmla="*/ 3700058 w 4866257"/>
              <a:gd name="connsiteY496" fmla="*/ 1467093 h 5636895"/>
              <a:gd name="connsiteX497" fmla="*/ 3904356 w 4866257"/>
              <a:gd name="connsiteY497" fmla="*/ 1445197 h 5636895"/>
              <a:gd name="connsiteX498" fmla="*/ 3873143 w 4866257"/>
              <a:gd name="connsiteY498" fmla="*/ 1467093 h 5636895"/>
              <a:gd name="connsiteX499" fmla="*/ 3844769 w 4866257"/>
              <a:gd name="connsiteY499" fmla="*/ 1457709 h 5636895"/>
              <a:gd name="connsiteX500" fmla="*/ 3822070 w 4866257"/>
              <a:gd name="connsiteY500" fmla="*/ 1479607 h 5636895"/>
              <a:gd name="connsiteX501" fmla="*/ 3782345 w 4866257"/>
              <a:gd name="connsiteY501" fmla="*/ 1479607 h 5636895"/>
              <a:gd name="connsiteX502" fmla="*/ 3759645 w 4866257"/>
              <a:gd name="connsiteY502" fmla="*/ 1467093 h 5636895"/>
              <a:gd name="connsiteX503" fmla="*/ 3759645 w 4866257"/>
              <a:gd name="connsiteY503" fmla="*/ 1501503 h 5636895"/>
              <a:gd name="connsiteX504" fmla="*/ 3782345 w 4866257"/>
              <a:gd name="connsiteY504" fmla="*/ 1526528 h 5636895"/>
              <a:gd name="connsiteX505" fmla="*/ 3904356 w 4866257"/>
              <a:gd name="connsiteY505" fmla="*/ 1467093 h 5636895"/>
              <a:gd name="connsiteX506" fmla="*/ 763279 w 4866257"/>
              <a:gd name="connsiteY506" fmla="*/ 1445197 h 5636895"/>
              <a:gd name="connsiteX507" fmla="*/ 837053 w 4866257"/>
              <a:gd name="connsiteY507" fmla="*/ 1514016 h 5636895"/>
              <a:gd name="connsiteX508" fmla="*/ 837053 w 4866257"/>
              <a:gd name="connsiteY508" fmla="*/ 1557810 h 5636895"/>
              <a:gd name="connsiteX509" fmla="*/ 817191 w 4866257"/>
              <a:gd name="connsiteY509" fmla="*/ 1582835 h 5636895"/>
              <a:gd name="connsiteX510" fmla="*/ 774628 w 4866257"/>
              <a:gd name="connsiteY510" fmla="*/ 1582835 h 5636895"/>
              <a:gd name="connsiteX511" fmla="*/ 723554 w 4866257"/>
              <a:gd name="connsiteY511" fmla="*/ 1514016 h 5636895"/>
              <a:gd name="connsiteX512" fmla="*/ 723554 w 4866257"/>
              <a:gd name="connsiteY512" fmla="*/ 1479607 h 5636895"/>
              <a:gd name="connsiteX513" fmla="*/ 763279 w 4866257"/>
              <a:gd name="connsiteY513" fmla="*/ 1445197 h 5636895"/>
              <a:gd name="connsiteX514" fmla="*/ 4276064 w 4866257"/>
              <a:gd name="connsiteY514" fmla="*/ 1423300 h 5636895"/>
              <a:gd name="connsiteX515" fmla="*/ 4329976 w 4866257"/>
              <a:gd name="connsiteY515" fmla="*/ 1457709 h 5636895"/>
              <a:gd name="connsiteX516" fmla="*/ 4361188 w 4866257"/>
              <a:gd name="connsiteY516" fmla="*/ 1423300 h 5636895"/>
              <a:gd name="connsiteX517" fmla="*/ 4381051 w 4866257"/>
              <a:gd name="connsiteY517" fmla="*/ 1492118 h 5636895"/>
              <a:gd name="connsiteX518" fmla="*/ 4412263 w 4866257"/>
              <a:gd name="connsiteY518" fmla="*/ 1492118 h 5636895"/>
              <a:gd name="connsiteX519" fmla="*/ 4420774 w 4866257"/>
              <a:gd name="connsiteY519" fmla="*/ 1535912 h 5636895"/>
              <a:gd name="connsiteX520" fmla="*/ 4420774 w 4866257"/>
              <a:gd name="connsiteY520" fmla="*/ 1548425 h 5636895"/>
              <a:gd name="connsiteX521" fmla="*/ 4392400 w 4866257"/>
              <a:gd name="connsiteY521" fmla="*/ 1582835 h 5636895"/>
              <a:gd name="connsiteX522" fmla="*/ 4361188 w 4866257"/>
              <a:gd name="connsiteY522" fmla="*/ 1582835 h 5636895"/>
              <a:gd name="connsiteX523" fmla="*/ 4307276 w 4866257"/>
              <a:gd name="connsiteY523" fmla="*/ 1535912 h 5636895"/>
              <a:gd name="connsiteX524" fmla="*/ 4173915 w 4866257"/>
              <a:gd name="connsiteY524" fmla="*/ 1535912 h 5636895"/>
              <a:gd name="connsiteX525" fmla="*/ 4173915 w 4866257"/>
              <a:gd name="connsiteY525" fmla="*/ 1514016 h 5636895"/>
              <a:gd name="connsiteX526" fmla="*/ 4247690 w 4866257"/>
              <a:gd name="connsiteY526" fmla="*/ 1514016 h 5636895"/>
              <a:gd name="connsiteX527" fmla="*/ 4236339 w 4866257"/>
              <a:gd name="connsiteY527" fmla="*/ 1457709 h 5636895"/>
              <a:gd name="connsiteX528" fmla="*/ 4236339 w 4866257"/>
              <a:gd name="connsiteY528" fmla="*/ 1432684 h 5636895"/>
              <a:gd name="connsiteX529" fmla="*/ 4276064 w 4866257"/>
              <a:gd name="connsiteY529" fmla="*/ 1423300 h 5636895"/>
              <a:gd name="connsiteX530" fmla="*/ 3997992 w 4866257"/>
              <a:gd name="connsiteY530" fmla="*/ 1423300 h 5636895"/>
              <a:gd name="connsiteX531" fmla="*/ 3997992 w 4866257"/>
              <a:gd name="connsiteY531" fmla="*/ 1445197 h 5636895"/>
              <a:gd name="connsiteX532" fmla="*/ 4029204 w 4866257"/>
              <a:gd name="connsiteY532" fmla="*/ 1479607 h 5636895"/>
              <a:gd name="connsiteX533" fmla="*/ 4040555 w 4866257"/>
              <a:gd name="connsiteY533" fmla="*/ 1479607 h 5636895"/>
              <a:gd name="connsiteX534" fmla="*/ 4040555 w 4866257"/>
              <a:gd name="connsiteY534" fmla="*/ 1432684 h 5636895"/>
              <a:gd name="connsiteX535" fmla="*/ 3058790 w 4866257"/>
              <a:gd name="connsiteY535" fmla="*/ 1410788 h 5636895"/>
              <a:gd name="connsiteX536" fmla="*/ 3027578 w 4866257"/>
              <a:gd name="connsiteY536" fmla="*/ 1445197 h 5636895"/>
              <a:gd name="connsiteX537" fmla="*/ 3047441 w 4866257"/>
              <a:gd name="connsiteY537" fmla="*/ 1445197 h 5636895"/>
              <a:gd name="connsiteX538" fmla="*/ 3078653 w 4866257"/>
              <a:gd name="connsiteY538" fmla="*/ 1432684 h 5636895"/>
              <a:gd name="connsiteX539" fmla="*/ 3058790 w 4866257"/>
              <a:gd name="connsiteY539" fmla="*/ 1410788 h 5636895"/>
              <a:gd name="connsiteX540" fmla="*/ 3090003 w 4866257"/>
              <a:gd name="connsiteY540" fmla="*/ 1398275 h 5636895"/>
              <a:gd name="connsiteX541" fmla="*/ 3109865 w 4866257"/>
              <a:gd name="connsiteY541" fmla="*/ 1423300 h 5636895"/>
              <a:gd name="connsiteX542" fmla="*/ 3121215 w 4866257"/>
              <a:gd name="connsiteY542" fmla="*/ 1398275 h 5636895"/>
              <a:gd name="connsiteX543" fmla="*/ 4534274 w 4866257"/>
              <a:gd name="connsiteY543" fmla="*/ 1354482 h 5636895"/>
              <a:gd name="connsiteX544" fmla="*/ 4565486 w 4866257"/>
              <a:gd name="connsiteY544" fmla="*/ 1354482 h 5636895"/>
              <a:gd name="connsiteX545" fmla="*/ 4732896 w 4866257"/>
              <a:gd name="connsiteY545" fmla="*/ 1479607 h 5636895"/>
              <a:gd name="connsiteX546" fmla="*/ 4752759 w 4866257"/>
              <a:gd name="connsiteY546" fmla="*/ 1467093 h 5636895"/>
              <a:gd name="connsiteX547" fmla="*/ 4772621 w 4866257"/>
              <a:gd name="connsiteY547" fmla="*/ 1467093 h 5636895"/>
              <a:gd name="connsiteX548" fmla="*/ 4866257 w 4866257"/>
              <a:gd name="connsiteY548" fmla="*/ 1570322 h 5636895"/>
              <a:gd name="connsiteX549" fmla="*/ 4866257 w 4866257"/>
              <a:gd name="connsiteY549" fmla="*/ 1582835 h 5636895"/>
              <a:gd name="connsiteX550" fmla="*/ 4854908 w 4866257"/>
              <a:gd name="connsiteY550" fmla="*/ 1582835 h 5636895"/>
              <a:gd name="connsiteX551" fmla="*/ 4803833 w 4866257"/>
              <a:gd name="connsiteY551" fmla="*/ 1535912 h 5636895"/>
              <a:gd name="connsiteX552" fmla="*/ 4764108 w 4866257"/>
              <a:gd name="connsiteY552" fmla="*/ 1548425 h 5636895"/>
              <a:gd name="connsiteX553" fmla="*/ 4534274 w 4866257"/>
              <a:gd name="connsiteY553" fmla="*/ 1398275 h 5636895"/>
              <a:gd name="connsiteX554" fmla="*/ 4443475 w 4866257"/>
              <a:gd name="connsiteY554" fmla="*/ 1320072 h 5636895"/>
              <a:gd name="connsiteX555" fmla="*/ 4474687 w 4866257"/>
              <a:gd name="connsiteY555" fmla="*/ 1320072 h 5636895"/>
              <a:gd name="connsiteX556" fmla="*/ 4505899 w 4866257"/>
              <a:gd name="connsiteY556" fmla="*/ 1354482 h 5636895"/>
              <a:gd name="connsiteX557" fmla="*/ 4505899 w 4866257"/>
              <a:gd name="connsiteY557" fmla="*/ 1398275 h 5636895"/>
              <a:gd name="connsiteX558" fmla="*/ 4494549 w 4866257"/>
              <a:gd name="connsiteY558" fmla="*/ 1398275 h 5636895"/>
              <a:gd name="connsiteX559" fmla="*/ 4420774 w 4866257"/>
              <a:gd name="connsiteY559" fmla="*/ 1366994 h 5636895"/>
              <a:gd name="connsiteX560" fmla="*/ 4420774 w 4866257"/>
              <a:gd name="connsiteY560" fmla="*/ 1341969 h 5636895"/>
              <a:gd name="connsiteX561" fmla="*/ 4443475 w 4866257"/>
              <a:gd name="connsiteY561" fmla="*/ 1320072 h 5636895"/>
              <a:gd name="connsiteX562" fmla="*/ 3297137 w 4866257"/>
              <a:gd name="connsiteY562" fmla="*/ 1285663 h 5636895"/>
              <a:gd name="connsiteX563" fmla="*/ 3297137 w 4866257"/>
              <a:gd name="connsiteY563" fmla="*/ 1298175 h 5636895"/>
              <a:gd name="connsiteX564" fmla="*/ 3336862 w 4866257"/>
              <a:gd name="connsiteY564" fmla="*/ 1298175 h 5636895"/>
              <a:gd name="connsiteX565" fmla="*/ 3336862 w 4866257"/>
              <a:gd name="connsiteY565" fmla="*/ 1285663 h 5636895"/>
              <a:gd name="connsiteX566" fmla="*/ 1509532 w 4866257"/>
              <a:gd name="connsiteY566" fmla="*/ 1273150 h 5636895"/>
              <a:gd name="connsiteX567" fmla="*/ 1518045 w 4866257"/>
              <a:gd name="connsiteY567" fmla="*/ 1273150 h 5636895"/>
              <a:gd name="connsiteX568" fmla="*/ 1745042 w 4866257"/>
              <a:gd name="connsiteY568" fmla="*/ 1501503 h 5636895"/>
              <a:gd name="connsiteX569" fmla="*/ 1745042 w 4866257"/>
              <a:gd name="connsiteY569" fmla="*/ 1514016 h 5636895"/>
              <a:gd name="connsiteX570" fmla="*/ 1736530 w 4866257"/>
              <a:gd name="connsiteY570" fmla="*/ 1514016 h 5636895"/>
              <a:gd name="connsiteX571" fmla="*/ 1509532 w 4866257"/>
              <a:gd name="connsiteY571" fmla="*/ 1273150 h 5636895"/>
              <a:gd name="connsiteX572" fmla="*/ 175922 w 4866257"/>
              <a:gd name="connsiteY572" fmla="*/ 1273150 h 5636895"/>
              <a:gd name="connsiteX573" fmla="*/ 187273 w 4866257"/>
              <a:gd name="connsiteY573" fmla="*/ 1298175 h 5636895"/>
              <a:gd name="connsiteX574" fmla="*/ 164573 w 4866257"/>
              <a:gd name="connsiteY574" fmla="*/ 1320072 h 5636895"/>
              <a:gd name="connsiteX575" fmla="*/ 156061 w 4866257"/>
              <a:gd name="connsiteY575" fmla="*/ 1320072 h 5636895"/>
              <a:gd name="connsiteX576" fmla="*/ 156061 w 4866257"/>
              <a:gd name="connsiteY576" fmla="*/ 1298175 h 5636895"/>
              <a:gd name="connsiteX577" fmla="*/ 175922 w 4866257"/>
              <a:gd name="connsiteY577" fmla="*/ 1273150 h 5636895"/>
              <a:gd name="connsiteX578" fmla="*/ 3430499 w 4866257"/>
              <a:gd name="connsiteY578" fmla="*/ 1251253 h 5636895"/>
              <a:gd name="connsiteX579" fmla="*/ 3399286 w 4866257"/>
              <a:gd name="connsiteY579" fmla="*/ 1285663 h 5636895"/>
              <a:gd name="connsiteX580" fmla="*/ 3441849 w 4866257"/>
              <a:gd name="connsiteY580" fmla="*/ 1285663 h 5636895"/>
              <a:gd name="connsiteX581" fmla="*/ 3450361 w 4866257"/>
              <a:gd name="connsiteY581" fmla="*/ 1251253 h 5636895"/>
              <a:gd name="connsiteX582" fmla="*/ 4659122 w 4866257"/>
              <a:gd name="connsiteY582" fmla="*/ 1229356 h 5636895"/>
              <a:gd name="connsiteX583" fmla="*/ 4678984 w 4866257"/>
              <a:gd name="connsiteY583" fmla="*/ 1229356 h 5636895"/>
              <a:gd name="connsiteX584" fmla="*/ 4732896 w 4866257"/>
              <a:gd name="connsiteY584" fmla="*/ 1285663 h 5636895"/>
              <a:gd name="connsiteX585" fmla="*/ 4732896 w 4866257"/>
              <a:gd name="connsiteY585" fmla="*/ 1298175 h 5636895"/>
              <a:gd name="connsiteX586" fmla="*/ 4710196 w 4866257"/>
              <a:gd name="connsiteY586" fmla="*/ 1320072 h 5636895"/>
              <a:gd name="connsiteX587" fmla="*/ 4639260 w 4866257"/>
              <a:gd name="connsiteY587" fmla="*/ 1263765 h 5636895"/>
              <a:gd name="connsiteX588" fmla="*/ 4639260 w 4866257"/>
              <a:gd name="connsiteY588" fmla="*/ 1251253 h 5636895"/>
              <a:gd name="connsiteX589" fmla="*/ 4659122 w 4866257"/>
              <a:gd name="connsiteY589" fmla="*/ 1229356 h 5636895"/>
              <a:gd name="connsiteX590" fmla="*/ 3873143 w 4866257"/>
              <a:gd name="connsiteY590" fmla="*/ 1194946 h 5636895"/>
              <a:gd name="connsiteX591" fmla="*/ 3873143 w 4866257"/>
              <a:gd name="connsiteY591" fmla="*/ 1207459 h 5636895"/>
              <a:gd name="connsiteX592" fmla="*/ 3895843 w 4866257"/>
              <a:gd name="connsiteY592" fmla="*/ 1229356 h 5636895"/>
              <a:gd name="connsiteX593" fmla="*/ 3895843 w 4866257"/>
              <a:gd name="connsiteY593" fmla="*/ 1194946 h 5636895"/>
              <a:gd name="connsiteX594" fmla="*/ 1044187 w 4866257"/>
              <a:gd name="connsiteY594" fmla="*/ 1148025 h 5636895"/>
              <a:gd name="connsiteX595" fmla="*/ 1106612 w 4866257"/>
              <a:gd name="connsiteY595" fmla="*/ 1148025 h 5636895"/>
              <a:gd name="connsiteX596" fmla="*/ 1126475 w 4866257"/>
              <a:gd name="connsiteY596" fmla="*/ 1366994 h 5636895"/>
              <a:gd name="connsiteX597" fmla="*/ 1115124 w 4866257"/>
              <a:gd name="connsiteY597" fmla="*/ 1398275 h 5636895"/>
              <a:gd name="connsiteX598" fmla="*/ 1095262 w 4866257"/>
              <a:gd name="connsiteY598" fmla="*/ 1398275 h 5636895"/>
              <a:gd name="connsiteX599" fmla="*/ 1021488 w 4866257"/>
              <a:gd name="connsiteY599" fmla="*/ 1241869 h 5636895"/>
              <a:gd name="connsiteX600" fmla="*/ 1021488 w 4866257"/>
              <a:gd name="connsiteY600" fmla="*/ 1173050 h 5636895"/>
              <a:gd name="connsiteX601" fmla="*/ 1044187 w 4866257"/>
              <a:gd name="connsiteY601" fmla="*/ 1148025 h 5636895"/>
              <a:gd name="connsiteX602" fmla="*/ 2562234 w 4866257"/>
              <a:gd name="connsiteY602" fmla="*/ 1104231 h 5636895"/>
              <a:gd name="connsiteX603" fmla="*/ 2397660 w 4866257"/>
              <a:gd name="connsiteY603" fmla="*/ 1173050 h 5636895"/>
              <a:gd name="connsiteX604" fmla="*/ 2374961 w 4866257"/>
              <a:gd name="connsiteY604" fmla="*/ 1182434 h 5636895"/>
              <a:gd name="connsiteX605" fmla="*/ 2386311 w 4866257"/>
              <a:gd name="connsiteY605" fmla="*/ 1207459 h 5636895"/>
              <a:gd name="connsiteX606" fmla="*/ 2448735 w 4866257"/>
              <a:gd name="connsiteY606" fmla="*/ 1182434 h 5636895"/>
              <a:gd name="connsiteX607" fmla="*/ 2448735 w 4866257"/>
              <a:gd name="connsiteY607" fmla="*/ 1194946 h 5636895"/>
              <a:gd name="connsiteX608" fmla="*/ 2511160 w 4866257"/>
              <a:gd name="connsiteY608" fmla="*/ 1148025 h 5636895"/>
              <a:gd name="connsiteX609" fmla="*/ 2573584 w 4866257"/>
              <a:gd name="connsiteY609" fmla="*/ 1138640 h 5636895"/>
              <a:gd name="connsiteX610" fmla="*/ 2593446 w 4866257"/>
              <a:gd name="connsiteY610" fmla="*/ 1148025 h 5636895"/>
              <a:gd name="connsiteX611" fmla="*/ 2624658 w 4866257"/>
              <a:gd name="connsiteY611" fmla="*/ 1138640 h 5636895"/>
              <a:gd name="connsiteX612" fmla="*/ 2562234 w 4866257"/>
              <a:gd name="connsiteY612" fmla="*/ 1104231 h 5636895"/>
              <a:gd name="connsiteX613" fmla="*/ 2593446 w 4866257"/>
              <a:gd name="connsiteY613" fmla="*/ 1069822 h 5636895"/>
              <a:gd name="connsiteX614" fmla="*/ 2593446 w 4866257"/>
              <a:gd name="connsiteY614" fmla="*/ 1091718 h 5636895"/>
              <a:gd name="connsiteX615" fmla="*/ 2624658 w 4866257"/>
              <a:gd name="connsiteY615" fmla="*/ 1091718 h 5636895"/>
              <a:gd name="connsiteX616" fmla="*/ 2604796 w 4866257"/>
              <a:gd name="connsiteY616" fmla="*/ 1069822 h 5636895"/>
              <a:gd name="connsiteX617" fmla="*/ 1384683 w 4866257"/>
              <a:gd name="connsiteY617" fmla="*/ 897774 h 5636895"/>
              <a:gd name="connsiteX618" fmla="*/ 1396034 w 4866257"/>
              <a:gd name="connsiteY618" fmla="*/ 922799 h 5636895"/>
              <a:gd name="connsiteX619" fmla="*/ 1396034 w 4866257"/>
              <a:gd name="connsiteY619" fmla="*/ 944695 h 5636895"/>
              <a:gd name="connsiteX620" fmla="*/ 1384683 w 4866257"/>
              <a:gd name="connsiteY620" fmla="*/ 944695 h 5636895"/>
              <a:gd name="connsiteX621" fmla="*/ 1364822 w 4866257"/>
              <a:gd name="connsiteY621" fmla="*/ 922799 h 5636895"/>
              <a:gd name="connsiteX622" fmla="*/ 1384683 w 4866257"/>
              <a:gd name="connsiteY622" fmla="*/ 897774 h 5636895"/>
              <a:gd name="connsiteX623" fmla="*/ 4307276 w 4866257"/>
              <a:gd name="connsiteY623" fmla="*/ 807059 h 5636895"/>
              <a:gd name="connsiteX624" fmla="*/ 4381051 w 4866257"/>
              <a:gd name="connsiteY624" fmla="*/ 910286 h 5636895"/>
              <a:gd name="connsiteX625" fmla="*/ 4298764 w 4866257"/>
              <a:gd name="connsiteY625" fmla="*/ 819571 h 5636895"/>
              <a:gd name="connsiteX626" fmla="*/ 4307276 w 4866257"/>
              <a:gd name="connsiteY626" fmla="*/ 807059 h 5636895"/>
              <a:gd name="connsiteX627" fmla="*/ 3172289 w 4866257"/>
              <a:gd name="connsiteY627" fmla="*/ 794546 h 5636895"/>
              <a:gd name="connsiteX628" fmla="*/ 3203501 w 4866257"/>
              <a:gd name="connsiteY628" fmla="*/ 794546 h 5636895"/>
              <a:gd name="connsiteX629" fmla="*/ 3203501 w 4866257"/>
              <a:gd name="connsiteY629" fmla="*/ 819571 h 5636895"/>
              <a:gd name="connsiteX630" fmla="*/ 3192152 w 4866257"/>
              <a:gd name="connsiteY630" fmla="*/ 819571 h 5636895"/>
              <a:gd name="connsiteX631" fmla="*/ 3172289 w 4866257"/>
              <a:gd name="connsiteY631" fmla="*/ 794546 h 5636895"/>
              <a:gd name="connsiteX632" fmla="*/ 3419149 w 4866257"/>
              <a:gd name="connsiteY632" fmla="*/ 738240 h 5636895"/>
              <a:gd name="connsiteX633" fmla="*/ 3387937 w 4866257"/>
              <a:gd name="connsiteY633" fmla="*/ 750752 h 5636895"/>
              <a:gd name="connsiteX634" fmla="*/ 3387937 w 4866257"/>
              <a:gd name="connsiteY634" fmla="*/ 763265 h 5636895"/>
              <a:gd name="connsiteX635" fmla="*/ 3419149 w 4866257"/>
              <a:gd name="connsiteY635" fmla="*/ 763265 h 5636895"/>
              <a:gd name="connsiteX636" fmla="*/ 1228624 w 4866257"/>
              <a:gd name="connsiteY636" fmla="*/ 681933 h 5636895"/>
              <a:gd name="connsiteX637" fmla="*/ 1239973 w 4866257"/>
              <a:gd name="connsiteY637" fmla="*/ 703830 h 5636895"/>
              <a:gd name="connsiteX638" fmla="*/ 1220111 w 4866257"/>
              <a:gd name="connsiteY638" fmla="*/ 728855 h 5636895"/>
              <a:gd name="connsiteX639" fmla="*/ 1208761 w 4866257"/>
              <a:gd name="connsiteY639" fmla="*/ 703830 h 5636895"/>
              <a:gd name="connsiteX640" fmla="*/ 1228624 w 4866257"/>
              <a:gd name="connsiteY640" fmla="*/ 681933 h 5636895"/>
              <a:gd name="connsiteX641" fmla="*/ 2491297 w 4866257"/>
              <a:gd name="connsiteY641" fmla="*/ 660036 h 5636895"/>
              <a:gd name="connsiteX642" fmla="*/ 2800581 w 4866257"/>
              <a:gd name="connsiteY642" fmla="*/ 988489 h 5636895"/>
              <a:gd name="connsiteX643" fmla="*/ 2871517 w 4866257"/>
              <a:gd name="connsiteY643" fmla="*/ 932183 h 5636895"/>
              <a:gd name="connsiteX644" fmla="*/ 2922592 w 4866257"/>
              <a:gd name="connsiteY644" fmla="*/ 944695 h 5636895"/>
              <a:gd name="connsiteX645" fmla="*/ 2953805 w 4866257"/>
              <a:gd name="connsiteY645" fmla="*/ 922799 h 5636895"/>
              <a:gd name="connsiteX646" fmla="*/ 2985017 w 4866257"/>
              <a:gd name="connsiteY646" fmla="*/ 922799 h 5636895"/>
              <a:gd name="connsiteX647" fmla="*/ 3007716 w 4866257"/>
              <a:gd name="connsiteY647" fmla="*/ 932183 h 5636895"/>
              <a:gd name="connsiteX648" fmla="*/ 3027578 w 4866257"/>
              <a:gd name="connsiteY648" fmla="*/ 897774 h 5636895"/>
              <a:gd name="connsiteX649" fmla="*/ 3016229 w 4866257"/>
              <a:gd name="connsiteY649" fmla="*/ 875878 h 5636895"/>
              <a:gd name="connsiteX650" fmla="*/ 3016229 w 4866257"/>
              <a:gd name="connsiteY650" fmla="*/ 863364 h 5636895"/>
              <a:gd name="connsiteX651" fmla="*/ 3047441 w 4866257"/>
              <a:gd name="connsiteY651" fmla="*/ 863364 h 5636895"/>
              <a:gd name="connsiteX652" fmla="*/ 3160939 w 4866257"/>
              <a:gd name="connsiteY652" fmla="*/ 841468 h 5636895"/>
              <a:gd name="connsiteX653" fmla="*/ 3223364 w 4866257"/>
              <a:gd name="connsiteY653" fmla="*/ 841468 h 5636895"/>
              <a:gd name="connsiteX654" fmla="*/ 3274438 w 4866257"/>
              <a:gd name="connsiteY654" fmla="*/ 785161 h 5636895"/>
              <a:gd name="connsiteX655" fmla="*/ 3274438 w 4866257"/>
              <a:gd name="connsiteY655" fmla="*/ 772649 h 5636895"/>
              <a:gd name="connsiteX656" fmla="*/ 3254576 w 4866257"/>
              <a:gd name="connsiteY656" fmla="*/ 772649 h 5636895"/>
              <a:gd name="connsiteX657" fmla="*/ 3254576 w 4866257"/>
              <a:gd name="connsiteY657" fmla="*/ 750752 h 5636895"/>
              <a:gd name="connsiteX658" fmla="*/ 3305650 w 4866257"/>
              <a:gd name="connsiteY658" fmla="*/ 750752 h 5636895"/>
              <a:gd name="connsiteX659" fmla="*/ 3325513 w 4866257"/>
              <a:gd name="connsiteY659" fmla="*/ 772649 h 5636895"/>
              <a:gd name="connsiteX660" fmla="*/ 3368074 w 4866257"/>
              <a:gd name="connsiteY660" fmla="*/ 763265 h 5636895"/>
              <a:gd name="connsiteX661" fmla="*/ 3368074 w 4866257"/>
              <a:gd name="connsiteY661" fmla="*/ 738240 h 5636895"/>
              <a:gd name="connsiteX662" fmla="*/ 3356725 w 4866257"/>
              <a:gd name="connsiteY662" fmla="*/ 716342 h 5636895"/>
              <a:gd name="connsiteX663" fmla="*/ 3336862 w 4866257"/>
              <a:gd name="connsiteY663" fmla="*/ 728855 h 5636895"/>
              <a:gd name="connsiteX664" fmla="*/ 3317000 w 4866257"/>
              <a:gd name="connsiteY664" fmla="*/ 703830 h 5636895"/>
              <a:gd name="connsiteX665" fmla="*/ 3336862 w 4866257"/>
              <a:gd name="connsiteY665" fmla="*/ 694446 h 5636895"/>
              <a:gd name="connsiteX666" fmla="*/ 3419149 w 4866257"/>
              <a:gd name="connsiteY666" fmla="*/ 716342 h 5636895"/>
              <a:gd name="connsiteX667" fmla="*/ 3461711 w 4866257"/>
              <a:gd name="connsiteY667" fmla="*/ 703830 h 5636895"/>
              <a:gd name="connsiteX668" fmla="*/ 3470223 w 4866257"/>
              <a:gd name="connsiteY668" fmla="*/ 703830 h 5636895"/>
              <a:gd name="connsiteX669" fmla="*/ 3833419 w 4866257"/>
              <a:gd name="connsiteY669" fmla="*/ 910286 h 5636895"/>
              <a:gd name="connsiteX670" fmla="*/ 3864631 w 4866257"/>
              <a:gd name="connsiteY670" fmla="*/ 897774 h 5636895"/>
              <a:gd name="connsiteX671" fmla="*/ 3935568 w 4866257"/>
              <a:gd name="connsiteY671" fmla="*/ 944695 h 5636895"/>
              <a:gd name="connsiteX672" fmla="*/ 3946918 w 4866257"/>
              <a:gd name="connsiteY672" fmla="*/ 944695 h 5636895"/>
              <a:gd name="connsiteX673" fmla="*/ 3935568 w 4866257"/>
              <a:gd name="connsiteY673" fmla="*/ 863364 h 5636895"/>
              <a:gd name="connsiteX674" fmla="*/ 3958267 w 4866257"/>
              <a:gd name="connsiteY674" fmla="*/ 853980 h 5636895"/>
              <a:gd name="connsiteX675" fmla="*/ 4276064 w 4866257"/>
              <a:gd name="connsiteY675" fmla="*/ 1047924 h 5636895"/>
              <a:gd name="connsiteX676" fmla="*/ 4287414 w 4866257"/>
              <a:gd name="connsiteY676" fmla="*/ 1069822 h 5636895"/>
              <a:gd name="connsiteX677" fmla="*/ 4287414 w 4866257"/>
              <a:gd name="connsiteY677" fmla="*/ 1082333 h 5636895"/>
              <a:gd name="connsiteX678" fmla="*/ 4267551 w 4866257"/>
              <a:gd name="connsiteY678" fmla="*/ 1104231 h 5636895"/>
              <a:gd name="connsiteX679" fmla="*/ 4224990 w 4866257"/>
              <a:gd name="connsiteY679" fmla="*/ 1069822 h 5636895"/>
              <a:gd name="connsiteX680" fmla="*/ 4216477 w 4866257"/>
              <a:gd name="connsiteY680" fmla="*/ 1069822 h 5636895"/>
              <a:gd name="connsiteX681" fmla="*/ 4216477 w 4866257"/>
              <a:gd name="connsiteY681" fmla="*/ 1091718 h 5636895"/>
              <a:gd name="connsiteX682" fmla="*/ 4224990 w 4866257"/>
              <a:gd name="connsiteY682" fmla="*/ 1113616 h 5636895"/>
              <a:gd name="connsiteX683" fmla="*/ 4205127 w 4866257"/>
              <a:gd name="connsiteY683" fmla="*/ 1138640 h 5636895"/>
              <a:gd name="connsiteX684" fmla="*/ 4216477 w 4866257"/>
              <a:gd name="connsiteY684" fmla="*/ 1148025 h 5636895"/>
              <a:gd name="connsiteX685" fmla="*/ 4162566 w 4866257"/>
              <a:gd name="connsiteY685" fmla="*/ 1173050 h 5636895"/>
              <a:gd name="connsiteX686" fmla="*/ 4162566 w 4866257"/>
              <a:gd name="connsiteY686" fmla="*/ 1160537 h 5636895"/>
              <a:gd name="connsiteX687" fmla="*/ 4142703 w 4866257"/>
              <a:gd name="connsiteY687" fmla="*/ 1173050 h 5636895"/>
              <a:gd name="connsiteX688" fmla="*/ 4091629 w 4866257"/>
              <a:gd name="connsiteY688" fmla="*/ 1173050 h 5636895"/>
              <a:gd name="connsiteX689" fmla="*/ 3978130 w 4866257"/>
              <a:gd name="connsiteY689" fmla="*/ 1207459 h 5636895"/>
              <a:gd name="connsiteX690" fmla="*/ 3978130 w 4866257"/>
              <a:gd name="connsiteY690" fmla="*/ 1216844 h 5636895"/>
              <a:gd name="connsiteX691" fmla="*/ 4029204 w 4866257"/>
              <a:gd name="connsiteY691" fmla="*/ 1207459 h 5636895"/>
              <a:gd name="connsiteX692" fmla="*/ 4111490 w 4866257"/>
              <a:gd name="connsiteY692" fmla="*/ 1263765 h 5636895"/>
              <a:gd name="connsiteX693" fmla="*/ 4162566 w 4866257"/>
              <a:gd name="connsiteY693" fmla="*/ 1251253 h 5636895"/>
              <a:gd name="connsiteX694" fmla="*/ 4400913 w 4866257"/>
              <a:gd name="connsiteY694" fmla="*/ 1398275 h 5636895"/>
              <a:gd name="connsiteX695" fmla="*/ 4369700 w 4866257"/>
              <a:gd name="connsiteY695" fmla="*/ 1423300 h 5636895"/>
              <a:gd name="connsiteX696" fmla="*/ 4361188 w 4866257"/>
              <a:gd name="connsiteY696" fmla="*/ 1423300 h 5636895"/>
              <a:gd name="connsiteX697" fmla="*/ 4361188 w 4866257"/>
              <a:gd name="connsiteY697" fmla="*/ 1366994 h 5636895"/>
              <a:gd name="connsiteX698" fmla="*/ 4298764 w 4866257"/>
              <a:gd name="connsiteY698" fmla="*/ 1410788 h 5636895"/>
              <a:gd name="connsiteX699" fmla="*/ 4216477 w 4866257"/>
              <a:gd name="connsiteY699" fmla="*/ 1366994 h 5636895"/>
              <a:gd name="connsiteX700" fmla="*/ 4193778 w 4866257"/>
              <a:gd name="connsiteY700" fmla="*/ 1398275 h 5636895"/>
              <a:gd name="connsiteX701" fmla="*/ 4236339 w 4866257"/>
              <a:gd name="connsiteY701" fmla="*/ 1410788 h 5636895"/>
              <a:gd name="connsiteX702" fmla="*/ 4236339 w 4866257"/>
              <a:gd name="connsiteY702" fmla="*/ 1432684 h 5636895"/>
              <a:gd name="connsiteX703" fmla="*/ 4193778 w 4866257"/>
              <a:gd name="connsiteY703" fmla="*/ 1492118 h 5636895"/>
              <a:gd name="connsiteX704" fmla="*/ 4185265 w 4866257"/>
              <a:gd name="connsiteY704" fmla="*/ 1492118 h 5636895"/>
              <a:gd name="connsiteX705" fmla="*/ 4154053 w 4866257"/>
              <a:gd name="connsiteY705" fmla="*/ 1410788 h 5636895"/>
              <a:gd name="connsiteX706" fmla="*/ 4142703 w 4866257"/>
              <a:gd name="connsiteY706" fmla="*/ 1410788 h 5636895"/>
              <a:gd name="connsiteX707" fmla="*/ 4122841 w 4866257"/>
              <a:gd name="connsiteY707" fmla="*/ 1501503 h 5636895"/>
              <a:gd name="connsiteX708" fmla="*/ 4122841 w 4866257"/>
              <a:gd name="connsiteY708" fmla="*/ 1514016 h 5636895"/>
              <a:gd name="connsiteX709" fmla="*/ 4142703 w 4866257"/>
              <a:gd name="connsiteY709" fmla="*/ 1514016 h 5636895"/>
              <a:gd name="connsiteX710" fmla="*/ 4142703 w 4866257"/>
              <a:gd name="connsiteY710" fmla="*/ 1548425 h 5636895"/>
              <a:gd name="connsiteX711" fmla="*/ 4060417 w 4866257"/>
              <a:gd name="connsiteY711" fmla="*/ 1492118 h 5636895"/>
              <a:gd name="connsiteX712" fmla="*/ 3978130 w 4866257"/>
              <a:gd name="connsiteY712" fmla="*/ 1548425 h 5636895"/>
              <a:gd name="connsiteX713" fmla="*/ 3958267 w 4866257"/>
              <a:gd name="connsiteY713" fmla="*/ 1548425 h 5636895"/>
              <a:gd name="connsiteX714" fmla="*/ 3927055 w 4866257"/>
              <a:gd name="connsiteY714" fmla="*/ 1526528 h 5636895"/>
              <a:gd name="connsiteX715" fmla="*/ 3884494 w 4866257"/>
              <a:gd name="connsiteY715" fmla="*/ 1526528 h 5636895"/>
              <a:gd name="connsiteX716" fmla="*/ 3813557 w 4866257"/>
              <a:gd name="connsiteY716" fmla="*/ 1582835 h 5636895"/>
              <a:gd name="connsiteX717" fmla="*/ 3782345 w 4866257"/>
              <a:gd name="connsiteY717" fmla="*/ 1557810 h 5636895"/>
              <a:gd name="connsiteX718" fmla="*/ 3770994 w 4866257"/>
              <a:gd name="connsiteY718" fmla="*/ 1557810 h 5636895"/>
              <a:gd name="connsiteX719" fmla="*/ 3637633 w 4866257"/>
              <a:gd name="connsiteY719" fmla="*/ 1639141 h 5636895"/>
              <a:gd name="connsiteX720" fmla="*/ 3614934 w 4866257"/>
              <a:gd name="connsiteY720" fmla="*/ 1673550 h 5636895"/>
              <a:gd name="connsiteX721" fmla="*/ 3575209 w 4866257"/>
              <a:gd name="connsiteY721" fmla="*/ 1639141 h 5636895"/>
              <a:gd name="connsiteX722" fmla="*/ 3555347 w 4866257"/>
              <a:gd name="connsiteY722" fmla="*/ 1661038 h 5636895"/>
              <a:gd name="connsiteX723" fmla="*/ 3555347 w 4866257"/>
              <a:gd name="connsiteY723" fmla="*/ 1673550 h 5636895"/>
              <a:gd name="connsiteX724" fmla="*/ 3575209 w 4866257"/>
              <a:gd name="connsiteY724" fmla="*/ 1707960 h 5636895"/>
              <a:gd name="connsiteX725" fmla="*/ 3543998 w 4866257"/>
              <a:gd name="connsiteY725" fmla="*/ 1707960 h 5636895"/>
              <a:gd name="connsiteX726" fmla="*/ 3512786 w 4866257"/>
              <a:gd name="connsiteY726" fmla="*/ 1661038 h 5636895"/>
              <a:gd name="connsiteX727" fmla="*/ 3501435 w 4866257"/>
              <a:gd name="connsiteY727" fmla="*/ 1661038 h 5636895"/>
              <a:gd name="connsiteX728" fmla="*/ 3461711 w 4866257"/>
              <a:gd name="connsiteY728" fmla="*/ 1717344 h 5636895"/>
              <a:gd name="connsiteX729" fmla="*/ 3419149 w 4866257"/>
              <a:gd name="connsiteY729" fmla="*/ 1695448 h 5636895"/>
              <a:gd name="connsiteX730" fmla="*/ 3410637 w 4866257"/>
              <a:gd name="connsiteY730" fmla="*/ 1707960 h 5636895"/>
              <a:gd name="connsiteX731" fmla="*/ 3419149 w 4866257"/>
              <a:gd name="connsiteY731" fmla="*/ 1729857 h 5636895"/>
              <a:gd name="connsiteX732" fmla="*/ 3410637 w 4866257"/>
              <a:gd name="connsiteY732" fmla="*/ 1776779 h 5636895"/>
              <a:gd name="connsiteX733" fmla="*/ 3387937 w 4866257"/>
              <a:gd name="connsiteY733" fmla="*/ 1776779 h 5636895"/>
              <a:gd name="connsiteX734" fmla="*/ 3387937 w 4866257"/>
              <a:gd name="connsiteY734" fmla="*/ 1751754 h 5636895"/>
              <a:gd name="connsiteX735" fmla="*/ 3379425 w 4866257"/>
              <a:gd name="connsiteY735" fmla="*/ 1751754 h 5636895"/>
              <a:gd name="connsiteX736" fmla="*/ 3297137 w 4866257"/>
              <a:gd name="connsiteY736" fmla="*/ 1798676 h 5636895"/>
              <a:gd name="connsiteX737" fmla="*/ 3297137 w 4866257"/>
              <a:gd name="connsiteY737" fmla="*/ 1786163 h 5636895"/>
              <a:gd name="connsiteX738" fmla="*/ 3234713 w 4866257"/>
              <a:gd name="connsiteY738" fmla="*/ 1820573 h 5636895"/>
              <a:gd name="connsiteX739" fmla="*/ 3430499 w 4866257"/>
              <a:gd name="connsiteY739" fmla="*/ 1923801 h 5636895"/>
              <a:gd name="connsiteX740" fmla="*/ 3368074 w 4866257"/>
              <a:gd name="connsiteY740" fmla="*/ 1958211 h 5636895"/>
              <a:gd name="connsiteX741" fmla="*/ 3348212 w 4866257"/>
              <a:gd name="connsiteY741" fmla="*/ 1958211 h 5636895"/>
              <a:gd name="connsiteX742" fmla="*/ 3336862 w 4866257"/>
              <a:gd name="connsiteY742" fmla="*/ 1945699 h 5636895"/>
              <a:gd name="connsiteX743" fmla="*/ 3297137 w 4866257"/>
              <a:gd name="connsiteY743" fmla="*/ 1992621 h 5636895"/>
              <a:gd name="connsiteX744" fmla="*/ 3470223 w 4866257"/>
              <a:gd name="connsiteY744" fmla="*/ 2002005 h 5636895"/>
              <a:gd name="connsiteX745" fmla="*/ 3492923 w 4866257"/>
              <a:gd name="connsiteY745" fmla="*/ 2027030 h 5636895"/>
              <a:gd name="connsiteX746" fmla="*/ 3492923 w 4866257"/>
              <a:gd name="connsiteY746" fmla="*/ 2036415 h 5636895"/>
              <a:gd name="connsiteX747" fmla="*/ 3481574 w 4866257"/>
              <a:gd name="connsiteY747" fmla="*/ 2036415 h 5636895"/>
              <a:gd name="connsiteX748" fmla="*/ 3450361 w 4866257"/>
              <a:gd name="connsiteY748" fmla="*/ 2027030 h 5636895"/>
              <a:gd name="connsiteX749" fmla="*/ 3387937 w 4866257"/>
              <a:gd name="connsiteY749" fmla="*/ 2036415 h 5636895"/>
              <a:gd name="connsiteX750" fmla="*/ 3379425 w 4866257"/>
              <a:gd name="connsiteY750" fmla="*/ 2027030 h 5636895"/>
              <a:gd name="connsiteX751" fmla="*/ 3356725 w 4866257"/>
              <a:gd name="connsiteY751" fmla="*/ 2036415 h 5636895"/>
              <a:gd name="connsiteX752" fmla="*/ 3317000 w 4866257"/>
              <a:gd name="connsiteY752" fmla="*/ 2027030 h 5636895"/>
              <a:gd name="connsiteX753" fmla="*/ 3192152 w 4866257"/>
              <a:gd name="connsiteY753" fmla="*/ 2130259 h 5636895"/>
              <a:gd name="connsiteX754" fmla="*/ 3152427 w 4866257"/>
              <a:gd name="connsiteY754" fmla="*/ 2152156 h 5636895"/>
              <a:gd name="connsiteX755" fmla="*/ 3129727 w 4866257"/>
              <a:gd name="connsiteY755" fmla="*/ 2130259 h 5636895"/>
              <a:gd name="connsiteX756" fmla="*/ 3160939 w 4866257"/>
              <a:gd name="connsiteY756" fmla="*/ 2083337 h 5636895"/>
              <a:gd name="connsiteX757" fmla="*/ 3160939 w 4866257"/>
              <a:gd name="connsiteY757" fmla="*/ 2070824 h 5636895"/>
              <a:gd name="connsiteX758" fmla="*/ 3098515 w 4866257"/>
              <a:gd name="connsiteY758" fmla="*/ 2095849 h 5636895"/>
              <a:gd name="connsiteX759" fmla="*/ 3109865 w 4866257"/>
              <a:gd name="connsiteY759" fmla="*/ 2130259 h 5636895"/>
              <a:gd name="connsiteX760" fmla="*/ 3078653 w 4866257"/>
              <a:gd name="connsiteY760" fmla="*/ 2152156 h 5636895"/>
              <a:gd name="connsiteX761" fmla="*/ 3058790 w 4866257"/>
              <a:gd name="connsiteY761" fmla="*/ 2095849 h 5636895"/>
              <a:gd name="connsiteX762" fmla="*/ 3047441 w 4866257"/>
              <a:gd name="connsiteY762" fmla="*/ 2095849 h 5636895"/>
              <a:gd name="connsiteX763" fmla="*/ 3038929 w 4866257"/>
              <a:gd name="connsiteY763" fmla="*/ 2117747 h 5636895"/>
              <a:gd name="connsiteX764" fmla="*/ 3047441 w 4866257"/>
              <a:gd name="connsiteY764" fmla="*/ 2139643 h 5636895"/>
              <a:gd name="connsiteX765" fmla="*/ 3047441 w 4866257"/>
              <a:gd name="connsiteY765" fmla="*/ 2152156 h 5636895"/>
              <a:gd name="connsiteX766" fmla="*/ 3027578 w 4866257"/>
              <a:gd name="connsiteY766" fmla="*/ 2152156 h 5636895"/>
              <a:gd name="connsiteX767" fmla="*/ 2996366 w 4866257"/>
              <a:gd name="connsiteY767" fmla="*/ 2095849 h 5636895"/>
              <a:gd name="connsiteX768" fmla="*/ 2985017 w 4866257"/>
              <a:gd name="connsiteY768" fmla="*/ 2095849 h 5636895"/>
              <a:gd name="connsiteX769" fmla="*/ 2902730 w 4866257"/>
              <a:gd name="connsiteY769" fmla="*/ 2139643 h 5636895"/>
              <a:gd name="connsiteX770" fmla="*/ 2882868 w 4866257"/>
              <a:gd name="connsiteY770" fmla="*/ 2130259 h 5636895"/>
              <a:gd name="connsiteX771" fmla="*/ 2777881 w 4866257"/>
              <a:gd name="connsiteY771" fmla="*/ 2230358 h 5636895"/>
              <a:gd name="connsiteX772" fmla="*/ 2769368 w 4866257"/>
              <a:gd name="connsiteY772" fmla="*/ 2255385 h 5636895"/>
              <a:gd name="connsiteX773" fmla="*/ 3007716 w 4866257"/>
              <a:gd name="connsiteY773" fmla="*/ 2596351 h 5636895"/>
              <a:gd name="connsiteX774" fmla="*/ 3668845 w 4866257"/>
              <a:gd name="connsiteY774" fmla="*/ 2890395 h 5636895"/>
              <a:gd name="connsiteX775" fmla="*/ 3833419 w 4866257"/>
              <a:gd name="connsiteY775" fmla="*/ 2834089 h 5636895"/>
              <a:gd name="connsiteX776" fmla="*/ 3833419 w 4866257"/>
              <a:gd name="connsiteY776" fmla="*/ 2846601 h 5636895"/>
              <a:gd name="connsiteX777" fmla="*/ 3719921 w 4866257"/>
              <a:gd name="connsiteY777" fmla="*/ 2915420 h 5636895"/>
              <a:gd name="connsiteX778" fmla="*/ 3719921 w 4866257"/>
              <a:gd name="connsiteY778" fmla="*/ 2924804 h 5636895"/>
              <a:gd name="connsiteX779" fmla="*/ 3813557 w 4866257"/>
              <a:gd name="connsiteY779" fmla="*/ 2924804 h 5636895"/>
              <a:gd name="connsiteX780" fmla="*/ 3813557 w 4866257"/>
              <a:gd name="connsiteY780" fmla="*/ 2937317 h 5636895"/>
              <a:gd name="connsiteX781" fmla="*/ 3833419 w 4866257"/>
              <a:gd name="connsiteY781" fmla="*/ 2937317 h 5636895"/>
              <a:gd name="connsiteX782" fmla="*/ 3884494 w 4866257"/>
              <a:gd name="connsiteY782" fmla="*/ 2881010 h 5636895"/>
              <a:gd name="connsiteX783" fmla="*/ 3895843 w 4866257"/>
              <a:gd name="connsiteY783" fmla="*/ 2902908 h 5636895"/>
              <a:gd name="connsiteX784" fmla="*/ 3895843 w 4866257"/>
              <a:gd name="connsiteY784" fmla="*/ 2915420 h 5636895"/>
              <a:gd name="connsiteX785" fmla="*/ 3822070 w 4866257"/>
              <a:gd name="connsiteY785" fmla="*/ 2971727 h 5636895"/>
              <a:gd name="connsiteX786" fmla="*/ 3822070 w 4866257"/>
              <a:gd name="connsiteY786" fmla="*/ 2984239 h 5636895"/>
              <a:gd name="connsiteX787" fmla="*/ 4369700 w 4866257"/>
              <a:gd name="connsiteY787" fmla="*/ 3200080 h 5636895"/>
              <a:gd name="connsiteX788" fmla="*/ 4412263 w 4866257"/>
              <a:gd name="connsiteY788" fmla="*/ 3234489 h 5636895"/>
              <a:gd name="connsiteX789" fmla="*/ 4412263 w 4866257"/>
              <a:gd name="connsiteY789" fmla="*/ 3243874 h 5636895"/>
              <a:gd name="connsiteX790" fmla="*/ 4369700 w 4866257"/>
              <a:gd name="connsiteY790" fmla="*/ 3243874 h 5636895"/>
              <a:gd name="connsiteX791" fmla="*/ 4412263 w 4866257"/>
              <a:gd name="connsiteY791" fmla="*/ 3303308 h 5636895"/>
              <a:gd name="connsiteX792" fmla="*/ 4412263 w 4866257"/>
              <a:gd name="connsiteY792" fmla="*/ 3312693 h 5636895"/>
              <a:gd name="connsiteX793" fmla="*/ 4392400 w 4866257"/>
              <a:gd name="connsiteY793" fmla="*/ 3334589 h 5636895"/>
              <a:gd name="connsiteX794" fmla="*/ 4381051 w 4866257"/>
              <a:gd name="connsiteY794" fmla="*/ 3312693 h 5636895"/>
              <a:gd name="connsiteX795" fmla="*/ 4392400 w 4866257"/>
              <a:gd name="connsiteY795" fmla="*/ 3303308 h 5636895"/>
              <a:gd name="connsiteX796" fmla="*/ 4256202 w 4866257"/>
              <a:gd name="connsiteY796" fmla="*/ 3268899 h 5636895"/>
              <a:gd name="connsiteX797" fmla="*/ 4298764 w 4866257"/>
              <a:gd name="connsiteY797" fmla="*/ 3415921 h 5636895"/>
              <a:gd name="connsiteX798" fmla="*/ 4287414 w 4866257"/>
              <a:gd name="connsiteY798" fmla="*/ 3428433 h 5636895"/>
              <a:gd name="connsiteX799" fmla="*/ 4420774 w 4866257"/>
              <a:gd name="connsiteY799" fmla="*/ 3700581 h 5636895"/>
              <a:gd name="connsiteX800" fmla="*/ 4400913 w 4866257"/>
              <a:gd name="connsiteY800" fmla="*/ 3722478 h 5636895"/>
              <a:gd name="connsiteX801" fmla="*/ 4443475 w 4866257"/>
              <a:gd name="connsiteY801" fmla="*/ 3747503 h 5636895"/>
              <a:gd name="connsiteX802" fmla="*/ 4443475 w 4866257"/>
              <a:gd name="connsiteY802" fmla="*/ 3769400 h 5636895"/>
              <a:gd name="connsiteX803" fmla="*/ 4412263 w 4866257"/>
              <a:gd name="connsiteY803" fmla="*/ 3803809 h 5636895"/>
              <a:gd name="connsiteX804" fmla="*/ 4361188 w 4866257"/>
              <a:gd name="connsiteY804" fmla="*/ 3734990 h 5636895"/>
              <a:gd name="connsiteX805" fmla="*/ 4361188 w 4866257"/>
              <a:gd name="connsiteY805" fmla="*/ 3713094 h 5636895"/>
              <a:gd name="connsiteX806" fmla="*/ 4381051 w 4866257"/>
              <a:gd name="connsiteY806" fmla="*/ 3713094 h 5636895"/>
              <a:gd name="connsiteX807" fmla="*/ 4369700 w 4866257"/>
              <a:gd name="connsiteY807" fmla="*/ 3688069 h 5636895"/>
              <a:gd name="connsiteX808" fmla="*/ 4369700 w 4866257"/>
              <a:gd name="connsiteY808" fmla="*/ 3678684 h 5636895"/>
              <a:gd name="connsiteX809" fmla="*/ 4381051 w 4866257"/>
              <a:gd name="connsiteY809" fmla="*/ 3666171 h 5636895"/>
              <a:gd name="connsiteX810" fmla="*/ 4369700 w 4866257"/>
              <a:gd name="connsiteY810" fmla="*/ 3644275 h 5636895"/>
              <a:gd name="connsiteX811" fmla="*/ 4369700 w 4866257"/>
              <a:gd name="connsiteY811" fmla="*/ 3587969 h 5636895"/>
              <a:gd name="connsiteX812" fmla="*/ 4361188 w 4866257"/>
              <a:gd name="connsiteY812" fmla="*/ 3587969 h 5636895"/>
              <a:gd name="connsiteX813" fmla="*/ 4318626 w 4866257"/>
              <a:gd name="connsiteY813" fmla="*/ 3713094 h 5636895"/>
              <a:gd name="connsiteX814" fmla="*/ 4329976 w 4866257"/>
              <a:gd name="connsiteY814" fmla="*/ 3734990 h 5636895"/>
              <a:gd name="connsiteX815" fmla="*/ 4318626 w 4866257"/>
              <a:gd name="connsiteY815" fmla="*/ 3747503 h 5636895"/>
              <a:gd name="connsiteX816" fmla="*/ 4349839 w 4866257"/>
              <a:gd name="connsiteY816" fmla="*/ 3825707 h 5636895"/>
              <a:gd name="connsiteX817" fmla="*/ 4349839 w 4866257"/>
              <a:gd name="connsiteY817" fmla="*/ 3838219 h 5636895"/>
              <a:gd name="connsiteX818" fmla="*/ 4307276 w 4866257"/>
              <a:gd name="connsiteY818" fmla="*/ 3872628 h 5636895"/>
              <a:gd name="connsiteX819" fmla="*/ 4307276 w 4866257"/>
              <a:gd name="connsiteY819" fmla="*/ 3882013 h 5636895"/>
              <a:gd name="connsiteX820" fmla="*/ 4338488 w 4866257"/>
              <a:gd name="connsiteY820" fmla="*/ 3882013 h 5636895"/>
              <a:gd name="connsiteX821" fmla="*/ 4338488 w 4866257"/>
              <a:gd name="connsiteY821" fmla="*/ 3894526 h 5636895"/>
              <a:gd name="connsiteX822" fmla="*/ 4329976 w 4866257"/>
              <a:gd name="connsiteY822" fmla="*/ 3916422 h 5636895"/>
              <a:gd name="connsiteX823" fmla="*/ 4349839 w 4866257"/>
              <a:gd name="connsiteY823" fmla="*/ 3938320 h 5636895"/>
              <a:gd name="connsiteX824" fmla="*/ 4349839 w 4866257"/>
              <a:gd name="connsiteY824" fmla="*/ 3950831 h 5636895"/>
              <a:gd name="connsiteX825" fmla="*/ 4329976 w 4866257"/>
              <a:gd name="connsiteY825" fmla="*/ 3950831 h 5636895"/>
              <a:gd name="connsiteX826" fmla="*/ 4329976 w 4866257"/>
              <a:gd name="connsiteY826" fmla="*/ 3928935 h 5636895"/>
              <a:gd name="connsiteX827" fmla="*/ 4307276 w 4866257"/>
              <a:gd name="connsiteY827" fmla="*/ 3950831 h 5636895"/>
              <a:gd name="connsiteX828" fmla="*/ 4307276 w 4866257"/>
              <a:gd name="connsiteY828" fmla="*/ 3963345 h 5636895"/>
              <a:gd name="connsiteX829" fmla="*/ 4338488 w 4866257"/>
              <a:gd name="connsiteY829" fmla="*/ 3963345 h 5636895"/>
              <a:gd name="connsiteX830" fmla="*/ 4329976 w 4866257"/>
              <a:gd name="connsiteY830" fmla="*/ 4019650 h 5636895"/>
              <a:gd name="connsiteX831" fmla="*/ 4349839 w 4866257"/>
              <a:gd name="connsiteY831" fmla="*/ 4041548 h 5636895"/>
              <a:gd name="connsiteX832" fmla="*/ 4349839 w 4866257"/>
              <a:gd name="connsiteY832" fmla="*/ 4054060 h 5636895"/>
              <a:gd name="connsiteX833" fmla="*/ 4338488 w 4866257"/>
              <a:gd name="connsiteY833" fmla="*/ 4075958 h 5636895"/>
              <a:gd name="connsiteX834" fmla="*/ 4318626 w 4866257"/>
              <a:gd name="connsiteY834" fmla="*/ 4066573 h 5636895"/>
              <a:gd name="connsiteX835" fmla="*/ 4307276 w 4866257"/>
              <a:gd name="connsiteY835" fmla="*/ 4066573 h 5636895"/>
              <a:gd name="connsiteX836" fmla="*/ 4307276 w 4866257"/>
              <a:gd name="connsiteY836" fmla="*/ 4075958 h 5636895"/>
              <a:gd name="connsiteX837" fmla="*/ 4329976 w 4866257"/>
              <a:gd name="connsiteY837" fmla="*/ 4110366 h 5636895"/>
              <a:gd name="connsiteX838" fmla="*/ 4329976 w 4866257"/>
              <a:gd name="connsiteY838" fmla="*/ 4122879 h 5636895"/>
              <a:gd name="connsiteX839" fmla="*/ 4298764 w 4866257"/>
              <a:gd name="connsiteY839" fmla="*/ 4179185 h 5636895"/>
              <a:gd name="connsiteX840" fmla="*/ 4329976 w 4866257"/>
              <a:gd name="connsiteY840" fmla="*/ 4179185 h 5636895"/>
              <a:gd name="connsiteX841" fmla="*/ 4329976 w 4866257"/>
              <a:gd name="connsiteY841" fmla="*/ 4213594 h 5636895"/>
              <a:gd name="connsiteX842" fmla="*/ 4267551 w 4866257"/>
              <a:gd name="connsiteY842" fmla="*/ 4373130 h 5636895"/>
              <a:gd name="connsiteX843" fmla="*/ 4224990 w 4866257"/>
              <a:gd name="connsiteY843" fmla="*/ 4498255 h 5636895"/>
              <a:gd name="connsiteX844" fmla="*/ 4216477 w 4866257"/>
              <a:gd name="connsiteY844" fmla="*/ 4498255 h 5636895"/>
              <a:gd name="connsiteX845" fmla="*/ 4193778 w 4866257"/>
              <a:gd name="connsiteY845" fmla="*/ 4476358 h 5636895"/>
              <a:gd name="connsiteX846" fmla="*/ 4154053 w 4866257"/>
              <a:gd name="connsiteY846" fmla="*/ 4510768 h 5636895"/>
              <a:gd name="connsiteX847" fmla="*/ 4463337 w 4866257"/>
              <a:gd name="connsiteY847" fmla="*/ 5033166 h 5636895"/>
              <a:gd name="connsiteX848" fmla="*/ 4525761 w 4866257"/>
              <a:gd name="connsiteY848" fmla="*/ 5055063 h 5636895"/>
              <a:gd name="connsiteX849" fmla="*/ 4463337 w 4866257"/>
              <a:gd name="connsiteY849" fmla="*/ 5249006 h 5636895"/>
              <a:gd name="connsiteX850" fmla="*/ 4392400 w 4866257"/>
              <a:gd name="connsiteY850" fmla="*/ 5249006 h 5636895"/>
              <a:gd name="connsiteX851" fmla="*/ 4392400 w 4866257"/>
              <a:gd name="connsiteY851" fmla="*/ 5227110 h 5636895"/>
              <a:gd name="connsiteX852" fmla="*/ 4451987 w 4866257"/>
              <a:gd name="connsiteY852" fmla="*/ 5192701 h 5636895"/>
              <a:gd name="connsiteX853" fmla="*/ 4451987 w 4866257"/>
              <a:gd name="connsiteY853" fmla="*/ 5145778 h 5636895"/>
              <a:gd name="connsiteX854" fmla="*/ 4318626 w 4866257"/>
              <a:gd name="connsiteY854" fmla="*/ 4920553 h 5636895"/>
              <a:gd name="connsiteX855" fmla="*/ 4298764 w 4866257"/>
              <a:gd name="connsiteY855" fmla="*/ 4954963 h 5636895"/>
              <a:gd name="connsiteX856" fmla="*/ 4091629 w 4866257"/>
              <a:gd name="connsiteY856" fmla="*/ 4735993 h 5636895"/>
              <a:gd name="connsiteX857" fmla="*/ 4071766 w 4866257"/>
              <a:gd name="connsiteY857" fmla="*/ 4714096 h 5636895"/>
              <a:gd name="connsiteX858" fmla="*/ 4049066 w 4866257"/>
              <a:gd name="connsiteY858" fmla="*/ 4726608 h 5636895"/>
              <a:gd name="connsiteX859" fmla="*/ 4060417 w 4866257"/>
              <a:gd name="connsiteY859" fmla="*/ 4748506 h 5636895"/>
              <a:gd name="connsiteX860" fmla="*/ 4040555 w 4866257"/>
              <a:gd name="connsiteY860" fmla="*/ 4770402 h 5636895"/>
              <a:gd name="connsiteX861" fmla="*/ 3986642 w 4866257"/>
              <a:gd name="connsiteY861" fmla="*/ 4748506 h 5636895"/>
              <a:gd name="connsiteX862" fmla="*/ 3997992 w 4866257"/>
              <a:gd name="connsiteY862" fmla="*/ 4770402 h 5636895"/>
              <a:gd name="connsiteX863" fmla="*/ 3997992 w 4866257"/>
              <a:gd name="connsiteY863" fmla="*/ 4795427 h 5636895"/>
              <a:gd name="connsiteX864" fmla="*/ 3958267 w 4866257"/>
              <a:gd name="connsiteY864" fmla="*/ 4851734 h 5636895"/>
              <a:gd name="connsiteX865" fmla="*/ 3935568 w 4866257"/>
              <a:gd name="connsiteY865" fmla="*/ 4839221 h 5636895"/>
              <a:gd name="connsiteX866" fmla="*/ 3895843 w 4866257"/>
              <a:gd name="connsiteY866" fmla="*/ 4920553 h 5636895"/>
              <a:gd name="connsiteX867" fmla="*/ 3895843 w 4866257"/>
              <a:gd name="connsiteY867" fmla="*/ 4929938 h 5636895"/>
              <a:gd name="connsiteX868" fmla="*/ 3873143 w 4866257"/>
              <a:gd name="connsiteY868" fmla="*/ 4929938 h 5636895"/>
              <a:gd name="connsiteX869" fmla="*/ 3853282 w 4866257"/>
              <a:gd name="connsiteY869" fmla="*/ 4920553 h 5636895"/>
              <a:gd name="connsiteX870" fmla="*/ 3853282 w 4866257"/>
              <a:gd name="connsiteY870" fmla="*/ 4976859 h 5636895"/>
              <a:gd name="connsiteX871" fmla="*/ 3677358 w 4866257"/>
              <a:gd name="connsiteY871" fmla="*/ 5158291 h 5636895"/>
              <a:gd name="connsiteX872" fmla="*/ 3688708 w 4866257"/>
              <a:gd name="connsiteY872" fmla="*/ 5214598 h 5636895"/>
              <a:gd name="connsiteX873" fmla="*/ 3668845 w 4866257"/>
              <a:gd name="connsiteY873" fmla="*/ 5227110 h 5636895"/>
              <a:gd name="connsiteX874" fmla="*/ 3637633 w 4866257"/>
              <a:gd name="connsiteY874" fmla="*/ 5170804 h 5636895"/>
              <a:gd name="connsiteX875" fmla="*/ 3555347 w 4866257"/>
              <a:gd name="connsiteY875" fmla="*/ 5270904 h 5636895"/>
              <a:gd name="connsiteX876" fmla="*/ 3563860 w 4866257"/>
              <a:gd name="connsiteY876" fmla="*/ 5295929 h 5636895"/>
              <a:gd name="connsiteX877" fmla="*/ 3563860 w 4866257"/>
              <a:gd name="connsiteY877" fmla="*/ 5317825 h 5636895"/>
              <a:gd name="connsiteX878" fmla="*/ 3543998 w 4866257"/>
              <a:gd name="connsiteY878" fmla="*/ 5317825 h 5636895"/>
              <a:gd name="connsiteX879" fmla="*/ 3543998 w 4866257"/>
              <a:gd name="connsiteY879" fmla="*/ 5295929 h 5636895"/>
              <a:gd name="connsiteX880" fmla="*/ 3481574 w 4866257"/>
              <a:gd name="connsiteY880" fmla="*/ 5386644 h 5636895"/>
              <a:gd name="connsiteX881" fmla="*/ 3387937 w 4866257"/>
              <a:gd name="connsiteY881" fmla="*/ 5442951 h 5636895"/>
              <a:gd name="connsiteX882" fmla="*/ 3379425 w 4866257"/>
              <a:gd name="connsiteY882" fmla="*/ 5455463 h 5636895"/>
              <a:gd name="connsiteX883" fmla="*/ 3336862 w 4866257"/>
              <a:gd name="connsiteY883" fmla="*/ 5455463 h 5636895"/>
              <a:gd name="connsiteX884" fmla="*/ 3317000 w 4866257"/>
              <a:gd name="connsiteY884" fmla="*/ 5442951 h 5636895"/>
              <a:gd name="connsiteX885" fmla="*/ 3317000 w 4866257"/>
              <a:gd name="connsiteY885" fmla="*/ 5455463 h 5636895"/>
              <a:gd name="connsiteX886" fmla="*/ 3325513 w 4866257"/>
              <a:gd name="connsiteY886" fmla="*/ 5489873 h 5636895"/>
              <a:gd name="connsiteX887" fmla="*/ 3254576 w 4866257"/>
              <a:gd name="connsiteY887" fmla="*/ 5558692 h 5636895"/>
              <a:gd name="connsiteX888" fmla="*/ 3203501 w 4866257"/>
              <a:gd name="connsiteY888" fmla="*/ 5546180 h 5636895"/>
              <a:gd name="connsiteX889" fmla="*/ 3160939 w 4866257"/>
              <a:gd name="connsiteY889" fmla="*/ 5546180 h 5636895"/>
              <a:gd name="connsiteX890" fmla="*/ 3141078 w 4866257"/>
              <a:gd name="connsiteY890" fmla="*/ 5558692 h 5636895"/>
              <a:gd name="connsiteX891" fmla="*/ 3121215 w 4866257"/>
              <a:gd name="connsiteY891" fmla="*/ 5533667 h 5636895"/>
              <a:gd name="connsiteX892" fmla="*/ 2965154 w 4866257"/>
              <a:gd name="connsiteY892" fmla="*/ 5589974 h 5636895"/>
              <a:gd name="connsiteX893" fmla="*/ 2953805 w 4866257"/>
              <a:gd name="connsiteY893" fmla="*/ 5602486 h 5636895"/>
              <a:gd name="connsiteX894" fmla="*/ 2945292 w 4866257"/>
              <a:gd name="connsiteY894" fmla="*/ 5546180 h 5636895"/>
              <a:gd name="connsiteX895" fmla="*/ 2922592 w 4866257"/>
              <a:gd name="connsiteY895" fmla="*/ 5546180 h 5636895"/>
              <a:gd name="connsiteX896" fmla="*/ 2894217 w 4866257"/>
              <a:gd name="connsiteY896" fmla="*/ 5602486 h 5636895"/>
              <a:gd name="connsiteX897" fmla="*/ 2882868 w 4866257"/>
              <a:gd name="connsiteY897" fmla="*/ 5602486 h 5636895"/>
              <a:gd name="connsiteX898" fmla="*/ 2882868 w 4866257"/>
              <a:gd name="connsiteY898" fmla="*/ 5580589 h 5636895"/>
              <a:gd name="connsiteX899" fmla="*/ 2871517 w 4866257"/>
              <a:gd name="connsiteY899" fmla="*/ 5580589 h 5636895"/>
              <a:gd name="connsiteX900" fmla="*/ 2758019 w 4866257"/>
              <a:gd name="connsiteY900" fmla="*/ 5624383 h 5636895"/>
              <a:gd name="connsiteX901" fmla="*/ 2718294 w 4866257"/>
              <a:gd name="connsiteY901" fmla="*/ 5602486 h 5636895"/>
              <a:gd name="connsiteX902" fmla="*/ 2550884 w 4866257"/>
              <a:gd name="connsiteY902" fmla="*/ 5636895 h 5636895"/>
              <a:gd name="connsiteX903" fmla="*/ 2531021 w 4866257"/>
              <a:gd name="connsiteY903" fmla="*/ 5614999 h 5636895"/>
              <a:gd name="connsiteX904" fmla="*/ 2519672 w 4866257"/>
              <a:gd name="connsiteY904" fmla="*/ 5614999 h 5636895"/>
              <a:gd name="connsiteX905" fmla="*/ 2499809 w 4866257"/>
              <a:gd name="connsiteY905" fmla="*/ 5636895 h 5636895"/>
              <a:gd name="connsiteX906" fmla="*/ 2448735 w 4866257"/>
              <a:gd name="connsiteY906" fmla="*/ 5624383 h 5636895"/>
              <a:gd name="connsiteX907" fmla="*/ 2437385 w 4866257"/>
              <a:gd name="connsiteY907" fmla="*/ 5636895 h 5636895"/>
              <a:gd name="connsiteX908" fmla="*/ 2386311 w 4866257"/>
              <a:gd name="connsiteY908" fmla="*/ 5624383 h 5636895"/>
              <a:gd name="connsiteX909" fmla="*/ 2374961 w 4866257"/>
              <a:gd name="connsiteY909" fmla="*/ 5624383 h 5636895"/>
              <a:gd name="connsiteX910" fmla="*/ 2335236 w 4866257"/>
              <a:gd name="connsiteY910" fmla="*/ 5636895 h 5636895"/>
              <a:gd name="connsiteX911" fmla="*/ 2272812 w 4866257"/>
              <a:gd name="connsiteY911" fmla="*/ 5614999 h 5636895"/>
              <a:gd name="connsiteX912" fmla="*/ 2252950 w 4866257"/>
              <a:gd name="connsiteY912" fmla="*/ 5636895 h 5636895"/>
              <a:gd name="connsiteX913" fmla="*/ 2221738 w 4866257"/>
              <a:gd name="connsiteY913" fmla="*/ 5602486 h 5636895"/>
              <a:gd name="connsiteX914" fmla="*/ 2210387 w 4866257"/>
              <a:gd name="connsiteY914" fmla="*/ 5614999 h 5636895"/>
              <a:gd name="connsiteX915" fmla="*/ 1776254 w 4866257"/>
              <a:gd name="connsiteY915" fmla="*/ 5477361 h 5636895"/>
              <a:gd name="connsiteX916" fmla="*/ 1424408 w 4866257"/>
              <a:gd name="connsiteY916" fmla="*/ 5045678 h 5636895"/>
              <a:gd name="connsiteX917" fmla="*/ 1302397 w 4866257"/>
              <a:gd name="connsiteY917" fmla="*/ 4804812 h 5636895"/>
              <a:gd name="connsiteX918" fmla="*/ 1310910 w 4866257"/>
              <a:gd name="connsiteY918" fmla="*/ 4770402 h 5636895"/>
              <a:gd name="connsiteX919" fmla="*/ 1282535 w 4866257"/>
              <a:gd name="connsiteY919" fmla="*/ 4498255 h 5636895"/>
              <a:gd name="connsiteX920" fmla="*/ 1333609 w 4866257"/>
              <a:gd name="connsiteY920" fmla="*/ 4326207 h 5636895"/>
              <a:gd name="connsiteX921" fmla="*/ 1333609 w 4866257"/>
              <a:gd name="connsiteY921" fmla="*/ 4304311 h 5636895"/>
              <a:gd name="connsiteX922" fmla="*/ 1302397 w 4866257"/>
              <a:gd name="connsiteY922" fmla="*/ 4282413 h 5636895"/>
              <a:gd name="connsiteX923" fmla="*/ 1302397 w 4866257"/>
              <a:gd name="connsiteY923" fmla="*/ 4269902 h 5636895"/>
              <a:gd name="connsiteX924" fmla="*/ 1310910 w 4866257"/>
              <a:gd name="connsiteY924" fmla="*/ 4257388 h 5636895"/>
              <a:gd name="connsiteX925" fmla="*/ 1302397 w 4866257"/>
              <a:gd name="connsiteY925" fmla="*/ 4235492 h 5636895"/>
              <a:gd name="connsiteX926" fmla="*/ 1302397 w 4866257"/>
              <a:gd name="connsiteY926" fmla="*/ 4213594 h 5636895"/>
              <a:gd name="connsiteX927" fmla="*/ 1322260 w 4866257"/>
              <a:gd name="connsiteY927" fmla="*/ 4179185 h 5636895"/>
              <a:gd name="connsiteX928" fmla="*/ 1322260 w 4866257"/>
              <a:gd name="connsiteY928" fmla="*/ 4157288 h 5636895"/>
              <a:gd name="connsiteX929" fmla="*/ 1302397 w 4866257"/>
              <a:gd name="connsiteY929" fmla="*/ 4132263 h 5636895"/>
              <a:gd name="connsiteX930" fmla="*/ 1310910 w 4866257"/>
              <a:gd name="connsiteY930" fmla="*/ 4110366 h 5636895"/>
              <a:gd name="connsiteX931" fmla="*/ 1302397 w 4866257"/>
              <a:gd name="connsiteY931" fmla="*/ 4088469 h 5636895"/>
              <a:gd name="connsiteX932" fmla="*/ 1353472 w 4866257"/>
              <a:gd name="connsiteY932" fmla="*/ 4054060 h 5636895"/>
              <a:gd name="connsiteX933" fmla="*/ 1455620 w 4866257"/>
              <a:gd name="connsiteY933" fmla="*/ 4144775 h 5636895"/>
              <a:gd name="connsiteX934" fmla="*/ 1435758 w 4866257"/>
              <a:gd name="connsiteY934" fmla="*/ 4157288 h 5636895"/>
              <a:gd name="connsiteX935" fmla="*/ 1404546 w 4866257"/>
              <a:gd name="connsiteY935" fmla="*/ 4157288 h 5636895"/>
              <a:gd name="connsiteX936" fmla="*/ 1373334 w 4866257"/>
              <a:gd name="connsiteY936" fmla="*/ 4132263 h 5636895"/>
              <a:gd name="connsiteX937" fmla="*/ 1364822 w 4866257"/>
              <a:gd name="connsiteY937" fmla="*/ 4132263 h 5636895"/>
              <a:gd name="connsiteX938" fmla="*/ 1373334 w 4866257"/>
              <a:gd name="connsiteY938" fmla="*/ 4191698 h 5636895"/>
              <a:gd name="connsiteX939" fmla="*/ 1396034 w 4866257"/>
              <a:gd name="connsiteY939" fmla="*/ 4179185 h 5636895"/>
              <a:gd name="connsiteX940" fmla="*/ 1415896 w 4866257"/>
              <a:gd name="connsiteY940" fmla="*/ 4191698 h 5636895"/>
              <a:gd name="connsiteX941" fmla="*/ 1424408 w 4866257"/>
              <a:gd name="connsiteY941" fmla="*/ 4179185 h 5636895"/>
              <a:gd name="connsiteX942" fmla="*/ 1540744 w 4866257"/>
              <a:gd name="connsiteY942" fmla="*/ 4441949 h 5636895"/>
              <a:gd name="connsiteX943" fmla="*/ 1549257 w 4866257"/>
              <a:gd name="connsiteY943" fmla="*/ 4441949 h 5636895"/>
              <a:gd name="connsiteX944" fmla="*/ 1549257 w 4866257"/>
              <a:gd name="connsiteY944" fmla="*/ 4373130 h 5636895"/>
              <a:gd name="connsiteX945" fmla="*/ 1478320 w 4866257"/>
              <a:gd name="connsiteY945" fmla="*/ 4269902 h 5636895"/>
              <a:gd name="connsiteX946" fmla="*/ 1478320 w 4866257"/>
              <a:gd name="connsiteY946" fmla="*/ 4222979 h 5636895"/>
              <a:gd name="connsiteX947" fmla="*/ 1486832 w 4866257"/>
              <a:gd name="connsiteY947" fmla="*/ 4222979 h 5636895"/>
              <a:gd name="connsiteX948" fmla="*/ 1549257 w 4866257"/>
              <a:gd name="connsiteY948" fmla="*/ 4304311 h 5636895"/>
              <a:gd name="connsiteX949" fmla="*/ 1549257 w 4866257"/>
              <a:gd name="connsiteY949" fmla="*/ 4269902 h 5636895"/>
              <a:gd name="connsiteX950" fmla="*/ 1529395 w 4866257"/>
              <a:gd name="connsiteY950" fmla="*/ 4235492 h 5636895"/>
              <a:gd name="connsiteX951" fmla="*/ 1580469 w 4866257"/>
              <a:gd name="connsiteY951" fmla="*/ 4132263 h 5636895"/>
              <a:gd name="connsiteX952" fmla="*/ 1569120 w 4866257"/>
              <a:gd name="connsiteY952" fmla="*/ 4110366 h 5636895"/>
              <a:gd name="connsiteX953" fmla="*/ 1600332 w 4866257"/>
              <a:gd name="connsiteY953" fmla="*/ 4075958 h 5636895"/>
              <a:gd name="connsiteX954" fmla="*/ 1685456 w 4866257"/>
              <a:gd name="connsiteY954" fmla="*/ 4110366 h 5636895"/>
              <a:gd name="connsiteX955" fmla="*/ 1685456 w 4866257"/>
              <a:gd name="connsiteY955" fmla="*/ 4144775 h 5636895"/>
              <a:gd name="connsiteX956" fmla="*/ 1662756 w 4866257"/>
              <a:gd name="connsiteY956" fmla="*/ 4179185 h 5636895"/>
              <a:gd name="connsiteX957" fmla="*/ 1642893 w 4866257"/>
              <a:gd name="connsiteY957" fmla="*/ 4179185 h 5636895"/>
              <a:gd name="connsiteX958" fmla="*/ 1642893 w 4866257"/>
              <a:gd name="connsiteY958" fmla="*/ 4157288 h 5636895"/>
              <a:gd name="connsiteX959" fmla="*/ 1623031 w 4866257"/>
              <a:gd name="connsiteY959" fmla="*/ 4157288 h 5636895"/>
              <a:gd name="connsiteX960" fmla="*/ 1611681 w 4866257"/>
              <a:gd name="connsiteY960" fmla="*/ 4257388 h 5636895"/>
              <a:gd name="connsiteX961" fmla="*/ 1611681 w 4866257"/>
              <a:gd name="connsiteY961" fmla="*/ 4269902 h 5636895"/>
              <a:gd name="connsiteX962" fmla="*/ 1623031 w 4866257"/>
              <a:gd name="connsiteY962" fmla="*/ 4269902 h 5636895"/>
              <a:gd name="connsiteX963" fmla="*/ 1631544 w 4866257"/>
              <a:gd name="connsiteY963" fmla="*/ 4222979 h 5636895"/>
              <a:gd name="connsiteX964" fmla="*/ 1654244 w 4866257"/>
              <a:gd name="connsiteY964" fmla="*/ 4222979 h 5636895"/>
              <a:gd name="connsiteX965" fmla="*/ 1654244 w 4866257"/>
              <a:gd name="connsiteY965" fmla="*/ 4282413 h 5636895"/>
              <a:gd name="connsiteX966" fmla="*/ 1674105 w 4866257"/>
              <a:gd name="connsiteY966" fmla="*/ 4304311 h 5636895"/>
              <a:gd name="connsiteX967" fmla="*/ 1705318 w 4866257"/>
              <a:gd name="connsiteY967" fmla="*/ 4257388 h 5636895"/>
              <a:gd name="connsiteX968" fmla="*/ 1693968 w 4866257"/>
              <a:gd name="connsiteY968" fmla="*/ 4201083 h 5636895"/>
              <a:gd name="connsiteX969" fmla="*/ 1693968 w 4866257"/>
              <a:gd name="connsiteY969" fmla="*/ 4166673 h 5636895"/>
              <a:gd name="connsiteX970" fmla="*/ 1736530 w 4866257"/>
              <a:gd name="connsiteY970" fmla="*/ 4097854 h 5636895"/>
              <a:gd name="connsiteX971" fmla="*/ 1685456 w 4866257"/>
              <a:gd name="connsiteY971" fmla="*/ 3734990 h 5636895"/>
              <a:gd name="connsiteX972" fmla="*/ 1685456 w 4866257"/>
              <a:gd name="connsiteY972" fmla="*/ 3678684 h 5636895"/>
              <a:gd name="connsiteX973" fmla="*/ 1705318 w 4866257"/>
              <a:gd name="connsiteY973" fmla="*/ 3415921 h 5636895"/>
              <a:gd name="connsiteX974" fmla="*/ 1685456 w 4866257"/>
              <a:gd name="connsiteY974" fmla="*/ 3394024 h 5636895"/>
              <a:gd name="connsiteX975" fmla="*/ 1685456 w 4866257"/>
              <a:gd name="connsiteY975" fmla="*/ 3381512 h 5636895"/>
              <a:gd name="connsiteX976" fmla="*/ 1713830 w 4866257"/>
              <a:gd name="connsiteY976" fmla="*/ 3347102 h 5636895"/>
              <a:gd name="connsiteX977" fmla="*/ 1776254 w 4866257"/>
              <a:gd name="connsiteY977" fmla="*/ 3553559 h 5636895"/>
              <a:gd name="connsiteX978" fmla="*/ 1776254 w 4866257"/>
              <a:gd name="connsiteY978" fmla="*/ 3587969 h 5636895"/>
              <a:gd name="connsiteX979" fmla="*/ 1807467 w 4866257"/>
              <a:gd name="connsiteY979" fmla="*/ 3653659 h 5636895"/>
              <a:gd name="connsiteX980" fmla="*/ 1818817 w 4866257"/>
              <a:gd name="connsiteY980" fmla="*/ 3653659 h 5636895"/>
              <a:gd name="connsiteX981" fmla="*/ 1827329 w 4866257"/>
              <a:gd name="connsiteY981" fmla="*/ 3519150 h 5636895"/>
              <a:gd name="connsiteX982" fmla="*/ 1818817 w 4866257"/>
              <a:gd name="connsiteY982" fmla="*/ 3484740 h 5636895"/>
              <a:gd name="connsiteX983" fmla="*/ 1850029 w 4866257"/>
              <a:gd name="connsiteY983" fmla="*/ 3506637 h 5636895"/>
              <a:gd name="connsiteX984" fmla="*/ 1858542 w 4866257"/>
              <a:gd name="connsiteY984" fmla="*/ 3506637 h 5636895"/>
              <a:gd name="connsiteX985" fmla="*/ 1858542 w 4866257"/>
              <a:gd name="connsiteY985" fmla="*/ 3484740 h 5636895"/>
              <a:gd name="connsiteX986" fmla="*/ 1943666 w 4866257"/>
              <a:gd name="connsiteY986" fmla="*/ 3713094 h 5636895"/>
              <a:gd name="connsiteX987" fmla="*/ 2096889 w 4866257"/>
              <a:gd name="connsiteY987" fmla="*/ 4019650 h 5636895"/>
              <a:gd name="connsiteX988" fmla="*/ 2221738 w 4866257"/>
              <a:gd name="connsiteY988" fmla="*/ 4088469 h 5636895"/>
              <a:gd name="connsiteX989" fmla="*/ 2272812 w 4866257"/>
              <a:gd name="connsiteY989" fmla="*/ 4179185 h 5636895"/>
              <a:gd name="connsiteX990" fmla="*/ 2252950 w 4866257"/>
              <a:gd name="connsiteY990" fmla="*/ 4191698 h 5636895"/>
              <a:gd name="connsiteX991" fmla="*/ 2241599 w 4866257"/>
              <a:gd name="connsiteY991" fmla="*/ 4191698 h 5636895"/>
              <a:gd name="connsiteX992" fmla="*/ 2210387 w 4866257"/>
              <a:gd name="connsiteY992" fmla="*/ 4157288 h 5636895"/>
              <a:gd name="connsiteX993" fmla="*/ 2221738 w 4866257"/>
              <a:gd name="connsiteY993" fmla="*/ 4144775 h 5636895"/>
              <a:gd name="connsiteX994" fmla="*/ 2179176 w 4866257"/>
              <a:gd name="connsiteY994" fmla="*/ 4088469 h 5636895"/>
              <a:gd name="connsiteX995" fmla="*/ 2147964 w 4866257"/>
              <a:gd name="connsiteY995" fmla="*/ 4088469 h 5636895"/>
              <a:gd name="connsiteX996" fmla="*/ 2128101 w 4866257"/>
              <a:gd name="connsiteY996" fmla="*/ 4110366 h 5636895"/>
              <a:gd name="connsiteX997" fmla="*/ 2261462 w 4866257"/>
              <a:gd name="connsiteY997" fmla="*/ 4510768 h 5636895"/>
              <a:gd name="connsiteX998" fmla="*/ 2417523 w 4866257"/>
              <a:gd name="connsiteY998" fmla="*/ 4714096 h 5636895"/>
              <a:gd name="connsiteX999" fmla="*/ 2687082 w 4866257"/>
              <a:gd name="connsiteY999" fmla="*/ 4839221 h 5636895"/>
              <a:gd name="connsiteX1000" fmla="*/ 2695595 w 4866257"/>
              <a:gd name="connsiteY1000" fmla="*/ 4861119 h 5636895"/>
              <a:gd name="connsiteX1001" fmla="*/ 2726807 w 4866257"/>
              <a:gd name="connsiteY1001" fmla="*/ 4851734 h 5636895"/>
              <a:gd name="connsiteX1002" fmla="*/ 2809093 w 4866257"/>
              <a:gd name="connsiteY1002" fmla="*/ 4861119 h 5636895"/>
              <a:gd name="connsiteX1003" fmla="*/ 3555347 w 4866257"/>
              <a:gd name="connsiteY1003" fmla="*/ 4498255 h 5636895"/>
              <a:gd name="connsiteX1004" fmla="*/ 3563860 w 4866257"/>
              <a:gd name="connsiteY1004" fmla="*/ 4476358 h 5636895"/>
              <a:gd name="connsiteX1005" fmla="*/ 3563860 w 4866257"/>
              <a:gd name="connsiteY1005" fmla="*/ 4463845 h 5636895"/>
              <a:gd name="connsiteX1006" fmla="*/ 3543998 w 4866257"/>
              <a:gd name="connsiteY1006" fmla="*/ 4429436 h 5636895"/>
              <a:gd name="connsiteX1007" fmla="*/ 3606421 w 4866257"/>
              <a:gd name="connsiteY1007" fmla="*/ 4382514 h 5636895"/>
              <a:gd name="connsiteX1008" fmla="*/ 3606421 w 4866257"/>
              <a:gd name="connsiteY1008" fmla="*/ 4360617 h 5636895"/>
              <a:gd name="connsiteX1009" fmla="*/ 3419149 w 4866257"/>
              <a:gd name="connsiteY1009" fmla="*/ 4235492 h 5636895"/>
              <a:gd name="connsiteX1010" fmla="*/ 3387937 w 4866257"/>
              <a:gd name="connsiteY1010" fmla="*/ 4191698 h 5636895"/>
              <a:gd name="connsiteX1011" fmla="*/ 3387937 w 4866257"/>
              <a:gd name="connsiteY1011" fmla="*/ 4166673 h 5636895"/>
              <a:gd name="connsiteX1012" fmla="*/ 3410637 w 4866257"/>
              <a:gd name="connsiteY1012" fmla="*/ 4166673 h 5636895"/>
              <a:gd name="connsiteX1013" fmla="*/ 3512786 w 4866257"/>
              <a:gd name="connsiteY1013" fmla="*/ 4213594 h 5636895"/>
              <a:gd name="connsiteX1014" fmla="*/ 3524135 w 4866257"/>
              <a:gd name="connsiteY1014" fmla="*/ 4213594 h 5636895"/>
              <a:gd name="connsiteX1015" fmla="*/ 3524135 w 4866257"/>
              <a:gd name="connsiteY1015" fmla="*/ 4191698 h 5636895"/>
              <a:gd name="connsiteX1016" fmla="*/ 3512786 w 4866257"/>
              <a:gd name="connsiteY1016" fmla="*/ 4191698 h 5636895"/>
              <a:gd name="connsiteX1017" fmla="*/ 3492923 w 4866257"/>
              <a:gd name="connsiteY1017" fmla="*/ 4201083 h 5636895"/>
              <a:gd name="connsiteX1018" fmla="*/ 3379425 w 4866257"/>
              <a:gd name="connsiteY1018" fmla="*/ 4041548 h 5636895"/>
              <a:gd name="connsiteX1019" fmla="*/ 3317000 w 4866257"/>
              <a:gd name="connsiteY1019" fmla="*/ 4066573 h 5636895"/>
              <a:gd name="connsiteX1020" fmla="*/ 3317000 w 4866257"/>
              <a:gd name="connsiteY1020" fmla="*/ 4019650 h 5636895"/>
              <a:gd name="connsiteX1021" fmla="*/ 3285788 w 4866257"/>
              <a:gd name="connsiteY1021" fmla="*/ 4019650 h 5636895"/>
              <a:gd name="connsiteX1022" fmla="*/ 3265925 w 4866257"/>
              <a:gd name="connsiteY1022" fmla="*/ 4032164 h 5636895"/>
              <a:gd name="connsiteX1023" fmla="*/ 3098515 w 4866257"/>
              <a:gd name="connsiteY1023" fmla="*/ 3916422 h 5636895"/>
              <a:gd name="connsiteX1024" fmla="*/ 3121215 w 4866257"/>
              <a:gd name="connsiteY1024" fmla="*/ 3882013 h 5636895"/>
              <a:gd name="connsiteX1025" fmla="*/ 3047441 w 4866257"/>
              <a:gd name="connsiteY1025" fmla="*/ 3838219 h 5636895"/>
              <a:gd name="connsiteX1026" fmla="*/ 3047441 w 4866257"/>
              <a:gd name="connsiteY1026" fmla="*/ 3860116 h 5636895"/>
              <a:gd name="connsiteX1027" fmla="*/ 3067303 w 4866257"/>
              <a:gd name="connsiteY1027" fmla="*/ 3860116 h 5636895"/>
              <a:gd name="connsiteX1028" fmla="*/ 3067303 w 4866257"/>
              <a:gd name="connsiteY1028" fmla="*/ 3907037 h 5636895"/>
              <a:gd name="connsiteX1029" fmla="*/ 2894217 w 4866257"/>
              <a:gd name="connsiteY1029" fmla="*/ 3734990 h 5636895"/>
              <a:gd name="connsiteX1030" fmla="*/ 2758019 w 4866257"/>
              <a:gd name="connsiteY1030" fmla="*/ 3678684 h 5636895"/>
              <a:gd name="connsiteX1031" fmla="*/ 2769368 w 4866257"/>
              <a:gd name="connsiteY1031" fmla="*/ 3700581 h 5636895"/>
              <a:gd name="connsiteX1032" fmla="*/ 2769368 w 4866257"/>
              <a:gd name="connsiteY1032" fmla="*/ 3722478 h 5636895"/>
              <a:gd name="connsiteX1033" fmla="*/ 2758019 w 4866257"/>
              <a:gd name="connsiteY1033" fmla="*/ 3722478 h 5636895"/>
              <a:gd name="connsiteX1034" fmla="*/ 2664383 w 4866257"/>
              <a:gd name="connsiteY1034" fmla="*/ 3653659 h 5636895"/>
              <a:gd name="connsiteX1035" fmla="*/ 2695595 w 4866257"/>
              <a:gd name="connsiteY1035" fmla="*/ 3644275 h 5636895"/>
              <a:gd name="connsiteX1036" fmla="*/ 2655870 w 4866257"/>
              <a:gd name="connsiteY1036" fmla="*/ 3587969 h 5636895"/>
              <a:gd name="connsiteX1037" fmla="*/ 2695595 w 4866257"/>
              <a:gd name="connsiteY1037" fmla="*/ 3587969 h 5636895"/>
              <a:gd name="connsiteX1038" fmla="*/ 2738156 w 4866257"/>
              <a:gd name="connsiteY1038" fmla="*/ 3622378 h 5636895"/>
              <a:gd name="connsiteX1039" fmla="*/ 2749507 w 4866257"/>
              <a:gd name="connsiteY1039" fmla="*/ 3622378 h 5636895"/>
              <a:gd name="connsiteX1040" fmla="*/ 2738156 w 4866257"/>
              <a:gd name="connsiteY1040" fmla="*/ 3597352 h 5636895"/>
              <a:gd name="connsiteX1041" fmla="*/ 2738156 w 4866257"/>
              <a:gd name="connsiteY1041" fmla="*/ 3587969 h 5636895"/>
              <a:gd name="connsiteX1042" fmla="*/ 2758019 w 4866257"/>
              <a:gd name="connsiteY1042" fmla="*/ 3587969 h 5636895"/>
              <a:gd name="connsiteX1043" fmla="*/ 2758019 w 4866257"/>
              <a:gd name="connsiteY1043" fmla="*/ 3575456 h 5636895"/>
              <a:gd name="connsiteX1044" fmla="*/ 2655870 w 4866257"/>
              <a:gd name="connsiteY1044" fmla="*/ 3494125 h 5636895"/>
              <a:gd name="connsiteX1045" fmla="*/ 2613309 w 4866257"/>
              <a:gd name="connsiteY1045" fmla="*/ 3494125 h 5636895"/>
              <a:gd name="connsiteX1046" fmla="*/ 2604796 w 4866257"/>
              <a:gd name="connsiteY1046" fmla="*/ 3528534 h 5636895"/>
              <a:gd name="connsiteX1047" fmla="*/ 2636008 w 4866257"/>
              <a:gd name="connsiteY1047" fmla="*/ 3562943 h 5636895"/>
              <a:gd name="connsiteX1048" fmla="*/ 2613309 w 4866257"/>
              <a:gd name="connsiteY1048" fmla="*/ 3575456 h 5636895"/>
              <a:gd name="connsiteX1049" fmla="*/ 2573584 w 4866257"/>
              <a:gd name="connsiteY1049" fmla="*/ 3541046 h 5636895"/>
              <a:gd name="connsiteX1050" fmla="*/ 2593446 w 4866257"/>
              <a:gd name="connsiteY1050" fmla="*/ 3519150 h 5636895"/>
              <a:gd name="connsiteX1051" fmla="*/ 2573584 w 4866257"/>
              <a:gd name="connsiteY1051" fmla="*/ 3494125 h 5636895"/>
              <a:gd name="connsiteX1052" fmla="*/ 2562234 w 4866257"/>
              <a:gd name="connsiteY1052" fmla="*/ 3506637 h 5636895"/>
              <a:gd name="connsiteX1053" fmla="*/ 2511160 w 4866257"/>
              <a:gd name="connsiteY1053" fmla="*/ 3428433 h 5636895"/>
              <a:gd name="connsiteX1054" fmla="*/ 2499809 w 4866257"/>
              <a:gd name="connsiteY1054" fmla="*/ 3428433 h 5636895"/>
              <a:gd name="connsiteX1055" fmla="*/ 2479947 w 4866257"/>
              <a:gd name="connsiteY1055" fmla="*/ 3472227 h 5636895"/>
              <a:gd name="connsiteX1056" fmla="*/ 2003252 w 4866257"/>
              <a:gd name="connsiteY1056" fmla="*/ 3234489 h 5636895"/>
              <a:gd name="connsiteX1057" fmla="*/ 1943666 w 4866257"/>
              <a:gd name="connsiteY1057" fmla="*/ 3234489 h 5636895"/>
              <a:gd name="connsiteX1058" fmla="*/ 1767742 w 4866257"/>
              <a:gd name="connsiteY1058" fmla="*/ 3131261 h 5636895"/>
              <a:gd name="connsiteX1059" fmla="*/ 1705318 w 4866257"/>
              <a:gd name="connsiteY1059" fmla="*/ 3040546 h 5636895"/>
              <a:gd name="connsiteX1060" fmla="*/ 1623031 w 4866257"/>
              <a:gd name="connsiteY1060" fmla="*/ 3062442 h 5636895"/>
              <a:gd name="connsiteX1061" fmla="*/ 1623031 w 4866257"/>
              <a:gd name="connsiteY1061" fmla="*/ 3018648 h 5636895"/>
              <a:gd name="connsiteX1062" fmla="*/ 1654244 w 4866257"/>
              <a:gd name="connsiteY1062" fmla="*/ 2984239 h 5636895"/>
              <a:gd name="connsiteX1063" fmla="*/ 1509532 w 4866257"/>
              <a:gd name="connsiteY1063" fmla="*/ 2665170 h 5636895"/>
              <a:gd name="connsiteX1064" fmla="*/ 1322260 w 4866257"/>
              <a:gd name="connsiteY1064" fmla="*/ 2471225 h 5636895"/>
              <a:gd name="connsiteX1065" fmla="*/ 1322260 w 4866257"/>
              <a:gd name="connsiteY1065" fmla="*/ 2424303 h 5636895"/>
              <a:gd name="connsiteX1066" fmla="*/ 1364822 w 4866257"/>
              <a:gd name="connsiteY1066" fmla="*/ 2380509 h 5636895"/>
              <a:gd name="connsiteX1067" fmla="*/ 1384683 w 4866257"/>
              <a:gd name="connsiteY1067" fmla="*/ 2380509 h 5636895"/>
              <a:gd name="connsiteX1068" fmla="*/ 1424408 w 4866257"/>
              <a:gd name="connsiteY1068" fmla="*/ 2446200 h 5636895"/>
              <a:gd name="connsiteX1069" fmla="*/ 1415896 w 4866257"/>
              <a:gd name="connsiteY1069" fmla="*/ 2471225 h 5636895"/>
              <a:gd name="connsiteX1070" fmla="*/ 1498183 w 4866257"/>
              <a:gd name="connsiteY1070" fmla="*/ 2640145 h 5636895"/>
              <a:gd name="connsiteX1071" fmla="*/ 1518045 w 4866257"/>
              <a:gd name="connsiteY1071" fmla="*/ 2640145 h 5636895"/>
              <a:gd name="connsiteX1072" fmla="*/ 1518045 w 4866257"/>
              <a:gd name="connsiteY1072" fmla="*/ 2596351 h 5636895"/>
              <a:gd name="connsiteX1073" fmla="*/ 1529395 w 4866257"/>
              <a:gd name="connsiteY1073" fmla="*/ 2311690 h 5636895"/>
              <a:gd name="connsiteX1074" fmla="*/ 1106612 w 4866257"/>
              <a:gd name="connsiteY1074" fmla="*/ 2083337 h 5636895"/>
              <a:gd name="connsiteX1075" fmla="*/ 879615 w 4866257"/>
              <a:gd name="connsiteY1075" fmla="*/ 1798676 h 5636895"/>
              <a:gd name="connsiteX1076" fmla="*/ 360359 w 4866257"/>
              <a:gd name="connsiteY1076" fmla="*/ 1604731 h 5636895"/>
              <a:gd name="connsiteX1077" fmla="*/ 320634 w 4866257"/>
              <a:gd name="connsiteY1077" fmla="*/ 1501503 h 5636895"/>
              <a:gd name="connsiteX1078" fmla="*/ 320634 w 4866257"/>
              <a:gd name="connsiteY1078" fmla="*/ 1467093 h 5636895"/>
              <a:gd name="connsiteX1079" fmla="*/ 351846 w 4866257"/>
              <a:gd name="connsiteY1079" fmla="*/ 1398275 h 5636895"/>
              <a:gd name="connsiteX1080" fmla="*/ 547631 w 4866257"/>
              <a:gd name="connsiteY1080" fmla="*/ 1548425 h 5636895"/>
              <a:gd name="connsiteX1081" fmla="*/ 754767 w 4866257"/>
              <a:gd name="connsiteY1081" fmla="*/ 1661038 h 5636895"/>
              <a:gd name="connsiteX1082" fmla="*/ 825702 w 4866257"/>
              <a:gd name="connsiteY1082" fmla="*/ 1651654 h 5636895"/>
              <a:gd name="connsiteX1083" fmla="*/ 837053 w 4866257"/>
              <a:gd name="connsiteY1083" fmla="*/ 1651654 h 5636895"/>
              <a:gd name="connsiteX1084" fmla="*/ 899477 w 4866257"/>
              <a:gd name="connsiteY1084" fmla="*/ 1751754 h 5636895"/>
              <a:gd name="connsiteX1085" fmla="*/ 970414 w 4866257"/>
              <a:gd name="connsiteY1085" fmla="*/ 1742369 h 5636895"/>
              <a:gd name="connsiteX1086" fmla="*/ 1251323 w 4866257"/>
              <a:gd name="connsiteY1086" fmla="*/ 1923801 h 5636895"/>
              <a:gd name="connsiteX1087" fmla="*/ 1282535 w 4866257"/>
              <a:gd name="connsiteY1087" fmla="*/ 1911289 h 5636895"/>
              <a:gd name="connsiteX1088" fmla="*/ 1364822 w 4866257"/>
              <a:gd name="connsiteY1088" fmla="*/ 1970724 h 5636895"/>
              <a:gd name="connsiteX1089" fmla="*/ 1415896 w 4866257"/>
              <a:gd name="connsiteY1089" fmla="*/ 1958211 h 5636895"/>
              <a:gd name="connsiteX1090" fmla="*/ 1529395 w 4866257"/>
              <a:gd name="connsiteY1090" fmla="*/ 2061440 h 5636895"/>
              <a:gd name="connsiteX1091" fmla="*/ 1569120 w 4866257"/>
              <a:gd name="connsiteY1091" fmla="*/ 2027030 h 5636895"/>
              <a:gd name="connsiteX1092" fmla="*/ 1466971 w 4866257"/>
              <a:gd name="connsiteY1092" fmla="*/ 1842469 h 5636895"/>
              <a:gd name="connsiteX1093" fmla="*/ 1478320 w 4866257"/>
              <a:gd name="connsiteY1093" fmla="*/ 1798676 h 5636895"/>
              <a:gd name="connsiteX1094" fmla="*/ 1498183 w 4866257"/>
              <a:gd name="connsiteY1094" fmla="*/ 1798676 h 5636895"/>
              <a:gd name="connsiteX1095" fmla="*/ 1498183 w 4866257"/>
              <a:gd name="connsiteY1095" fmla="*/ 1820573 h 5636895"/>
              <a:gd name="connsiteX1096" fmla="*/ 1509532 w 4866257"/>
              <a:gd name="connsiteY1096" fmla="*/ 1820573 h 5636895"/>
              <a:gd name="connsiteX1097" fmla="*/ 1756393 w 4866257"/>
              <a:gd name="connsiteY1097" fmla="*/ 1639141 h 5636895"/>
              <a:gd name="connsiteX1098" fmla="*/ 1798954 w 4866257"/>
              <a:gd name="connsiteY1098" fmla="*/ 1617244 h 5636895"/>
              <a:gd name="connsiteX1099" fmla="*/ 1807467 w 4866257"/>
              <a:gd name="connsiteY1099" fmla="*/ 1617244 h 5636895"/>
              <a:gd name="connsiteX1100" fmla="*/ 1827329 w 4866257"/>
              <a:gd name="connsiteY1100" fmla="*/ 1626629 h 5636895"/>
              <a:gd name="connsiteX1101" fmla="*/ 1827329 w 4866257"/>
              <a:gd name="connsiteY1101" fmla="*/ 1617244 h 5636895"/>
              <a:gd name="connsiteX1102" fmla="*/ 1767742 w 4866257"/>
              <a:gd name="connsiteY1102" fmla="*/ 1535912 h 5636895"/>
              <a:gd name="connsiteX1103" fmla="*/ 1776254 w 4866257"/>
              <a:gd name="connsiteY1103" fmla="*/ 1535912 h 5636895"/>
              <a:gd name="connsiteX1104" fmla="*/ 1838679 w 4866257"/>
              <a:gd name="connsiteY1104" fmla="*/ 1582835 h 5636895"/>
              <a:gd name="connsiteX1105" fmla="*/ 1994740 w 4866257"/>
              <a:gd name="connsiteY1105" fmla="*/ 1410788 h 5636895"/>
              <a:gd name="connsiteX1106" fmla="*/ 2096889 w 4866257"/>
              <a:gd name="connsiteY1106" fmla="*/ 1341969 h 5636895"/>
              <a:gd name="connsiteX1107" fmla="*/ 2210387 w 4866257"/>
              <a:gd name="connsiteY1107" fmla="*/ 1263765 h 5636895"/>
              <a:gd name="connsiteX1108" fmla="*/ 2210387 w 4866257"/>
              <a:gd name="connsiteY1108" fmla="*/ 1241869 h 5636895"/>
              <a:gd name="connsiteX1109" fmla="*/ 2201876 w 4866257"/>
              <a:gd name="connsiteY1109" fmla="*/ 1216844 h 5636895"/>
              <a:gd name="connsiteX1110" fmla="*/ 2335236 w 4866257"/>
              <a:gd name="connsiteY1110" fmla="*/ 1138640 h 5636895"/>
              <a:gd name="connsiteX1111" fmla="*/ 2366448 w 4866257"/>
              <a:gd name="connsiteY1111" fmla="*/ 1148025 h 5636895"/>
              <a:gd name="connsiteX1112" fmla="*/ 2355099 w 4866257"/>
              <a:gd name="connsiteY1112" fmla="*/ 1126127 h 5636895"/>
              <a:gd name="connsiteX1113" fmla="*/ 2355099 w 4866257"/>
              <a:gd name="connsiteY1113" fmla="*/ 1113616 h 5636895"/>
              <a:gd name="connsiteX1114" fmla="*/ 2460085 w 4866257"/>
              <a:gd name="connsiteY1114" fmla="*/ 1047924 h 5636895"/>
              <a:gd name="connsiteX1115" fmla="*/ 2460085 w 4866257"/>
              <a:gd name="connsiteY1115" fmla="*/ 1035412 h 5636895"/>
              <a:gd name="connsiteX1116" fmla="*/ 2491297 w 4866257"/>
              <a:gd name="connsiteY1116" fmla="*/ 1035412 h 5636895"/>
              <a:gd name="connsiteX1117" fmla="*/ 2511160 w 4866257"/>
              <a:gd name="connsiteY1117" fmla="*/ 1057308 h 5636895"/>
              <a:gd name="connsiteX1118" fmla="*/ 2718294 w 4866257"/>
              <a:gd name="connsiteY1118" fmla="*/ 1035412 h 5636895"/>
              <a:gd name="connsiteX1119" fmla="*/ 2726807 w 4866257"/>
              <a:gd name="connsiteY1119" fmla="*/ 1047924 h 5636895"/>
              <a:gd name="connsiteX1120" fmla="*/ 2738156 w 4866257"/>
              <a:gd name="connsiteY1120" fmla="*/ 1022899 h 5636895"/>
              <a:gd name="connsiteX1121" fmla="*/ 2499809 w 4866257"/>
              <a:gd name="connsiteY1121" fmla="*/ 694446 h 5636895"/>
              <a:gd name="connsiteX1122" fmla="*/ 2491297 w 4866257"/>
              <a:gd name="connsiteY1122" fmla="*/ 660036 h 5636895"/>
              <a:gd name="connsiteX1123" fmla="*/ 734904 w 4866257"/>
              <a:gd name="connsiteY1123" fmla="*/ 660036 h 5636895"/>
              <a:gd name="connsiteX1124" fmla="*/ 743416 w 4866257"/>
              <a:gd name="connsiteY1124" fmla="*/ 660036 h 5636895"/>
              <a:gd name="connsiteX1125" fmla="*/ 785979 w 4866257"/>
              <a:gd name="connsiteY1125" fmla="*/ 703830 h 5636895"/>
              <a:gd name="connsiteX1126" fmla="*/ 763279 w 4866257"/>
              <a:gd name="connsiteY1126" fmla="*/ 728855 h 5636895"/>
              <a:gd name="connsiteX1127" fmla="*/ 734904 w 4866257"/>
              <a:gd name="connsiteY1127" fmla="*/ 681933 h 5636895"/>
              <a:gd name="connsiteX1128" fmla="*/ 993113 w 4866257"/>
              <a:gd name="connsiteY1128" fmla="*/ 638139 h 5636895"/>
              <a:gd name="connsiteX1129" fmla="*/ 1052700 w 4866257"/>
              <a:gd name="connsiteY1129" fmla="*/ 638139 h 5636895"/>
              <a:gd name="connsiteX1130" fmla="*/ 1197411 w 4866257"/>
              <a:gd name="connsiteY1130" fmla="*/ 922799 h 5636895"/>
              <a:gd name="connsiteX1131" fmla="*/ 1322260 w 4866257"/>
              <a:gd name="connsiteY1131" fmla="*/ 1082333 h 5636895"/>
              <a:gd name="connsiteX1132" fmla="*/ 1310910 w 4866257"/>
              <a:gd name="connsiteY1132" fmla="*/ 1082333 h 5636895"/>
              <a:gd name="connsiteX1133" fmla="*/ 1166199 w 4866257"/>
              <a:gd name="connsiteY1133" fmla="*/ 979105 h 5636895"/>
              <a:gd name="connsiteX1134" fmla="*/ 1166199 w 4866257"/>
              <a:gd name="connsiteY1134" fmla="*/ 988489 h 5636895"/>
              <a:gd name="connsiteX1135" fmla="*/ 1126475 w 4866257"/>
              <a:gd name="connsiteY1135" fmla="*/ 1082333 h 5636895"/>
              <a:gd name="connsiteX1136" fmla="*/ 1115124 w 4866257"/>
              <a:gd name="connsiteY1136" fmla="*/ 1082333 h 5636895"/>
              <a:gd name="connsiteX1137" fmla="*/ 970414 w 4866257"/>
              <a:gd name="connsiteY1137" fmla="*/ 841468 h 5636895"/>
              <a:gd name="connsiteX1138" fmla="*/ 950551 w 4866257"/>
              <a:gd name="connsiteY1138" fmla="*/ 738240 h 5636895"/>
              <a:gd name="connsiteX1139" fmla="*/ 950551 w 4866257"/>
              <a:gd name="connsiteY1139" fmla="*/ 681933 h 5636895"/>
              <a:gd name="connsiteX1140" fmla="*/ 993113 w 4866257"/>
              <a:gd name="connsiteY1140" fmla="*/ 638139 h 5636895"/>
              <a:gd name="connsiteX1141" fmla="*/ 2417523 w 4866257"/>
              <a:gd name="connsiteY1141" fmla="*/ 569320 h 5636895"/>
              <a:gd name="connsiteX1142" fmla="*/ 2428872 w 4866257"/>
              <a:gd name="connsiteY1142" fmla="*/ 569320 h 5636895"/>
              <a:gd name="connsiteX1143" fmla="*/ 2491297 w 4866257"/>
              <a:gd name="connsiteY1143" fmla="*/ 647523 h 5636895"/>
              <a:gd name="connsiteX1144" fmla="*/ 2491297 w 4866257"/>
              <a:gd name="connsiteY1144" fmla="*/ 660036 h 5636895"/>
              <a:gd name="connsiteX1145" fmla="*/ 2417523 w 4866257"/>
              <a:gd name="connsiteY1145" fmla="*/ 578704 h 5636895"/>
              <a:gd name="connsiteX1146" fmla="*/ 1818817 w 4866257"/>
              <a:gd name="connsiteY1146" fmla="*/ 453579 h 5636895"/>
              <a:gd name="connsiteX1147" fmla="*/ 1838679 w 4866257"/>
              <a:gd name="connsiteY1147" fmla="*/ 478604 h 5636895"/>
              <a:gd name="connsiteX1148" fmla="*/ 1838679 w 4866257"/>
              <a:gd name="connsiteY1148" fmla="*/ 500501 h 5636895"/>
              <a:gd name="connsiteX1149" fmla="*/ 1818817 w 4866257"/>
              <a:gd name="connsiteY1149" fmla="*/ 522398 h 5636895"/>
              <a:gd name="connsiteX1150" fmla="*/ 1798954 w 4866257"/>
              <a:gd name="connsiteY1150" fmla="*/ 487989 h 5636895"/>
              <a:gd name="connsiteX1151" fmla="*/ 1798954 w 4866257"/>
              <a:gd name="connsiteY1151" fmla="*/ 478604 h 5636895"/>
              <a:gd name="connsiteX1152" fmla="*/ 1818817 w 4866257"/>
              <a:gd name="connsiteY1152" fmla="*/ 453579 h 5636895"/>
              <a:gd name="connsiteX1153" fmla="*/ 2315374 w 4866257"/>
              <a:gd name="connsiteY1153" fmla="*/ 409785 h 5636895"/>
              <a:gd name="connsiteX1154" fmla="*/ 2323887 w 4866257"/>
              <a:gd name="connsiteY1154" fmla="*/ 409785 h 5636895"/>
              <a:gd name="connsiteX1155" fmla="*/ 2366448 w 4866257"/>
              <a:gd name="connsiteY1155" fmla="*/ 478604 h 5636895"/>
              <a:gd name="connsiteX1156" fmla="*/ 2335236 w 4866257"/>
              <a:gd name="connsiteY1156" fmla="*/ 478604 h 5636895"/>
              <a:gd name="connsiteX1157" fmla="*/ 2315374 w 4866257"/>
              <a:gd name="connsiteY1157" fmla="*/ 431682 h 5636895"/>
              <a:gd name="connsiteX1158" fmla="*/ 3614934 w 4866257"/>
              <a:gd name="connsiteY1158" fmla="*/ 237738 h 5636895"/>
              <a:gd name="connsiteX1159" fmla="*/ 3637633 w 4866257"/>
              <a:gd name="connsiteY1159" fmla="*/ 237738 h 5636895"/>
              <a:gd name="connsiteX1160" fmla="*/ 3657496 w 4866257"/>
              <a:gd name="connsiteY1160" fmla="*/ 259635 h 5636895"/>
              <a:gd name="connsiteX1161" fmla="*/ 3637633 w 4866257"/>
              <a:gd name="connsiteY1161" fmla="*/ 284660 h 5636895"/>
              <a:gd name="connsiteX1162" fmla="*/ 3614934 w 4866257"/>
              <a:gd name="connsiteY1162" fmla="*/ 259635 h 5636895"/>
              <a:gd name="connsiteX1163" fmla="*/ 3501435 w 4866257"/>
              <a:gd name="connsiteY1163" fmla="*/ 90715 h 5636895"/>
              <a:gd name="connsiteX1164" fmla="*/ 3501435 w 4866257"/>
              <a:gd name="connsiteY1164" fmla="*/ 125125 h 5636895"/>
              <a:gd name="connsiteX1165" fmla="*/ 3481574 w 4866257"/>
              <a:gd name="connsiteY1165" fmla="*/ 100100 h 5636895"/>
              <a:gd name="connsiteX1166" fmla="*/ 2108239 w 4866257"/>
              <a:gd name="connsiteY1166" fmla="*/ 0 h 5636895"/>
              <a:gd name="connsiteX1167" fmla="*/ 2201876 w 4866257"/>
              <a:gd name="connsiteY1167" fmla="*/ 181432 h 5636895"/>
              <a:gd name="connsiteX1168" fmla="*/ 2315374 w 4866257"/>
              <a:gd name="connsiteY1168" fmla="*/ 397272 h 5636895"/>
              <a:gd name="connsiteX1169" fmla="*/ 2304024 w 4866257"/>
              <a:gd name="connsiteY1169" fmla="*/ 397272 h 5636895"/>
              <a:gd name="connsiteX1170" fmla="*/ 2139451 w 4866257"/>
              <a:gd name="connsiteY1170" fmla="*/ 159534 h 5636895"/>
              <a:gd name="connsiteX1171" fmla="*/ 2077027 w 4866257"/>
              <a:gd name="connsiteY1171" fmla="*/ 56307 h 5636895"/>
              <a:gd name="connsiteX1172" fmla="*/ 2077027 w 4866257"/>
              <a:gd name="connsiteY1172" fmla="*/ 34409 h 5636895"/>
              <a:gd name="connsiteX1173" fmla="*/ 2108239 w 4866257"/>
              <a:gd name="connsiteY1173" fmla="*/ 0 h 563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Lst>
            <a:rect l="l" t="t" r="r" b="b"/>
            <a:pathLst>
              <a:path w="4866257" h="5636895">
                <a:moveTo>
                  <a:pt x="3646146" y="5602486"/>
                </a:moveTo>
                <a:cubicBezTo>
                  <a:pt x="3661280" y="5604572"/>
                  <a:pt x="3668845" y="5611870"/>
                  <a:pt x="3668845" y="5624383"/>
                </a:cubicBezTo>
                <a:lnTo>
                  <a:pt x="3646146" y="5636895"/>
                </a:lnTo>
                <a:close/>
                <a:moveTo>
                  <a:pt x="3356725" y="5533667"/>
                </a:moveTo>
                <a:cubicBezTo>
                  <a:pt x="3371858" y="5535753"/>
                  <a:pt x="3379425" y="5544094"/>
                  <a:pt x="3379425" y="5558692"/>
                </a:cubicBezTo>
                <a:cubicBezTo>
                  <a:pt x="3379425" y="5573290"/>
                  <a:pt x="3371858" y="5580589"/>
                  <a:pt x="3356725" y="5580589"/>
                </a:cubicBezTo>
                <a:lnTo>
                  <a:pt x="3336862" y="5546180"/>
                </a:lnTo>
                <a:close/>
                <a:moveTo>
                  <a:pt x="4287414" y="5180189"/>
                </a:moveTo>
                <a:lnTo>
                  <a:pt x="4298764" y="5180189"/>
                </a:lnTo>
                <a:cubicBezTo>
                  <a:pt x="4312005" y="5182274"/>
                  <a:pt x="4318626" y="5190616"/>
                  <a:pt x="4318626" y="5205214"/>
                </a:cubicBezTo>
                <a:cubicBezTo>
                  <a:pt x="4318626" y="5219812"/>
                  <a:pt x="4312005" y="5227110"/>
                  <a:pt x="4298764" y="5227110"/>
                </a:cubicBezTo>
                <a:lnTo>
                  <a:pt x="4287414" y="5227110"/>
                </a:lnTo>
                <a:cubicBezTo>
                  <a:pt x="4274173" y="5227110"/>
                  <a:pt x="4267551" y="5219812"/>
                  <a:pt x="4267551" y="5205214"/>
                </a:cubicBezTo>
                <a:cubicBezTo>
                  <a:pt x="4269444" y="5188529"/>
                  <a:pt x="4276064" y="5180189"/>
                  <a:pt x="4287414" y="5180189"/>
                </a:cubicBezTo>
                <a:close/>
                <a:moveTo>
                  <a:pt x="3927055" y="5067576"/>
                </a:moveTo>
                <a:lnTo>
                  <a:pt x="3935568" y="5067576"/>
                </a:lnTo>
                <a:cubicBezTo>
                  <a:pt x="3950701" y="5069661"/>
                  <a:pt x="3958267" y="5076959"/>
                  <a:pt x="3958267" y="5089472"/>
                </a:cubicBezTo>
                <a:lnTo>
                  <a:pt x="3935568" y="5101985"/>
                </a:lnTo>
                <a:lnTo>
                  <a:pt x="3927055" y="5101985"/>
                </a:lnTo>
                <a:close/>
                <a:moveTo>
                  <a:pt x="4017854" y="4986244"/>
                </a:moveTo>
                <a:cubicBezTo>
                  <a:pt x="4093521" y="5071747"/>
                  <a:pt x="4131353" y="5133266"/>
                  <a:pt x="4131353" y="5170804"/>
                </a:cubicBezTo>
                <a:lnTo>
                  <a:pt x="4131353" y="5180189"/>
                </a:lnTo>
                <a:cubicBezTo>
                  <a:pt x="4131353" y="5196872"/>
                  <a:pt x="4124733" y="5205214"/>
                  <a:pt x="4111490" y="5205214"/>
                </a:cubicBezTo>
                <a:cubicBezTo>
                  <a:pt x="4075549" y="5205214"/>
                  <a:pt x="4037717" y="5136395"/>
                  <a:pt x="3997992" y="4998757"/>
                </a:cubicBezTo>
                <a:close/>
                <a:moveTo>
                  <a:pt x="4236339" y="4942450"/>
                </a:moveTo>
                <a:lnTo>
                  <a:pt x="4247690" y="4964347"/>
                </a:lnTo>
                <a:lnTo>
                  <a:pt x="4247690" y="4976859"/>
                </a:lnTo>
                <a:lnTo>
                  <a:pt x="4216477" y="4976859"/>
                </a:lnTo>
                <a:lnTo>
                  <a:pt x="4216477" y="4964347"/>
                </a:lnTo>
                <a:cubicBezTo>
                  <a:pt x="4218369" y="4949749"/>
                  <a:pt x="4224990" y="4942450"/>
                  <a:pt x="4236339" y="4942450"/>
                </a:cubicBezTo>
                <a:close/>
                <a:moveTo>
                  <a:pt x="4803833" y="4886144"/>
                </a:moveTo>
                <a:lnTo>
                  <a:pt x="4815183" y="4886144"/>
                </a:lnTo>
                <a:cubicBezTo>
                  <a:pt x="4824641" y="4886144"/>
                  <a:pt x="4837883" y="4900742"/>
                  <a:pt x="4854908" y="4929938"/>
                </a:cubicBezTo>
                <a:cubicBezTo>
                  <a:pt x="4854908" y="4940365"/>
                  <a:pt x="4844503" y="4951834"/>
                  <a:pt x="4823696" y="4964347"/>
                </a:cubicBezTo>
                <a:lnTo>
                  <a:pt x="4803833" y="4964347"/>
                </a:lnTo>
                <a:cubicBezTo>
                  <a:pt x="4790591" y="4964347"/>
                  <a:pt x="4783971" y="4957048"/>
                  <a:pt x="4783971" y="4942450"/>
                </a:cubicBezTo>
                <a:lnTo>
                  <a:pt x="4783971" y="4908040"/>
                </a:lnTo>
                <a:cubicBezTo>
                  <a:pt x="4785862" y="4893442"/>
                  <a:pt x="4792484" y="4886144"/>
                  <a:pt x="4803833" y="4886144"/>
                </a:cubicBezTo>
                <a:close/>
                <a:moveTo>
                  <a:pt x="2346586" y="4795427"/>
                </a:moveTo>
                <a:lnTo>
                  <a:pt x="2346586" y="4804812"/>
                </a:lnTo>
                <a:cubicBezTo>
                  <a:pt x="2352261" y="4804812"/>
                  <a:pt x="2361719" y="4808983"/>
                  <a:pt x="2374961" y="4817325"/>
                </a:cubicBezTo>
                <a:lnTo>
                  <a:pt x="2374961" y="4795427"/>
                </a:lnTo>
                <a:close/>
                <a:moveTo>
                  <a:pt x="4381051" y="4726608"/>
                </a:moveTo>
                <a:lnTo>
                  <a:pt x="4392400" y="4726608"/>
                </a:lnTo>
                <a:cubicBezTo>
                  <a:pt x="4401858" y="4726608"/>
                  <a:pt x="4411316" y="4738079"/>
                  <a:pt x="4420774" y="4761018"/>
                </a:cubicBezTo>
                <a:lnTo>
                  <a:pt x="4420774" y="4782915"/>
                </a:lnTo>
                <a:cubicBezTo>
                  <a:pt x="4420774" y="4797513"/>
                  <a:pt x="4414154" y="4804812"/>
                  <a:pt x="4400913" y="4804812"/>
                </a:cubicBezTo>
                <a:lnTo>
                  <a:pt x="4392400" y="4804812"/>
                </a:lnTo>
                <a:cubicBezTo>
                  <a:pt x="4381051" y="4804812"/>
                  <a:pt x="4370646" y="4793342"/>
                  <a:pt x="4361188" y="4770402"/>
                </a:cubicBezTo>
                <a:lnTo>
                  <a:pt x="4361188" y="4748506"/>
                </a:lnTo>
                <a:cubicBezTo>
                  <a:pt x="4363080" y="4733908"/>
                  <a:pt x="4369700" y="4726608"/>
                  <a:pt x="4381051" y="4726608"/>
                </a:cubicBezTo>
                <a:close/>
                <a:moveTo>
                  <a:pt x="2624658" y="4692199"/>
                </a:moveTo>
                <a:lnTo>
                  <a:pt x="2636008" y="4692199"/>
                </a:lnTo>
                <a:cubicBezTo>
                  <a:pt x="2645466" y="4692199"/>
                  <a:pt x="2654924" y="4703669"/>
                  <a:pt x="2664383" y="4726608"/>
                </a:cubicBezTo>
                <a:cubicBezTo>
                  <a:pt x="2664383" y="4741207"/>
                  <a:pt x="2657761" y="4748506"/>
                  <a:pt x="2644521" y="4748506"/>
                </a:cubicBezTo>
                <a:lnTo>
                  <a:pt x="2636008" y="4748506"/>
                </a:lnTo>
                <a:cubicBezTo>
                  <a:pt x="2624658" y="4748506"/>
                  <a:pt x="2614254" y="4737036"/>
                  <a:pt x="2604796" y="4714096"/>
                </a:cubicBezTo>
                <a:cubicBezTo>
                  <a:pt x="2606687" y="4699498"/>
                  <a:pt x="2613309" y="4692199"/>
                  <a:pt x="2624658" y="4692199"/>
                </a:cubicBezTo>
                <a:close/>
                <a:moveTo>
                  <a:pt x="4514411" y="4667174"/>
                </a:moveTo>
                <a:lnTo>
                  <a:pt x="4534274" y="4667174"/>
                </a:lnTo>
                <a:lnTo>
                  <a:pt x="4534274" y="4701583"/>
                </a:lnTo>
                <a:lnTo>
                  <a:pt x="4514411" y="4701583"/>
                </a:lnTo>
                <a:close/>
                <a:moveTo>
                  <a:pt x="4122841" y="4635893"/>
                </a:moveTo>
                <a:cubicBezTo>
                  <a:pt x="4122841" y="4656747"/>
                  <a:pt x="4112436" y="4667174"/>
                  <a:pt x="4091629" y="4667174"/>
                </a:cubicBezTo>
                <a:lnTo>
                  <a:pt x="4091629" y="4692199"/>
                </a:lnTo>
                <a:cubicBezTo>
                  <a:pt x="4142703" y="4723481"/>
                  <a:pt x="4204181" y="4779787"/>
                  <a:pt x="4276064" y="4861119"/>
                </a:cubicBezTo>
                <a:lnTo>
                  <a:pt x="4287414" y="4861119"/>
                </a:lnTo>
                <a:cubicBezTo>
                  <a:pt x="4224990" y="4750591"/>
                  <a:pt x="4170132" y="4675516"/>
                  <a:pt x="4122841" y="4635893"/>
                </a:cubicBezTo>
                <a:close/>
                <a:moveTo>
                  <a:pt x="2179176" y="4635893"/>
                </a:moveTo>
                <a:lnTo>
                  <a:pt x="2179176" y="4667174"/>
                </a:lnTo>
                <a:lnTo>
                  <a:pt x="2201876" y="4667174"/>
                </a:lnTo>
                <a:lnTo>
                  <a:pt x="2201876" y="4657789"/>
                </a:lnTo>
                <a:cubicBezTo>
                  <a:pt x="2201876" y="4643192"/>
                  <a:pt x="2194309" y="4635893"/>
                  <a:pt x="2179176" y="4635893"/>
                </a:cubicBezTo>
                <a:close/>
                <a:moveTo>
                  <a:pt x="2417523" y="4554562"/>
                </a:moveTo>
                <a:lnTo>
                  <a:pt x="2428872" y="4554562"/>
                </a:lnTo>
                <a:cubicBezTo>
                  <a:pt x="2438330" y="4554562"/>
                  <a:pt x="2455355" y="4573330"/>
                  <a:pt x="2479947" y="4610868"/>
                </a:cubicBezTo>
                <a:lnTo>
                  <a:pt x="2479947" y="4623381"/>
                </a:lnTo>
                <a:cubicBezTo>
                  <a:pt x="2428872" y="4623381"/>
                  <a:pt x="2401444" y="4611910"/>
                  <a:pt x="2397660" y="4588971"/>
                </a:cubicBezTo>
                <a:lnTo>
                  <a:pt x="2397660" y="4576458"/>
                </a:lnTo>
                <a:cubicBezTo>
                  <a:pt x="2399552" y="4561860"/>
                  <a:pt x="2406173" y="4554562"/>
                  <a:pt x="2417523" y="4554562"/>
                </a:cubicBezTo>
                <a:close/>
                <a:moveTo>
                  <a:pt x="2210387" y="4520152"/>
                </a:moveTo>
                <a:lnTo>
                  <a:pt x="2210387" y="4532664"/>
                </a:lnTo>
                <a:cubicBezTo>
                  <a:pt x="2229304" y="4570202"/>
                  <a:pt x="2243492" y="4588971"/>
                  <a:pt x="2252950" y="4588971"/>
                </a:cubicBezTo>
                <a:cubicBezTo>
                  <a:pt x="2235925" y="4543091"/>
                  <a:pt x="2221738" y="4520152"/>
                  <a:pt x="2210387" y="4520152"/>
                </a:cubicBezTo>
                <a:close/>
                <a:moveTo>
                  <a:pt x="1384683" y="4498255"/>
                </a:moveTo>
                <a:cubicBezTo>
                  <a:pt x="1384683" y="4512853"/>
                  <a:pt x="1378063" y="4538920"/>
                  <a:pt x="1364822" y="4576458"/>
                </a:cubicBezTo>
                <a:lnTo>
                  <a:pt x="1384683" y="4588971"/>
                </a:lnTo>
                <a:lnTo>
                  <a:pt x="1396034" y="4510768"/>
                </a:lnTo>
                <a:lnTo>
                  <a:pt x="1396034" y="4498255"/>
                </a:lnTo>
                <a:close/>
                <a:moveTo>
                  <a:pt x="2953805" y="4485743"/>
                </a:moveTo>
                <a:lnTo>
                  <a:pt x="2965154" y="4510768"/>
                </a:lnTo>
                <a:lnTo>
                  <a:pt x="2945292" y="4520152"/>
                </a:lnTo>
                <a:lnTo>
                  <a:pt x="2933942" y="4498255"/>
                </a:lnTo>
                <a:close/>
                <a:moveTo>
                  <a:pt x="4463337" y="4463845"/>
                </a:moveTo>
                <a:cubicBezTo>
                  <a:pt x="4504953" y="4463845"/>
                  <a:pt x="4525761" y="4489914"/>
                  <a:pt x="4525761" y="4542049"/>
                </a:cubicBezTo>
                <a:cubicBezTo>
                  <a:pt x="4525761" y="4554562"/>
                  <a:pt x="4511574" y="4570202"/>
                  <a:pt x="4483199" y="4588971"/>
                </a:cubicBezTo>
                <a:lnTo>
                  <a:pt x="4474687" y="4588971"/>
                </a:lnTo>
                <a:cubicBezTo>
                  <a:pt x="4436854" y="4588971"/>
                  <a:pt x="4412263" y="4573330"/>
                  <a:pt x="4400913" y="4542049"/>
                </a:cubicBezTo>
                <a:lnTo>
                  <a:pt x="4400913" y="4498255"/>
                </a:lnTo>
                <a:cubicBezTo>
                  <a:pt x="4408480" y="4475316"/>
                  <a:pt x="4429287" y="4463845"/>
                  <a:pt x="4463337" y="4463845"/>
                </a:cubicBezTo>
                <a:close/>
                <a:moveTo>
                  <a:pt x="2065676" y="4463845"/>
                </a:moveTo>
                <a:lnTo>
                  <a:pt x="2065676" y="4476358"/>
                </a:lnTo>
                <a:cubicBezTo>
                  <a:pt x="2067569" y="4490956"/>
                  <a:pt x="2075135" y="4498255"/>
                  <a:pt x="2088376" y="4498255"/>
                </a:cubicBezTo>
                <a:lnTo>
                  <a:pt x="2088376" y="4485743"/>
                </a:lnTo>
                <a:cubicBezTo>
                  <a:pt x="2088376" y="4471145"/>
                  <a:pt x="2080810" y="4463845"/>
                  <a:pt x="2065676" y="4463845"/>
                </a:cubicBezTo>
                <a:close/>
                <a:moveTo>
                  <a:pt x="2159313" y="4451333"/>
                </a:moveTo>
                <a:cubicBezTo>
                  <a:pt x="2172555" y="4470101"/>
                  <a:pt x="2179176" y="4485743"/>
                  <a:pt x="2179176" y="4498255"/>
                </a:cubicBezTo>
                <a:lnTo>
                  <a:pt x="2190525" y="4498255"/>
                </a:lnTo>
                <a:lnTo>
                  <a:pt x="2190525" y="4463845"/>
                </a:lnTo>
                <a:lnTo>
                  <a:pt x="2170663" y="4451333"/>
                </a:lnTo>
                <a:close/>
                <a:moveTo>
                  <a:pt x="1455620" y="4373130"/>
                </a:moveTo>
                <a:cubicBezTo>
                  <a:pt x="1455620" y="4379386"/>
                  <a:pt x="1452783" y="4382514"/>
                  <a:pt x="1447108" y="4382514"/>
                </a:cubicBezTo>
                <a:lnTo>
                  <a:pt x="1455620" y="4407539"/>
                </a:lnTo>
                <a:cubicBezTo>
                  <a:pt x="1455620" y="4422137"/>
                  <a:pt x="1442379" y="4429436"/>
                  <a:pt x="1415896" y="4429436"/>
                </a:cubicBezTo>
                <a:lnTo>
                  <a:pt x="1424408" y="4451333"/>
                </a:lnTo>
                <a:cubicBezTo>
                  <a:pt x="1418733" y="4465931"/>
                  <a:pt x="1415896" y="4477401"/>
                  <a:pt x="1415896" y="4485743"/>
                </a:cubicBezTo>
                <a:lnTo>
                  <a:pt x="1415896" y="4498255"/>
                </a:lnTo>
                <a:lnTo>
                  <a:pt x="1424408" y="4498255"/>
                </a:lnTo>
                <a:cubicBezTo>
                  <a:pt x="1424408" y="4475316"/>
                  <a:pt x="1431975" y="4463845"/>
                  <a:pt x="1447108" y="4463845"/>
                </a:cubicBezTo>
                <a:lnTo>
                  <a:pt x="1455620" y="4463845"/>
                </a:lnTo>
                <a:lnTo>
                  <a:pt x="1478320" y="4542049"/>
                </a:lnTo>
                <a:lnTo>
                  <a:pt x="1529395" y="4542049"/>
                </a:lnTo>
                <a:cubicBezTo>
                  <a:pt x="1529395" y="4533707"/>
                  <a:pt x="1512370" y="4514939"/>
                  <a:pt x="1478320" y="4485743"/>
                </a:cubicBezTo>
                <a:cubicBezTo>
                  <a:pt x="1478320" y="4477401"/>
                  <a:pt x="1481158" y="4465931"/>
                  <a:pt x="1486832" y="4451333"/>
                </a:cubicBezTo>
                <a:cubicBezTo>
                  <a:pt x="1481158" y="4399197"/>
                  <a:pt x="1470754" y="4373130"/>
                  <a:pt x="1455620" y="4373130"/>
                </a:cubicBezTo>
                <a:close/>
                <a:moveTo>
                  <a:pt x="4369700" y="4351232"/>
                </a:moveTo>
                <a:lnTo>
                  <a:pt x="4381051" y="4373130"/>
                </a:lnTo>
                <a:lnTo>
                  <a:pt x="4361188" y="4382514"/>
                </a:lnTo>
                <a:lnTo>
                  <a:pt x="4349839" y="4360617"/>
                </a:lnTo>
                <a:close/>
                <a:moveTo>
                  <a:pt x="1415896" y="4338720"/>
                </a:moveTo>
                <a:cubicBezTo>
                  <a:pt x="1402654" y="4340805"/>
                  <a:pt x="1396034" y="4348105"/>
                  <a:pt x="1396034" y="4360617"/>
                </a:cubicBezTo>
                <a:lnTo>
                  <a:pt x="1404546" y="4416924"/>
                </a:lnTo>
                <a:lnTo>
                  <a:pt x="1415896" y="4416924"/>
                </a:lnTo>
                <a:cubicBezTo>
                  <a:pt x="1415896" y="4375215"/>
                  <a:pt x="1418733" y="4349147"/>
                  <a:pt x="1424408" y="4338720"/>
                </a:cubicBezTo>
                <a:close/>
                <a:moveTo>
                  <a:pt x="2335236" y="4282413"/>
                </a:moveTo>
                <a:lnTo>
                  <a:pt x="2355099" y="4282413"/>
                </a:lnTo>
                <a:cubicBezTo>
                  <a:pt x="2394823" y="4332465"/>
                  <a:pt x="2449681" y="4381472"/>
                  <a:pt x="2519672" y="4429436"/>
                </a:cubicBezTo>
                <a:cubicBezTo>
                  <a:pt x="2555613" y="4481572"/>
                  <a:pt x="2573584" y="4519110"/>
                  <a:pt x="2573584" y="4542049"/>
                </a:cubicBezTo>
                <a:lnTo>
                  <a:pt x="2531021" y="4576458"/>
                </a:lnTo>
                <a:lnTo>
                  <a:pt x="2519672" y="4576458"/>
                </a:lnTo>
                <a:cubicBezTo>
                  <a:pt x="2485622" y="4555604"/>
                  <a:pt x="2468597" y="4525366"/>
                  <a:pt x="2468597" y="4485743"/>
                </a:cubicBezTo>
                <a:cubicBezTo>
                  <a:pt x="2483731" y="4485743"/>
                  <a:pt x="2491297" y="4474272"/>
                  <a:pt x="2491297" y="4451333"/>
                </a:cubicBezTo>
                <a:cubicBezTo>
                  <a:pt x="2491297" y="4440906"/>
                  <a:pt x="2439277" y="4399197"/>
                  <a:pt x="2335236" y="4326207"/>
                </a:cubicBezTo>
                <a:close/>
                <a:moveTo>
                  <a:pt x="3356725" y="4191698"/>
                </a:moveTo>
                <a:lnTo>
                  <a:pt x="3368074" y="4213594"/>
                </a:lnTo>
                <a:lnTo>
                  <a:pt x="3368074" y="4222979"/>
                </a:lnTo>
                <a:lnTo>
                  <a:pt x="3336862" y="4222979"/>
                </a:lnTo>
                <a:lnTo>
                  <a:pt x="3336862" y="4213594"/>
                </a:lnTo>
                <a:cubicBezTo>
                  <a:pt x="3338754" y="4198998"/>
                  <a:pt x="3345375" y="4191698"/>
                  <a:pt x="3356725" y="4191698"/>
                </a:cubicBezTo>
                <a:close/>
                <a:moveTo>
                  <a:pt x="4474687" y="4179185"/>
                </a:moveTo>
                <a:lnTo>
                  <a:pt x="4483199" y="4201083"/>
                </a:lnTo>
                <a:lnTo>
                  <a:pt x="4451987" y="4201083"/>
                </a:lnTo>
                <a:cubicBezTo>
                  <a:pt x="4453879" y="4186484"/>
                  <a:pt x="4461446" y="4179185"/>
                  <a:pt x="4474687" y="4179185"/>
                </a:cubicBezTo>
                <a:close/>
                <a:moveTo>
                  <a:pt x="1736530" y="4166673"/>
                </a:moveTo>
                <a:lnTo>
                  <a:pt x="1736530" y="4213594"/>
                </a:lnTo>
                <a:lnTo>
                  <a:pt x="1745042" y="4213594"/>
                </a:lnTo>
                <a:lnTo>
                  <a:pt x="1745042" y="4166673"/>
                </a:lnTo>
                <a:close/>
                <a:moveTo>
                  <a:pt x="3254576" y="4110366"/>
                </a:moveTo>
                <a:cubicBezTo>
                  <a:pt x="3286734" y="4124964"/>
                  <a:pt x="3303759" y="4140606"/>
                  <a:pt x="3305650" y="4157288"/>
                </a:cubicBezTo>
                <a:cubicBezTo>
                  <a:pt x="3292408" y="4190655"/>
                  <a:pt x="3279167" y="4209425"/>
                  <a:pt x="3265925" y="4213594"/>
                </a:cubicBezTo>
                <a:cubicBezTo>
                  <a:pt x="3229984" y="4203167"/>
                  <a:pt x="3212013" y="4176057"/>
                  <a:pt x="3212013" y="4132263"/>
                </a:cubicBezTo>
                <a:close/>
                <a:moveTo>
                  <a:pt x="3512786" y="4032164"/>
                </a:moveTo>
                <a:lnTo>
                  <a:pt x="3512786" y="4041548"/>
                </a:lnTo>
                <a:cubicBezTo>
                  <a:pt x="3533593" y="4066573"/>
                  <a:pt x="3543998" y="4085341"/>
                  <a:pt x="3543998" y="4097854"/>
                </a:cubicBezTo>
                <a:lnTo>
                  <a:pt x="3555347" y="4097854"/>
                </a:lnTo>
                <a:lnTo>
                  <a:pt x="3555347" y="4066573"/>
                </a:lnTo>
                <a:close/>
                <a:moveTo>
                  <a:pt x="1251323" y="3997754"/>
                </a:moveTo>
                <a:cubicBezTo>
                  <a:pt x="1277806" y="4008181"/>
                  <a:pt x="1291048" y="4019650"/>
                  <a:pt x="1291048" y="4032164"/>
                </a:cubicBezTo>
                <a:lnTo>
                  <a:pt x="1291048" y="4041548"/>
                </a:lnTo>
                <a:cubicBezTo>
                  <a:pt x="1291048" y="4058231"/>
                  <a:pt x="1284427" y="4066573"/>
                  <a:pt x="1271185" y="4066573"/>
                </a:cubicBezTo>
                <a:cubicBezTo>
                  <a:pt x="1261727" y="4066573"/>
                  <a:pt x="1251323" y="4055102"/>
                  <a:pt x="1239973" y="4032164"/>
                </a:cubicBezTo>
                <a:lnTo>
                  <a:pt x="1239973" y="4019650"/>
                </a:lnTo>
                <a:close/>
                <a:moveTo>
                  <a:pt x="1353472" y="3950831"/>
                </a:moveTo>
                <a:lnTo>
                  <a:pt x="1364822" y="3972729"/>
                </a:lnTo>
                <a:lnTo>
                  <a:pt x="1342122" y="3985241"/>
                </a:lnTo>
                <a:lnTo>
                  <a:pt x="1333609" y="3963345"/>
                </a:lnTo>
                <a:close/>
                <a:moveTo>
                  <a:pt x="1972040" y="3838219"/>
                </a:moveTo>
                <a:lnTo>
                  <a:pt x="1972040" y="3872628"/>
                </a:lnTo>
                <a:cubicBezTo>
                  <a:pt x="1972040" y="3883055"/>
                  <a:pt x="1982445" y="3894526"/>
                  <a:pt x="2003252" y="3907037"/>
                </a:cubicBezTo>
                <a:lnTo>
                  <a:pt x="2003252" y="3894526"/>
                </a:lnTo>
                <a:lnTo>
                  <a:pt x="1994740" y="3838219"/>
                </a:lnTo>
                <a:close/>
                <a:moveTo>
                  <a:pt x="1271185" y="3838219"/>
                </a:moveTo>
                <a:cubicBezTo>
                  <a:pt x="1284427" y="3840305"/>
                  <a:pt x="1291048" y="3847603"/>
                  <a:pt x="1291048" y="3860116"/>
                </a:cubicBezTo>
                <a:cubicBezTo>
                  <a:pt x="1291048" y="3874714"/>
                  <a:pt x="1284427" y="3882013"/>
                  <a:pt x="1271185" y="3882013"/>
                </a:cubicBezTo>
                <a:cubicBezTo>
                  <a:pt x="1257944" y="3882013"/>
                  <a:pt x="1251323" y="3874714"/>
                  <a:pt x="1251323" y="3860116"/>
                </a:cubicBezTo>
                <a:cubicBezTo>
                  <a:pt x="1253214" y="3845518"/>
                  <a:pt x="1259836" y="3838219"/>
                  <a:pt x="1271185" y="3838219"/>
                </a:cubicBezTo>
                <a:close/>
                <a:moveTo>
                  <a:pt x="4412263" y="3825707"/>
                </a:moveTo>
                <a:lnTo>
                  <a:pt x="4432125" y="3825707"/>
                </a:lnTo>
                <a:lnTo>
                  <a:pt x="4432125" y="3872628"/>
                </a:lnTo>
                <a:cubicBezTo>
                  <a:pt x="4432125" y="3883055"/>
                  <a:pt x="4415100" y="3897653"/>
                  <a:pt x="4381051" y="3916422"/>
                </a:cubicBezTo>
                <a:lnTo>
                  <a:pt x="4381051" y="3882013"/>
                </a:lnTo>
                <a:lnTo>
                  <a:pt x="4400913" y="3882013"/>
                </a:lnTo>
                <a:lnTo>
                  <a:pt x="4381051" y="3847603"/>
                </a:lnTo>
                <a:close/>
                <a:moveTo>
                  <a:pt x="3047441" y="3791297"/>
                </a:moveTo>
                <a:cubicBezTo>
                  <a:pt x="3047441" y="3803809"/>
                  <a:pt x="3061628" y="3819449"/>
                  <a:pt x="3090003" y="3838219"/>
                </a:cubicBezTo>
                <a:lnTo>
                  <a:pt x="3109865" y="3838219"/>
                </a:lnTo>
                <a:lnTo>
                  <a:pt x="3109865" y="3825707"/>
                </a:lnTo>
                <a:cubicBezTo>
                  <a:pt x="3089057" y="3825707"/>
                  <a:pt x="3078653" y="3814237"/>
                  <a:pt x="3078653" y="3791297"/>
                </a:cubicBezTo>
                <a:close/>
                <a:moveTo>
                  <a:pt x="2953805" y="3791297"/>
                </a:moveTo>
                <a:lnTo>
                  <a:pt x="2953805" y="3803809"/>
                </a:lnTo>
                <a:cubicBezTo>
                  <a:pt x="2953805" y="3814237"/>
                  <a:pt x="2964208" y="3825707"/>
                  <a:pt x="2985017" y="3838219"/>
                </a:cubicBezTo>
                <a:cubicBezTo>
                  <a:pt x="2998258" y="3829878"/>
                  <a:pt x="3008662" y="3825707"/>
                  <a:pt x="3016229" y="3825707"/>
                </a:cubicBezTo>
                <a:lnTo>
                  <a:pt x="3016229" y="3813194"/>
                </a:lnTo>
                <a:close/>
                <a:moveTo>
                  <a:pt x="3192152" y="3756888"/>
                </a:moveTo>
                <a:lnTo>
                  <a:pt x="3192152" y="3791297"/>
                </a:lnTo>
                <a:cubicBezTo>
                  <a:pt x="3226202" y="3791297"/>
                  <a:pt x="3243226" y="3806938"/>
                  <a:pt x="3243226" y="3838219"/>
                </a:cubicBezTo>
                <a:lnTo>
                  <a:pt x="3285788" y="3838219"/>
                </a:lnTo>
                <a:cubicBezTo>
                  <a:pt x="3257414" y="3798596"/>
                  <a:pt x="3243226" y="3775657"/>
                  <a:pt x="3243226" y="3769400"/>
                </a:cubicBezTo>
                <a:lnTo>
                  <a:pt x="3223364" y="3778784"/>
                </a:lnTo>
                <a:close/>
                <a:moveTo>
                  <a:pt x="1818817" y="3747503"/>
                </a:moveTo>
                <a:lnTo>
                  <a:pt x="1818817" y="3769400"/>
                </a:lnTo>
                <a:cubicBezTo>
                  <a:pt x="1820708" y="3783998"/>
                  <a:pt x="1827329" y="3791297"/>
                  <a:pt x="1838679" y="3791297"/>
                </a:cubicBezTo>
                <a:lnTo>
                  <a:pt x="1838679" y="3747503"/>
                </a:lnTo>
                <a:close/>
                <a:moveTo>
                  <a:pt x="2809093" y="3734990"/>
                </a:moveTo>
                <a:lnTo>
                  <a:pt x="2863005" y="3747503"/>
                </a:lnTo>
                <a:lnTo>
                  <a:pt x="2863005" y="3756888"/>
                </a:lnTo>
                <a:cubicBezTo>
                  <a:pt x="2863005" y="3771486"/>
                  <a:pt x="2855439" y="3778784"/>
                  <a:pt x="2840305" y="3778784"/>
                </a:cubicBezTo>
                <a:cubicBezTo>
                  <a:pt x="2830847" y="3778784"/>
                  <a:pt x="2820443" y="3768357"/>
                  <a:pt x="2809093" y="3747503"/>
                </a:cubicBezTo>
                <a:close/>
                <a:moveTo>
                  <a:pt x="1166199" y="3713094"/>
                </a:moveTo>
                <a:lnTo>
                  <a:pt x="1188899" y="3713094"/>
                </a:lnTo>
                <a:cubicBezTo>
                  <a:pt x="1188899" y="3723521"/>
                  <a:pt x="1195519" y="3738119"/>
                  <a:pt x="1208761" y="3756888"/>
                </a:cubicBezTo>
                <a:lnTo>
                  <a:pt x="1208761" y="3769400"/>
                </a:lnTo>
                <a:cubicBezTo>
                  <a:pt x="1208761" y="3783998"/>
                  <a:pt x="1202141" y="3791297"/>
                  <a:pt x="1188899" y="3791297"/>
                </a:cubicBezTo>
                <a:cubicBezTo>
                  <a:pt x="1173765" y="3791297"/>
                  <a:pt x="1166199" y="3783998"/>
                  <a:pt x="1166199" y="3769400"/>
                </a:cubicBezTo>
                <a:close/>
                <a:moveTo>
                  <a:pt x="2945292" y="3678684"/>
                </a:moveTo>
                <a:cubicBezTo>
                  <a:pt x="2947183" y="3693282"/>
                  <a:pt x="2953805" y="3700581"/>
                  <a:pt x="2965154" y="3700581"/>
                </a:cubicBezTo>
                <a:lnTo>
                  <a:pt x="2976504" y="3700581"/>
                </a:lnTo>
                <a:cubicBezTo>
                  <a:pt x="2976504" y="3685984"/>
                  <a:pt x="2968937" y="3678684"/>
                  <a:pt x="2953805" y="3678684"/>
                </a:cubicBezTo>
                <a:close/>
                <a:moveTo>
                  <a:pt x="3016229" y="3653659"/>
                </a:moveTo>
                <a:cubicBezTo>
                  <a:pt x="3016229" y="3672428"/>
                  <a:pt x="3013391" y="3688069"/>
                  <a:pt x="3007716" y="3700581"/>
                </a:cubicBezTo>
                <a:lnTo>
                  <a:pt x="3067303" y="3713094"/>
                </a:lnTo>
                <a:cubicBezTo>
                  <a:pt x="3054061" y="3688069"/>
                  <a:pt x="3047441" y="3668257"/>
                  <a:pt x="3047441" y="3653659"/>
                </a:cubicBezTo>
                <a:close/>
                <a:moveTo>
                  <a:pt x="2706944" y="3644275"/>
                </a:moveTo>
                <a:lnTo>
                  <a:pt x="2706944" y="3666171"/>
                </a:lnTo>
                <a:lnTo>
                  <a:pt x="2749507" y="3678684"/>
                </a:lnTo>
                <a:lnTo>
                  <a:pt x="2749507" y="3666171"/>
                </a:lnTo>
                <a:cubicBezTo>
                  <a:pt x="2749507" y="3651574"/>
                  <a:pt x="2741940" y="3644275"/>
                  <a:pt x="2726807" y="3644275"/>
                </a:cubicBezTo>
                <a:close/>
                <a:moveTo>
                  <a:pt x="1838679" y="3609865"/>
                </a:moveTo>
                <a:lnTo>
                  <a:pt x="1838679" y="3631762"/>
                </a:lnTo>
                <a:cubicBezTo>
                  <a:pt x="1840571" y="3646361"/>
                  <a:pt x="1847191" y="3653659"/>
                  <a:pt x="1858542" y="3653659"/>
                </a:cubicBezTo>
                <a:lnTo>
                  <a:pt x="1858542" y="3609865"/>
                </a:lnTo>
                <a:close/>
                <a:moveTo>
                  <a:pt x="2769368" y="3575456"/>
                </a:moveTo>
                <a:lnTo>
                  <a:pt x="2769368" y="3587969"/>
                </a:lnTo>
                <a:cubicBezTo>
                  <a:pt x="2795851" y="3640104"/>
                  <a:pt x="2812876" y="3666171"/>
                  <a:pt x="2820443" y="3666171"/>
                </a:cubicBezTo>
                <a:lnTo>
                  <a:pt x="2831793" y="3666171"/>
                </a:lnTo>
                <a:lnTo>
                  <a:pt x="2820443" y="3644275"/>
                </a:lnTo>
                <a:lnTo>
                  <a:pt x="2820443" y="3631762"/>
                </a:lnTo>
                <a:lnTo>
                  <a:pt x="2840305" y="3631762"/>
                </a:lnTo>
                <a:cubicBezTo>
                  <a:pt x="2866788" y="3685984"/>
                  <a:pt x="2887597" y="3713094"/>
                  <a:pt x="2902730" y="3713094"/>
                </a:cubicBezTo>
                <a:lnTo>
                  <a:pt x="2914080" y="3713094"/>
                </a:lnTo>
                <a:lnTo>
                  <a:pt x="2914080" y="3700581"/>
                </a:lnTo>
                <a:cubicBezTo>
                  <a:pt x="2893271" y="3700581"/>
                  <a:pt x="2882868" y="3693282"/>
                  <a:pt x="2882868" y="3678684"/>
                </a:cubicBezTo>
                <a:lnTo>
                  <a:pt x="2902730" y="3666171"/>
                </a:lnTo>
                <a:cubicBezTo>
                  <a:pt x="2902730" y="3674513"/>
                  <a:pt x="2906513" y="3678684"/>
                  <a:pt x="2914080" y="3678684"/>
                </a:cubicBezTo>
                <a:lnTo>
                  <a:pt x="2922592" y="3653659"/>
                </a:lnTo>
                <a:cubicBezTo>
                  <a:pt x="2896109" y="3653659"/>
                  <a:pt x="2876246" y="3634890"/>
                  <a:pt x="2863005" y="3597352"/>
                </a:cubicBezTo>
                <a:lnTo>
                  <a:pt x="2840305" y="3609865"/>
                </a:lnTo>
                <a:lnTo>
                  <a:pt x="2789231" y="3575456"/>
                </a:lnTo>
                <a:close/>
                <a:moveTo>
                  <a:pt x="2159313" y="3575456"/>
                </a:moveTo>
                <a:lnTo>
                  <a:pt x="2170663" y="3575456"/>
                </a:lnTo>
                <a:cubicBezTo>
                  <a:pt x="2180121" y="3575456"/>
                  <a:pt x="2190525" y="3586926"/>
                  <a:pt x="2201876" y="3609865"/>
                </a:cubicBezTo>
                <a:lnTo>
                  <a:pt x="2201876" y="3653659"/>
                </a:lnTo>
                <a:cubicBezTo>
                  <a:pt x="2201876" y="3670342"/>
                  <a:pt x="2194309" y="3678684"/>
                  <a:pt x="2179176" y="3678684"/>
                </a:cubicBezTo>
                <a:cubicBezTo>
                  <a:pt x="2143235" y="3678684"/>
                  <a:pt x="2122426" y="3667215"/>
                  <a:pt x="2116752" y="3644275"/>
                </a:cubicBezTo>
                <a:lnTo>
                  <a:pt x="2116752" y="3622378"/>
                </a:lnTo>
                <a:cubicBezTo>
                  <a:pt x="2116752" y="3609865"/>
                  <a:pt x="2130939" y="3594225"/>
                  <a:pt x="2159313" y="3575456"/>
                </a:cubicBezTo>
                <a:close/>
                <a:moveTo>
                  <a:pt x="2800581" y="3528534"/>
                </a:moveTo>
                <a:lnTo>
                  <a:pt x="2800581" y="3541046"/>
                </a:lnTo>
                <a:cubicBezTo>
                  <a:pt x="2810039" y="3541046"/>
                  <a:pt x="2823280" y="3548346"/>
                  <a:pt x="2840305" y="3562943"/>
                </a:cubicBezTo>
                <a:lnTo>
                  <a:pt x="2840305" y="3553559"/>
                </a:lnTo>
                <a:cubicBezTo>
                  <a:pt x="2840305" y="3536875"/>
                  <a:pt x="2829902" y="3528534"/>
                  <a:pt x="2809093" y="3528534"/>
                </a:cubicBezTo>
                <a:close/>
                <a:moveTo>
                  <a:pt x="734904" y="3519150"/>
                </a:moveTo>
                <a:lnTo>
                  <a:pt x="754767" y="3519150"/>
                </a:lnTo>
                <a:cubicBezTo>
                  <a:pt x="858807" y="3617165"/>
                  <a:pt x="913664" y="3666171"/>
                  <a:pt x="919339" y="3666171"/>
                </a:cubicBezTo>
                <a:lnTo>
                  <a:pt x="919339" y="3678684"/>
                </a:lnTo>
                <a:lnTo>
                  <a:pt x="899477" y="3688069"/>
                </a:lnTo>
                <a:lnTo>
                  <a:pt x="888127" y="3688069"/>
                </a:lnTo>
                <a:close/>
                <a:moveTo>
                  <a:pt x="1756393" y="3472227"/>
                </a:moveTo>
                <a:lnTo>
                  <a:pt x="1776254" y="3472227"/>
                </a:lnTo>
                <a:lnTo>
                  <a:pt x="1776254" y="3506637"/>
                </a:lnTo>
                <a:lnTo>
                  <a:pt x="1756393" y="3506637"/>
                </a:lnTo>
                <a:close/>
                <a:moveTo>
                  <a:pt x="2045815" y="3437818"/>
                </a:moveTo>
                <a:lnTo>
                  <a:pt x="2096889" y="3494125"/>
                </a:lnTo>
                <a:lnTo>
                  <a:pt x="2096889" y="3506637"/>
                </a:lnTo>
                <a:cubicBezTo>
                  <a:pt x="2096889" y="3521235"/>
                  <a:pt x="2090268" y="3528534"/>
                  <a:pt x="2077027" y="3528534"/>
                </a:cubicBezTo>
                <a:lnTo>
                  <a:pt x="2045815" y="3528534"/>
                </a:lnTo>
                <a:cubicBezTo>
                  <a:pt x="2045815" y="3493082"/>
                  <a:pt x="2039193" y="3467014"/>
                  <a:pt x="2025952" y="3450331"/>
                </a:cubicBezTo>
                <a:close/>
                <a:moveTo>
                  <a:pt x="1396034" y="3394024"/>
                </a:moveTo>
                <a:lnTo>
                  <a:pt x="1424408" y="3394024"/>
                </a:lnTo>
                <a:lnTo>
                  <a:pt x="1424408" y="3415921"/>
                </a:lnTo>
                <a:lnTo>
                  <a:pt x="1396034" y="3415921"/>
                </a:lnTo>
                <a:close/>
                <a:moveTo>
                  <a:pt x="31212" y="3028033"/>
                </a:moveTo>
                <a:lnTo>
                  <a:pt x="70937" y="3028033"/>
                </a:lnTo>
                <a:cubicBezTo>
                  <a:pt x="112553" y="3092680"/>
                  <a:pt x="168357" y="3131261"/>
                  <a:pt x="238347" y="3143773"/>
                </a:cubicBezTo>
                <a:lnTo>
                  <a:pt x="238347" y="3153157"/>
                </a:lnTo>
                <a:cubicBezTo>
                  <a:pt x="225105" y="3161499"/>
                  <a:pt x="214702" y="3165670"/>
                  <a:pt x="207135" y="3165670"/>
                </a:cubicBezTo>
                <a:cubicBezTo>
                  <a:pt x="144710" y="3142730"/>
                  <a:pt x="79449" y="3127090"/>
                  <a:pt x="11350" y="3118748"/>
                </a:cubicBezTo>
                <a:lnTo>
                  <a:pt x="0" y="3096851"/>
                </a:lnTo>
                <a:lnTo>
                  <a:pt x="0" y="3062442"/>
                </a:lnTo>
                <a:cubicBezTo>
                  <a:pt x="0" y="3052015"/>
                  <a:pt x="10404" y="3040546"/>
                  <a:pt x="31212" y="3028033"/>
                </a:cubicBezTo>
                <a:close/>
                <a:moveTo>
                  <a:pt x="269559" y="2984239"/>
                </a:moveTo>
                <a:cubicBezTo>
                  <a:pt x="316851" y="3067655"/>
                  <a:pt x="365088" y="3109365"/>
                  <a:pt x="414271" y="3109365"/>
                </a:cubicBezTo>
                <a:cubicBezTo>
                  <a:pt x="471019" y="3199037"/>
                  <a:pt x="546685" y="3274112"/>
                  <a:pt x="641267" y="3334589"/>
                </a:cubicBezTo>
                <a:cubicBezTo>
                  <a:pt x="654509" y="3363785"/>
                  <a:pt x="785032" y="3413835"/>
                  <a:pt x="1032838" y="3484740"/>
                </a:cubicBezTo>
                <a:cubicBezTo>
                  <a:pt x="1089588" y="3524363"/>
                  <a:pt x="1200248" y="3566071"/>
                  <a:pt x="1364822" y="3609865"/>
                </a:cubicBezTo>
                <a:cubicBezTo>
                  <a:pt x="1385630" y="3609865"/>
                  <a:pt x="1447108" y="3640104"/>
                  <a:pt x="1549257" y="3700581"/>
                </a:cubicBezTo>
                <a:cubicBezTo>
                  <a:pt x="1562498" y="3692240"/>
                  <a:pt x="1572903" y="3688069"/>
                  <a:pt x="1580469" y="3688069"/>
                </a:cubicBezTo>
                <a:cubicBezTo>
                  <a:pt x="1606952" y="3696411"/>
                  <a:pt x="1627760" y="3723521"/>
                  <a:pt x="1642893" y="3769400"/>
                </a:cubicBezTo>
                <a:lnTo>
                  <a:pt x="1600332" y="3769400"/>
                </a:lnTo>
                <a:cubicBezTo>
                  <a:pt x="1346851" y="3654702"/>
                  <a:pt x="1216328" y="3597352"/>
                  <a:pt x="1208761" y="3597352"/>
                </a:cubicBezTo>
                <a:cubicBezTo>
                  <a:pt x="1208761" y="3609865"/>
                  <a:pt x="1194574" y="3625506"/>
                  <a:pt x="1166199" y="3644275"/>
                </a:cubicBezTo>
                <a:lnTo>
                  <a:pt x="1146336" y="3644275"/>
                </a:lnTo>
                <a:cubicBezTo>
                  <a:pt x="1133095" y="3644275"/>
                  <a:pt x="1122691" y="3614036"/>
                  <a:pt x="1115124" y="3553559"/>
                </a:cubicBezTo>
                <a:cubicBezTo>
                  <a:pt x="816244" y="3453458"/>
                  <a:pt x="627080" y="3403408"/>
                  <a:pt x="547631" y="3403408"/>
                </a:cubicBezTo>
                <a:cubicBezTo>
                  <a:pt x="523040" y="3374212"/>
                  <a:pt x="453994" y="3340845"/>
                  <a:pt x="340496" y="3303308"/>
                </a:cubicBezTo>
                <a:cubicBezTo>
                  <a:pt x="314013" y="3251172"/>
                  <a:pt x="300771" y="3216763"/>
                  <a:pt x="300771" y="3200080"/>
                </a:cubicBezTo>
                <a:lnTo>
                  <a:pt x="300771" y="3143773"/>
                </a:lnTo>
                <a:lnTo>
                  <a:pt x="320634" y="3109365"/>
                </a:lnTo>
                <a:lnTo>
                  <a:pt x="246859" y="3018648"/>
                </a:lnTo>
                <a:lnTo>
                  <a:pt x="246859" y="3006136"/>
                </a:lnTo>
                <a:cubicBezTo>
                  <a:pt x="250643" y="2991538"/>
                  <a:pt x="258210" y="2984239"/>
                  <a:pt x="269559" y="2984239"/>
                </a:cubicBezTo>
                <a:close/>
                <a:moveTo>
                  <a:pt x="1529395" y="2959214"/>
                </a:moveTo>
                <a:lnTo>
                  <a:pt x="1591819" y="3049929"/>
                </a:lnTo>
                <a:lnTo>
                  <a:pt x="1569120" y="3062442"/>
                </a:lnTo>
                <a:cubicBezTo>
                  <a:pt x="1533178" y="3062442"/>
                  <a:pt x="1505750" y="3043673"/>
                  <a:pt x="1486832" y="3006136"/>
                </a:cubicBezTo>
                <a:close/>
                <a:moveTo>
                  <a:pt x="62424" y="2846601"/>
                </a:moveTo>
                <a:cubicBezTo>
                  <a:pt x="75666" y="2848687"/>
                  <a:pt x="82286" y="2855985"/>
                  <a:pt x="82286" y="2868498"/>
                </a:cubicBezTo>
                <a:lnTo>
                  <a:pt x="82286" y="2881010"/>
                </a:lnTo>
                <a:cubicBezTo>
                  <a:pt x="82286" y="2895608"/>
                  <a:pt x="75666" y="2902908"/>
                  <a:pt x="62424" y="2902908"/>
                </a:cubicBezTo>
                <a:cubicBezTo>
                  <a:pt x="49183" y="2902908"/>
                  <a:pt x="42562" y="2895608"/>
                  <a:pt x="42562" y="2881010"/>
                </a:cubicBezTo>
                <a:lnTo>
                  <a:pt x="42562" y="2868498"/>
                </a:lnTo>
                <a:cubicBezTo>
                  <a:pt x="44454" y="2853900"/>
                  <a:pt x="51074" y="2846601"/>
                  <a:pt x="62424" y="2846601"/>
                </a:cubicBezTo>
                <a:close/>
                <a:moveTo>
                  <a:pt x="1447108" y="2799679"/>
                </a:moveTo>
                <a:cubicBezTo>
                  <a:pt x="1460349" y="2801764"/>
                  <a:pt x="1466971" y="2810106"/>
                  <a:pt x="1466971" y="2824704"/>
                </a:cubicBezTo>
                <a:lnTo>
                  <a:pt x="1466971" y="2834089"/>
                </a:lnTo>
                <a:cubicBezTo>
                  <a:pt x="1466971" y="2850772"/>
                  <a:pt x="1460349" y="2859114"/>
                  <a:pt x="1447108" y="2859114"/>
                </a:cubicBezTo>
                <a:cubicBezTo>
                  <a:pt x="1431975" y="2859114"/>
                  <a:pt x="1424408" y="2850772"/>
                  <a:pt x="1424408" y="2834089"/>
                </a:cubicBezTo>
                <a:lnTo>
                  <a:pt x="1424408" y="2824704"/>
                </a:lnTo>
                <a:cubicBezTo>
                  <a:pt x="1428192" y="2808021"/>
                  <a:pt x="1435758" y="2799679"/>
                  <a:pt x="1447108" y="2799679"/>
                </a:cubicBezTo>
                <a:close/>
                <a:moveTo>
                  <a:pt x="62424" y="2708964"/>
                </a:moveTo>
                <a:lnTo>
                  <a:pt x="70937" y="2708964"/>
                </a:lnTo>
                <a:cubicBezTo>
                  <a:pt x="82286" y="2708964"/>
                  <a:pt x="103094" y="2739202"/>
                  <a:pt x="133361" y="2799679"/>
                </a:cubicBezTo>
                <a:lnTo>
                  <a:pt x="133361" y="2824704"/>
                </a:lnTo>
                <a:lnTo>
                  <a:pt x="113498" y="2824704"/>
                </a:lnTo>
                <a:cubicBezTo>
                  <a:pt x="66208" y="2782996"/>
                  <a:pt x="42562" y="2748587"/>
                  <a:pt x="42562" y="2721476"/>
                </a:cubicBezTo>
                <a:close/>
                <a:moveTo>
                  <a:pt x="1310910" y="2665170"/>
                </a:moveTo>
                <a:lnTo>
                  <a:pt x="1322260" y="2687066"/>
                </a:lnTo>
                <a:lnTo>
                  <a:pt x="1291048" y="2687066"/>
                </a:lnTo>
                <a:cubicBezTo>
                  <a:pt x="1292939" y="2672468"/>
                  <a:pt x="1299559" y="2665170"/>
                  <a:pt x="1310910" y="2665170"/>
                </a:cubicBezTo>
                <a:close/>
                <a:moveTo>
                  <a:pt x="3997992" y="2527532"/>
                </a:moveTo>
                <a:cubicBezTo>
                  <a:pt x="4026366" y="2550471"/>
                  <a:pt x="4074604" y="2622418"/>
                  <a:pt x="4142703" y="2743372"/>
                </a:cubicBezTo>
                <a:cubicBezTo>
                  <a:pt x="4142703" y="2757971"/>
                  <a:pt x="4136082" y="2765270"/>
                  <a:pt x="4122841" y="2765270"/>
                </a:cubicBezTo>
                <a:cubicBezTo>
                  <a:pt x="4090683" y="2700622"/>
                  <a:pt x="4049066" y="2628674"/>
                  <a:pt x="3997992" y="2549428"/>
                </a:cubicBezTo>
                <a:close/>
                <a:moveTo>
                  <a:pt x="1208761" y="2515019"/>
                </a:moveTo>
                <a:cubicBezTo>
                  <a:pt x="1222002" y="2517105"/>
                  <a:pt x="1228624" y="2525446"/>
                  <a:pt x="1228624" y="2540044"/>
                </a:cubicBezTo>
                <a:cubicBezTo>
                  <a:pt x="1228624" y="2554642"/>
                  <a:pt x="1222002" y="2561941"/>
                  <a:pt x="1208761" y="2561941"/>
                </a:cubicBezTo>
                <a:cubicBezTo>
                  <a:pt x="1195519" y="2561941"/>
                  <a:pt x="1188899" y="2554642"/>
                  <a:pt x="1188899" y="2540044"/>
                </a:cubicBezTo>
                <a:cubicBezTo>
                  <a:pt x="1190790" y="2523361"/>
                  <a:pt x="1197411" y="2515019"/>
                  <a:pt x="1208761" y="2515019"/>
                </a:cubicBezTo>
                <a:close/>
                <a:moveTo>
                  <a:pt x="2687082" y="2505634"/>
                </a:moveTo>
                <a:lnTo>
                  <a:pt x="2687082" y="2527532"/>
                </a:lnTo>
                <a:cubicBezTo>
                  <a:pt x="2692757" y="2542130"/>
                  <a:pt x="2695595" y="2553599"/>
                  <a:pt x="2695595" y="2561941"/>
                </a:cubicBezTo>
                <a:lnTo>
                  <a:pt x="2718294" y="2561941"/>
                </a:lnTo>
                <a:lnTo>
                  <a:pt x="2718294" y="2540044"/>
                </a:lnTo>
                <a:cubicBezTo>
                  <a:pt x="2718294" y="2527532"/>
                  <a:pt x="2707891" y="2516061"/>
                  <a:pt x="2687082" y="2505634"/>
                </a:cubicBezTo>
                <a:close/>
                <a:moveTo>
                  <a:pt x="3927055" y="2402406"/>
                </a:moveTo>
                <a:cubicBezTo>
                  <a:pt x="3974347" y="2444115"/>
                  <a:pt x="3997992" y="2485823"/>
                  <a:pt x="3997992" y="2527532"/>
                </a:cubicBezTo>
                <a:cubicBezTo>
                  <a:pt x="3980967" y="2527532"/>
                  <a:pt x="3957322" y="2485823"/>
                  <a:pt x="3927055" y="2402406"/>
                </a:cubicBezTo>
                <a:close/>
                <a:moveTo>
                  <a:pt x="3915706" y="2333587"/>
                </a:moveTo>
                <a:lnTo>
                  <a:pt x="3927055" y="2333587"/>
                </a:lnTo>
                <a:cubicBezTo>
                  <a:pt x="3940297" y="2335673"/>
                  <a:pt x="3946918" y="2342971"/>
                  <a:pt x="3946918" y="2355484"/>
                </a:cubicBezTo>
                <a:cubicBezTo>
                  <a:pt x="3935568" y="2386765"/>
                  <a:pt x="3925164" y="2402406"/>
                  <a:pt x="3915706" y="2402406"/>
                </a:cubicBezTo>
                <a:cubicBezTo>
                  <a:pt x="3902463" y="2377381"/>
                  <a:pt x="3895843" y="2358612"/>
                  <a:pt x="3895843" y="2346100"/>
                </a:cubicBezTo>
                <a:close/>
                <a:moveTo>
                  <a:pt x="2687082" y="2277281"/>
                </a:moveTo>
                <a:cubicBezTo>
                  <a:pt x="2690866" y="2360698"/>
                  <a:pt x="2697486" y="2402406"/>
                  <a:pt x="2706944" y="2402406"/>
                </a:cubicBezTo>
                <a:cubicBezTo>
                  <a:pt x="2714511" y="2402406"/>
                  <a:pt x="2718294" y="2413876"/>
                  <a:pt x="2718294" y="2436815"/>
                </a:cubicBezTo>
                <a:lnTo>
                  <a:pt x="2726807" y="2436815"/>
                </a:lnTo>
                <a:lnTo>
                  <a:pt x="2726807" y="2424303"/>
                </a:lnTo>
                <a:cubicBezTo>
                  <a:pt x="2713565" y="2372167"/>
                  <a:pt x="2706944" y="2326288"/>
                  <a:pt x="2706944" y="2286665"/>
                </a:cubicBezTo>
                <a:lnTo>
                  <a:pt x="2706944" y="2277281"/>
                </a:lnTo>
                <a:close/>
                <a:moveTo>
                  <a:pt x="930689" y="2277281"/>
                </a:moveTo>
                <a:lnTo>
                  <a:pt x="961901" y="2277281"/>
                </a:lnTo>
                <a:lnTo>
                  <a:pt x="961901" y="2299177"/>
                </a:lnTo>
                <a:lnTo>
                  <a:pt x="930689" y="2299177"/>
                </a:lnTo>
                <a:close/>
                <a:moveTo>
                  <a:pt x="3844769" y="2220975"/>
                </a:moveTo>
                <a:lnTo>
                  <a:pt x="3853282" y="2242871"/>
                </a:lnTo>
                <a:cubicBezTo>
                  <a:pt x="3853282" y="2257469"/>
                  <a:pt x="3846660" y="2264768"/>
                  <a:pt x="3833419" y="2264768"/>
                </a:cubicBezTo>
                <a:lnTo>
                  <a:pt x="3822070" y="2242871"/>
                </a:lnTo>
                <a:cubicBezTo>
                  <a:pt x="3823961" y="2228273"/>
                  <a:pt x="3831528" y="2220975"/>
                  <a:pt x="3844769" y="2220975"/>
                </a:cubicBezTo>
                <a:close/>
                <a:moveTo>
                  <a:pt x="3759645" y="2152156"/>
                </a:moveTo>
                <a:lnTo>
                  <a:pt x="3790857" y="2152156"/>
                </a:lnTo>
                <a:lnTo>
                  <a:pt x="3790857" y="2161541"/>
                </a:lnTo>
                <a:cubicBezTo>
                  <a:pt x="3790857" y="2178224"/>
                  <a:pt x="3784236" y="2186566"/>
                  <a:pt x="3770994" y="2186566"/>
                </a:cubicBezTo>
                <a:lnTo>
                  <a:pt x="3759645" y="2161541"/>
                </a:lnTo>
                <a:close/>
                <a:moveTo>
                  <a:pt x="3254576" y="2083337"/>
                </a:moveTo>
                <a:lnTo>
                  <a:pt x="3254576" y="2117747"/>
                </a:lnTo>
                <a:lnTo>
                  <a:pt x="3234713" y="2117747"/>
                </a:lnTo>
                <a:lnTo>
                  <a:pt x="3234713" y="2105234"/>
                </a:lnTo>
                <a:cubicBezTo>
                  <a:pt x="3236605" y="2090636"/>
                  <a:pt x="3243226" y="2083337"/>
                  <a:pt x="3254576" y="2083337"/>
                </a:cubicBezTo>
                <a:close/>
                <a:moveTo>
                  <a:pt x="3058790" y="2048928"/>
                </a:moveTo>
                <a:cubicBezTo>
                  <a:pt x="3045549" y="2051013"/>
                  <a:pt x="3038929" y="2058312"/>
                  <a:pt x="3038929" y="2070824"/>
                </a:cubicBezTo>
                <a:lnTo>
                  <a:pt x="3058790" y="2083337"/>
                </a:lnTo>
                <a:cubicBezTo>
                  <a:pt x="3058790" y="2074995"/>
                  <a:pt x="3061628" y="2063526"/>
                  <a:pt x="3067303" y="2048928"/>
                </a:cubicBezTo>
                <a:close/>
                <a:moveTo>
                  <a:pt x="3646146" y="1992621"/>
                </a:moveTo>
                <a:cubicBezTo>
                  <a:pt x="3670738" y="1998878"/>
                  <a:pt x="3691545" y="2021817"/>
                  <a:pt x="3708570" y="2061440"/>
                </a:cubicBezTo>
                <a:cubicBezTo>
                  <a:pt x="3708570" y="2076038"/>
                  <a:pt x="3701950" y="2083337"/>
                  <a:pt x="3688708" y="2083337"/>
                </a:cubicBezTo>
                <a:cubicBezTo>
                  <a:pt x="3688708" y="2066653"/>
                  <a:pt x="3671683" y="2043714"/>
                  <a:pt x="3637633" y="2014518"/>
                </a:cubicBezTo>
                <a:close/>
                <a:moveTo>
                  <a:pt x="610055" y="1945699"/>
                </a:moveTo>
                <a:cubicBezTo>
                  <a:pt x="623297" y="1947784"/>
                  <a:pt x="629918" y="1956126"/>
                  <a:pt x="629918" y="1970724"/>
                </a:cubicBezTo>
                <a:cubicBezTo>
                  <a:pt x="629918" y="1985322"/>
                  <a:pt x="623297" y="1992621"/>
                  <a:pt x="610055" y="1992621"/>
                </a:cubicBezTo>
                <a:cubicBezTo>
                  <a:pt x="596813" y="1992621"/>
                  <a:pt x="590193" y="1985322"/>
                  <a:pt x="590193" y="1970724"/>
                </a:cubicBezTo>
                <a:cubicBezTo>
                  <a:pt x="592084" y="1954040"/>
                  <a:pt x="598706" y="1945699"/>
                  <a:pt x="610055" y="1945699"/>
                </a:cubicBezTo>
                <a:close/>
                <a:moveTo>
                  <a:pt x="3935568" y="1936314"/>
                </a:moveTo>
                <a:lnTo>
                  <a:pt x="3966780" y="1936314"/>
                </a:lnTo>
                <a:lnTo>
                  <a:pt x="3966780" y="1958211"/>
                </a:lnTo>
                <a:lnTo>
                  <a:pt x="3935568" y="1958211"/>
                </a:lnTo>
                <a:close/>
                <a:moveTo>
                  <a:pt x="3532648" y="1889392"/>
                </a:moveTo>
                <a:lnTo>
                  <a:pt x="3555347" y="1889392"/>
                </a:lnTo>
                <a:cubicBezTo>
                  <a:pt x="3568589" y="1891478"/>
                  <a:pt x="3575209" y="1898776"/>
                  <a:pt x="3575209" y="1911289"/>
                </a:cubicBezTo>
                <a:cubicBezTo>
                  <a:pt x="3575209" y="1927972"/>
                  <a:pt x="3568589" y="1936314"/>
                  <a:pt x="3555347" y="1936314"/>
                </a:cubicBezTo>
                <a:cubicBezTo>
                  <a:pt x="3540214" y="1936314"/>
                  <a:pt x="3532648" y="1927972"/>
                  <a:pt x="3532648" y="1911289"/>
                </a:cubicBezTo>
                <a:close/>
                <a:moveTo>
                  <a:pt x="981763" y="1854982"/>
                </a:moveTo>
                <a:cubicBezTo>
                  <a:pt x="1036622" y="1909203"/>
                  <a:pt x="1098099" y="1981151"/>
                  <a:pt x="1166199" y="2070824"/>
                </a:cubicBezTo>
                <a:cubicBezTo>
                  <a:pt x="1183223" y="2070824"/>
                  <a:pt x="1239027" y="2109405"/>
                  <a:pt x="1333609" y="2186566"/>
                </a:cubicBezTo>
                <a:lnTo>
                  <a:pt x="1540744" y="2286665"/>
                </a:lnTo>
                <a:lnTo>
                  <a:pt x="1540744" y="2277281"/>
                </a:lnTo>
                <a:cubicBezTo>
                  <a:pt x="1540744" y="2223060"/>
                  <a:pt x="1547366" y="2195950"/>
                  <a:pt x="1560607" y="2195950"/>
                </a:cubicBezTo>
                <a:cubicBezTo>
                  <a:pt x="1560607" y="2120874"/>
                  <a:pt x="1467916" y="2053099"/>
                  <a:pt x="1282535" y="1992621"/>
                </a:cubicBezTo>
                <a:cubicBezTo>
                  <a:pt x="1157687" y="1900862"/>
                  <a:pt x="1067834" y="1854982"/>
                  <a:pt x="1012975" y="1854982"/>
                </a:cubicBezTo>
                <a:close/>
                <a:moveTo>
                  <a:pt x="465345" y="1786163"/>
                </a:moveTo>
                <a:lnTo>
                  <a:pt x="485206" y="1820573"/>
                </a:lnTo>
                <a:cubicBezTo>
                  <a:pt x="485206" y="1835171"/>
                  <a:pt x="478586" y="1842469"/>
                  <a:pt x="465345" y="1842469"/>
                </a:cubicBezTo>
                <a:cubicBezTo>
                  <a:pt x="452103" y="1842469"/>
                  <a:pt x="445483" y="1835171"/>
                  <a:pt x="445483" y="1820573"/>
                </a:cubicBezTo>
                <a:lnTo>
                  <a:pt x="445483" y="1811188"/>
                </a:lnTo>
                <a:cubicBezTo>
                  <a:pt x="447374" y="1794505"/>
                  <a:pt x="453994" y="1786163"/>
                  <a:pt x="465345" y="1786163"/>
                </a:cubicBezTo>
                <a:close/>
                <a:moveTo>
                  <a:pt x="3129727" y="1776779"/>
                </a:moveTo>
                <a:cubicBezTo>
                  <a:pt x="3125944" y="1799719"/>
                  <a:pt x="3102299" y="1811188"/>
                  <a:pt x="3058790" y="1811188"/>
                </a:cubicBezTo>
                <a:cubicBezTo>
                  <a:pt x="3064465" y="1825786"/>
                  <a:pt x="3067303" y="1836213"/>
                  <a:pt x="3067303" y="1842469"/>
                </a:cubicBezTo>
                <a:lnTo>
                  <a:pt x="3078653" y="1842469"/>
                </a:lnTo>
                <a:cubicBezTo>
                  <a:pt x="3127835" y="1817444"/>
                  <a:pt x="3152427" y="1798676"/>
                  <a:pt x="3152427" y="1786163"/>
                </a:cubicBezTo>
                <a:close/>
                <a:moveTo>
                  <a:pt x="3441849" y="1582835"/>
                </a:moveTo>
                <a:cubicBezTo>
                  <a:pt x="3441849" y="1599518"/>
                  <a:pt x="3438065" y="1614116"/>
                  <a:pt x="3430499" y="1626629"/>
                </a:cubicBezTo>
                <a:lnTo>
                  <a:pt x="3450361" y="1626629"/>
                </a:lnTo>
                <a:cubicBezTo>
                  <a:pt x="3463603" y="1620372"/>
                  <a:pt x="3474007" y="1617244"/>
                  <a:pt x="3481574" y="1617244"/>
                </a:cubicBezTo>
                <a:lnTo>
                  <a:pt x="3481574" y="1604731"/>
                </a:lnTo>
                <a:cubicBezTo>
                  <a:pt x="3481574" y="1590133"/>
                  <a:pt x="3474952" y="1582835"/>
                  <a:pt x="3461711" y="1582835"/>
                </a:cubicBezTo>
                <a:close/>
                <a:moveTo>
                  <a:pt x="3543998" y="1526528"/>
                </a:moveTo>
                <a:cubicBezTo>
                  <a:pt x="3525081" y="1564066"/>
                  <a:pt x="3510893" y="1582835"/>
                  <a:pt x="3501435" y="1582835"/>
                </a:cubicBezTo>
                <a:lnTo>
                  <a:pt x="3492923" y="1582835"/>
                </a:lnTo>
                <a:lnTo>
                  <a:pt x="3492923" y="1604731"/>
                </a:lnTo>
                <a:lnTo>
                  <a:pt x="3543998" y="1604731"/>
                </a:lnTo>
                <a:cubicBezTo>
                  <a:pt x="3549673" y="1604731"/>
                  <a:pt x="3560076" y="1593262"/>
                  <a:pt x="3575209" y="1570322"/>
                </a:cubicBezTo>
                <a:cubicBezTo>
                  <a:pt x="3588451" y="1578664"/>
                  <a:pt x="3598855" y="1582835"/>
                  <a:pt x="3606421" y="1582835"/>
                </a:cubicBezTo>
                <a:lnTo>
                  <a:pt x="3606421" y="1570322"/>
                </a:lnTo>
                <a:lnTo>
                  <a:pt x="3595072" y="1526528"/>
                </a:lnTo>
                <a:lnTo>
                  <a:pt x="3555347" y="1570322"/>
                </a:lnTo>
                <a:cubicBezTo>
                  <a:pt x="3547780" y="1557810"/>
                  <a:pt x="3543998" y="1543212"/>
                  <a:pt x="3543998" y="1526528"/>
                </a:cubicBezTo>
                <a:close/>
                <a:moveTo>
                  <a:pt x="246859" y="1526528"/>
                </a:moveTo>
                <a:cubicBezTo>
                  <a:pt x="258210" y="1526528"/>
                  <a:pt x="272397" y="1541126"/>
                  <a:pt x="289422" y="1570322"/>
                </a:cubicBezTo>
                <a:lnTo>
                  <a:pt x="289422" y="1582835"/>
                </a:lnTo>
                <a:cubicBezTo>
                  <a:pt x="289422" y="1597433"/>
                  <a:pt x="282801" y="1604731"/>
                  <a:pt x="269559" y="1604731"/>
                </a:cubicBezTo>
                <a:lnTo>
                  <a:pt x="246859" y="1604731"/>
                </a:lnTo>
                <a:cubicBezTo>
                  <a:pt x="237401" y="1604731"/>
                  <a:pt x="226998" y="1593262"/>
                  <a:pt x="215647" y="1570322"/>
                </a:cubicBezTo>
                <a:lnTo>
                  <a:pt x="215647" y="1557810"/>
                </a:lnTo>
                <a:cubicBezTo>
                  <a:pt x="215647" y="1547383"/>
                  <a:pt x="226052" y="1536956"/>
                  <a:pt x="246859" y="1526528"/>
                </a:cubicBezTo>
                <a:close/>
                <a:moveTo>
                  <a:pt x="4596698" y="1514016"/>
                </a:moveTo>
                <a:cubicBezTo>
                  <a:pt x="4611831" y="1543212"/>
                  <a:pt x="4622236" y="1557810"/>
                  <a:pt x="4627910" y="1557810"/>
                </a:cubicBezTo>
                <a:cubicBezTo>
                  <a:pt x="4641152" y="1551553"/>
                  <a:pt x="4651556" y="1548425"/>
                  <a:pt x="4659122" y="1548425"/>
                </a:cubicBezTo>
                <a:cubicBezTo>
                  <a:pt x="4659122" y="1558852"/>
                  <a:pt x="4679931" y="1573450"/>
                  <a:pt x="4721547" y="1592219"/>
                </a:cubicBezTo>
                <a:cubicBezTo>
                  <a:pt x="4744246" y="1577621"/>
                  <a:pt x="4765055" y="1570322"/>
                  <a:pt x="4783971" y="1570322"/>
                </a:cubicBezTo>
                <a:cubicBezTo>
                  <a:pt x="4800995" y="1570322"/>
                  <a:pt x="4814237" y="1600560"/>
                  <a:pt x="4823696" y="1661038"/>
                </a:cubicBezTo>
                <a:lnTo>
                  <a:pt x="4795320" y="1686063"/>
                </a:lnTo>
                <a:cubicBezTo>
                  <a:pt x="4776404" y="1686063"/>
                  <a:pt x="4734788" y="1654781"/>
                  <a:pt x="4670472" y="1592219"/>
                </a:cubicBezTo>
                <a:cubicBezTo>
                  <a:pt x="4566432" y="1565108"/>
                  <a:pt x="4514411" y="1546341"/>
                  <a:pt x="4514411" y="1535912"/>
                </a:cubicBezTo>
                <a:cubicBezTo>
                  <a:pt x="4550352" y="1521314"/>
                  <a:pt x="4577782" y="1514016"/>
                  <a:pt x="4596698" y="1514016"/>
                </a:cubicBezTo>
                <a:close/>
                <a:moveTo>
                  <a:pt x="1208761" y="1479607"/>
                </a:moveTo>
                <a:cubicBezTo>
                  <a:pt x="1250377" y="1483778"/>
                  <a:pt x="1271185" y="1495247"/>
                  <a:pt x="1271185" y="1514016"/>
                </a:cubicBezTo>
                <a:lnTo>
                  <a:pt x="1251323" y="1526528"/>
                </a:lnTo>
                <a:lnTo>
                  <a:pt x="1251323" y="1514016"/>
                </a:lnTo>
                <a:lnTo>
                  <a:pt x="1228624" y="1526528"/>
                </a:lnTo>
                <a:cubicBezTo>
                  <a:pt x="1215382" y="1526528"/>
                  <a:pt x="1208761" y="1518187"/>
                  <a:pt x="1208761" y="1501503"/>
                </a:cubicBezTo>
                <a:close/>
                <a:moveTo>
                  <a:pt x="4443475" y="1467093"/>
                </a:moveTo>
                <a:lnTo>
                  <a:pt x="4474687" y="1467093"/>
                </a:lnTo>
                <a:lnTo>
                  <a:pt x="4474687" y="1514016"/>
                </a:lnTo>
                <a:lnTo>
                  <a:pt x="4463337" y="1514016"/>
                </a:lnTo>
                <a:cubicBezTo>
                  <a:pt x="4450095" y="1514016"/>
                  <a:pt x="4443475" y="1506716"/>
                  <a:pt x="4443475" y="1492118"/>
                </a:cubicBezTo>
                <a:close/>
                <a:moveTo>
                  <a:pt x="3700058" y="1467093"/>
                </a:moveTo>
                <a:cubicBezTo>
                  <a:pt x="3692492" y="1490033"/>
                  <a:pt x="3684925" y="1501503"/>
                  <a:pt x="3677358" y="1501503"/>
                </a:cubicBezTo>
                <a:lnTo>
                  <a:pt x="3657496" y="1492118"/>
                </a:lnTo>
                <a:cubicBezTo>
                  <a:pt x="3646146" y="1498376"/>
                  <a:pt x="3631959" y="1501503"/>
                  <a:pt x="3614934" y="1501503"/>
                </a:cubicBezTo>
                <a:lnTo>
                  <a:pt x="3614934" y="1535912"/>
                </a:lnTo>
                <a:cubicBezTo>
                  <a:pt x="3614934" y="1546341"/>
                  <a:pt x="3625338" y="1557810"/>
                  <a:pt x="3646146" y="1570322"/>
                </a:cubicBezTo>
                <a:cubicBezTo>
                  <a:pt x="3646146" y="1547383"/>
                  <a:pt x="3653713" y="1535912"/>
                  <a:pt x="3668845" y="1535912"/>
                </a:cubicBezTo>
                <a:lnTo>
                  <a:pt x="3700058" y="1557810"/>
                </a:lnTo>
                <a:lnTo>
                  <a:pt x="3708570" y="1557810"/>
                </a:lnTo>
                <a:cubicBezTo>
                  <a:pt x="3708570" y="1536956"/>
                  <a:pt x="3722757" y="1526528"/>
                  <a:pt x="3751133" y="1526528"/>
                </a:cubicBezTo>
                <a:lnTo>
                  <a:pt x="3751133" y="1514016"/>
                </a:lnTo>
                <a:cubicBezTo>
                  <a:pt x="3751133" y="1503589"/>
                  <a:pt x="3734108" y="1487947"/>
                  <a:pt x="3700058" y="1467093"/>
                </a:cubicBezTo>
                <a:close/>
                <a:moveTo>
                  <a:pt x="3904356" y="1445197"/>
                </a:moveTo>
                <a:lnTo>
                  <a:pt x="3873143" y="1467093"/>
                </a:lnTo>
                <a:cubicBezTo>
                  <a:pt x="3859902" y="1460837"/>
                  <a:pt x="3850444" y="1457709"/>
                  <a:pt x="3844769" y="1457709"/>
                </a:cubicBezTo>
                <a:cubicBezTo>
                  <a:pt x="3844769" y="1472307"/>
                  <a:pt x="3837202" y="1479607"/>
                  <a:pt x="3822070" y="1479607"/>
                </a:cubicBezTo>
                <a:lnTo>
                  <a:pt x="3782345" y="1479607"/>
                </a:lnTo>
                <a:lnTo>
                  <a:pt x="3759645" y="1467093"/>
                </a:lnTo>
                <a:lnTo>
                  <a:pt x="3759645" y="1501503"/>
                </a:lnTo>
                <a:cubicBezTo>
                  <a:pt x="3763429" y="1518187"/>
                  <a:pt x="3770994" y="1526528"/>
                  <a:pt x="3782345" y="1526528"/>
                </a:cubicBezTo>
                <a:cubicBezTo>
                  <a:pt x="3782345" y="1507760"/>
                  <a:pt x="3823015" y="1487947"/>
                  <a:pt x="3904356" y="1467093"/>
                </a:cubicBezTo>
                <a:close/>
                <a:moveTo>
                  <a:pt x="763279" y="1445197"/>
                </a:moveTo>
                <a:cubicBezTo>
                  <a:pt x="795437" y="1457709"/>
                  <a:pt x="820028" y="1480649"/>
                  <a:pt x="837053" y="1514016"/>
                </a:cubicBezTo>
                <a:lnTo>
                  <a:pt x="837053" y="1557810"/>
                </a:lnTo>
                <a:cubicBezTo>
                  <a:pt x="837053" y="1574493"/>
                  <a:pt x="830432" y="1582835"/>
                  <a:pt x="817191" y="1582835"/>
                </a:cubicBezTo>
                <a:lnTo>
                  <a:pt x="774628" y="1582835"/>
                </a:lnTo>
                <a:cubicBezTo>
                  <a:pt x="765170" y="1582835"/>
                  <a:pt x="748145" y="1559895"/>
                  <a:pt x="723554" y="1514016"/>
                </a:cubicBezTo>
                <a:lnTo>
                  <a:pt x="723554" y="1479607"/>
                </a:lnTo>
                <a:cubicBezTo>
                  <a:pt x="723554" y="1460837"/>
                  <a:pt x="736796" y="1449368"/>
                  <a:pt x="763279" y="1445197"/>
                </a:cubicBezTo>
                <a:close/>
                <a:moveTo>
                  <a:pt x="4276064" y="1423300"/>
                </a:moveTo>
                <a:lnTo>
                  <a:pt x="4329976" y="1457709"/>
                </a:lnTo>
                <a:cubicBezTo>
                  <a:pt x="4329976" y="1445197"/>
                  <a:pt x="4340379" y="1433728"/>
                  <a:pt x="4361188" y="1423300"/>
                </a:cubicBezTo>
                <a:cubicBezTo>
                  <a:pt x="4363080" y="1469180"/>
                  <a:pt x="4369700" y="1492118"/>
                  <a:pt x="4381051" y="1492118"/>
                </a:cubicBezTo>
                <a:lnTo>
                  <a:pt x="4412263" y="1492118"/>
                </a:lnTo>
                <a:cubicBezTo>
                  <a:pt x="4417938" y="1504631"/>
                  <a:pt x="4420774" y="1519229"/>
                  <a:pt x="4420774" y="1535912"/>
                </a:cubicBezTo>
                <a:lnTo>
                  <a:pt x="4420774" y="1548425"/>
                </a:lnTo>
                <a:cubicBezTo>
                  <a:pt x="4420774" y="1558852"/>
                  <a:pt x="4411316" y="1570322"/>
                  <a:pt x="4392400" y="1582835"/>
                </a:cubicBezTo>
                <a:lnTo>
                  <a:pt x="4361188" y="1582835"/>
                </a:lnTo>
                <a:cubicBezTo>
                  <a:pt x="4361188" y="1551553"/>
                  <a:pt x="4343217" y="1535912"/>
                  <a:pt x="4307276" y="1535912"/>
                </a:cubicBezTo>
                <a:lnTo>
                  <a:pt x="4173915" y="1535912"/>
                </a:lnTo>
                <a:lnTo>
                  <a:pt x="4173915" y="1514016"/>
                </a:lnTo>
                <a:lnTo>
                  <a:pt x="4247690" y="1514016"/>
                </a:lnTo>
                <a:lnTo>
                  <a:pt x="4236339" y="1457709"/>
                </a:lnTo>
                <a:lnTo>
                  <a:pt x="4236339" y="1432684"/>
                </a:lnTo>
                <a:cubicBezTo>
                  <a:pt x="4251473" y="1432684"/>
                  <a:pt x="4264715" y="1429557"/>
                  <a:pt x="4276064" y="1423300"/>
                </a:cubicBezTo>
                <a:close/>
                <a:moveTo>
                  <a:pt x="3997992" y="1423300"/>
                </a:moveTo>
                <a:lnTo>
                  <a:pt x="3997992" y="1445197"/>
                </a:lnTo>
                <a:cubicBezTo>
                  <a:pt x="4018800" y="1445197"/>
                  <a:pt x="4029204" y="1456666"/>
                  <a:pt x="4029204" y="1479607"/>
                </a:cubicBezTo>
                <a:lnTo>
                  <a:pt x="4040555" y="1479607"/>
                </a:lnTo>
                <a:lnTo>
                  <a:pt x="4040555" y="1432684"/>
                </a:lnTo>
                <a:close/>
                <a:moveTo>
                  <a:pt x="3058790" y="1410788"/>
                </a:moveTo>
                <a:cubicBezTo>
                  <a:pt x="3049332" y="1410788"/>
                  <a:pt x="3038929" y="1422257"/>
                  <a:pt x="3027578" y="1445197"/>
                </a:cubicBezTo>
                <a:lnTo>
                  <a:pt x="3047441" y="1445197"/>
                </a:lnTo>
                <a:cubicBezTo>
                  <a:pt x="3060683" y="1436855"/>
                  <a:pt x="3071086" y="1432684"/>
                  <a:pt x="3078653" y="1432684"/>
                </a:cubicBezTo>
                <a:cubicBezTo>
                  <a:pt x="3078653" y="1418087"/>
                  <a:pt x="3072032" y="1410788"/>
                  <a:pt x="3058790" y="1410788"/>
                </a:cubicBezTo>
                <a:close/>
                <a:moveTo>
                  <a:pt x="3090003" y="1398275"/>
                </a:moveTo>
                <a:cubicBezTo>
                  <a:pt x="3091895" y="1414959"/>
                  <a:pt x="3098515" y="1423300"/>
                  <a:pt x="3109865" y="1423300"/>
                </a:cubicBezTo>
                <a:lnTo>
                  <a:pt x="3121215" y="1398275"/>
                </a:lnTo>
                <a:close/>
                <a:moveTo>
                  <a:pt x="4534274" y="1354482"/>
                </a:moveTo>
                <a:lnTo>
                  <a:pt x="4565486" y="1354482"/>
                </a:lnTo>
                <a:cubicBezTo>
                  <a:pt x="4675201" y="1417044"/>
                  <a:pt x="4731005" y="1458753"/>
                  <a:pt x="4732896" y="1479607"/>
                </a:cubicBezTo>
                <a:lnTo>
                  <a:pt x="4752759" y="1467093"/>
                </a:lnTo>
                <a:lnTo>
                  <a:pt x="4772621" y="1467093"/>
                </a:lnTo>
                <a:lnTo>
                  <a:pt x="4866257" y="1570322"/>
                </a:lnTo>
                <a:lnTo>
                  <a:pt x="4866257" y="1582835"/>
                </a:lnTo>
                <a:lnTo>
                  <a:pt x="4854908" y="1582835"/>
                </a:lnTo>
                <a:cubicBezTo>
                  <a:pt x="4851125" y="1582835"/>
                  <a:pt x="4834099" y="1567195"/>
                  <a:pt x="4803833" y="1535912"/>
                </a:cubicBezTo>
                <a:cubicBezTo>
                  <a:pt x="4792484" y="1544254"/>
                  <a:pt x="4779242" y="1548425"/>
                  <a:pt x="4764108" y="1548425"/>
                </a:cubicBezTo>
                <a:cubicBezTo>
                  <a:pt x="4762217" y="1515058"/>
                  <a:pt x="4685606" y="1465009"/>
                  <a:pt x="4534274" y="1398275"/>
                </a:cubicBezTo>
                <a:close/>
                <a:moveTo>
                  <a:pt x="4443475" y="1320072"/>
                </a:moveTo>
                <a:lnTo>
                  <a:pt x="4474687" y="1320072"/>
                </a:lnTo>
                <a:cubicBezTo>
                  <a:pt x="4484145" y="1320072"/>
                  <a:pt x="4494549" y="1331542"/>
                  <a:pt x="4505899" y="1354482"/>
                </a:cubicBezTo>
                <a:lnTo>
                  <a:pt x="4505899" y="1398275"/>
                </a:lnTo>
                <a:lnTo>
                  <a:pt x="4494549" y="1398275"/>
                </a:lnTo>
                <a:cubicBezTo>
                  <a:pt x="4473741" y="1377421"/>
                  <a:pt x="4449150" y="1366994"/>
                  <a:pt x="4420774" y="1366994"/>
                </a:cubicBezTo>
                <a:lnTo>
                  <a:pt x="4420774" y="1341969"/>
                </a:lnTo>
                <a:cubicBezTo>
                  <a:pt x="4424558" y="1327371"/>
                  <a:pt x="4432125" y="1320072"/>
                  <a:pt x="4443475" y="1320072"/>
                </a:cubicBezTo>
                <a:close/>
                <a:moveTo>
                  <a:pt x="3297137" y="1285663"/>
                </a:moveTo>
                <a:lnTo>
                  <a:pt x="3297137" y="1298175"/>
                </a:lnTo>
                <a:lnTo>
                  <a:pt x="3336862" y="1298175"/>
                </a:lnTo>
                <a:lnTo>
                  <a:pt x="3336862" y="1285663"/>
                </a:lnTo>
                <a:close/>
                <a:moveTo>
                  <a:pt x="1509532" y="1273150"/>
                </a:moveTo>
                <a:lnTo>
                  <a:pt x="1518045" y="1273150"/>
                </a:lnTo>
                <a:lnTo>
                  <a:pt x="1745042" y="1501503"/>
                </a:lnTo>
                <a:lnTo>
                  <a:pt x="1745042" y="1514016"/>
                </a:lnTo>
                <a:lnTo>
                  <a:pt x="1736530" y="1514016"/>
                </a:lnTo>
                <a:cubicBezTo>
                  <a:pt x="1632490" y="1416001"/>
                  <a:pt x="1556824" y="1335713"/>
                  <a:pt x="1509532" y="1273150"/>
                </a:cubicBezTo>
                <a:close/>
                <a:moveTo>
                  <a:pt x="175922" y="1273150"/>
                </a:moveTo>
                <a:lnTo>
                  <a:pt x="187273" y="1298175"/>
                </a:lnTo>
                <a:cubicBezTo>
                  <a:pt x="187273" y="1312773"/>
                  <a:pt x="179706" y="1320072"/>
                  <a:pt x="164573" y="1320072"/>
                </a:cubicBezTo>
                <a:lnTo>
                  <a:pt x="156061" y="1320072"/>
                </a:lnTo>
                <a:lnTo>
                  <a:pt x="156061" y="1298175"/>
                </a:lnTo>
                <a:cubicBezTo>
                  <a:pt x="157952" y="1281492"/>
                  <a:pt x="164573" y="1273150"/>
                  <a:pt x="175922" y="1273150"/>
                </a:cubicBezTo>
                <a:close/>
                <a:moveTo>
                  <a:pt x="3430499" y="1251253"/>
                </a:moveTo>
                <a:cubicBezTo>
                  <a:pt x="3421040" y="1251253"/>
                  <a:pt x="3410637" y="1262723"/>
                  <a:pt x="3399286" y="1285663"/>
                </a:cubicBezTo>
                <a:lnTo>
                  <a:pt x="3441849" y="1285663"/>
                </a:lnTo>
                <a:cubicBezTo>
                  <a:pt x="3441849" y="1277321"/>
                  <a:pt x="3444686" y="1265850"/>
                  <a:pt x="3450361" y="1251253"/>
                </a:cubicBezTo>
                <a:close/>
                <a:moveTo>
                  <a:pt x="4659122" y="1229356"/>
                </a:moveTo>
                <a:lnTo>
                  <a:pt x="4678984" y="1229356"/>
                </a:lnTo>
                <a:cubicBezTo>
                  <a:pt x="4688442" y="1229356"/>
                  <a:pt x="4706413" y="1248125"/>
                  <a:pt x="4732896" y="1285663"/>
                </a:cubicBezTo>
                <a:lnTo>
                  <a:pt x="4732896" y="1298175"/>
                </a:lnTo>
                <a:cubicBezTo>
                  <a:pt x="4732896" y="1312773"/>
                  <a:pt x="4725330" y="1320072"/>
                  <a:pt x="4710196" y="1320072"/>
                </a:cubicBezTo>
                <a:cubicBezTo>
                  <a:pt x="4666688" y="1299217"/>
                  <a:pt x="4643043" y="1280449"/>
                  <a:pt x="4639260" y="1263765"/>
                </a:cubicBezTo>
                <a:lnTo>
                  <a:pt x="4639260" y="1251253"/>
                </a:lnTo>
                <a:cubicBezTo>
                  <a:pt x="4641152" y="1236655"/>
                  <a:pt x="4647772" y="1229356"/>
                  <a:pt x="4659122" y="1229356"/>
                </a:cubicBezTo>
                <a:close/>
                <a:moveTo>
                  <a:pt x="3873143" y="1194946"/>
                </a:moveTo>
                <a:lnTo>
                  <a:pt x="3873143" y="1207459"/>
                </a:lnTo>
                <a:cubicBezTo>
                  <a:pt x="3876927" y="1222057"/>
                  <a:pt x="3884494" y="1229356"/>
                  <a:pt x="3895843" y="1229356"/>
                </a:cubicBezTo>
                <a:lnTo>
                  <a:pt x="3895843" y="1194946"/>
                </a:lnTo>
                <a:close/>
                <a:moveTo>
                  <a:pt x="1044187" y="1148025"/>
                </a:moveTo>
                <a:lnTo>
                  <a:pt x="1106612" y="1148025"/>
                </a:lnTo>
                <a:cubicBezTo>
                  <a:pt x="1116070" y="1277321"/>
                  <a:pt x="1122691" y="1350311"/>
                  <a:pt x="1126475" y="1366994"/>
                </a:cubicBezTo>
                <a:cubicBezTo>
                  <a:pt x="1118908" y="1381592"/>
                  <a:pt x="1115124" y="1392019"/>
                  <a:pt x="1115124" y="1398275"/>
                </a:cubicBezTo>
                <a:lnTo>
                  <a:pt x="1095262" y="1398275"/>
                </a:lnTo>
                <a:cubicBezTo>
                  <a:pt x="1064996" y="1398275"/>
                  <a:pt x="1040404" y="1346140"/>
                  <a:pt x="1021488" y="1241869"/>
                </a:cubicBezTo>
                <a:lnTo>
                  <a:pt x="1021488" y="1173050"/>
                </a:lnTo>
                <a:cubicBezTo>
                  <a:pt x="1025271" y="1156366"/>
                  <a:pt x="1032838" y="1148025"/>
                  <a:pt x="1044187" y="1148025"/>
                </a:cubicBezTo>
                <a:close/>
                <a:moveTo>
                  <a:pt x="2562234" y="1104231"/>
                </a:moveTo>
                <a:cubicBezTo>
                  <a:pt x="2511160" y="1133427"/>
                  <a:pt x="2456301" y="1156366"/>
                  <a:pt x="2397660" y="1173050"/>
                </a:cubicBezTo>
                <a:cubicBezTo>
                  <a:pt x="2397660" y="1179306"/>
                  <a:pt x="2390094" y="1182434"/>
                  <a:pt x="2374961" y="1182434"/>
                </a:cubicBezTo>
                <a:lnTo>
                  <a:pt x="2386311" y="1207459"/>
                </a:lnTo>
                <a:cubicBezTo>
                  <a:pt x="2414685" y="1190775"/>
                  <a:pt x="2435494" y="1182434"/>
                  <a:pt x="2448735" y="1182434"/>
                </a:cubicBezTo>
                <a:lnTo>
                  <a:pt x="2448735" y="1194946"/>
                </a:lnTo>
                <a:cubicBezTo>
                  <a:pt x="2479001" y="1190775"/>
                  <a:pt x="2499809" y="1175135"/>
                  <a:pt x="2511160" y="1148025"/>
                </a:cubicBezTo>
                <a:lnTo>
                  <a:pt x="2573584" y="1138640"/>
                </a:lnTo>
                <a:lnTo>
                  <a:pt x="2593446" y="1148025"/>
                </a:lnTo>
                <a:cubicBezTo>
                  <a:pt x="2606687" y="1141768"/>
                  <a:pt x="2617091" y="1138640"/>
                  <a:pt x="2624658" y="1138640"/>
                </a:cubicBezTo>
                <a:cubicBezTo>
                  <a:pt x="2624658" y="1128214"/>
                  <a:pt x="2603849" y="1116743"/>
                  <a:pt x="2562234" y="1104231"/>
                </a:cubicBezTo>
                <a:close/>
                <a:moveTo>
                  <a:pt x="2593446" y="1069822"/>
                </a:moveTo>
                <a:lnTo>
                  <a:pt x="2593446" y="1091718"/>
                </a:lnTo>
                <a:lnTo>
                  <a:pt x="2624658" y="1091718"/>
                </a:lnTo>
                <a:cubicBezTo>
                  <a:pt x="2624658" y="1077120"/>
                  <a:pt x="2618037" y="1069822"/>
                  <a:pt x="2604796" y="1069822"/>
                </a:cubicBezTo>
                <a:close/>
                <a:moveTo>
                  <a:pt x="1384683" y="897774"/>
                </a:moveTo>
                <a:lnTo>
                  <a:pt x="1396034" y="922799"/>
                </a:lnTo>
                <a:lnTo>
                  <a:pt x="1396034" y="944695"/>
                </a:lnTo>
                <a:lnTo>
                  <a:pt x="1384683" y="944695"/>
                </a:lnTo>
                <a:cubicBezTo>
                  <a:pt x="1371442" y="944695"/>
                  <a:pt x="1364822" y="937397"/>
                  <a:pt x="1364822" y="922799"/>
                </a:cubicBezTo>
                <a:cubicBezTo>
                  <a:pt x="1366713" y="906116"/>
                  <a:pt x="1373334" y="897774"/>
                  <a:pt x="1384683" y="897774"/>
                </a:cubicBezTo>
                <a:close/>
                <a:moveTo>
                  <a:pt x="4307276" y="807059"/>
                </a:moveTo>
                <a:cubicBezTo>
                  <a:pt x="4356459" y="827913"/>
                  <a:pt x="4381051" y="862322"/>
                  <a:pt x="4381051" y="910286"/>
                </a:cubicBezTo>
                <a:cubicBezTo>
                  <a:pt x="4326192" y="901945"/>
                  <a:pt x="4298764" y="871707"/>
                  <a:pt x="4298764" y="819571"/>
                </a:cubicBezTo>
                <a:cubicBezTo>
                  <a:pt x="4304438" y="819571"/>
                  <a:pt x="4307276" y="815400"/>
                  <a:pt x="4307276" y="807059"/>
                </a:cubicBezTo>
                <a:close/>
                <a:moveTo>
                  <a:pt x="3172289" y="794546"/>
                </a:moveTo>
                <a:lnTo>
                  <a:pt x="3203501" y="794546"/>
                </a:lnTo>
                <a:lnTo>
                  <a:pt x="3203501" y="819571"/>
                </a:lnTo>
                <a:lnTo>
                  <a:pt x="3192152" y="819571"/>
                </a:lnTo>
                <a:cubicBezTo>
                  <a:pt x="3178910" y="819571"/>
                  <a:pt x="3172289" y="811229"/>
                  <a:pt x="3172289" y="794546"/>
                </a:cubicBezTo>
                <a:close/>
                <a:moveTo>
                  <a:pt x="3419149" y="738240"/>
                </a:moveTo>
                <a:cubicBezTo>
                  <a:pt x="3405908" y="746581"/>
                  <a:pt x="3395503" y="750752"/>
                  <a:pt x="3387937" y="750752"/>
                </a:cubicBezTo>
                <a:lnTo>
                  <a:pt x="3387937" y="763265"/>
                </a:lnTo>
                <a:lnTo>
                  <a:pt x="3419149" y="763265"/>
                </a:lnTo>
                <a:close/>
                <a:moveTo>
                  <a:pt x="1228624" y="681933"/>
                </a:moveTo>
                <a:lnTo>
                  <a:pt x="1239973" y="703830"/>
                </a:lnTo>
                <a:cubicBezTo>
                  <a:pt x="1239973" y="720513"/>
                  <a:pt x="1233353" y="728855"/>
                  <a:pt x="1220111" y="728855"/>
                </a:cubicBezTo>
                <a:lnTo>
                  <a:pt x="1208761" y="703830"/>
                </a:lnTo>
                <a:cubicBezTo>
                  <a:pt x="1210653" y="689232"/>
                  <a:pt x="1217273" y="681933"/>
                  <a:pt x="1228624" y="681933"/>
                </a:cubicBezTo>
                <a:close/>
                <a:moveTo>
                  <a:pt x="2491297" y="660036"/>
                </a:moveTo>
                <a:cubicBezTo>
                  <a:pt x="2678570" y="879005"/>
                  <a:pt x="2781664" y="988489"/>
                  <a:pt x="2800581" y="988489"/>
                </a:cubicBezTo>
                <a:cubicBezTo>
                  <a:pt x="2847872" y="969722"/>
                  <a:pt x="2871517" y="950953"/>
                  <a:pt x="2871517" y="932183"/>
                </a:cubicBezTo>
                <a:lnTo>
                  <a:pt x="2922592" y="944695"/>
                </a:lnTo>
                <a:lnTo>
                  <a:pt x="2953805" y="922799"/>
                </a:lnTo>
                <a:lnTo>
                  <a:pt x="2985017" y="922799"/>
                </a:lnTo>
                <a:lnTo>
                  <a:pt x="3007716" y="932183"/>
                </a:lnTo>
                <a:cubicBezTo>
                  <a:pt x="3007716" y="909244"/>
                  <a:pt x="3014337" y="897774"/>
                  <a:pt x="3027578" y="897774"/>
                </a:cubicBezTo>
                <a:lnTo>
                  <a:pt x="3016229" y="875878"/>
                </a:lnTo>
                <a:lnTo>
                  <a:pt x="3016229" y="863364"/>
                </a:lnTo>
                <a:lnTo>
                  <a:pt x="3047441" y="863364"/>
                </a:lnTo>
                <a:cubicBezTo>
                  <a:pt x="3055007" y="863364"/>
                  <a:pt x="3092840" y="856065"/>
                  <a:pt x="3160939" y="841468"/>
                </a:cubicBezTo>
                <a:lnTo>
                  <a:pt x="3223364" y="841468"/>
                </a:lnTo>
                <a:cubicBezTo>
                  <a:pt x="3223364" y="828955"/>
                  <a:pt x="3240389" y="810186"/>
                  <a:pt x="3274438" y="785161"/>
                </a:cubicBezTo>
                <a:lnTo>
                  <a:pt x="3274438" y="772649"/>
                </a:lnTo>
                <a:lnTo>
                  <a:pt x="3254576" y="772649"/>
                </a:lnTo>
                <a:lnTo>
                  <a:pt x="3254576" y="750752"/>
                </a:lnTo>
                <a:lnTo>
                  <a:pt x="3305650" y="750752"/>
                </a:lnTo>
                <a:cubicBezTo>
                  <a:pt x="3318891" y="752836"/>
                  <a:pt x="3325513" y="760136"/>
                  <a:pt x="3325513" y="772649"/>
                </a:cubicBezTo>
                <a:cubicBezTo>
                  <a:pt x="3338754" y="766392"/>
                  <a:pt x="3352941" y="763265"/>
                  <a:pt x="3368074" y="763265"/>
                </a:cubicBezTo>
                <a:lnTo>
                  <a:pt x="3368074" y="738240"/>
                </a:lnTo>
                <a:lnTo>
                  <a:pt x="3356725" y="716342"/>
                </a:lnTo>
                <a:lnTo>
                  <a:pt x="3336862" y="728855"/>
                </a:lnTo>
                <a:cubicBezTo>
                  <a:pt x="3323620" y="728855"/>
                  <a:pt x="3317000" y="720513"/>
                  <a:pt x="3317000" y="703830"/>
                </a:cubicBezTo>
                <a:lnTo>
                  <a:pt x="3336862" y="694446"/>
                </a:lnTo>
                <a:cubicBezTo>
                  <a:pt x="3357670" y="694446"/>
                  <a:pt x="3385099" y="701744"/>
                  <a:pt x="3419149" y="716342"/>
                </a:cubicBezTo>
                <a:cubicBezTo>
                  <a:pt x="3432391" y="708001"/>
                  <a:pt x="3446578" y="703830"/>
                  <a:pt x="3461711" y="703830"/>
                </a:cubicBezTo>
                <a:lnTo>
                  <a:pt x="3470223" y="703830"/>
                </a:lnTo>
                <a:cubicBezTo>
                  <a:pt x="3470223" y="735111"/>
                  <a:pt x="3591288" y="803930"/>
                  <a:pt x="3833419" y="910286"/>
                </a:cubicBezTo>
                <a:cubicBezTo>
                  <a:pt x="3846660" y="901945"/>
                  <a:pt x="3857064" y="897774"/>
                  <a:pt x="3864631" y="897774"/>
                </a:cubicBezTo>
                <a:cubicBezTo>
                  <a:pt x="3875981" y="929055"/>
                  <a:pt x="3899627" y="944695"/>
                  <a:pt x="3935568" y="944695"/>
                </a:cubicBezTo>
                <a:lnTo>
                  <a:pt x="3946918" y="944695"/>
                </a:lnTo>
                <a:lnTo>
                  <a:pt x="3935568" y="863364"/>
                </a:lnTo>
                <a:lnTo>
                  <a:pt x="3958267" y="853980"/>
                </a:lnTo>
                <a:cubicBezTo>
                  <a:pt x="3958267" y="891518"/>
                  <a:pt x="4064200" y="956166"/>
                  <a:pt x="4276064" y="1047924"/>
                </a:cubicBezTo>
                <a:lnTo>
                  <a:pt x="4287414" y="1069822"/>
                </a:lnTo>
                <a:lnTo>
                  <a:pt x="4287414" y="1082333"/>
                </a:lnTo>
                <a:cubicBezTo>
                  <a:pt x="4287414" y="1096931"/>
                  <a:pt x="4280793" y="1104231"/>
                  <a:pt x="4267551" y="1104231"/>
                </a:cubicBezTo>
                <a:lnTo>
                  <a:pt x="4224990" y="1069822"/>
                </a:lnTo>
                <a:lnTo>
                  <a:pt x="4216477" y="1069822"/>
                </a:lnTo>
                <a:lnTo>
                  <a:pt x="4216477" y="1091718"/>
                </a:lnTo>
                <a:lnTo>
                  <a:pt x="4224990" y="1113616"/>
                </a:lnTo>
                <a:cubicBezTo>
                  <a:pt x="4211748" y="1117787"/>
                  <a:pt x="4205127" y="1126127"/>
                  <a:pt x="4205127" y="1138640"/>
                </a:cubicBezTo>
                <a:cubicBezTo>
                  <a:pt x="4212694" y="1138640"/>
                  <a:pt x="4216477" y="1141768"/>
                  <a:pt x="4216477" y="1148025"/>
                </a:cubicBezTo>
                <a:cubicBezTo>
                  <a:pt x="4193778" y="1164708"/>
                  <a:pt x="4175807" y="1173050"/>
                  <a:pt x="4162566" y="1173050"/>
                </a:cubicBezTo>
                <a:lnTo>
                  <a:pt x="4162566" y="1160537"/>
                </a:lnTo>
                <a:lnTo>
                  <a:pt x="4142703" y="1173050"/>
                </a:lnTo>
                <a:lnTo>
                  <a:pt x="4091629" y="1173050"/>
                </a:lnTo>
                <a:cubicBezTo>
                  <a:pt x="4015963" y="1173050"/>
                  <a:pt x="3978130" y="1184519"/>
                  <a:pt x="3978130" y="1207459"/>
                </a:cubicBezTo>
                <a:lnTo>
                  <a:pt x="3978130" y="1216844"/>
                </a:lnTo>
                <a:lnTo>
                  <a:pt x="4029204" y="1207459"/>
                </a:lnTo>
                <a:cubicBezTo>
                  <a:pt x="4084062" y="1217886"/>
                  <a:pt x="4111490" y="1236655"/>
                  <a:pt x="4111490" y="1263765"/>
                </a:cubicBezTo>
                <a:lnTo>
                  <a:pt x="4162566" y="1251253"/>
                </a:lnTo>
                <a:cubicBezTo>
                  <a:pt x="4321463" y="1299217"/>
                  <a:pt x="4400913" y="1348225"/>
                  <a:pt x="4400913" y="1398275"/>
                </a:cubicBezTo>
                <a:lnTo>
                  <a:pt x="4369700" y="1423300"/>
                </a:lnTo>
                <a:lnTo>
                  <a:pt x="4361188" y="1423300"/>
                </a:lnTo>
                <a:lnTo>
                  <a:pt x="4361188" y="1366994"/>
                </a:lnTo>
                <a:cubicBezTo>
                  <a:pt x="4353622" y="1366994"/>
                  <a:pt x="4332814" y="1381592"/>
                  <a:pt x="4298764" y="1410788"/>
                </a:cubicBezTo>
                <a:cubicBezTo>
                  <a:pt x="4298764" y="1392019"/>
                  <a:pt x="4271335" y="1377421"/>
                  <a:pt x="4216477" y="1366994"/>
                </a:cubicBezTo>
                <a:lnTo>
                  <a:pt x="4193778" y="1398275"/>
                </a:lnTo>
                <a:cubicBezTo>
                  <a:pt x="4207019" y="1406617"/>
                  <a:pt x="4221207" y="1410788"/>
                  <a:pt x="4236339" y="1410788"/>
                </a:cubicBezTo>
                <a:lnTo>
                  <a:pt x="4236339" y="1432684"/>
                </a:lnTo>
                <a:cubicBezTo>
                  <a:pt x="4207965" y="1432684"/>
                  <a:pt x="4193778" y="1452495"/>
                  <a:pt x="4193778" y="1492118"/>
                </a:cubicBezTo>
                <a:lnTo>
                  <a:pt x="4185265" y="1492118"/>
                </a:lnTo>
                <a:cubicBezTo>
                  <a:pt x="4164457" y="1485862"/>
                  <a:pt x="4154053" y="1458753"/>
                  <a:pt x="4154053" y="1410788"/>
                </a:cubicBezTo>
                <a:lnTo>
                  <a:pt x="4142703" y="1410788"/>
                </a:lnTo>
                <a:cubicBezTo>
                  <a:pt x="4142703" y="1456666"/>
                  <a:pt x="4136082" y="1486905"/>
                  <a:pt x="4122841" y="1501503"/>
                </a:cubicBezTo>
                <a:lnTo>
                  <a:pt x="4122841" y="1514016"/>
                </a:lnTo>
                <a:lnTo>
                  <a:pt x="4142703" y="1514016"/>
                </a:lnTo>
                <a:lnTo>
                  <a:pt x="4142703" y="1548425"/>
                </a:lnTo>
                <a:cubicBezTo>
                  <a:pt x="4114328" y="1548425"/>
                  <a:pt x="4086900" y="1529656"/>
                  <a:pt x="4060417" y="1492118"/>
                </a:cubicBezTo>
                <a:cubicBezTo>
                  <a:pt x="4005559" y="1502547"/>
                  <a:pt x="3978130" y="1521314"/>
                  <a:pt x="3978130" y="1548425"/>
                </a:cubicBezTo>
                <a:lnTo>
                  <a:pt x="3958267" y="1548425"/>
                </a:lnTo>
                <a:lnTo>
                  <a:pt x="3927055" y="1526528"/>
                </a:lnTo>
                <a:lnTo>
                  <a:pt x="3884494" y="1526528"/>
                </a:lnTo>
                <a:cubicBezTo>
                  <a:pt x="3884494" y="1564066"/>
                  <a:pt x="3860848" y="1582835"/>
                  <a:pt x="3813557" y="1582835"/>
                </a:cubicBezTo>
                <a:lnTo>
                  <a:pt x="3782345" y="1557810"/>
                </a:lnTo>
                <a:lnTo>
                  <a:pt x="3770994" y="1557810"/>
                </a:lnTo>
                <a:cubicBezTo>
                  <a:pt x="3770994" y="1578664"/>
                  <a:pt x="3726541" y="1605775"/>
                  <a:pt x="3637633" y="1639141"/>
                </a:cubicBezTo>
                <a:cubicBezTo>
                  <a:pt x="3637633" y="1662081"/>
                  <a:pt x="3630067" y="1673550"/>
                  <a:pt x="3614934" y="1673550"/>
                </a:cubicBezTo>
                <a:lnTo>
                  <a:pt x="3575209" y="1639141"/>
                </a:lnTo>
                <a:cubicBezTo>
                  <a:pt x="3561967" y="1641227"/>
                  <a:pt x="3555347" y="1648525"/>
                  <a:pt x="3555347" y="1661038"/>
                </a:cubicBezTo>
                <a:lnTo>
                  <a:pt x="3555347" y="1673550"/>
                </a:lnTo>
                <a:lnTo>
                  <a:pt x="3575209" y="1707960"/>
                </a:lnTo>
                <a:lnTo>
                  <a:pt x="3543998" y="1707960"/>
                </a:lnTo>
                <a:cubicBezTo>
                  <a:pt x="3543998" y="1676679"/>
                  <a:pt x="3533593" y="1661038"/>
                  <a:pt x="3512786" y="1661038"/>
                </a:cubicBezTo>
                <a:lnTo>
                  <a:pt x="3501435" y="1661038"/>
                </a:lnTo>
                <a:cubicBezTo>
                  <a:pt x="3501435" y="1677721"/>
                  <a:pt x="3488194" y="1696490"/>
                  <a:pt x="3461711" y="1717344"/>
                </a:cubicBezTo>
                <a:lnTo>
                  <a:pt x="3419149" y="1695448"/>
                </a:lnTo>
                <a:cubicBezTo>
                  <a:pt x="3419149" y="1703789"/>
                  <a:pt x="3416311" y="1707960"/>
                  <a:pt x="3410637" y="1707960"/>
                </a:cubicBezTo>
                <a:lnTo>
                  <a:pt x="3419149" y="1729857"/>
                </a:lnTo>
                <a:cubicBezTo>
                  <a:pt x="3413473" y="1742369"/>
                  <a:pt x="3410637" y="1758010"/>
                  <a:pt x="3410637" y="1776779"/>
                </a:cubicBezTo>
                <a:lnTo>
                  <a:pt x="3387937" y="1776779"/>
                </a:lnTo>
                <a:lnTo>
                  <a:pt x="3387937" y="1751754"/>
                </a:lnTo>
                <a:lnTo>
                  <a:pt x="3379425" y="1751754"/>
                </a:lnTo>
                <a:cubicBezTo>
                  <a:pt x="3360508" y="1783035"/>
                  <a:pt x="3333079" y="1798676"/>
                  <a:pt x="3297137" y="1798676"/>
                </a:cubicBezTo>
                <a:lnTo>
                  <a:pt x="3297137" y="1786163"/>
                </a:lnTo>
                <a:cubicBezTo>
                  <a:pt x="3255521" y="1792419"/>
                  <a:pt x="3234713" y="1803890"/>
                  <a:pt x="3234713" y="1820573"/>
                </a:cubicBezTo>
                <a:cubicBezTo>
                  <a:pt x="3278221" y="1864367"/>
                  <a:pt x="3343483" y="1898776"/>
                  <a:pt x="3430499" y="1923801"/>
                </a:cubicBezTo>
                <a:cubicBezTo>
                  <a:pt x="3422932" y="1946741"/>
                  <a:pt x="3402124" y="1958211"/>
                  <a:pt x="3368074" y="1958211"/>
                </a:cubicBezTo>
                <a:lnTo>
                  <a:pt x="3348212" y="1958211"/>
                </a:lnTo>
                <a:cubicBezTo>
                  <a:pt x="3340645" y="1958211"/>
                  <a:pt x="3336862" y="1954040"/>
                  <a:pt x="3336862" y="1945699"/>
                </a:cubicBezTo>
                <a:cubicBezTo>
                  <a:pt x="3314162" y="1954040"/>
                  <a:pt x="3300921" y="1969682"/>
                  <a:pt x="3297137" y="1992621"/>
                </a:cubicBezTo>
                <a:cubicBezTo>
                  <a:pt x="3376587" y="1998878"/>
                  <a:pt x="3434282" y="2002005"/>
                  <a:pt x="3470223" y="2002005"/>
                </a:cubicBezTo>
                <a:cubicBezTo>
                  <a:pt x="3485356" y="2006176"/>
                  <a:pt x="3492923" y="2014518"/>
                  <a:pt x="3492923" y="2027030"/>
                </a:cubicBezTo>
                <a:lnTo>
                  <a:pt x="3492923" y="2036415"/>
                </a:lnTo>
                <a:lnTo>
                  <a:pt x="3481574" y="2036415"/>
                </a:lnTo>
                <a:cubicBezTo>
                  <a:pt x="3474007" y="2036415"/>
                  <a:pt x="3463603" y="2033287"/>
                  <a:pt x="3450361" y="2027030"/>
                </a:cubicBezTo>
                <a:lnTo>
                  <a:pt x="3387937" y="2036415"/>
                </a:lnTo>
                <a:cubicBezTo>
                  <a:pt x="3382261" y="2036415"/>
                  <a:pt x="3379425" y="2033287"/>
                  <a:pt x="3379425" y="2027030"/>
                </a:cubicBezTo>
                <a:lnTo>
                  <a:pt x="3356725" y="2036415"/>
                </a:lnTo>
                <a:cubicBezTo>
                  <a:pt x="3341591" y="2036415"/>
                  <a:pt x="3328349" y="2033287"/>
                  <a:pt x="3317000" y="2027030"/>
                </a:cubicBezTo>
                <a:cubicBezTo>
                  <a:pt x="3233767" y="2045799"/>
                  <a:pt x="3192152" y="2080209"/>
                  <a:pt x="3192152" y="2130259"/>
                </a:cubicBezTo>
                <a:cubicBezTo>
                  <a:pt x="3180801" y="2130259"/>
                  <a:pt x="3167560" y="2137558"/>
                  <a:pt x="3152427" y="2152156"/>
                </a:cubicBezTo>
                <a:cubicBezTo>
                  <a:pt x="3137294" y="2152156"/>
                  <a:pt x="3129727" y="2144857"/>
                  <a:pt x="3129727" y="2130259"/>
                </a:cubicBezTo>
                <a:lnTo>
                  <a:pt x="3160939" y="2083337"/>
                </a:lnTo>
                <a:lnTo>
                  <a:pt x="3160939" y="2070824"/>
                </a:lnTo>
                <a:cubicBezTo>
                  <a:pt x="3119324" y="2077080"/>
                  <a:pt x="3098515" y="2085422"/>
                  <a:pt x="3098515" y="2095849"/>
                </a:cubicBezTo>
                <a:cubicBezTo>
                  <a:pt x="3106082" y="2110447"/>
                  <a:pt x="3109865" y="2121918"/>
                  <a:pt x="3109865" y="2130259"/>
                </a:cubicBezTo>
                <a:lnTo>
                  <a:pt x="3078653" y="2152156"/>
                </a:lnTo>
                <a:cubicBezTo>
                  <a:pt x="3065412" y="2133387"/>
                  <a:pt x="3058790" y="2114618"/>
                  <a:pt x="3058790" y="2095849"/>
                </a:cubicBezTo>
                <a:lnTo>
                  <a:pt x="3047441" y="2095849"/>
                </a:lnTo>
                <a:cubicBezTo>
                  <a:pt x="3047441" y="2110447"/>
                  <a:pt x="3044603" y="2117747"/>
                  <a:pt x="3038929" y="2117747"/>
                </a:cubicBezTo>
                <a:lnTo>
                  <a:pt x="3047441" y="2139643"/>
                </a:lnTo>
                <a:lnTo>
                  <a:pt x="3047441" y="2152156"/>
                </a:lnTo>
                <a:lnTo>
                  <a:pt x="3027578" y="2152156"/>
                </a:lnTo>
                <a:cubicBezTo>
                  <a:pt x="3027578" y="2114618"/>
                  <a:pt x="3017175" y="2095849"/>
                  <a:pt x="2996366" y="2095849"/>
                </a:cubicBezTo>
                <a:lnTo>
                  <a:pt x="2985017" y="2095849"/>
                </a:lnTo>
                <a:cubicBezTo>
                  <a:pt x="2956641" y="2125045"/>
                  <a:pt x="2929213" y="2139643"/>
                  <a:pt x="2902730" y="2139643"/>
                </a:cubicBezTo>
                <a:lnTo>
                  <a:pt x="2882868" y="2130259"/>
                </a:lnTo>
                <a:cubicBezTo>
                  <a:pt x="2882868" y="2171968"/>
                  <a:pt x="2847872" y="2205333"/>
                  <a:pt x="2777881" y="2230358"/>
                </a:cubicBezTo>
                <a:lnTo>
                  <a:pt x="2769368" y="2255385"/>
                </a:lnTo>
                <a:cubicBezTo>
                  <a:pt x="2818551" y="2482695"/>
                  <a:pt x="2898000" y="2596351"/>
                  <a:pt x="3007716" y="2596351"/>
                </a:cubicBezTo>
                <a:cubicBezTo>
                  <a:pt x="3159047" y="2596351"/>
                  <a:pt x="3379425" y="2694365"/>
                  <a:pt x="3668845" y="2890395"/>
                </a:cubicBezTo>
                <a:cubicBezTo>
                  <a:pt x="3687763" y="2890395"/>
                  <a:pt x="3742620" y="2871626"/>
                  <a:pt x="3833419" y="2834089"/>
                </a:cubicBezTo>
                <a:lnTo>
                  <a:pt x="3833419" y="2846601"/>
                </a:lnTo>
                <a:cubicBezTo>
                  <a:pt x="3823961" y="2857028"/>
                  <a:pt x="3786128" y="2879968"/>
                  <a:pt x="3719921" y="2915420"/>
                </a:cubicBezTo>
                <a:lnTo>
                  <a:pt x="3719921" y="2924804"/>
                </a:lnTo>
                <a:lnTo>
                  <a:pt x="3813557" y="2924804"/>
                </a:lnTo>
                <a:lnTo>
                  <a:pt x="3813557" y="2937317"/>
                </a:lnTo>
                <a:lnTo>
                  <a:pt x="3833419" y="2937317"/>
                </a:lnTo>
                <a:cubicBezTo>
                  <a:pt x="3833419" y="2912292"/>
                  <a:pt x="3850444" y="2893523"/>
                  <a:pt x="3884494" y="2881010"/>
                </a:cubicBezTo>
                <a:lnTo>
                  <a:pt x="3895843" y="2902908"/>
                </a:lnTo>
                <a:lnTo>
                  <a:pt x="3895843" y="2915420"/>
                </a:lnTo>
                <a:cubicBezTo>
                  <a:pt x="3875035" y="2952958"/>
                  <a:pt x="3850444" y="2971727"/>
                  <a:pt x="3822070" y="2971727"/>
                </a:cubicBezTo>
                <a:lnTo>
                  <a:pt x="3822070" y="2984239"/>
                </a:lnTo>
                <a:cubicBezTo>
                  <a:pt x="3822070" y="3048886"/>
                  <a:pt x="4004612" y="3120834"/>
                  <a:pt x="4369700" y="3200080"/>
                </a:cubicBezTo>
                <a:cubicBezTo>
                  <a:pt x="4398075" y="3214678"/>
                  <a:pt x="4412263" y="3226147"/>
                  <a:pt x="4412263" y="3234489"/>
                </a:cubicBezTo>
                <a:lnTo>
                  <a:pt x="4412263" y="3243874"/>
                </a:lnTo>
                <a:lnTo>
                  <a:pt x="4369700" y="3243874"/>
                </a:lnTo>
                <a:lnTo>
                  <a:pt x="4412263" y="3303308"/>
                </a:lnTo>
                <a:lnTo>
                  <a:pt x="4412263" y="3312693"/>
                </a:lnTo>
                <a:cubicBezTo>
                  <a:pt x="4412263" y="3327291"/>
                  <a:pt x="4405642" y="3334589"/>
                  <a:pt x="4392400" y="3334589"/>
                </a:cubicBezTo>
                <a:lnTo>
                  <a:pt x="4381051" y="3312693"/>
                </a:lnTo>
                <a:cubicBezTo>
                  <a:pt x="4388617" y="3312693"/>
                  <a:pt x="4392400" y="3309564"/>
                  <a:pt x="4392400" y="3303308"/>
                </a:cubicBezTo>
                <a:cubicBezTo>
                  <a:pt x="4311060" y="3280368"/>
                  <a:pt x="4265660" y="3268899"/>
                  <a:pt x="4256202" y="3268899"/>
                </a:cubicBezTo>
                <a:cubicBezTo>
                  <a:pt x="4256202" y="3287668"/>
                  <a:pt x="4270389" y="3336675"/>
                  <a:pt x="4298764" y="3415921"/>
                </a:cubicBezTo>
                <a:cubicBezTo>
                  <a:pt x="4291198" y="3415921"/>
                  <a:pt x="4287414" y="3420092"/>
                  <a:pt x="4287414" y="3428433"/>
                </a:cubicBezTo>
                <a:cubicBezTo>
                  <a:pt x="4376322" y="3530619"/>
                  <a:pt x="4420774" y="3621336"/>
                  <a:pt x="4420774" y="3700581"/>
                </a:cubicBezTo>
                <a:cubicBezTo>
                  <a:pt x="4407534" y="3702667"/>
                  <a:pt x="4400913" y="3709965"/>
                  <a:pt x="4400913" y="3722478"/>
                </a:cubicBezTo>
                <a:cubicBezTo>
                  <a:pt x="4429287" y="3722478"/>
                  <a:pt x="4443475" y="3730820"/>
                  <a:pt x="4443475" y="3747503"/>
                </a:cubicBezTo>
                <a:lnTo>
                  <a:pt x="4443475" y="3769400"/>
                </a:lnTo>
                <a:cubicBezTo>
                  <a:pt x="4443475" y="3779828"/>
                  <a:pt x="4433070" y="3791297"/>
                  <a:pt x="4412263" y="3803809"/>
                </a:cubicBezTo>
                <a:cubicBezTo>
                  <a:pt x="4404696" y="3757930"/>
                  <a:pt x="4387671" y="3734990"/>
                  <a:pt x="4361188" y="3734990"/>
                </a:cubicBezTo>
                <a:lnTo>
                  <a:pt x="4361188" y="3713094"/>
                </a:lnTo>
                <a:lnTo>
                  <a:pt x="4381051" y="3713094"/>
                </a:lnTo>
                <a:lnTo>
                  <a:pt x="4369700" y="3688069"/>
                </a:lnTo>
                <a:lnTo>
                  <a:pt x="4369700" y="3678684"/>
                </a:lnTo>
                <a:cubicBezTo>
                  <a:pt x="4369700" y="3670342"/>
                  <a:pt x="4373484" y="3666171"/>
                  <a:pt x="4381051" y="3666171"/>
                </a:cubicBezTo>
                <a:lnTo>
                  <a:pt x="4369700" y="3644275"/>
                </a:lnTo>
                <a:lnTo>
                  <a:pt x="4369700" y="3587969"/>
                </a:lnTo>
                <a:lnTo>
                  <a:pt x="4361188" y="3587969"/>
                </a:lnTo>
                <a:cubicBezTo>
                  <a:pt x="4342272" y="3587969"/>
                  <a:pt x="4328085" y="3629677"/>
                  <a:pt x="4318626" y="3713094"/>
                </a:cubicBezTo>
                <a:lnTo>
                  <a:pt x="4329976" y="3734990"/>
                </a:lnTo>
                <a:cubicBezTo>
                  <a:pt x="4329976" y="3743332"/>
                  <a:pt x="4326192" y="3747503"/>
                  <a:pt x="4318626" y="3747503"/>
                </a:cubicBezTo>
                <a:cubicBezTo>
                  <a:pt x="4326192" y="3776699"/>
                  <a:pt x="4336597" y="3802767"/>
                  <a:pt x="4349839" y="3825707"/>
                </a:cubicBezTo>
                <a:lnTo>
                  <a:pt x="4349839" y="3838219"/>
                </a:lnTo>
                <a:cubicBezTo>
                  <a:pt x="4321463" y="3842390"/>
                  <a:pt x="4307276" y="3853859"/>
                  <a:pt x="4307276" y="3872628"/>
                </a:cubicBezTo>
                <a:lnTo>
                  <a:pt x="4307276" y="3882013"/>
                </a:lnTo>
                <a:lnTo>
                  <a:pt x="4338488" y="3882013"/>
                </a:lnTo>
                <a:lnTo>
                  <a:pt x="4338488" y="3894526"/>
                </a:lnTo>
                <a:lnTo>
                  <a:pt x="4329976" y="3916422"/>
                </a:lnTo>
                <a:cubicBezTo>
                  <a:pt x="4343217" y="3918508"/>
                  <a:pt x="4349839" y="3925807"/>
                  <a:pt x="4349839" y="3938320"/>
                </a:cubicBezTo>
                <a:lnTo>
                  <a:pt x="4349839" y="3950831"/>
                </a:lnTo>
                <a:lnTo>
                  <a:pt x="4329976" y="3950831"/>
                </a:lnTo>
                <a:lnTo>
                  <a:pt x="4329976" y="3928935"/>
                </a:lnTo>
                <a:cubicBezTo>
                  <a:pt x="4314843" y="3931020"/>
                  <a:pt x="4307276" y="3938320"/>
                  <a:pt x="4307276" y="3950831"/>
                </a:cubicBezTo>
                <a:lnTo>
                  <a:pt x="4307276" y="3963345"/>
                </a:lnTo>
                <a:lnTo>
                  <a:pt x="4338488" y="3963345"/>
                </a:lnTo>
                <a:lnTo>
                  <a:pt x="4329976" y="4019650"/>
                </a:lnTo>
                <a:cubicBezTo>
                  <a:pt x="4343217" y="4021737"/>
                  <a:pt x="4349839" y="4029035"/>
                  <a:pt x="4349839" y="4041548"/>
                </a:cubicBezTo>
                <a:lnTo>
                  <a:pt x="4349839" y="4054060"/>
                </a:lnTo>
                <a:lnTo>
                  <a:pt x="4338488" y="4075958"/>
                </a:lnTo>
                <a:lnTo>
                  <a:pt x="4318626" y="4066573"/>
                </a:lnTo>
                <a:lnTo>
                  <a:pt x="4307276" y="4066573"/>
                </a:lnTo>
                <a:lnTo>
                  <a:pt x="4307276" y="4075958"/>
                </a:lnTo>
                <a:lnTo>
                  <a:pt x="4329976" y="4110366"/>
                </a:lnTo>
                <a:lnTo>
                  <a:pt x="4329976" y="4122879"/>
                </a:lnTo>
                <a:cubicBezTo>
                  <a:pt x="4309167" y="4122879"/>
                  <a:pt x="4298764" y="4141648"/>
                  <a:pt x="4298764" y="4179185"/>
                </a:cubicBezTo>
                <a:lnTo>
                  <a:pt x="4329976" y="4179185"/>
                </a:lnTo>
                <a:lnTo>
                  <a:pt x="4329976" y="4213594"/>
                </a:lnTo>
                <a:cubicBezTo>
                  <a:pt x="4299710" y="4309524"/>
                  <a:pt x="4278902" y="4362703"/>
                  <a:pt x="4267551" y="4373130"/>
                </a:cubicBezTo>
                <a:cubicBezTo>
                  <a:pt x="4246744" y="4373130"/>
                  <a:pt x="4232556" y="4414838"/>
                  <a:pt x="4224990" y="4498255"/>
                </a:cubicBezTo>
                <a:lnTo>
                  <a:pt x="4216477" y="4498255"/>
                </a:lnTo>
                <a:cubicBezTo>
                  <a:pt x="4216477" y="4483657"/>
                  <a:pt x="4208911" y="4476358"/>
                  <a:pt x="4193778" y="4476358"/>
                </a:cubicBezTo>
                <a:cubicBezTo>
                  <a:pt x="4193778" y="4499297"/>
                  <a:pt x="4180536" y="4510768"/>
                  <a:pt x="4154053" y="4510768"/>
                </a:cubicBezTo>
                <a:cubicBezTo>
                  <a:pt x="4154053" y="4529536"/>
                  <a:pt x="4257148" y="4703669"/>
                  <a:pt x="4463337" y="5033166"/>
                </a:cubicBezTo>
                <a:cubicBezTo>
                  <a:pt x="4482253" y="5033166"/>
                  <a:pt x="4503062" y="5040465"/>
                  <a:pt x="4525761" y="5055063"/>
                </a:cubicBezTo>
                <a:cubicBezTo>
                  <a:pt x="4518194" y="5184358"/>
                  <a:pt x="4497387" y="5249006"/>
                  <a:pt x="4463337" y="5249006"/>
                </a:cubicBezTo>
                <a:lnTo>
                  <a:pt x="4392400" y="5249006"/>
                </a:lnTo>
                <a:lnTo>
                  <a:pt x="4392400" y="5227110"/>
                </a:lnTo>
                <a:cubicBezTo>
                  <a:pt x="4398075" y="5204171"/>
                  <a:pt x="4417938" y="5192701"/>
                  <a:pt x="4451987" y="5192701"/>
                </a:cubicBezTo>
                <a:lnTo>
                  <a:pt x="4451987" y="5145778"/>
                </a:lnTo>
                <a:cubicBezTo>
                  <a:pt x="4410371" y="5049849"/>
                  <a:pt x="4365917" y="4974774"/>
                  <a:pt x="4318626" y="4920553"/>
                </a:cubicBezTo>
                <a:cubicBezTo>
                  <a:pt x="4318626" y="4943493"/>
                  <a:pt x="4312005" y="4954963"/>
                  <a:pt x="4298764" y="4954963"/>
                </a:cubicBezTo>
                <a:cubicBezTo>
                  <a:pt x="4223098" y="4846521"/>
                  <a:pt x="4154053" y="4773531"/>
                  <a:pt x="4091629" y="4735993"/>
                </a:cubicBezTo>
                <a:cubicBezTo>
                  <a:pt x="4091629" y="4721395"/>
                  <a:pt x="4085008" y="4714096"/>
                  <a:pt x="4071766" y="4714096"/>
                </a:cubicBezTo>
                <a:lnTo>
                  <a:pt x="4049066" y="4726608"/>
                </a:lnTo>
                <a:lnTo>
                  <a:pt x="4060417" y="4748506"/>
                </a:lnTo>
                <a:cubicBezTo>
                  <a:pt x="4060417" y="4763104"/>
                  <a:pt x="4053796" y="4770402"/>
                  <a:pt x="4040555" y="4770402"/>
                </a:cubicBezTo>
                <a:cubicBezTo>
                  <a:pt x="4017854" y="4755804"/>
                  <a:pt x="3999884" y="4748506"/>
                  <a:pt x="3986642" y="4748506"/>
                </a:cubicBezTo>
                <a:lnTo>
                  <a:pt x="3997992" y="4770402"/>
                </a:lnTo>
                <a:lnTo>
                  <a:pt x="3997992" y="4795427"/>
                </a:lnTo>
                <a:cubicBezTo>
                  <a:pt x="3980967" y="4832965"/>
                  <a:pt x="3967726" y="4851734"/>
                  <a:pt x="3958267" y="4851734"/>
                </a:cubicBezTo>
                <a:lnTo>
                  <a:pt x="3935568" y="4839221"/>
                </a:lnTo>
                <a:cubicBezTo>
                  <a:pt x="3929893" y="4876759"/>
                  <a:pt x="3916652" y="4903870"/>
                  <a:pt x="3895843" y="4920553"/>
                </a:cubicBezTo>
                <a:lnTo>
                  <a:pt x="3895843" y="4929938"/>
                </a:lnTo>
                <a:lnTo>
                  <a:pt x="3873143" y="4929938"/>
                </a:lnTo>
                <a:lnTo>
                  <a:pt x="3853282" y="4920553"/>
                </a:lnTo>
                <a:lnTo>
                  <a:pt x="3853282" y="4976859"/>
                </a:lnTo>
                <a:cubicBezTo>
                  <a:pt x="3840040" y="4976859"/>
                  <a:pt x="3781399" y="5037337"/>
                  <a:pt x="3677358" y="5158291"/>
                </a:cubicBezTo>
                <a:lnTo>
                  <a:pt x="3688708" y="5214598"/>
                </a:lnTo>
                <a:lnTo>
                  <a:pt x="3668845" y="5227110"/>
                </a:lnTo>
                <a:cubicBezTo>
                  <a:pt x="3659387" y="5189572"/>
                  <a:pt x="3648984" y="5170804"/>
                  <a:pt x="3637633" y="5170804"/>
                </a:cubicBezTo>
                <a:cubicBezTo>
                  <a:pt x="3622501" y="5237537"/>
                  <a:pt x="3595072" y="5270904"/>
                  <a:pt x="3555347" y="5270904"/>
                </a:cubicBezTo>
                <a:lnTo>
                  <a:pt x="3563860" y="5295929"/>
                </a:lnTo>
                <a:lnTo>
                  <a:pt x="3563860" y="5317825"/>
                </a:lnTo>
                <a:lnTo>
                  <a:pt x="3543998" y="5317825"/>
                </a:lnTo>
                <a:lnTo>
                  <a:pt x="3543998" y="5295929"/>
                </a:lnTo>
                <a:lnTo>
                  <a:pt x="3481574" y="5386644"/>
                </a:lnTo>
                <a:lnTo>
                  <a:pt x="3387937" y="5442951"/>
                </a:lnTo>
                <a:cubicBezTo>
                  <a:pt x="3387937" y="5451293"/>
                  <a:pt x="3385099" y="5455463"/>
                  <a:pt x="3379425" y="5455463"/>
                </a:cubicBezTo>
                <a:lnTo>
                  <a:pt x="3336862" y="5455463"/>
                </a:lnTo>
                <a:lnTo>
                  <a:pt x="3317000" y="5442951"/>
                </a:lnTo>
                <a:lnTo>
                  <a:pt x="3317000" y="5455463"/>
                </a:lnTo>
                <a:cubicBezTo>
                  <a:pt x="3322675" y="5470061"/>
                  <a:pt x="3325513" y="5481532"/>
                  <a:pt x="3325513" y="5489873"/>
                </a:cubicBezTo>
                <a:cubicBezTo>
                  <a:pt x="3280113" y="5529497"/>
                  <a:pt x="3256467" y="5552436"/>
                  <a:pt x="3254576" y="5558692"/>
                </a:cubicBezTo>
                <a:lnTo>
                  <a:pt x="3203501" y="5546180"/>
                </a:lnTo>
                <a:lnTo>
                  <a:pt x="3160939" y="5546180"/>
                </a:lnTo>
                <a:lnTo>
                  <a:pt x="3141078" y="5558692"/>
                </a:lnTo>
                <a:cubicBezTo>
                  <a:pt x="3141078" y="5542009"/>
                  <a:pt x="3134456" y="5533667"/>
                  <a:pt x="3121215" y="5533667"/>
                </a:cubicBezTo>
                <a:cubicBezTo>
                  <a:pt x="3094732" y="5556607"/>
                  <a:pt x="3042711" y="5575376"/>
                  <a:pt x="2965154" y="5589974"/>
                </a:cubicBezTo>
                <a:cubicBezTo>
                  <a:pt x="2965154" y="5598316"/>
                  <a:pt x="2961370" y="5602486"/>
                  <a:pt x="2953805" y="5602486"/>
                </a:cubicBezTo>
                <a:cubicBezTo>
                  <a:pt x="2948129" y="5589974"/>
                  <a:pt x="2945292" y="5571205"/>
                  <a:pt x="2945292" y="5546180"/>
                </a:cubicBezTo>
                <a:lnTo>
                  <a:pt x="2922592" y="5546180"/>
                </a:lnTo>
                <a:cubicBezTo>
                  <a:pt x="2922592" y="5583718"/>
                  <a:pt x="2913134" y="5602486"/>
                  <a:pt x="2894217" y="5602486"/>
                </a:cubicBezTo>
                <a:lnTo>
                  <a:pt x="2882868" y="5602486"/>
                </a:lnTo>
                <a:lnTo>
                  <a:pt x="2882868" y="5580589"/>
                </a:lnTo>
                <a:lnTo>
                  <a:pt x="2871517" y="5580589"/>
                </a:lnTo>
                <a:cubicBezTo>
                  <a:pt x="2852601" y="5599358"/>
                  <a:pt x="2814769" y="5613956"/>
                  <a:pt x="2758019" y="5624383"/>
                </a:cubicBezTo>
                <a:lnTo>
                  <a:pt x="2718294" y="5602486"/>
                </a:lnTo>
                <a:cubicBezTo>
                  <a:pt x="2614254" y="5625426"/>
                  <a:pt x="2558450" y="5636895"/>
                  <a:pt x="2550884" y="5636895"/>
                </a:cubicBezTo>
                <a:cubicBezTo>
                  <a:pt x="2550884" y="5622297"/>
                  <a:pt x="2544263" y="5614999"/>
                  <a:pt x="2531021" y="5614999"/>
                </a:cubicBezTo>
                <a:lnTo>
                  <a:pt x="2519672" y="5614999"/>
                </a:lnTo>
                <a:cubicBezTo>
                  <a:pt x="2506431" y="5617084"/>
                  <a:pt x="2499809" y="5624383"/>
                  <a:pt x="2499809" y="5636895"/>
                </a:cubicBezTo>
                <a:lnTo>
                  <a:pt x="2448735" y="5624383"/>
                </a:lnTo>
                <a:cubicBezTo>
                  <a:pt x="2441168" y="5624383"/>
                  <a:pt x="2437385" y="5628554"/>
                  <a:pt x="2437385" y="5636895"/>
                </a:cubicBezTo>
                <a:lnTo>
                  <a:pt x="2386311" y="5624383"/>
                </a:lnTo>
                <a:lnTo>
                  <a:pt x="2374961" y="5624383"/>
                </a:lnTo>
                <a:cubicBezTo>
                  <a:pt x="2359828" y="5624383"/>
                  <a:pt x="2346586" y="5628554"/>
                  <a:pt x="2335236" y="5636895"/>
                </a:cubicBezTo>
                <a:cubicBezTo>
                  <a:pt x="2312536" y="5622297"/>
                  <a:pt x="2291729" y="5614999"/>
                  <a:pt x="2272812" y="5614999"/>
                </a:cubicBezTo>
                <a:cubicBezTo>
                  <a:pt x="2272812" y="5629597"/>
                  <a:pt x="2266191" y="5636895"/>
                  <a:pt x="2252950" y="5636895"/>
                </a:cubicBezTo>
                <a:cubicBezTo>
                  <a:pt x="2243492" y="5636895"/>
                  <a:pt x="2233088" y="5625426"/>
                  <a:pt x="2221738" y="5602486"/>
                </a:cubicBezTo>
                <a:cubicBezTo>
                  <a:pt x="2214170" y="5602486"/>
                  <a:pt x="2210387" y="5606657"/>
                  <a:pt x="2210387" y="5614999"/>
                </a:cubicBezTo>
                <a:cubicBezTo>
                  <a:pt x="2047706" y="5614999"/>
                  <a:pt x="1902995" y="5569119"/>
                  <a:pt x="1776254" y="5477361"/>
                </a:cubicBezTo>
                <a:cubicBezTo>
                  <a:pt x="1662756" y="5431482"/>
                  <a:pt x="1545473" y="5287587"/>
                  <a:pt x="1424408" y="5045678"/>
                </a:cubicBezTo>
                <a:cubicBezTo>
                  <a:pt x="1343068" y="4897613"/>
                  <a:pt x="1302397" y="4817325"/>
                  <a:pt x="1302397" y="4804812"/>
                </a:cubicBezTo>
                <a:cubicBezTo>
                  <a:pt x="1302397" y="4796471"/>
                  <a:pt x="1305235" y="4785000"/>
                  <a:pt x="1310910" y="4770402"/>
                </a:cubicBezTo>
                <a:cubicBezTo>
                  <a:pt x="1291994" y="4628594"/>
                  <a:pt x="1282535" y="4537878"/>
                  <a:pt x="1282535" y="4498255"/>
                </a:cubicBezTo>
                <a:lnTo>
                  <a:pt x="1333609" y="4326207"/>
                </a:lnTo>
                <a:lnTo>
                  <a:pt x="1333609" y="4304311"/>
                </a:lnTo>
                <a:cubicBezTo>
                  <a:pt x="1312801" y="4304311"/>
                  <a:pt x="1302397" y="4297013"/>
                  <a:pt x="1302397" y="4282413"/>
                </a:cubicBezTo>
                <a:lnTo>
                  <a:pt x="1302397" y="4269902"/>
                </a:lnTo>
                <a:cubicBezTo>
                  <a:pt x="1302397" y="4261559"/>
                  <a:pt x="1305235" y="4257388"/>
                  <a:pt x="1310910" y="4257388"/>
                </a:cubicBezTo>
                <a:lnTo>
                  <a:pt x="1302397" y="4235492"/>
                </a:lnTo>
                <a:lnTo>
                  <a:pt x="1302397" y="4213594"/>
                </a:lnTo>
                <a:lnTo>
                  <a:pt x="1322260" y="4179185"/>
                </a:lnTo>
                <a:lnTo>
                  <a:pt x="1322260" y="4157288"/>
                </a:lnTo>
                <a:cubicBezTo>
                  <a:pt x="1322260" y="4140606"/>
                  <a:pt x="1315639" y="4132263"/>
                  <a:pt x="1302397" y="4132263"/>
                </a:cubicBezTo>
                <a:lnTo>
                  <a:pt x="1310910" y="4110366"/>
                </a:lnTo>
                <a:lnTo>
                  <a:pt x="1302397" y="4088469"/>
                </a:lnTo>
                <a:lnTo>
                  <a:pt x="1353472" y="4054060"/>
                </a:lnTo>
                <a:cubicBezTo>
                  <a:pt x="1421571" y="4089512"/>
                  <a:pt x="1455620" y="4119750"/>
                  <a:pt x="1455620" y="4144775"/>
                </a:cubicBezTo>
                <a:lnTo>
                  <a:pt x="1435758" y="4157288"/>
                </a:lnTo>
                <a:lnTo>
                  <a:pt x="1404546" y="4157288"/>
                </a:lnTo>
                <a:lnTo>
                  <a:pt x="1373334" y="4132263"/>
                </a:lnTo>
                <a:lnTo>
                  <a:pt x="1364822" y="4132263"/>
                </a:lnTo>
                <a:lnTo>
                  <a:pt x="1373334" y="4191698"/>
                </a:lnTo>
                <a:lnTo>
                  <a:pt x="1396034" y="4179185"/>
                </a:lnTo>
                <a:lnTo>
                  <a:pt x="1415896" y="4191698"/>
                </a:lnTo>
                <a:cubicBezTo>
                  <a:pt x="1415896" y="4183356"/>
                  <a:pt x="1418733" y="4179185"/>
                  <a:pt x="1424408" y="4179185"/>
                </a:cubicBezTo>
                <a:cubicBezTo>
                  <a:pt x="1475483" y="4354361"/>
                  <a:pt x="1514261" y="4441949"/>
                  <a:pt x="1540744" y="4441949"/>
                </a:cubicBezTo>
                <a:lnTo>
                  <a:pt x="1549257" y="4441949"/>
                </a:lnTo>
                <a:lnTo>
                  <a:pt x="1549257" y="4373130"/>
                </a:lnTo>
                <a:lnTo>
                  <a:pt x="1478320" y="4269902"/>
                </a:lnTo>
                <a:lnTo>
                  <a:pt x="1478320" y="4222979"/>
                </a:lnTo>
                <a:lnTo>
                  <a:pt x="1486832" y="4222979"/>
                </a:lnTo>
                <a:cubicBezTo>
                  <a:pt x="1513316" y="4277200"/>
                  <a:pt x="1534124" y="4304311"/>
                  <a:pt x="1549257" y="4304311"/>
                </a:cubicBezTo>
                <a:lnTo>
                  <a:pt x="1549257" y="4269902"/>
                </a:lnTo>
                <a:lnTo>
                  <a:pt x="1529395" y="4235492"/>
                </a:lnTo>
                <a:cubicBezTo>
                  <a:pt x="1529395" y="4202125"/>
                  <a:pt x="1546420" y="4167715"/>
                  <a:pt x="1580469" y="4132263"/>
                </a:cubicBezTo>
                <a:lnTo>
                  <a:pt x="1569120" y="4110366"/>
                </a:lnTo>
                <a:cubicBezTo>
                  <a:pt x="1569120" y="4099939"/>
                  <a:pt x="1579523" y="4088469"/>
                  <a:pt x="1600332" y="4075958"/>
                </a:cubicBezTo>
                <a:cubicBezTo>
                  <a:pt x="1600332" y="4098896"/>
                  <a:pt x="1628706" y="4110366"/>
                  <a:pt x="1685456" y="4110366"/>
                </a:cubicBezTo>
                <a:lnTo>
                  <a:pt x="1685456" y="4144775"/>
                </a:lnTo>
                <a:cubicBezTo>
                  <a:pt x="1670322" y="4144775"/>
                  <a:pt x="1662756" y="4156246"/>
                  <a:pt x="1662756" y="4179185"/>
                </a:cubicBezTo>
                <a:lnTo>
                  <a:pt x="1642893" y="4179185"/>
                </a:lnTo>
                <a:lnTo>
                  <a:pt x="1642893" y="4157288"/>
                </a:lnTo>
                <a:lnTo>
                  <a:pt x="1623031" y="4157288"/>
                </a:lnTo>
                <a:lnTo>
                  <a:pt x="1611681" y="4257388"/>
                </a:lnTo>
                <a:lnTo>
                  <a:pt x="1611681" y="4269902"/>
                </a:lnTo>
                <a:lnTo>
                  <a:pt x="1623031" y="4269902"/>
                </a:lnTo>
                <a:lnTo>
                  <a:pt x="1631544" y="4222979"/>
                </a:lnTo>
                <a:lnTo>
                  <a:pt x="1654244" y="4222979"/>
                </a:lnTo>
                <a:lnTo>
                  <a:pt x="1654244" y="4282413"/>
                </a:lnTo>
                <a:cubicBezTo>
                  <a:pt x="1656135" y="4297013"/>
                  <a:pt x="1662756" y="4304311"/>
                  <a:pt x="1674105" y="4304311"/>
                </a:cubicBezTo>
                <a:cubicBezTo>
                  <a:pt x="1687347" y="4273029"/>
                  <a:pt x="1697751" y="4257388"/>
                  <a:pt x="1705318" y="4257388"/>
                </a:cubicBezTo>
                <a:lnTo>
                  <a:pt x="1693968" y="4201083"/>
                </a:lnTo>
                <a:lnTo>
                  <a:pt x="1693968" y="4166673"/>
                </a:lnTo>
                <a:lnTo>
                  <a:pt x="1736530" y="4097854"/>
                </a:lnTo>
                <a:cubicBezTo>
                  <a:pt x="1715721" y="4012352"/>
                  <a:pt x="1698697" y="3891397"/>
                  <a:pt x="1685456" y="3734990"/>
                </a:cubicBezTo>
                <a:lnTo>
                  <a:pt x="1685456" y="3678684"/>
                </a:lnTo>
                <a:cubicBezTo>
                  <a:pt x="1685456" y="3632805"/>
                  <a:pt x="1692076" y="3545217"/>
                  <a:pt x="1705318" y="3415921"/>
                </a:cubicBezTo>
                <a:cubicBezTo>
                  <a:pt x="1692076" y="3415921"/>
                  <a:pt x="1685456" y="3408622"/>
                  <a:pt x="1685456" y="3394024"/>
                </a:cubicBezTo>
                <a:lnTo>
                  <a:pt x="1685456" y="3381512"/>
                </a:lnTo>
                <a:cubicBezTo>
                  <a:pt x="1685456" y="3371085"/>
                  <a:pt x="1694914" y="3359614"/>
                  <a:pt x="1713830" y="3347102"/>
                </a:cubicBezTo>
                <a:cubicBezTo>
                  <a:pt x="1732746" y="3484740"/>
                  <a:pt x="1753555" y="3553559"/>
                  <a:pt x="1776254" y="3553559"/>
                </a:cubicBezTo>
                <a:lnTo>
                  <a:pt x="1776254" y="3587969"/>
                </a:lnTo>
                <a:cubicBezTo>
                  <a:pt x="1797063" y="3587969"/>
                  <a:pt x="1807467" y="3609865"/>
                  <a:pt x="1807467" y="3653659"/>
                </a:cubicBezTo>
                <a:lnTo>
                  <a:pt x="1818817" y="3653659"/>
                </a:lnTo>
                <a:cubicBezTo>
                  <a:pt x="1818817" y="3643232"/>
                  <a:pt x="1821655" y="3598396"/>
                  <a:pt x="1827329" y="3519150"/>
                </a:cubicBezTo>
                <a:cubicBezTo>
                  <a:pt x="1821655" y="3504552"/>
                  <a:pt x="1818817" y="3493082"/>
                  <a:pt x="1818817" y="3484740"/>
                </a:cubicBezTo>
                <a:lnTo>
                  <a:pt x="1850029" y="3506637"/>
                </a:lnTo>
                <a:lnTo>
                  <a:pt x="1858542" y="3506637"/>
                </a:lnTo>
                <a:lnTo>
                  <a:pt x="1858542" y="3484740"/>
                </a:lnTo>
                <a:cubicBezTo>
                  <a:pt x="1869891" y="3484740"/>
                  <a:pt x="1898266" y="3560858"/>
                  <a:pt x="1943666" y="3713094"/>
                </a:cubicBezTo>
                <a:cubicBezTo>
                  <a:pt x="1992848" y="3773571"/>
                  <a:pt x="2043922" y="3875757"/>
                  <a:pt x="2096889" y="4019650"/>
                </a:cubicBezTo>
                <a:cubicBezTo>
                  <a:pt x="2110130" y="4034248"/>
                  <a:pt x="2151746" y="4057189"/>
                  <a:pt x="2221738" y="4088469"/>
                </a:cubicBezTo>
                <a:cubicBezTo>
                  <a:pt x="2223629" y="4100983"/>
                  <a:pt x="2240654" y="4131221"/>
                  <a:pt x="2272812" y="4179185"/>
                </a:cubicBezTo>
                <a:lnTo>
                  <a:pt x="2252950" y="4191698"/>
                </a:lnTo>
                <a:lnTo>
                  <a:pt x="2241599" y="4191698"/>
                </a:lnTo>
                <a:cubicBezTo>
                  <a:pt x="2232141" y="4191698"/>
                  <a:pt x="2221738" y="4180228"/>
                  <a:pt x="2210387" y="4157288"/>
                </a:cubicBezTo>
                <a:cubicBezTo>
                  <a:pt x="2210387" y="4148946"/>
                  <a:pt x="2214170" y="4144775"/>
                  <a:pt x="2221738" y="4144775"/>
                </a:cubicBezTo>
                <a:cubicBezTo>
                  <a:pt x="2208496" y="4109323"/>
                  <a:pt x="2194309" y="4090554"/>
                  <a:pt x="2179176" y="4088469"/>
                </a:cubicBezTo>
                <a:lnTo>
                  <a:pt x="2147964" y="4088469"/>
                </a:lnTo>
                <a:cubicBezTo>
                  <a:pt x="2134722" y="4090554"/>
                  <a:pt x="2128101" y="4097854"/>
                  <a:pt x="2128101" y="4110366"/>
                </a:cubicBezTo>
                <a:cubicBezTo>
                  <a:pt x="2128101" y="4154160"/>
                  <a:pt x="2172555" y="4287628"/>
                  <a:pt x="2261462" y="4510768"/>
                </a:cubicBezTo>
                <a:cubicBezTo>
                  <a:pt x="2265246" y="4556647"/>
                  <a:pt x="2317265" y="4624423"/>
                  <a:pt x="2417523" y="4714096"/>
                </a:cubicBezTo>
                <a:cubicBezTo>
                  <a:pt x="2496971" y="4797513"/>
                  <a:pt x="2586825" y="4839221"/>
                  <a:pt x="2687082" y="4839221"/>
                </a:cubicBezTo>
                <a:lnTo>
                  <a:pt x="2695595" y="4861119"/>
                </a:lnTo>
                <a:cubicBezTo>
                  <a:pt x="2703162" y="4861119"/>
                  <a:pt x="2713565" y="4857990"/>
                  <a:pt x="2726807" y="4851734"/>
                </a:cubicBezTo>
                <a:cubicBezTo>
                  <a:pt x="2764639" y="4857990"/>
                  <a:pt x="2792068" y="4861119"/>
                  <a:pt x="2809093" y="4861119"/>
                </a:cubicBezTo>
                <a:cubicBezTo>
                  <a:pt x="3036091" y="4829837"/>
                  <a:pt x="3284842" y="4708883"/>
                  <a:pt x="3555347" y="4498255"/>
                </a:cubicBezTo>
                <a:lnTo>
                  <a:pt x="3563860" y="4476358"/>
                </a:lnTo>
                <a:lnTo>
                  <a:pt x="3563860" y="4463845"/>
                </a:lnTo>
                <a:lnTo>
                  <a:pt x="3543998" y="4429436"/>
                </a:lnTo>
                <a:cubicBezTo>
                  <a:pt x="3557239" y="4398155"/>
                  <a:pt x="3578047" y="4382514"/>
                  <a:pt x="3606421" y="4382514"/>
                </a:cubicBezTo>
                <a:lnTo>
                  <a:pt x="3606421" y="4360617"/>
                </a:lnTo>
                <a:cubicBezTo>
                  <a:pt x="3515623" y="4306396"/>
                  <a:pt x="3453198" y="4264688"/>
                  <a:pt x="3419149" y="4235492"/>
                </a:cubicBezTo>
                <a:lnTo>
                  <a:pt x="3387937" y="4191698"/>
                </a:lnTo>
                <a:lnTo>
                  <a:pt x="3387937" y="4166673"/>
                </a:lnTo>
                <a:lnTo>
                  <a:pt x="3410637" y="4166673"/>
                </a:lnTo>
                <a:cubicBezTo>
                  <a:pt x="3439011" y="4197954"/>
                  <a:pt x="3473061" y="4213594"/>
                  <a:pt x="3512786" y="4213594"/>
                </a:cubicBezTo>
                <a:lnTo>
                  <a:pt x="3524135" y="4213594"/>
                </a:lnTo>
                <a:lnTo>
                  <a:pt x="3524135" y="4191698"/>
                </a:lnTo>
                <a:lnTo>
                  <a:pt x="3512786" y="4191698"/>
                </a:lnTo>
                <a:lnTo>
                  <a:pt x="3492923" y="4201083"/>
                </a:lnTo>
                <a:cubicBezTo>
                  <a:pt x="3417257" y="4126008"/>
                  <a:pt x="3379425" y="4072829"/>
                  <a:pt x="3379425" y="4041548"/>
                </a:cubicBezTo>
                <a:lnTo>
                  <a:pt x="3317000" y="4066573"/>
                </a:lnTo>
                <a:lnTo>
                  <a:pt x="3317000" y="4019650"/>
                </a:lnTo>
                <a:lnTo>
                  <a:pt x="3285788" y="4019650"/>
                </a:lnTo>
                <a:lnTo>
                  <a:pt x="3265925" y="4032164"/>
                </a:lnTo>
                <a:cubicBezTo>
                  <a:pt x="3265925" y="4019650"/>
                  <a:pt x="3210122" y="3981070"/>
                  <a:pt x="3098515" y="3916422"/>
                </a:cubicBezTo>
                <a:lnTo>
                  <a:pt x="3121215" y="3882013"/>
                </a:lnTo>
                <a:cubicBezTo>
                  <a:pt x="3106082" y="3882013"/>
                  <a:pt x="3081490" y="3867415"/>
                  <a:pt x="3047441" y="3838219"/>
                </a:cubicBezTo>
                <a:lnTo>
                  <a:pt x="3047441" y="3860116"/>
                </a:lnTo>
                <a:lnTo>
                  <a:pt x="3067303" y="3860116"/>
                </a:lnTo>
                <a:lnTo>
                  <a:pt x="3067303" y="3907037"/>
                </a:lnTo>
                <a:cubicBezTo>
                  <a:pt x="2951912" y="3871586"/>
                  <a:pt x="2894217" y="3814237"/>
                  <a:pt x="2894217" y="3734990"/>
                </a:cubicBezTo>
                <a:cubicBezTo>
                  <a:pt x="2816660" y="3697453"/>
                  <a:pt x="2771261" y="3678684"/>
                  <a:pt x="2758019" y="3678684"/>
                </a:cubicBezTo>
                <a:lnTo>
                  <a:pt x="2769368" y="3700581"/>
                </a:lnTo>
                <a:lnTo>
                  <a:pt x="2769368" y="3722478"/>
                </a:lnTo>
                <a:lnTo>
                  <a:pt x="2758019" y="3722478"/>
                </a:lnTo>
                <a:cubicBezTo>
                  <a:pt x="2695595" y="3684940"/>
                  <a:pt x="2664383" y="3662001"/>
                  <a:pt x="2664383" y="3653659"/>
                </a:cubicBezTo>
                <a:cubicBezTo>
                  <a:pt x="2677624" y="3647403"/>
                  <a:pt x="2688028" y="3644275"/>
                  <a:pt x="2695595" y="3644275"/>
                </a:cubicBezTo>
                <a:lnTo>
                  <a:pt x="2655870" y="3587969"/>
                </a:lnTo>
                <a:lnTo>
                  <a:pt x="2695595" y="3587969"/>
                </a:lnTo>
                <a:lnTo>
                  <a:pt x="2738156" y="3622378"/>
                </a:lnTo>
                <a:lnTo>
                  <a:pt x="2749507" y="3622378"/>
                </a:lnTo>
                <a:lnTo>
                  <a:pt x="2738156" y="3597352"/>
                </a:lnTo>
                <a:lnTo>
                  <a:pt x="2738156" y="3587969"/>
                </a:lnTo>
                <a:lnTo>
                  <a:pt x="2758019" y="3587969"/>
                </a:lnTo>
                <a:lnTo>
                  <a:pt x="2758019" y="3575456"/>
                </a:lnTo>
                <a:lnTo>
                  <a:pt x="2655870" y="3494125"/>
                </a:lnTo>
                <a:lnTo>
                  <a:pt x="2613309" y="3494125"/>
                </a:lnTo>
                <a:cubicBezTo>
                  <a:pt x="2613309" y="3502466"/>
                  <a:pt x="2610471" y="3513936"/>
                  <a:pt x="2604796" y="3528534"/>
                </a:cubicBezTo>
                <a:cubicBezTo>
                  <a:pt x="2614254" y="3528534"/>
                  <a:pt x="2624658" y="3540004"/>
                  <a:pt x="2636008" y="3562943"/>
                </a:cubicBezTo>
                <a:lnTo>
                  <a:pt x="2613309" y="3575456"/>
                </a:lnTo>
                <a:cubicBezTo>
                  <a:pt x="2586825" y="3562943"/>
                  <a:pt x="2573584" y="3551473"/>
                  <a:pt x="2573584" y="3541046"/>
                </a:cubicBezTo>
                <a:cubicBezTo>
                  <a:pt x="2586825" y="3541046"/>
                  <a:pt x="2593446" y="3533748"/>
                  <a:pt x="2593446" y="3519150"/>
                </a:cubicBezTo>
                <a:cubicBezTo>
                  <a:pt x="2593446" y="3502466"/>
                  <a:pt x="2586825" y="3494125"/>
                  <a:pt x="2573584" y="3494125"/>
                </a:cubicBezTo>
                <a:cubicBezTo>
                  <a:pt x="2573584" y="3502466"/>
                  <a:pt x="2569800" y="3506637"/>
                  <a:pt x="2562234" y="3506637"/>
                </a:cubicBezTo>
                <a:cubicBezTo>
                  <a:pt x="2528184" y="3479527"/>
                  <a:pt x="2511160" y="3453458"/>
                  <a:pt x="2511160" y="3428433"/>
                </a:cubicBezTo>
                <a:lnTo>
                  <a:pt x="2499809" y="3428433"/>
                </a:lnTo>
                <a:cubicBezTo>
                  <a:pt x="2499809" y="3457629"/>
                  <a:pt x="2493189" y="3472227"/>
                  <a:pt x="2479947" y="3472227"/>
                </a:cubicBezTo>
                <a:cubicBezTo>
                  <a:pt x="2162151" y="3353358"/>
                  <a:pt x="2003252" y="3274112"/>
                  <a:pt x="2003252" y="3234489"/>
                </a:cubicBezTo>
                <a:lnTo>
                  <a:pt x="1943666" y="3234489"/>
                </a:lnTo>
                <a:cubicBezTo>
                  <a:pt x="1905832" y="3186524"/>
                  <a:pt x="1847191" y="3152115"/>
                  <a:pt x="1767742" y="3131261"/>
                </a:cubicBezTo>
                <a:cubicBezTo>
                  <a:pt x="1726126" y="3099980"/>
                  <a:pt x="1705318" y="3069742"/>
                  <a:pt x="1705318" y="3040546"/>
                </a:cubicBezTo>
                <a:cubicBezTo>
                  <a:pt x="1697751" y="3040546"/>
                  <a:pt x="1670322" y="3047844"/>
                  <a:pt x="1623031" y="3062442"/>
                </a:cubicBezTo>
                <a:lnTo>
                  <a:pt x="1623031" y="3018648"/>
                </a:lnTo>
                <a:cubicBezTo>
                  <a:pt x="1623031" y="3006136"/>
                  <a:pt x="1633435" y="2994665"/>
                  <a:pt x="1654244" y="2984239"/>
                </a:cubicBezTo>
                <a:cubicBezTo>
                  <a:pt x="1582361" y="2871626"/>
                  <a:pt x="1534124" y="2765270"/>
                  <a:pt x="1509532" y="2665170"/>
                </a:cubicBezTo>
                <a:lnTo>
                  <a:pt x="1322260" y="2471225"/>
                </a:lnTo>
                <a:lnTo>
                  <a:pt x="1322260" y="2424303"/>
                </a:lnTo>
                <a:cubicBezTo>
                  <a:pt x="1322260" y="2411790"/>
                  <a:pt x="1336447" y="2397192"/>
                  <a:pt x="1364822" y="2380509"/>
                </a:cubicBezTo>
                <a:lnTo>
                  <a:pt x="1384683" y="2380509"/>
                </a:lnTo>
                <a:cubicBezTo>
                  <a:pt x="1411166" y="2395107"/>
                  <a:pt x="1424408" y="2417004"/>
                  <a:pt x="1424408" y="2446200"/>
                </a:cubicBezTo>
                <a:lnTo>
                  <a:pt x="1415896" y="2471225"/>
                </a:lnTo>
                <a:cubicBezTo>
                  <a:pt x="1470754" y="2569240"/>
                  <a:pt x="1498183" y="2625546"/>
                  <a:pt x="1498183" y="2640145"/>
                </a:cubicBezTo>
                <a:lnTo>
                  <a:pt x="1518045" y="2640145"/>
                </a:lnTo>
                <a:lnTo>
                  <a:pt x="1518045" y="2596351"/>
                </a:lnTo>
                <a:cubicBezTo>
                  <a:pt x="1518045" y="2531702"/>
                  <a:pt x="1521828" y="2436815"/>
                  <a:pt x="1529395" y="2311690"/>
                </a:cubicBezTo>
                <a:cubicBezTo>
                  <a:pt x="1376172" y="2280410"/>
                  <a:pt x="1235244" y="2204291"/>
                  <a:pt x="1106612" y="2083337"/>
                </a:cubicBezTo>
                <a:cubicBezTo>
                  <a:pt x="1010138" y="2029116"/>
                  <a:pt x="934473" y="1934229"/>
                  <a:pt x="879615" y="1798676"/>
                </a:cubicBezTo>
                <a:cubicBezTo>
                  <a:pt x="694233" y="1669379"/>
                  <a:pt x="521148" y="1604731"/>
                  <a:pt x="360359" y="1604731"/>
                </a:cubicBezTo>
                <a:cubicBezTo>
                  <a:pt x="333876" y="1565108"/>
                  <a:pt x="320634" y="1530699"/>
                  <a:pt x="320634" y="1501503"/>
                </a:cubicBezTo>
                <a:lnTo>
                  <a:pt x="320634" y="1467093"/>
                </a:lnTo>
                <a:cubicBezTo>
                  <a:pt x="324418" y="1421215"/>
                  <a:pt x="334821" y="1398275"/>
                  <a:pt x="351846" y="1398275"/>
                </a:cubicBezTo>
                <a:cubicBezTo>
                  <a:pt x="389679" y="1398275"/>
                  <a:pt x="454941" y="1448326"/>
                  <a:pt x="547631" y="1548425"/>
                </a:cubicBezTo>
                <a:cubicBezTo>
                  <a:pt x="685721" y="1594304"/>
                  <a:pt x="754767" y="1631842"/>
                  <a:pt x="754767" y="1661038"/>
                </a:cubicBezTo>
                <a:lnTo>
                  <a:pt x="825702" y="1651654"/>
                </a:lnTo>
                <a:lnTo>
                  <a:pt x="837053" y="1651654"/>
                </a:lnTo>
                <a:cubicBezTo>
                  <a:pt x="878668" y="1680850"/>
                  <a:pt x="899477" y="1714216"/>
                  <a:pt x="899477" y="1751754"/>
                </a:cubicBezTo>
                <a:lnTo>
                  <a:pt x="970414" y="1742369"/>
                </a:lnTo>
                <a:cubicBezTo>
                  <a:pt x="1044187" y="1815359"/>
                  <a:pt x="1137824" y="1875837"/>
                  <a:pt x="1251323" y="1923801"/>
                </a:cubicBezTo>
                <a:cubicBezTo>
                  <a:pt x="1264565" y="1915460"/>
                  <a:pt x="1274969" y="1911289"/>
                  <a:pt x="1282535" y="1911289"/>
                </a:cubicBezTo>
                <a:lnTo>
                  <a:pt x="1364822" y="1970724"/>
                </a:lnTo>
                <a:lnTo>
                  <a:pt x="1415896" y="1958211"/>
                </a:lnTo>
                <a:cubicBezTo>
                  <a:pt x="1451837" y="2027030"/>
                  <a:pt x="1489670" y="2061440"/>
                  <a:pt x="1529395" y="2061440"/>
                </a:cubicBezTo>
                <a:cubicBezTo>
                  <a:pt x="1529395" y="2042671"/>
                  <a:pt x="1542636" y="2031201"/>
                  <a:pt x="1569120" y="2027030"/>
                </a:cubicBezTo>
                <a:cubicBezTo>
                  <a:pt x="1546420" y="1954040"/>
                  <a:pt x="1512370" y="1892520"/>
                  <a:pt x="1466971" y="1842469"/>
                </a:cubicBezTo>
                <a:cubicBezTo>
                  <a:pt x="1474538" y="1829957"/>
                  <a:pt x="1478320" y="1815359"/>
                  <a:pt x="1478320" y="1798676"/>
                </a:cubicBezTo>
                <a:lnTo>
                  <a:pt x="1498183" y="1798676"/>
                </a:lnTo>
                <a:lnTo>
                  <a:pt x="1498183" y="1820573"/>
                </a:lnTo>
                <a:lnTo>
                  <a:pt x="1509532" y="1820573"/>
                </a:lnTo>
                <a:cubicBezTo>
                  <a:pt x="1553040" y="1797633"/>
                  <a:pt x="1635327" y="1737156"/>
                  <a:pt x="1756393" y="1639141"/>
                </a:cubicBezTo>
                <a:cubicBezTo>
                  <a:pt x="1767742" y="1639141"/>
                  <a:pt x="1781929" y="1631842"/>
                  <a:pt x="1798954" y="1617244"/>
                </a:cubicBezTo>
                <a:lnTo>
                  <a:pt x="1807467" y="1617244"/>
                </a:lnTo>
                <a:lnTo>
                  <a:pt x="1827329" y="1626629"/>
                </a:lnTo>
                <a:lnTo>
                  <a:pt x="1827329" y="1617244"/>
                </a:lnTo>
                <a:lnTo>
                  <a:pt x="1767742" y="1535912"/>
                </a:lnTo>
                <a:lnTo>
                  <a:pt x="1776254" y="1535912"/>
                </a:lnTo>
                <a:cubicBezTo>
                  <a:pt x="1783821" y="1535912"/>
                  <a:pt x="1804629" y="1551553"/>
                  <a:pt x="1838679" y="1582835"/>
                </a:cubicBezTo>
                <a:cubicBezTo>
                  <a:pt x="1855704" y="1582835"/>
                  <a:pt x="1907724" y="1525485"/>
                  <a:pt x="1994740" y="1410788"/>
                </a:cubicBezTo>
                <a:cubicBezTo>
                  <a:pt x="2011765" y="1410788"/>
                  <a:pt x="2045815" y="1387848"/>
                  <a:pt x="2096889" y="1341969"/>
                </a:cubicBezTo>
                <a:cubicBezTo>
                  <a:pt x="2132830" y="1289834"/>
                  <a:pt x="2170663" y="1263765"/>
                  <a:pt x="2210387" y="1263765"/>
                </a:cubicBezTo>
                <a:lnTo>
                  <a:pt x="2210387" y="1241869"/>
                </a:lnTo>
                <a:lnTo>
                  <a:pt x="2201876" y="1216844"/>
                </a:lnTo>
                <a:cubicBezTo>
                  <a:pt x="2213225" y="1216844"/>
                  <a:pt x="2257679" y="1190775"/>
                  <a:pt x="2335236" y="1138640"/>
                </a:cubicBezTo>
                <a:cubicBezTo>
                  <a:pt x="2348477" y="1144896"/>
                  <a:pt x="2358882" y="1148025"/>
                  <a:pt x="2366448" y="1148025"/>
                </a:cubicBezTo>
                <a:lnTo>
                  <a:pt x="2355099" y="1126127"/>
                </a:lnTo>
                <a:lnTo>
                  <a:pt x="2355099" y="1113616"/>
                </a:lnTo>
                <a:cubicBezTo>
                  <a:pt x="2425089" y="1099017"/>
                  <a:pt x="2460085" y="1077120"/>
                  <a:pt x="2460085" y="1047924"/>
                </a:cubicBezTo>
                <a:lnTo>
                  <a:pt x="2460085" y="1035412"/>
                </a:lnTo>
                <a:lnTo>
                  <a:pt x="2491297" y="1035412"/>
                </a:lnTo>
                <a:cubicBezTo>
                  <a:pt x="2504538" y="1037497"/>
                  <a:pt x="2511160" y="1044797"/>
                  <a:pt x="2511160" y="1057308"/>
                </a:cubicBezTo>
                <a:lnTo>
                  <a:pt x="2718294" y="1035412"/>
                </a:lnTo>
                <a:cubicBezTo>
                  <a:pt x="2718294" y="1043753"/>
                  <a:pt x="2721132" y="1047924"/>
                  <a:pt x="2726807" y="1047924"/>
                </a:cubicBezTo>
                <a:lnTo>
                  <a:pt x="2738156" y="1022899"/>
                </a:lnTo>
                <a:cubicBezTo>
                  <a:pt x="2738156" y="1008301"/>
                  <a:pt x="2658708" y="898817"/>
                  <a:pt x="2499809" y="694446"/>
                </a:cubicBezTo>
                <a:cubicBezTo>
                  <a:pt x="2494135" y="679848"/>
                  <a:pt x="2491297" y="668377"/>
                  <a:pt x="2491297" y="660036"/>
                </a:cubicBezTo>
                <a:close/>
                <a:moveTo>
                  <a:pt x="734904" y="660036"/>
                </a:moveTo>
                <a:lnTo>
                  <a:pt x="743416" y="660036"/>
                </a:lnTo>
                <a:cubicBezTo>
                  <a:pt x="754767" y="660036"/>
                  <a:pt x="768954" y="674634"/>
                  <a:pt x="785979" y="703830"/>
                </a:cubicBezTo>
                <a:cubicBezTo>
                  <a:pt x="785979" y="720513"/>
                  <a:pt x="778412" y="728855"/>
                  <a:pt x="763279" y="728855"/>
                </a:cubicBezTo>
                <a:lnTo>
                  <a:pt x="734904" y="681933"/>
                </a:lnTo>
                <a:close/>
                <a:moveTo>
                  <a:pt x="993113" y="638139"/>
                </a:moveTo>
                <a:lnTo>
                  <a:pt x="1052700" y="638139"/>
                </a:lnTo>
                <a:cubicBezTo>
                  <a:pt x="1149174" y="702787"/>
                  <a:pt x="1197411" y="797674"/>
                  <a:pt x="1197411" y="922799"/>
                </a:cubicBezTo>
                <a:cubicBezTo>
                  <a:pt x="1203086" y="922799"/>
                  <a:pt x="1244702" y="975978"/>
                  <a:pt x="1322260" y="1082333"/>
                </a:cubicBezTo>
                <a:lnTo>
                  <a:pt x="1310910" y="1082333"/>
                </a:lnTo>
                <a:cubicBezTo>
                  <a:pt x="1227677" y="1013514"/>
                  <a:pt x="1179441" y="979105"/>
                  <a:pt x="1166199" y="979105"/>
                </a:cubicBezTo>
                <a:lnTo>
                  <a:pt x="1166199" y="988489"/>
                </a:lnTo>
                <a:cubicBezTo>
                  <a:pt x="1154849" y="1051052"/>
                  <a:pt x="1141607" y="1082333"/>
                  <a:pt x="1126475" y="1082333"/>
                </a:cubicBezTo>
                <a:lnTo>
                  <a:pt x="1115124" y="1082333"/>
                </a:lnTo>
                <a:cubicBezTo>
                  <a:pt x="1115124" y="1038539"/>
                  <a:pt x="1066887" y="958251"/>
                  <a:pt x="970414" y="841468"/>
                </a:cubicBezTo>
                <a:cubicBezTo>
                  <a:pt x="957172" y="791417"/>
                  <a:pt x="950551" y="757007"/>
                  <a:pt x="950551" y="738240"/>
                </a:cubicBezTo>
                <a:lnTo>
                  <a:pt x="950551" y="681933"/>
                </a:lnTo>
                <a:cubicBezTo>
                  <a:pt x="950551" y="669421"/>
                  <a:pt x="964739" y="654823"/>
                  <a:pt x="993113" y="638139"/>
                </a:cubicBezTo>
                <a:close/>
                <a:moveTo>
                  <a:pt x="2417523" y="569320"/>
                </a:moveTo>
                <a:lnTo>
                  <a:pt x="2428872" y="569320"/>
                </a:lnTo>
                <a:cubicBezTo>
                  <a:pt x="2436439" y="569320"/>
                  <a:pt x="2457248" y="595388"/>
                  <a:pt x="2491297" y="647523"/>
                </a:cubicBezTo>
                <a:lnTo>
                  <a:pt x="2491297" y="660036"/>
                </a:lnTo>
                <a:cubicBezTo>
                  <a:pt x="2457248" y="643352"/>
                  <a:pt x="2432656" y="616242"/>
                  <a:pt x="2417523" y="578704"/>
                </a:cubicBezTo>
                <a:close/>
                <a:moveTo>
                  <a:pt x="1818817" y="453579"/>
                </a:moveTo>
                <a:cubicBezTo>
                  <a:pt x="1832059" y="455664"/>
                  <a:pt x="1838679" y="464006"/>
                  <a:pt x="1838679" y="478604"/>
                </a:cubicBezTo>
                <a:lnTo>
                  <a:pt x="1838679" y="500501"/>
                </a:lnTo>
                <a:cubicBezTo>
                  <a:pt x="1838679" y="515099"/>
                  <a:pt x="1832059" y="522398"/>
                  <a:pt x="1818817" y="522398"/>
                </a:cubicBezTo>
                <a:lnTo>
                  <a:pt x="1798954" y="487989"/>
                </a:lnTo>
                <a:lnTo>
                  <a:pt x="1798954" y="478604"/>
                </a:lnTo>
                <a:cubicBezTo>
                  <a:pt x="1800845" y="461920"/>
                  <a:pt x="1807467" y="453579"/>
                  <a:pt x="1818817" y="453579"/>
                </a:cubicBezTo>
                <a:close/>
                <a:moveTo>
                  <a:pt x="2315374" y="409785"/>
                </a:moveTo>
                <a:lnTo>
                  <a:pt x="2323887" y="409785"/>
                </a:lnTo>
                <a:cubicBezTo>
                  <a:pt x="2352261" y="424383"/>
                  <a:pt x="2366448" y="447323"/>
                  <a:pt x="2366448" y="478604"/>
                </a:cubicBezTo>
                <a:lnTo>
                  <a:pt x="2335236" y="478604"/>
                </a:lnTo>
                <a:cubicBezTo>
                  <a:pt x="2335236" y="466091"/>
                  <a:pt x="2328616" y="450451"/>
                  <a:pt x="2315374" y="431682"/>
                </a:cubicBezTo>
                <a:close/>
                <a:moveTo>
                  <a:pt x="3614934" y="237738"/>
                </a:moveTo>
                <a:lnTo>
                  <a:pt x="3637633" y="237738"/>
                </a:lnTo>
                <a:cubicBezTo>
                  <a:pt x="3650875" y="239823"/>
                  <a:pt x="3657496" y="247122"/>
                  <a:pt x="3657496" y="259635"/>
                </a:cubicBezTo>
                <a:cubicBezTo>
                  <a:pt x="3657496" y="276318"/>
                  <a:pt x="3650875" y="284660"/>
                  <a:pt x="3637633" y="284660"/>
                </a:cubicBezTo>
                <a:cubicBezTo>
                  <a:pt x="3622501" y="284660"/>
                  <a:pt x="3614934" y="276318"/>
                  <a:pt x="3614934" y="259635"/>
                </a:cubicBezTo>
                <a:close/>
                <a:moveTo>
                  <a:pt x="3501435" y="90715"/>
                </a:moveTo>
                <a:lnTo>
                  <a:pt x="3501435" y="125125"/>
                </a:lnTo>
                <a:cubicBezTo>
                  <a:pt x="3488194" y="125125"/>
                  <a:pt x="3481574" y="116784"/>
                  <a:pt x="3481574" y="100100"/>
                </a:cubicBezTo>
                <a:close/>
                <a:moveTo>
                  <a:pt x="2108239" y="0"/>
                </a:moveTo>
                <a:cubicBezTo>
                  <a:pt x="2125263" y="0"/>
                  <a:pt x="2156475" y="60477"/>
                  <a:pt x="2201876" y="181432"/>
                </a:cubicBezTo>
                <a:cubicBezTo>
                  <a:pt x="2264300" y="262763"/>
                  <a:pt x="2302133" y="334710"/>
                  <a:pt x="2315374" y="397272"/>
                </a:cubicBezTo>
                <a:lnTo>
                  <a:pt x="2304024" y="397272"/>
                </a:lnTo>
                <a:cubicBezTo>
                  <a:pt x="2251059" y="336795"/>
                  <a:pt x="2196200" y="257549"/>
                  <a:pt x="2139451" y="159534"/>
                </a:cubicBezTo>
                <a:cubicBezTo>
                  <a:pt x="2097834" y="132424"/>
                  <a:pt x="2077027" y="98015"/>
                  <a:pt x="2077027" y="56307"/>
                </a:cubicBezTo>
                <a:lnTo>
                  <a:pt x="2077027" y="34409"/>
                </a:lnTo>
                <a:cubicBezTo>
                  <a:pt x="2077027" y="21898"/>
                  <a:pt x="2087430" y="10427"/>
                  <a:pt x="2108239" y="0"/>
                </a:cubicBezTo>
                <a:close/>
              </a:path>
            </a:pathLst>
          </a:custGeom>
        </p:spPr>
        <p:txBody>
          <a:bodyPr wrap="square">
            <a:noAutofit/>
          </a:bodyPr>
          <a:lstStyle/>
          <a:p>
            <a:endParaRPr lang="en-US"/>
          </a:p>
        </p:txBody>
      </p:sp>
    </p:spTree>
    <p:extLst>
      <p:ext uri="{BB962C8B-B14F-4D97-AF65-F5344CB8AC3E}">
        <p14:creationId xmlns:p14="http://schemas.microsoft.com/office/powerpoint/2010/main" val="953706186"/>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399596" y="828675"/>
            <a:ext cx="4830004" cy="5332095"/>
          </a:xfrm>
          <a:custGeom>
            <a:avLst/>
            <a:gdLst>
              <a:gd name="connsiteX0" fmla="*/ 1934676 w 4830004"/>
              <a:gd name="connsiteY0" fmla="*/ 5204789 h 5332095"/>
              <a:gd name="connsiteX1" fmla="*/ 1964112 w 4830004"/>
              <a:gd name="connsiteY1" fmla="*/ 5269922 h 5332095"/>
              <a:gd name="connsiteX2" fmla="*/ 1964112 w 4830004"/>
              <a:gd name="connsiteY2" fmla="*/ 5290646 h 5332095"/>
              <a:gd name="connsiteX3" fmla="*/ 1945380 w 4830004"/>
              <a:gd name="connsiteY3" fmla="*/ 5290646 h 5332095"/>
              <a:gd name="connsiteX4" fmla="*/ 1915945 w 4830004"/>
              <a:gd name="connsiteY4" fmla="*/ 5258079 h 5332095"/>
              <a:gd name="connsiteX5" fmla="*/ 1915945 w 4830004"/>
              <a:gd name="connsiteY5" fmla="*/ 5225513 h 5332095"/>
              <a:gd name="connsiteX6" fmla="*/ 1934676 w 4830004"/>
              <a:gd name="connsiteY6" fmla="*/ 5204789 h 5332095"/>
              <a:gd name="connsiteX7" fmla="*/ 3698097 w 4830004"/>
              <a:gd name="connsiteY7" fmla="*/ 5163339 h 5332095"/>
              <a:gd name="connsiteX8" fmla="*/ 3708801 w 4830004"/>
              <a:gd name="connsiteY8" fmla="*/ 5184063 h 5332095"/>
              <a:gd name="connsiteX9" fmla="*/ 3690070 w 4830004"/>
              <a:gd name="connsiteY9" fmla="*/ 5192946 h 5332095"/>
              <a:gd name="connsiteX10" fmla="*/ 3679366 w 4830004"/>
              <a:gd name="connsiteY10" fmla="*/ 5172221 h 5332095"/>
              <a:gd name="connsiteX11" fmla="*/ 3382340 w 4830004"/>
              <a:gd name="connsiteY11" fmla="*/ 5110049 h 5332095"/>
              <a:gd name="connsiteX12" fmla="*/ 3363609 w 4830004"/>
              <a:gd name="connsiteY12" fmla="*/ 5130773 h 5332095"/>
              <a:gd name="connsiteX13" fmla="*/ 3382340 w 4830004"/>
              <a:gd name="connsiteY13" fmla="*/ 5142615 h 5332095"/>
              <a:gd name="connsiteX14" fmla="*/ 2807021 w 4830004"/>
              <a:gd name="connsiteY14" fmla="*/ 5098205 h 5332095"/>
              <a:gd name="connsiteX15" fmla="*/ 2817725 w 4830004"/>
              <a:gd name="connsiteY15" fmla="*/ 5098205 h 5332095"/>
              <a:gd name="connsiteX16" fmla="*/ 2847160 w 4830004"/>
              <a:gd name="connsiteY16" fmla="*/ 5130773 h 5332095"/>
              <a:gd name="connsiteX17" fmla="*/ 2825752 w 4830004"/>
              <a:gd name="connsiteY17" fmla="*/ 5151497 h 5332095"/>
              <a:gd name="connsiteX18" fmla="*/ 2807021 w 4830004"/>
              <a:gd name="connsiteY18" fmla="*/ 5118930 h 5332095"/>
              <a:gd name="connsiteX19" fmla="*/ 3411776 w 4830004"/>
              <a:gd name="connsiteY19" fmla="*/ 5089323 h 5332095"/>
              <a:gd name="connsiteX20" fmla="*/ 3422480 w 4830004"/>
              <a:gd name="connsiteY20" fmla="*/ 5089323 h 5332095"/>
              <a:gd name="connsiteX21" fmla="*/ 3449238 w 4830004"/>
              <a:gd name="connsiteY21" fmla="*/ 5118930 h 5332095"/>
              <a:gd name="connsiteX22" fmla="*/ 3430507 w 4830004"/>
              <a:gd name="connsiteY22" fmla="*/ 5142615 h 5332095"/>
              <a:gd name="connsiteX23" fmla="*/ 3411776 w 4830004"/>
              <a:gd name="connsiteY23" fmla="*/ 5089323 h 5332095"/>
              <a:gd name="connsiteX24" fmla="*/ 3296712 w 4830004"/>
              <a:gd name="connsiteY24" fmla="*/ 5024190 h 5332095"/>
              <a:gd name="connsiteX25" fmla="*/ 3267277 w 4830004"/>
              <a:gd name="connsiteY25" fmla="*/ 5036033 h 5332095"/>
              <a:gd name="connsiteX26" fmla="*/ 3326146 w 4830004"/>
              <a:gd name="connsiteY26" fmla="*/ 5098205 h 5332095"/>
              <a:gd name="connsiteX27" fmla="*/ 3344878 w 4830004"/>
              <a:gd name="connsiteY27" fmla="*/ 5077481 h 5332095"/>
              <a:gd name="connsiteX28" fmla="*/ 3363609 w 4830004"/>
              <a:gd name="connsiteY28" fmla="*/ 5089323 h 5332095"/>
              <a:gd name="connsiteX29" fmla="*/ 3363609 w 4830004"/>
              <a:gd name="connsiteY29" fmla="*/ 5056757 h 5332095"/>
              <a:gd name="connsiteX30" fmla="*/ 3296712 w 4830004"/>
              <a:gd name="connsiteY30" fmla="*/ 5024190 h 5332095"/>
              <a:gd name="connsiteX31" fmla="*/ 3170944 w 4830004"/>
              <a:gd name="connsiteY31" fmla="*/ 4896882 h 5332095"/>
              <a:gd name="connsiteX32" fmla="*/ 3162916 w 4830004"/>
              <a:gd name="connsiteY32" fmla="*/ 4938332 h 5332095"/>
              <a:gd name="connsiteX33" fmla="*/ 3181647 w 4830004"/>
              <a:gd name="connsiteY33" fmla="*/ 4938332 h 5332095"/>
              <a:gd name="connsiteX34" fmla="*/ 3181647 w 4830004"/>
              <a:gd name="connsiteY34" fmla="*/ 4896882 h 5332095"/>
              <a:gd name="connsiteX35" fmla="*/ 3489376 w 4830004"/>
              <a:gd name="connsiteY35" fmla="*/ 4888001 h 5332095"/>
              <a:gd name="connsiteX36" fmla="*/ 3449238 w 4830004"/>
              <a:gd name="connsiteY36" fmla="*/ 4929450 h 5332095"/>
              <a:gd name="connsiteX37" fmla="*/ 3467969 w 4830004"/>
              <a:gd name="connsiteY37" fmla="*/ 4938332 h 5332095"/>
              <a:gd name="connsiteX38" fmla="*/ 3489376 w 4830004"/>
              <a:gd name="connsiteY38" fmla="*/ 4938332 h 5332095"/>
              <a:gd name="connsiteX39" fmla="*/ 3690070 w 4830004"/>
              <a:gd name="connsiteY39" fmla="*/ 4855434 h 5332095"/>
              <a:gd name="connsiteX40" fmla="*/ 3698097 w 4830004"/>
              <a:gd name="connsiteY40" fmla="*/ 4855434 h 5332095"/>
              <a:gd name="connsiteX41" fmla="*/ 3698097 w 4830004"/>
              <a:gd name="connsiteY41" fmla="*/ 4864316 h 5332095"/>
              <a:gd name="connsiteX42" fmla="*/ 3679366 w 4830004"/>
              <a:gd name="connsiteY42" fmla="*/ 4888001 h 5332095"/>
              <a:gd name="connsiteX43" fmla="*/ 3671339 w 4830004"/>
              <a:gd name="connsiteY43" fmla="*/ 4888001 h 5332095"/>
              <a:gd name="connsiteX44" fmla="*/ 3671339 w 4830004"/>
              <a:gd name="connsiteY44" fmla="*/ 4876158 h 5332095"/>
              <a:gd name="connsiteX45" fmla="*/ 3690070 w 4830004"/>
              <a:gd name="connsiteY45" fmla="*/ 4855434 h 5332095"/>
              <a:gd name="connsiteX46" fmla="*/ 1648356 w 4830004"/>
              <a:gd name="connsiteY46" fmla="*/ 4822866 h 5332095"/>
              <a:gd name="connsiteX47" fmla="*/ 1648356 w 4830004"/>
              <a:gd name="connsiteY47" fmla="*/ 4843592 h 5332095"/>
              <a:gd name="connsiteX48" fmla="*/ 1667087 w 4830004"/>
              <a:gd name="connsiteY48" fmla="*/ 4864316 h 5332095"/>
              <a:gd name="connsiteX49" fmla="*/ 1667087 w 4830004"/>
              <a:gd name="connsiteY49" fmla="*/ 4843592 h 5332095"/>
              <a:gd name="connsiteX50" fmla="*/ 1648356 w 4830004"/>
              <a:gd name="connsiteY50" fmla="*/ 4822866 h 5332095"/>
              <a:gd name="connsiteX51" fmla="*/ 1763419 w 4830004"/>
              <a:gd name="connsiteY51" fmla="*/ 4790300 h 5332095"/>
              <a:gd name="connsiteX52" fmla="*/ 1744688 w 4830004"/>
              <a:gd name="connsiteY52" fmla="*/ 4843592 h 5332095"/>
              <a:gd name="connsiteX53" fmla="*/ 1744688 w 4830004"/>
              <a:gd name="connsiteY53" fmla="*/ 4876158 h 5332095"/>
              <a:gd name="connsiteX54" fmla="*/ 1763419 w 4830004"/>
              <a:gd name="connsiteY54" fmla="*/ 4876158 h 5332095"/>
              <a:gd name="connsiteX55" fmla="*/ 1774122 w 4830004"/>
              <a:gd name="connsiteY55" fmla="*/ 4802142 h 5332095"/>
              <a:gd name="connsiteX56" fmla="*/ 1774122 w 4830004"/>
              <a:gd name="connsiteY56" fmla="*/ 4790300 h 5332095"/>
              <a:gd name="connsiteX57" fmla="*/ 1744688 w 4830004"/>
              <a:gd name="connsiteY57" fmla="*/ 4728126 h 5332095"/>
              <a:gd name="connsiteX58" fmla="*/ 1744688 w 4830004"/>
              <a:gd name="connsiteY58" fmla="*/ 4760694 h 5332095"/>
              <a:gd name="connsiteX59" fmla="*/ 1763419 w 4830004"/>
              <a:gd name="connsiteY59" fmla="*/ 4760694 h 5332095"/>
              <a:gd name="connsiteX60" fmla="*/ 1752715 w 4830004"/>
              <a:gd name="connsiteY60" fmla="*/ 4728126 h 5332095"/>
              <a:gd name="connsiteX61" fmla="*/ 3631199 w 4830004"/>
              <a:gd name="connsiteY61" fmla="*/ 4716284 h 5332095"/>
              <a:gd name="connsiteX62" fmla="*/ 3631199 w 4830004"/>
              <a:gd name="connsiteY62" fmla="*/ 4760694 h 5332095"/>
              <a:gd name="connsiteX63" fmla="*/ 3641903 w 4830004"/>
              <a:gd name="connsiteY63" fmla="*/ 4760694 h 5332095"/>
              <a:gd name="connsiteX64" fmla="*/ 3641903 w 4830004"/>
              <a:gd name="connsiteY64" fmla="*/ 4716284 h 5332095"/>
              <a:gd name="connsiteX65" fmla="*/ 1073037 w 4830004"/>
              <a:gd name="connsiteY65" fmla="*/ 4707402 h 5332095"/>
              <a:gd name="connsiteX66" fmla="*/ 1110498 w 4830004"/>
              <a:gd name="connsiteY66" fmla="*/ 4760694 h 5332095"/>
              <a:gd name="connsiteX67" fmla="*/ 1110498 w 4830004"/>
              <a:gd name="connsiteY67" fmla="*/ 4728126 h 5332095"/>
              <a:gd name="connsiteX68" fmla="*/ 1091768 w 4830004"/>
              <a:gd name="connsiteY68" fmla="*/ 4707402 h 5332095"/>
              <a:gd name="connsiteX69" fmla="*/ 1273729 w 4830004"/>
              <a:gd name="connsiteY69" fmla="*/ 4695560 h 5332095"/>
              <a:gd name="connsiteX70" fmla="*/ 1273729 w 4830004"/>
              <a:gd name="connsiteY70" fmla="*/ 4748852 h 5332095"/>
              <a:gd name="connsiteX71" fmla="*/ 1284432 w 4830004"/>
              <a:gd name="connsiteY71" fmla="*/ 4748852 h 5332095"/>
              <a:gd name="connsiteX72" fmla="*/ 1292460 w 4830004"/>
              <a:gd name="connsiteY72" fmla="*/ 4728126 h 5332095"/>
              <a:gd name="connsiteX73" fmla="*/ 1284432 w 4830004"/>
              <a:gd name="connsiteY73" fmla="*/ 4695560 h 5332095"/>
              <a:gd name="connsiteX74" fmla="*/ 2798994 w 4830004"/>
              <a:gd name="connsiteY74" fmla="*/ 4686678 h 5332095"/>
              <a:gd name="connsiteX75" fmla="*/ 2825752 w 4830004"/>
              <a:gd name="connsiteY75" fmla="*/ 4737009 h 5332095"/>
              <a:gd name="connsiteX76" fmla="*/ 2788290 w 4830004"/>
              <a:gd name="connsiteY76" fmla="*/ 4834709 h 5332095"/>
              <a:gd name="connsiteX77" fmla="*/ 2732096 w 4830004"/>
              <a:gd name="connsiteY77" fmla="*/ 4737009 h 5332095"/>
              <a:gd name="connsiteX78" fmla="*/ 2847160 w 4830004"/>
              <a:gd name="connsiteY78" fmla="*/ 4662993 h 5332095"/>
              <a:gd name="connsiteX79" fmla="*/ 2855187 w 4830004"/>
              <a:gd name="connsiteY79" fmla="*/ 4662993 h 5332095"/>
              <a:gd name="connsiteX80" fmla="*/ 2873919 w 4830004"/>
              <a:gd name="connsiteY80" fmla="*/ 4686678 h 5332095"/>
              <a:gd name="connsiteX81" fmla="*/ 2873919 w 4830004"/>
              <a:gd name="connsiteY81" fmla="*/ 4716284 h 5332095"/>
              <a:gd name="connsiteX82" fmla="*/ 2855187 w 4830004"/>
              <a:gd name="connsiteY82" fmla="*/ 4716284 h 5332095"/>
              <a:gd name="connsiteX83" fmla="*/ 2951520 w 4830004"/>
              <a:gd name="connsiteY83" fmla="*/ 4633386 h 5332095"/>
              <a:gd name="connsiteX84" fmla="*/ 2932788 w 4830004"/>
              <a:gd name="connsiteY84" fmla="*/ 4654110 h 5332095"/>
              <a:gd name="connsiteX85" fmla="*/ 2932788 w 4830004"/>
              <a:gd name="connsiteY85" fmla="*/ 4662993 h 5332095"/>
              <a:gd name="connsiteX86" fmla="*/ 2951520 w 4830004"/>
              <a:gd name="connsiteY86" fmla="*/ 4662993 h 5332095"/>
              <a:gd name="connsiteX87" fmla="*/ 2750827 w 4830004"/>
              <a:gd name="connsiteY87" fmla="*/ 4633386 h 5332095"/>
              <a:gd name="connsiteX88" fmla="*/ 2758855 w 4830004"/>
              <a:gd name="connsiteY88" fmla="*/ 4633386 h 5332095"/>
              <a:gd name="connsiteX89" fmla="*/ 2780262 w 4830004"/>
              <a:gd name="connsiteY89" fmla="*/ 4654110 h 5332095"/>
              <a:gd name="connsiteX90" fmla="*/ 2780262 w 4830004"/>
              <a:gd name="connsiteY90" fmla="*/ 4674836 h 5332095"/>
              <a:gd name="connsiteX91" fmla="*/ 2750827 w 4830004"/>
              <a:gd name="connsiteY91" fmla="*/ 4642268 h 5332095"/>
              <a:gd name="connsiteX92" fmla="*/ 1926649 w 4830004"/>
              <a:gd name="connsiteY92" fmla="*/ 4621544 h 5332095"/>
              <a:gd name="connsiteX93" fmla="*/ 1934676 w 4830004"/>
              <a:gd name="connsiteY93" fmla="*/ 4642268 h 5332095"/>
              <a:gd name="connsiteX94" fmla="*/ 1934676 w 4830004"/>
              <a:gd name="connsiteY94" fmla="*/ 4662993 h 5332095"/>
              <a:gd name="connsiteX95" fmla="*/ 1915945 w 4830004"/>
              <a:gd name="connsiteY95" fmla="*/ 4662993 h 5332095"/>
              <a:gd name="connsiteX96" fmla="*/ 1907918 w 4830004"/>
              <a:gd name="connsiteY96" fmla="*/ 4633386 h 5332095"/>
              <a:gd name="connsiteX97" fmla="*/ 2435070 w 4830004"/>
              <a:gd name="connsiteY97" fmla="*/ 4600820 h 5332095"/>
              <a:gd name="connsiteX98" fmla="*/ 2443098 w 4830004"/>
              <a:gd name="connsiteY98" fmla="*/ 4600820 h 5332095"/>
              <a:gd name="connsiteX99" fmla="*/ 2568866 w 4830004"/>
              <a:gd name="connsiteY99" fmla="*/ 4737009 h 5332095"/>
              <a:gd name="connsiteX100" fmla="*/ 2683929 w 4830004"/>
              <a:gd name="connsiteY100" fmla="*/ 4917608 h 5332095"/>
              <a:gd name="connsiteX101" fmla="*/ 2683929 w 4830004"/>
              <a:gd name="connsiteY101" fmla="*/ 4962017 h 5332095"/>
              <a:gd name="connsiteX102" fmla="*/ 2654495 w 4830004"/>
              <a:gd name="connsiteY102" fmla="*/ 4991622 h 5332095"/>
              <a:gd name="connsiteX103" fmla="*/ 2643791 w 4830004"/>
              <a:gd name="connsiteY103" fmla="*/ 4991622 h 5332095"/>
              <a:gd name="connsiteX104" fmla="*/ 2520699 w 4830004"/>
              <a:gd name="connsiteY104" fmla="*/ 4834709 h 5332095"/>
              <a:gd name="connsiteX105" fmla="*/ 2405636 w 4830004"/>
              <a:gd name="connsiteY105" fmla="*/ 4642268 h 5332095"/>
              <a:gd name="connsiteX106" fmla="*/ 2405636 w 4830004"/>
              <a:gd name="connsiteY106" fmla="*/ 4633386 h 5332095"/>
              <a:gd name="connsiteX107" fmla="*/ 2435070 w 4830004"/>
              <a:gd name="connsiteY107" fmla="*/ 4600820 h 5332095"/>
              <a:gd name="connsiteX108" fmla="*/ 3775698 w 4830004"/>
              <a:gd name="connsiteY108" fmla="*/ 4547528 h 5332095"/>
              <a:gd name="connsiteX109" fmla="*/ 3775698 w 4830004"/>
              <a:gd name="connsiteY109" fmla="*/ 4559370 h 5332095"/>
              <a:gd name="connsiteX110" fmla="*/ 3786402 w 4830004"/>
              <a:gd name="connsiteY110" fmla="*/ 4609701 h 5332095"/>
              <a:gd name="connsiteX111" fmla="*/ 3794429 w 4830004"/>
              <a:gd name="connsiteY111" fmla="*/ 4609701 h 5332095"/>
              <a:gd name="connsiteX112" fmla="*/ 3805133 w 4830004"/>
              <a:gd name="connsiteY112" fmla="*/ 4559370 h 5332095"/>
              <a:gd name="connsiteX113" fmla="*/ 3786402 w 4830004"/>
              <a:gd name="connsiteY113" fmla="*/ 4547528 h 5332095"/>
              <a:gd name="connsiteX114" fmla="*/ 3738235 w 4830004"/>
              <a:gd name="connsiteY114" fmla="*/ 4506080 h 5332095"/>
              <a:gd name="connsiteX115" fmla="*/ 3738235 w 4830004"/>
              <a:gd name="connsiteY115" fmla="*/ 4580096 h 5332095"/>
              <a:gd name="connsiteX116" fmla="*/ 3746264 w 4830004"/>
              <a:gd name="connsiteY116" fmla="*/ 4580096 h 5332095"/>
              <a:gd name="connsiteX117" fmla="*/ 3746264 w 4830004"/>
              <a:gd name="connsiteY117" fmla="*/ 4506080 h 5332095"/>
              <a:gd name="connsiteX118" fmla="*/ 1878482 w 4830004"/>
              <a:gd name="connsiteY118" fmla="*/ 4461671 h 5332095"/>
              <a:gd name="connsiteX119" fmla="*/ 1878482 w 4830004"/>
              <a:gd name="connsiteY119" fmla="*/ 4506080 h 5332095"/>
              <a:gd name="connsiteX120" fmla="*/ 1897214 w 4830004"/>
              <a:gd name="connsiteY120" fmla="*/ 4494237 h 5332095"/>
              <a:gd name="connsiteX121" fmla="*/ 1915945 w 4830004"/>
              <a:gd name="connsiteY121" fmla="*/ 4514961 h 5332095"/>
              <a:gd name="connsiteX122" fmla="*/ 1926649 w 4830004"/>
              <a:gd name="connsiteY122" fmla="*/ 4514961 h 5332095"/>
              <a:gd name="connsiteX123" fmla="*/ 1926649 w 4830004"/>
              <a:gd name="connsiteY123" fmla="*/ 4494237 h 5332095"/>
              <a:gd name="connsiteX124" fmla="*/ 1897214 w 4830004"/>
              <a:gd name="connsiteY124" fmla="*/ 4461671 h 5332095"/>
              <a:gd name="connsiteX125" fmla="*/ 2654495 w 4830004"/>
              <a:gd name="connsiteY125" fmla="*/ 4452788 h 5332095"/>
              <a:gd name="connsiteX126" fmla="*/ 2673226 w 4830004"/>
              <a:gd name="connsiteY126" fmla="*/ 4452788 h 5332095"/>
              <a:gd name="connsiteX127" fmla="*/ 2683929 w 4830004"/>
              <a:gd name="connsiteY127" fmla="*/ 4514961 h 5332095"/>
              <a:gd name="connsiteX128" fmla="*/ 2665198 w 4830004"/>
              <a:gd name="connsiteY128" fmla="*/ 4526804 h 5332095"/>
              <a:gd name="connsiteX129" fmla="*/ 2654495 w 4830004"/>
              <a:gd name="connsiteY129" fmla="*/ 4506080 h 5332095"/>
              <a:gd name="connsiteX130" fmla="*/ 3920197 w 4830004"/>
              <a:gd name="connsiteY130" fmla="*/ 4440945 h 5332095"/>
              <a:gd name="connsiteX131" fmla="*/ 3920197 w 4830004"/>
              <a:gd name="connsiteY131" fmla="*/ 4452788 h 5332095"/>
              <a:gd name="connsiteX132" fmla="*/ 3938928 w 4830004"/>
              <a:gd name="connsiteY132" fmla="*/ 4473513 h 5332095"/>
              <a:gd name="connsiteX133" fmla="*/ 3938928 w 4830004"/>
              <a:gd name="connsiteY133" fmla="*/ 4440945 h 5332095"/>
              <a:gd name="connsiteX134" fmla="*/ 2903354 w 4830004"/>
              <a:gd name="connsiteY134" fmla="*/ 4420221 h 5332095"/>
              <a:gd name="connsiteX135" fmla="*/ 2903354 w 4830004"/>
              <a:gd name="connsiteY135" fmla="*/ 4440945 h 5332095"/>
              <a:gd name="connsiteX136" fmla="*/ 2932788 w 4830004"/>
              <a:gd name="connsiteY136" fmla="*/ 4473513 h 5332095"/>
              <a:gd name="connsiteX137" fmla="*/ 2932788 w 4830004"/>
              <a:gd name="connsiteY137" fmla="*/ 4461671 h 5332095"/>
              <a:gd name="connsiteX138" fmla="*/ 2903354 w 4830004"/>
              <a:gd name="connsiteY138" fmla="*/ 4420221 h 5332095"/>
              <a:gd name="connsiteX139" fmla="*/ 976704 w 4830004"/>
              <a:gd name="connsiteY139" fmla="*/ 4408379 h 5332095"/>
              <a:gd name="connsiteX140" fmla="*/ 995435 w 4830004"/>
              <a:gd name="connsiteY140" fmla="*/ 4432064 h 5332095"/>
              <a:gd name="connsiteX141" fmla="*/ 995435 w 4830004"/>
              <a:gd name="connsiteY141" fmla="*/ 4440945 h 5332095"/>
              <a:gd name="connsiteX142" fmla="*/ 968676 w 4830004"/>
              <a:gd name="connsiteY142" fmla="*/ 4473513 h 5332095"/>
              <a:gd name="connsiteX143" fmla="*/ 957972 w 4830004"/>
              <a:gd name="connsiteY143" fmla="*/ 4452788 h 5332095"/>
              <a:gd name="connsiteX144" fmla="*/ 957972 w 4830004"/>
              <a:gd name="connsiteY144" fmla="*/ 4432064 h 5332095"/>
              <a:gd name="connsiteX145" fmla="*/ 976704 w 4830004"/>
              <a:gd name="connsiteY145" fmla="*/ 4408379 h 5332095"/>
              <a:gd name="connsiteX146" fmla="*/ 1158665 w 4830004"/>
              <a:gd name="connsiteY146" fmla="*/ 4378772 h 5332095"/>
              <a:gd name="connsiteX147" fmla="*/ 1139934 w 4830004"/>
              <a:gd name="connsiteY147" fmla="*/ 4452788 h 5332095"/>
              <a:gd name="connsiteX148" fmla="*/ 1169369 w 4830004"/>
              <a:gd name="connsiteY148" fmla="*/ 4482395 h 5332095"/>
              <a:gd name="connsiteX149" fmla="*/ 1169369 w 4830004"/>
              <a:gd name="connsiteY149" fmla="*/ 4494237 h 5332095"/>
              <a:gd name="connsiteX150" fmla="*/ 1158665 w 4830004"/>
              <a:gd name="connsiteY150" fmla="*/ 4514961 h 5332095"/>
              <a:gd name="connsiteX151" fmla="*/ 1180072 w 4830004"/>
              <a:gd name="connsiteY151" fmla="*/ 4547528 h 5332095"/>
              <a:gd name="connsiteX152" fmla="*/ 1188100 w 4830004"/>
              <a:gd name="connsiteY152" fmla="*/ 4547528 h 5332095"/>
              <a:gd name="connsiteX153" fmla="*/ 1198803 w 4830004"/>
              <a:gd name="connsiteY153" fmla="*/ 4514961 h 5332095"/>
              <a:gd name="connsiteX154" fmla="*/ 1217534 w 4830004"/>
              <a:gd name="connsiteY154" fmla="*/ 4526804 h 5332095"/>
              <a:gd name="connsiteX155" fmla="*/ 1225563 w 4830004"/>
              <a:gd name="connsiteY155" fmla="*/ 4526804 h 5332095"/>
              <a:gd name="connsiteX156" fmla="*/ 1225563 w 4830004"/>
              <a:gd name="connsiteY156" fmla="*/ 4506080 h 5332095"/>
              <a:gd name="connsiteX157" fmla="*/ 1206831 w 4830004"/>
              <a:gd name="connsiteY157" fmla="*/ 4461671 h 5332095"/>
              <a:gd name="connsiteX158" fmla="*/ 1217534 w 4830004"/>
              <a:gd name="connsiteY158" fmla="*/ 4432064 h 5332095"/>
              <a:gd name="connsiteX159" fmla="*/ 3861327 w 4830004"/>
              <a:gd name="connsiteY159" fmla="*/ 4358048 h 5332095"/>
              <a:gd name="connsiteX160" fmla="*/ 3861327 w 4830004"/>
              <a:gd name="connsiteY160" fmla="*/ 4420221 h 5332095"/>
              <a:gd name="connsiteX161" fmla="*/ 3872031 w 4830004"/>
              <a:gd name="connsiteY161" fmla="*/ 4420221 h 5332095"/>
              <a:gd name="connsiteX162" fmla="*/ 3872031 w 4830004"/>
              <a:gd name="connsiteY162" fmla="*/ 4358048 h 5332095"/>
              <a:gd name="connsiteX163" fmla="*/ 3957659 w 4830004"/>
              <a:gd name="connsiteY163" fmla="*/ 4230741 h 5332095"/>
              <a:gd name="connsiteX164" fmla="*/ 3957659 w 4830004"/>
              <a:gd name="connsiteY164" fmla="*/ 4251465 h 5332095"/>
              <a:gd name="connsiteX165" fmla="*/ 3968363 w 4830004"/>
              <a:gd name="connsiteY165" fmla="*/ 4304757 h 5332095"/>
              <a:gd name="connsiteX166" fmla="*/ 3995123 w 4830004"/>
              <a:gd name="connsiteY166" fmla="*/ 4304757 h 5332095"/>
              <a:gd name="connsiteX167" fmla="*/ 3995123 w 4830004"/>
              <a:gd name="connsiteY167" fmla="*/ 4239623 h 5332095"/>
              <a:gd name="connsiteX168" fmla="*/ 3957659 w 4830004"/>
              <a:gd name="connsiteY168" fmla="*/ 4230741 h 5332095"/>
              <a:gd name="connsiteX169" fmla="*/ 1006139 w 4830004"/>
              <a:gd name="connsiteY169" fmla="*/ 4198173 h 5332095"/>
              <a:gd name="connsiteX170" fmla="*/ 1054304 w 4830004"/>
              <a:gd name="connsiteY170" fmla="*/ 4230741 h 5332095"/>
              <a:gd name="connsiteX171" fmla="*/ 1054304 w 4830004"/>
              <a:gd name="connsiteY171" fmla="*/ 4260347 h 5332095"/>
              <a:gd name="connsiteX172" fmla="*/ 1043601 w 4830004"/>
              <a:gd name="connsiteY172" fmla="*/ 4260347 h 5332095"/>
              <a:gd name="connsiteX173" fmla="*/ 987408 w 4830004"/>
              <a:gd name="connsiteY173" fmla="*/ 4207056 h 5332095"/>
              <a:gd name="connsiteX174" fmla="*/ 2665198 w 4830004"/>
              <a:gd name="connsiteY174" fmla="*/ 4186331 h 5332095"/>
              <a:gd name="connsiteX175" fmla="*/ 2673226 w 4830004"/>
              <a:gd name="connsiteY175" fmla="*/ 4186331 h 5332095"/>
              <a:gd name="connsiteX176" fmla="*/ 2673226 w 4830004"/>
              <a:gd name="connsiteY176" fmla="*/ 4207056 h 5332095"/>
              <a:gd name="connsiteX177" fmla="*/ 2654495 w 4830004"/>
              <a:gd name="connsiteY177" fmla="*/ 4230741 h 5332095"/>
              <a:gd name="connsiteX178" fmla="*/ 2635764 w 4830004"/>
              <a:gd name="connsiteY178" fmla="*/ 4207056 h 5332095"/>
              <a:gd name="connsiteX179" fmla="*/ 2940817 w 4830004"/>
              <a:gd name="connsiteY179" fmla="*/ 4177449 h 5332095"/>
              <a:gd name="connsiteX180" fmla="*/ 2884623 w 4830004"/>
              <a:gd name="connsiteY180" fmla="*/ 4292915 h 5332095"/>
              <a:gd name="connsiteX181" fmla="*/ 2914057 w 4830004"/>
              <a:gd name="connsiteY181" fmla="*/ 4399497 h 5332095"/>
              <a:gd name="connsiteX182" fmla="*/ 2932788 w 4830004"/>
              <a:gd name="connsiteY182" fmla="*/ 4358048 h 5332095"/>
              <a:gd name="connsiteX183" fmla="*/ 2914057 w 4830004"/>
              <a:gd name="connsiteY183" fmla="*/ 4313639 h 5332095"/>
              <a:gd name="connsiteX184" fmla="*/ 2962224 w 4830004"/>
              <a:gd name="connsiteY184" fmla="*/ 4218899 h 5332095"/>
              <a:gd name="connsiteX185" fmla="*/ 2951520 w 4830004"/>
              <a:gd name="connsiteY185" fmla="*/ 4177449 h 5332095"/>
              <a:gd name="connsiteX186" fmla="*/ 2175508 w 4830004"/>
              <a:gd name="connsiteY186" fmla="*/ 4165607 h 5332095"/>
              <a:gd name="connsiteX187" fmla="*/ 2186211 w 4830004"/>
              <a:gd name="connsiteY187" fmla="*/ 4218899 h 5332095"/>
              <a:gd name="connsiteX188" fmla="*/ 2194239 w 4830004"/>
              <a:gd name="connsiteY188" fmla="*/ 4218899 h 5332095"/>
              <a:gd name="connsiteX189" fmla="*/ 2194239 w 4830004"/>
              <a:gd name="connsiteY189" fmla="*/ 4165607 h 5332095"/>
              <a:gd name="connsiteX190" fmla="*/ 3949632 w 4830004"/>
              <a:gd name="connsiteY190" fmla="*/ 4144883 h 5332095"/>
              <a:gd name="connsiteX191" fmla="*/ 3949632 w 4830004"/>
              <a:gd name="connsiteY191" fmla="*/ 4165607 h 5332095"/>
              <a:gd name="connsiteX192" fmla="*/ 3968363 w 4830004"/>
              <a:gd name="connsiteY192" fmla="*/ 4186331 h 5332095"/>
              <a:gd name="connsiteX193" fmla="*/ 3968363 w 4830004"/>
              <a:gd name="connsiteY193" fmla="*/ 4144883 h 5332095"/>
              <a:gd name="connsiteX194" fmla="*/ 2884623 w 4830004"/>
              <a:gd name="connsiteY194" fmla="*/ 4144883 h 5332095"/>
              <a:gd name="connsiteX195" fmla="*/ 2873919 w 4830004"/>
              <a:gd name="connsiteY195" fmla="*/ 4165607 h 5332095"/>
              <a:gd name="connsiteX196" fmla="*/ 2884623 w 4830004"/>
              <a:gd name="connsiteY196" fmla="*/ 4186331 h 5332095"/>
              <a:gd name="connsiteX197" fmla="*/ 2873919 w 4830004"/>
              <a:gd name="connsiteY197" fmla="*/ 4218899 h 5332095"/>
              <a:gd name="connsiteX198" fmla="*/ 2873919 w 4830004"/>
              <a:gd name="connsiteY198" fmla="*/ 4239623 h 5332095"/>
              <a:gd name="connsiteX199" fmla="*/ 2884623 w 4830004"/>
              <a:gd name="connsiteY199" fmla="*/ 4239623 h 5332095"/>
              <a:gd name="connsiteX200" fmla="*/ 2903354 w 4830004"/>
              <a:gd name="connsiteY200" fmla="*/ 4198173 h 5332095"/>
              <a:gd name="connsiteX201" fmla="*/ 2903354 w 4830004"/>
              <a:gd name="connsiteY201" fmla="*/ 4165607 h 5332095"/>
              <a:gd name="connsiteX202" fmla="*/ 2884623 w 4830004"/>
              <a:gd name="connsiteY202" fmla="*/ 4144883 h 5332095"/>
              <a:gd name="connsiteX203" fmla="*/ 3987094 w 4830004"/>
              <a:gd name="connsiteY203" fmla="*/ 4103433 h 5332095"/>
              <a:gd name="connsiteX204" fmla="*/ 3987094 w 4830004"/>
              <a:gd name="connsiteY204" fmla="*/ 4144883 h 5332095"/>
              <a:gd name="connsiteX205" fmla="*/ 4005826 w 4830004"/>
              <a:gd name="connsiteY205" fmla="*/ 4144883 h 5332095"/>
              <a:gd name="connsiteX206" fmla="*/ 4005826 w 4830004"/>
              <a:gd name="connsiteY206" fmla="*/ 4103433 h 5332095"/>
              <a:gd name="connsiteX207" fmla="*/ 2817725 w 4830004"/>
              <a:gd name="connsiteY207" fmla="*/ 4091591 h 5332095"/>
              <a:gd name="connsiteX208" fmla="*/ 2817725 w 4830004"/>
              <a:gd name="connsiteY208" fmla="*/ 4186331 h 5332095"/>
              <a:gd name="connsiteX209" fmla="*/ 2836456 w 4830004"/>
              <a:gd name="connsiteY209" fmla="*/ 4186331 h 5332095"/>
              <a:gd name="connsiteX210" fmla="*/ 2855187 w 4830004"/>
              <a:gd name="connsiteY210" fmla="*/ 4124159 h 5332095"/>
              <a:gd name="connsiteX211" fmla="*/ 2825752 w 4830004"/>
              <a:gd name="connsiteY211" fmla="*/ 4091591 h 5332095"/>
              <a:gd name="connsiteX212" fmla="*/ 2231702 w 4830004"/>
              <a:gd name="connsiteY212" fmla="*/ 4079748 h 5332095"/>
              <a:gd name="connsiteX213" fmla="*/ 2231702 w 4830004"/>
              <a:gd name="connsiteY213" fmla="*/ 4112316 h 5332095"/>
              <a:gd name="connsiteX214" fmla="*/ 2253109 w 4830004"/>
              <a:gd name="connsiteY214" fmla="*/ 4112316 h 5332095"/>
              <a:gd name="connsiteX215" fmla="*/ 2253109 w 4830004"/>
              <a:gd name="connsiteY215" fmla="*/ 4079748 h 5332095"/>
              <a:gd name="connsiteX216" fmla="*/ 2539432 w 4830004"/>
              <a:gd name="connsiteY216" fmla="*/ 4059024 h 5332095"/>
              <a:gd name="connsiteX217" fmla="*/ 2550135 w 4830004"/>
              <a:gd name="connsiteY217" fmla="*/ 4059024 h 5332095"/>
              <a:gd name="connsiteX218" fmla="*/ 2617032 w 4830004"/>
              <a:gd name="connsiteY218" fmla="*/ 4207056 h 5332095"/>
              <a:gd name="connsiteX219" fmla="*/ 2617032 w 4830004"/>
              <a:gd name="connsiteY219" fmla="*/ 4230741 h 5332095"/>
              <a:gd name="connsiteX220" fmla="*/ 2598301 w 4830004"/>
              <a:gd name="connsiteY220" fmla="*/ 4230741 h 5332095"/>
              <a:gd name="connsiteX221" fmla="*/ 2558163 w 4830004"/>
              <a:gd name="connsiteY221" fmla="*/ 4153764 h 5332095"/>
              <a:gd name="connsiteX222" fmla="*/ 2528728 w 4830004"/>
              <a:gd name="connsiteY222" fmla="*/ 4177449 h 5332095"/>
              <a:gd name="connsiteX223" fmla="*/ 2501968 w 4830004"/>
              <a:gd name="connsiteY223" fmla="*/ 4133040 h 5332095"/>
              <a:gd name="connsiteX224" fmla="*/ 2539432 w 4830004"/>
              <a:gd name="connsiteY224" fmla="*/ 4059024 h 5332095"/>
              <a:gd name="connsiteX225" fmla="*/ 2962224 w 4830004"/>
              <a:gd name="connsiteY225" fmla="*/ 4026458 h 5332095"/>
              <a:gd name="connsiteX226" fmla="*/ 2914057 w 4830004"/>
              <a:gd name="connsiteY226" fmla="*/ 4091591 h 5332095"/>
              <a:gd name="connsiteX227" fmla="*/ 2914057 w 4830004"/>
              <a:gd name="connsiteY227" fmla="*/ 4103433 h 5332095"/>
              <a:gd name="connsiteX228" fmla="*/ 2951520 w 4830004"/>
              <a:gd name="connsiteY228" fmla="*/ 4112316 h 5332095"/>
              <a:gd name="connsiteX229" fmla="*/ 2980955 w 4830004"/>
              <a:gd name="connsiteY229" fmla="*/ 4038300 h 5332095"/>
              <a:gd name="connsiteX230" fmla="*/ 1150638 w 4830004"/>
              <a:gd name="connsiteY230" fmla="*/ 4017575 h 5332095"/>
              <a:gd name="connsiteX231" fmla="*/ 1150638 w 4830004"/>
              <a:gd name="connsiteY231" fmla="*/ 4038300 h 5332095"/>
              <a:gd name="connsiteX232" fmla="*/ 1180072 w 4830004"/>
              <a:gd name="connsiteY232" fmla="*/ 4079748 h 5332095"/>
              <a:gd name="connsiteX233" fmla="*/ 1180072 w 4830004"/>
              <a:gd name="connsiteY233" fmla="*/ 4070867 h 5332095"/>
              <a:gd name="connsiteX234" fmla="*/ 1158665 w 4830004"/>
              <a:gd name="connsiteY234" fmla="*/ 4017575 h 5332095"/>
              <a:gd name="connsiteX235" fmla="*/ 4035261 w 4830004"/>
              <a:gd name="connsiteY235" fmla="*/ 3922835 h 5332095"/>
              <a:gd name="connsiteX236" fmla="*/ 4035261 w 4830004"/>
              <a:gd name="connsiteY236" fmla="*/ 3931718 h 5332095"/>
              <a:gd name="connsiteX237" fmla="*/ 4062020 w 4830004"/>
              <a:gd name="connsiteY237" fmla="*/ 3976127 h 5332095"/>
              <a:gd name="connsiteX238" fmla="*/ 4053992 w 4830004"/>
              <a:gd name="connsiteY238" fmla="*/ 3996851 h 5332095"/>
              <a:gd name="connsiteX239" fmla="*/ 4062020 w 4830004"/>
              <a:gd name="connsiteY239" fmla="*/ 4038300 h 5332095"/>
              <a:gd name="connsiteX240" fmla="*/ 4083428 w 4830004"/>
              <a:gd name="connsiteY240" fmla="*/ 4038300 h 5332095"/>
              <a:gd name="connsiteX241" fmla="*/ 4083428 w 4830004"/>
              <a:gd name="connsiteY241" fmla="*/ 3952442 h 5332095"/>
              <a:gd name="connsiteX242" fmla="*/ 4035261 w 4830004"/>
              <a:gd name="connsiteY242" fmla="*/ 3922835 h 5332095"/>
              <a:gd name="connsiteX243" fmla="*/ 1139934 w 4830004"/>
              <a:gd name="connsiteY243" fmla="*/ 3869544 h 5332095"/>
              <a:gd name="connsiteX244" fmla="*/ 1169369 w 4830004"/>
              <a:gd name="connsiteY244" fmla="*/ 3931718 h 5332095"/>
              <a:gd name="connsiteX245" fmla="*/ 1180072 w 4830004"/>
              <a:gd name="connsiteY245" fmla="*/ 3931718 h 5332095"/>
              <a:gd name="connsiteX246" fmla="*/ 1180072 w 4830004"/>
              <a:gd name="connsiteY246" fmla="*/ 3922835 h 5332095"/>
              <a:gd name="connsiteX247" fmla="*/ 1158665 w 4830004"/>
              <a:gd name="connsiteY247" fmla="*/ 3869544 h 5332095"/>
              <a:gd name="connsiteX248" fmla="*/ 3623172 w 4830004"/>
              <a:gd name="connsiteY248" fmla="*/ 3825135 h 5332095"/>
              <a:gd name="connsiteX249" fmla="*/ 3593737 w 4830004"/>
              <a:gd name="connsiteY249" fmla="*/ 3857702 h 5332095"/>
              <a:gd name="connsiteX250" fmla="*/ 3623172 w 4830004"/>
              <a:gd name="connsiteY250" fmla="*/ 3857702 h 5332095"/>
              <a:gd name="connsiteX251" fmla="*/ 1696521 w 4830004"/>
              <a:gd name="connsiteY251" fmla="*/ 3816252 h 5332095"/>
              <a:gd name="connsiteX252" fmla="*/ 1704549 w 4830004"/>
              <a:gd name="connsiteY252" fmla="*/ 3836978 h 5332095"/>
              <a:gd name="connsiteX253" fmla="*/ 1696521 w 4830004"/>
              <a:gd name="connsiteY253" fmla="*/ 3857702 h 5332095"/>
              <a:gd name="connsiteX254" fmla="*/ 1715253 w 4830004"/>
              <a:gd name="connsiteY254" fmla="*/ 3869544 h 5332095"/>
              <a:gd name="connsiteX255" fmla="*/ 1715253 w 4830004"/>
              <a:gd name="connsiteY255" fmla="*/ 3816252 h 5332095"/>
              <a:gd name="connsiteX256" fmla="*/ 1131906 w 4830004"/>
              <a:gd name="connsiteY256" fmla="*/ 3804410 h 5332095"/>
              <a:gd name="connsiteX257" fmla="*/ 1131906 w 4830004"/>
              <a:gd name="connsiteY257" fmla="*/ 3825135 h 5332095"/>
              <a:gd name="connsiteX258" fmla="*/ 1150638 w 4830004"/>
              <a:gd name="connsiteY258" fmla="*/ 3848820 h 5332095"/>
              <a:gd name="connsiteX259" fmla="*/ 1150638 w 4830004"/>
              <a:gd name="connsiteY259" fmla="*/ 3804410 h 5332095"/>
              <a:gd name="connsiteX260" fmla="*/ 4035261 w 4830004"/>
              <a:gd name="connsiteY260" fmla="*/ 3783686 h 5332095"/>
              <a:gd name="connsiteX261" fmla="*/ 4016530 w 4830004"/>
              <a:gd name="connsiteY261" fmla="*/ 3804410 h 5332095"/>
              <a:gd name="connsiteX262" fmla="*/ 4016530 w 4830004"/>
              <a:gd name="connsiteY262" fmla="*/ 3816252 h 5332095"/>
              <a:gd name="connsiteX263" fmla="*/ 4035261 w 4830004"/>
              <a:gd name="connsiteY263" fmla="*/ 3816252 h 5332095"/>
              <a:gd name="connsiteX264" fmla="*/ 2461830 w 4830004"/>
              <a:gd name="connsiteY264" fmla="*/ 3783686 h 5332095"/>
              <a:gd name="connsiteX265" fmla="*/ 2416339 w 4830004"/>
              <a:gd name="connsiteY265" fmla="*/ 3804410 h 5332095"/>
              <a:gd name="connsiteX266" fmla="*/ 2416339 w 4830004"/>
              <a:gd name="connsiteY266" fmla="*/ 3848820 h 5332095"/>
              <a:gd name="connsiteX267" fmla="*/ 2453801 w 4830004"/>
              <a:gd name="connsiteY267" fmla="*/ 3857702 h 5332095"/>
              <a:gd name="connsiteX268" fmla="*/ 2461830 w 4830004"/>
              <a:gd name="connsiteY268" fmla="*/ 3836978 h 5332095"/>
              <a:gd name="connsiteX269" fmla="*/ 4072724 w 4830004"/>
              <a:gd name="connsiteY269" fmla="*/ 3774804 h 5332095"/>
              <a:gd name="connsiteX270" fmla="*/ 4072724 w 4830004"/>
              <a:gd name="connsiteY270" fmla="*/ 3816252 h 5332095"/>
              <a:gd name="connsiteX271" fmla="*/ 4091455 w 4830004"/>
              <a:gd name="connsiteY271" fmla="*/ 3836978 h 5332095"/>
              <a:gd name="connsiteX272" fmla="*/ 4102159 w 4830004"/>
              <a:gd name="connsiteY272" fmla="*/ 3816252 h 5332095"/>
              <a:gd name="connsiteX273" fmla="*/ 4102159 w 4830004"/>
              <a:gd name="connsiteY273" fmla="*/ 3795528 h 5332095"/>
              <a:gd name="connsiteX274" fmla="*/ 4083428 w 4830004"/>
              <a:gd name="connsiteY274" fmla="*/ 3774804 h 5332095"/>
              <a:gd name="connsiteX275" fmla="*/ 2501968 w 4830004"/>
              <a:gd name="connsiteY275" fmla="*/ 3762962 h 5332095"/>
              <a:gd name="connsiteX276" fmla="*/ 2483237 w 4830004"/>
              <a:gd name="connsiteY276" fmla="*/ 3783686 h 5332095"/>
              <a:gd name="connsiteX277" fmla="*/ 2483237 w 4830004"/>
              <a:gd name="connsiteY277" fmla="*/ 3795528 h 5332095"/>
              <a:gd name="connsiteX278" fmla="*/ 2501968 w 4830004"/>
              <a:gd name="connsiteY278" fmla="*/ 3795528 h 5332095"/>
              <a:gd name="connsiteX279" fmla="*/ 1926649 w 4830004"/>
              <a:gd name="connsiteY279" fmla="*/ 3742236 h 5332095"/>
              <a:gd name="connsiteX280" fmla="*/ 1926649 w 4830004"/>
              <a:gd name="connsiteY280" fmla="*/ 3751119 h 5332095"/>
              <a:gd name="connsiteX281" fmla="*/ 1945380 w 4830004"/>
              <a:gd name="connsiteY281" fmla="*/ 3774804 h 5332095"/>
              <a:gd name="connsiteX282" fmla="*/ 1945380 w 4830004"/>
              <a:gd name="connsiteY282" fmla="*/ 3762962 h 5332095"/>
              <a:gd name="connsiteX283" fmla="*/ 1926649 w 4830004"/>
              <a:gd name="connsiteY283" fmla="*/ 3742236 h 5332095"/>
              <a:gd name="connsiteX284" fmla="*/ 1035573 w 4830004"/>
              <a:gd name="connsiteY284" fmla="*/ 3721512 h 5332095"/>
              <a:gd name="connsiteX285" fmla="*/ 1054304 w 4830004"/>
              <a:gd name="connsiteY285" fmla="*/ 3721512 h 5332095"/>
              <a:gd name="connsiteX286" fmla="*/ 1065008 w 4830004"/>
              <a:gd name="connsiteY286" fmla="*/ 3762962 h 5332095"/>
              <a:gd name="connsiteX287" fmla="*/ 1043601 w 4830004"/>
              <a:gd name="connsiteY287" fmla="*/ 3774804 h 5332095"/>
              <a:gd name="connsiteX288" fmla="*/ 1035573 w 4830004"/>
              <a:gd name="connsiteY288" fmla="*/ 3774804 h 5332095"/>
              <a:gd name="connsiteX289" fmla="*/ 1158665 w 4830004"/>
              <a:gd name="connsiteY289" fmla="*/ 3697827 h 5332095"/>
              <a:gd name="connsiteX290" fmla="*/ 1131906 w 4830004"/>
              <a:gd name="connsiteY290" fmla="*/ 3709670 h 5332095"/>
              <a:gd name="connsiteX291" fmla="*/ 1139934 w 4830004"/>
              <a:gd name="connsiteY291" fmla="*/ 3762962 h 5332095"/>
              <a:gd name="connsiteX292" fmla="*/ 1158665 w 4830004"/>
              <a:gd name="connsiteY292" fmla="*/ 3762962 h 5332095"/>
              <a:gd name="connsiteX293" fmla="*/ 1169369 w 4830004"/>
              <a:gd name="connsiteY293" fmla="*/ 3742236 h 5332095"/>
              <a:gd name="connsiteX294" fmla="*/ 1158665 w 4830004"/>
              <a:gd name="connsiteY294" fmla="*/ 3697827 h 5332095"/>
              <a:gd name="connsiteX295" fmla="*/ 4083428 w 4830004"/>
              <a:gd name="connsiteY295" fmla="*/ 3677103 h 5332095"/>
              <a:gd name="connsiteX296" fmla="*/ 4083428 w 4830004"/>
              <a:gd name="connsiteY296" fmla="*/ 3709670 h 5332095"/>
              <a:gd name="connsiteX297" fmla="*/ 4102159 w 4830004"/>
              <a:gd name="connsiteY297" fmla="*/ 3730394 h 5332095"/>
              <a:gd name="connsiteX298" fmla="*/ 4110186 w 4830004"/>
              <a:gd name="connsiteY298" fmla="*/ 3709670 h 5332095"/>
              <a:gd name="connsiteX299" fmla="*/ 4110186 w 4830004"/>
              <a:gd name="connsiteY299" fmla="*/ 3697827 h 5332095"/>
              <a:gd name="connsiteX300" fmla="*/ 4091455 w 4830004"/>
              <a:gd name="connsiteY300" fmla="*/ 3677103 h 5332095"/>
              <a:gd name="connsiteX301" fmla="*/ 2825752 w 4830004"/>
              <a:gd name="connsiteY301" fmla="*/ 3668220 h 5332095"/>
              <a:gd name="connsiteX302" fmla="*/ 2807021 w 4830004"/>
              <a:gd name="connsiteY302" fmla="*/ 3688946 h 5332095"/>
              <a:gd name="connsiteX303" fmla="*/ 2807021 w 4830004"/>
              <a:gd name="connsiteY303" fmla="*/ 3709670 h 5332095"/>
              <a:gd name="connsiteX304" fmla="*/ 2825752 w 4830004"/>
              <a:gd name="connsiteY304" fmla="*/ 3688946 h 5332095"/>
              <a:gd name="connsiteX305" fmla="*/ 1648356 w 4830004"/>
              <a:gd name="connsiteY305" fmla="*/ 3647496 h 5332095"/>
              <a:gd name="connsiteX306" fmla="*/ 1659059 w 4830004"/>
              <a:gd name="connsiteY306" fmla="*/ 3688946 h 5332095"/>
              <a:gd name="connsiteX307" fmla="*/ 1667087 w 4830004"/>
              <a:gd name="connsiteY307" fmla="*/ 3688946 h 5332095"/>
              <a:gd name="connsiteX308" fmla="*/ 1685818 w 4830004"/>
              <a:gd name="connsiteY308" fmla="*/ 3668220 h 5332095"/>
              <a:gd name="connsiteX309" fmla="*/ 1659059 w 4830004"/>
              <a:gd name="connsiteY309" fmla="*/ 3647496 h 5332095"/>
              <a:gd name="connsiteX310" fmla="*/ 3690070 w 4830004"/>
              <a:gd name="connsiteY310" fmla="*/ 3594206 h 5332095"/>
              <a:gd name="connsiteX311" fmla="*/ 3698097 w 4830004"/>
              <a:gd name="connsiteY311" fmla="*/ 3614930 h 5332095"/>
              <a:gd name="connsiteX312" fmla="*/ 3679366 w 4830004"/>
              <a:gd name="connsiteY312" fmla="*/ 3656378 h 5332095"/>
              <a:gd name="connsiteX313" fmla="*/ 3660635 w 4830004"/>
              <a:gd name="connsiteY313" fmla="*/ 3656378 h 5332095"/>
              <a:gd name="connsiteX314" fmla="*/ 3690070 w 4830004"/>
              <a:gd name="connsiteY314" fmla="*/ 3594206 h 5332095"/>
              <a:gd name="connsiteX315" fmla="*/ 2825752 w 4830004"/>
              <a:gd name="connsiteY315" fmla="*/ 3594206 h 5332095"/>
              <a:gd name="connsiteX316" fmla="*/ 2825752 w 4830004"/>
              <a:gd name="connsiteY316" fmla="*/ 3623811 h 5332095"/>
              <a:gd name="connsiteX317" fmla="*/ 2847160 w 4830004"/>
              <a:gd name="connsiteY317" fmla="*/ 3603087 h 5332095"/>
              <a:gd name="connsiteX318" fmla="*/ 2750827 w 4830004"/>
              <a:gd name="connsiteY318" fmla="*/ 3570519 h 5332095"/>
              <a:gd name="connsiteX319" fmla="*/ 2788290 w 4830004"/>
              <a:gd name="connsiteY319" fmla="*/ 3614930 h 5332095"/>
              <a:gd name="connsiteX320" fmla="*/ 2788290 w 4830004"/>
              <a:gd name="connsiteY320" fmla="*/ 3594206 h 5332095"/>
              <a:gd name="connsiteX321" fmla="*/ 2769558 w 4830004"/>
              <a:gd name="connsiteY321" fmla="*/ 3570519 h 5332095"/>
              <a:gd name="connsiteX322" fmla="*/ 2769558 w 4830004"/>
              <a:gd name="connsiteY322" fmla="*/ 3496505 h 5332095"/>
              <a:gd name="connsiteX323" fmla="*/ 2769558 w 4830004"/>
              <a:gd name="connsiteY323" fmla="*/ 3508347 h 5332095"/>
              <a:gd name="connsiteX324" fmla="*/ 2788290 w 4830004"/>
              <a:gd name="connsiteY324" fmla="*/ 3529071 h 5332095"/>
              <a:gd name="connsiteX325" fmla="*/ 2788290 w 4830004"/>
              <a:gd name="connsiteY325" fmla="*/ 3496505 h 5332095"/>
              <a:gd name="connsiteX326" fmla="*/ 3738235 w 4830004"/>
              <a:gd name="connsiteY326" fmla="*/ 3475779 h 5332095"/>
              <a:gd name="connsiteX327" fmla="*/ 3738235 w 4830004"/>
              <a:gd name="connsiteY327" fmla="*/ 3508347 h 5332095"/>
              <a:gd name="connsiteX328" fmla="*/ 3756967 w 4830004"/>
              <a:gd name="connsiteY328" fmla="*/ 3508347 h 5332095"/>
              <a:gd name="connsiteX329" fmla="*/ 3746264 w 4830004"/>
              <a:gd name="connsiteY329" fmla="*/ 3475779 h 5332095"/>
              <a:gd name="connsiteX330" fmla="*/ 4187787 w 4830004"/>
              <a:gd name="connsiteY330" fmla="*/ 3434331 h 5332095"/>
              <a:gd name="connsiteX331" fmla="*/ 4177084 w 4830004"/>
              <a:gd name="connsiteY331" fmla="*/ 3496505 h 5332095"/>
              <a:gd name="connsiteX332" fmla="*/ 4198491 w 4830004"/>
              <a:gd name="connsiteY332" fmla="*/ 3508347 h 5332095"/>
              <a:gd name="connsiteX333" fmla="*/ 4206518 w 4830004"/>
              <a:gd name="connsiteY333" fmla="*/ 3434331 h 5332095"/>
              <a:gd name="connsiteX334" fmla="*/ 2156777 w 4830004"/>
              <a:gd name="connsiteY334" fmla="*/ 3422489 h 5332095"/>
              <a:gd name="connsiteX335" fmla="*/ 2127342 w 4830004"/>
              <a:gd name="connsiteY335" fmla="*/ 3487622 h 5332095"/>
              <a:gd name="connsiteX336" fmla="*/ 2164804 w 4830004"/>
              <a:gd name="connsiteY336" fmla="*/ 3446174 h 5332095"/>
              <a:gd name="connsiteX337" fmla="*/ 2164804 w 4830004"/>
              <a:gd name="connsiteY337" fmla="*/ 3422489 h 5332095"/>
              <a:gd name="connsiteX338" fmla="*/ 3641903 w 4830004"/>
              <a:gd name="connsiteY338" fmla="*/ 3413607 h 5332095"/>
              <a:gd name="connsiteX339" fmla="*/ 3671339 w 4830004"/>
              <a:gd name="connsiteY339" fmla="*/ 3413607 h 5332095"/>
              <a:gd name="connsiteX340" fmla="*/ 3649931 w 4830004"/>
              <a:gd name="connsiteY340" fmla="*/ 3434331 h 5332095"/>
              <a:gd name="connsiteX341" fmla="*/ 2089879 w 4830004"/>
              <a:gd name="connsiteY341" fmla="*/ 3392882 h 5332095"/>
              <a:gd name="connsiteX342" fmla="*/ 2089879 w 4830004"/>
              <a:gd name="connsiteY342" fmla="*/ 3401765 h 5332095"/>
              <a:gd name="connsiteX343" fmla="*/ 2097907 w 4830004"/>
              <a:gd name="connsiteY343" fmla="*/ 3455055 h 5332095"/>
              <a:gd name="connsiteX344" fmla="*/ 2116639 w 4830004"/>
              <a:gd name="connsiteY344" fmla="*/ 3455055 h 5332095"/>
              <a:gd name="connsiteX345" fmla="*/ 2138046 w 4830004"/>
              <a:gd name="connsiteY345" fmla="*/ 3413607 h 5332095"/>
              <a:gd name="connsiteX346" fmla="*/ 3880058 w 4830004"/>
              <a:gd name="connsiteY346" fmla="*/ 3369197 h 5332095"/>
              <a:gd name="connsiteX347" fmla="*/ 3880058 w 4830004"/>
              <a:gd name="connsiteY347" fmla="*/ 3413607 h 5332095"/>
              <a:gd name="connsiteX348" fmla="*/ 3909494 w 4830004"/>
              <a:gd name="connsiteY348" fmla="*/ 3446174 h 5332095"/>
              <a:gd name="connsiteX349" fmla="*/ 3928225 w 4830004"/>
              <a:gd name="connsiteY349" fmla="*/ 3413607 h 5332095"/>
              <a:gd name="connsiteX350" fmla="*/ 3928225 w 4830004"/>
              <a:gd name="connsiteY350" fmla="*/ 3392882 h 5332095"/>
              <a:gd name="connsiteX351" fmla="*/ 3901465 w 4830004"/>
              <a:gd name="connsiteY351" fmla="*/ 3413607 h 5332095"/>
              <a:gd name="connsiteX352" fmla="*/ 3890762 w 4830004"/>
              <a:gd name="connsiteY352" fmla="*/ 3369197 h 5332095"/>
              <a:gd name="connsiteX353" fmla="*/ 1592161 w 4830004"/>
              <a:gd name="connsiteY353" fmla="*/ 3360315 h 5332095"/>
              <a:gd name="connsiteX354" fmla="*/ 1610892 w 4830004"/>
              <a:gd name="connsiteY354" fmla="*/ 3381039 h 5332095"/>
              <a:gd name="connsiteX355" fmla="*/ 1629623 w 4830004"/>
              <a:gd name="connsiteY355" fmla="*/ 3360315 h 5332095"/>
              <a:gd name="connsiteX356" fmla="*/ 976704 w 4830004"/>
              <a:gd name="connsiteY356" fmla="*/ 3339591 h 5332095"/>
              <a:gd name="connsiteX357" fmla="*/ 1035573 w 4830004"/>
              <a:gd name="connsiteY357" fmla="*/ 3381039 h 5332095"/>
              <a:gd name="connsiteX358" fmla="*/ 1035573 w 4830004"/>
              <a:gd name="connsiteY358" fmla="*/ 3434331 h 5332095"/>
              <a:gd name="connsiteX359" fmla="*/ 1016842 w 4830004"/>
              <a:gd name="connsiteY359" fmla="*/ 3455055 h 5332095"/>
              <a:gd name="connsiteX360" fmla="*/ 995435 w 4830004"/>
              <a:gd name="connsiteY360" fmla="*/ 3455055 h 5332095"/>
              <a:gd name="connsiteX361" fmla="*/ 968676 w 4830004"/>
              <a:gd name="connsiteY361" fmla="*/ 3392882 h 5332095"/>
              <a:gd name="connsiteX362" fmla="*/ 968676 w 4830004"/>
              <a:gd name="connsiteY362" fmla="*/ 3360315 h 5332095"/>
              <a:gd name="connsiteX363" fmla="*/ 4169056 w 4830004"/>
              <a:gd name="connsiteY363" fmla="*/ 3265575 h 5332095"/>
              <a:gd name="connsiteX364" fmla="*/ 4131593 w 4830004"/>
              <a:gd name="connsiteY364" fmla="*/ 3286299 h 5332095"/>
              <a:gd name="connsiteX365" fmla="*/ 4150324 w 4830004"/>
              <a:gd name="connsiteY365" fmla="*/ 3307025 h 5332095"/>
              <a:gd name="connsiteX366" fmla="*/ 4177084 w 4830004"/>
              <a:gd name="connsiteY366" fmla="*/ 3286299 h 5332095"/>
              <a:gd name="connsiteX367" fmla="*/ 4177084 w 4830004"/>
              <a:gd name="connsiteY367" fmla="*/ 3265575 h 5332095"/>
              <a:gd name="connsiteX368" fmla="*/ 1889186 w 4830004"/>
              <a:gd name="connsiteY368" fmla="*/ 3253733 h 5332095"/>
              <a:gd name="connsiteX369" fmla="*/ 1897214 w 4830004"/>
              <a:gd name="connsiteY369" fmla="*/ 3253733 h 5332095"/>
              <a:gd name="connsiteX370" fmla="*/ 1993547 w 4830004"/>
              <a:gd name="connsiteY370" fmla="*/ 3360315 h 5332095"/>
              <a:gd name="connsiteX371" fmla="*/ 1993547 w 4830004"/>
              <a:gd name="connsiteY371" fmla="*/ 3369197 h 5332095"/>
              <a:gd name="connsiteX372" fmla="*/ 1964112 w 4830004"/>
              <a:gd name="connsiteY372" fmla="*/ 3369197 h 5332095"/>
              <a:gd name="connsiteX373" fmla="*/ 1964112 w 4830004"/>
              <a:gd name="connsiteY373" fmla="*/ 3348473 h 5332095"/>
              <a:gd name="connsiteX374" fmla="*/ 1945380 w 4830004"/>
              <a:gd name="connsiteY374" fmla="*/ 3360315 h 5332095"/>
              <a:gd name="connsiteX375" fmla="*/ 1889186 w 4830004"/>
              <a:gd name="connsiteY375" fmla="*/ 3265575 h 5332095"/>
              <a:gd name="connsiteX376" fmla="*/ 3623172 w 4830004"/>
              <a:gd name="connsiteY376" fmla="*/ 3233009 h 5332095"/>
              <a:gd name="connsiteX377" fmla="*/ 3631199 w 4830004"/>
              <a:gd name="connsiteY377" fmla="*/ 3233009 h 5332095"/>
              <a:gd name="connsiteX378" fmla="*/ 3631199 w 4830004"/>
              <a:gd name="connsiteY378" fmla="*/ 3265575 h 5332095"/>
              <a:gd name="connsiteX379" fmla="*/ 3612468 w 4830004"/>
              <a:gd name="connsiteY379" fmla="*/ 3286299 h 5332095"/>
              <a:gd name="connsiteX380" fmla="*/ 3604441 w 4830004"/>
              <a:gd name="connsiteY380" fmla="*/ 3286299 h 5332095"/>
              <a:gd name="connsiteX381" fmla="*/ 3604441 w 4830004"/>
              <a:gd name="connsiteY381" fmla="*/ 3253733 h 5332095"/>
              <a:gd name="connsiteX382" fmla="*/ 3623172 w 4830004"/>
              <a:gd name="connsiteY382" fmla="*/ 3233009 h 5332095"/>
              <a:gd name="connsiteX383" fmla="*/ 4131593 w 4830004"/>
              <a:gd name="connsiteY383" fmla="*/ 3221166 h 5332095"/>
              <a:gd name="connsiteX384" fmla="*/ 4131593 w 4830004"/>
              <a:gd name="connsiteY384" fmla="*/ 3241890 h 5332095"/>
              <a:gd name="connsiteX385" fmla="*/ 4139621 w 4830004"/>
              <a:gd name="connsiteY385" fmla="*/ 3241890 h 5332095"/>
              <a:gd name="connsiteX386" fmla="*/ 4158353 w 4830004"/>
              <a:gd name="connsiteY386" fmla="*/ 3221166 h 5332095"/>
              <a:gd name="connsiteX387" fmla="*/ 2127342 w 4830004"/>
              <a:gd name="connsiteY387" fmla="*/ 3200441 h 5332095"/>
              <a:gd name="connsiteX388" fmla="*/ 2138046 w 4830004"/>
              <a:gd name="connsiteY388" fmla="*/ 3212283 h 5332095"/>
              <a:gd name="connsiteX389" fmla="*/ 2127342 w 4830004"/>
              <a:gd name="connsiteY389" fmla="*/ 3233009 h 5332095"/>
              <a:gd name="connsiteX390" fmla="*/ 2138046 w 4830004"/>
              <a:gd name="connsiteY390" fmla="*/ 3253733 h 5332095"/>
              <a:gd name="connsiteX391" fmla="*/ 2127342 w 4830004"/>
              <a:gd name="connsiteY391" fmla="*/ 3286299 h 5332095"/>
              <a:gd name="connsiteX392" fmla="*/ 2146073 w 4830004"/>
              <a:gd name="connsiteY392" fmla="*/ 3307025 h 5332095"/>
              <a:gd name="connsiteX393" fmla="*/ 2127342 w 4830004"/>
              <a:gd name="connsiteY393" fmla="*/ 3318867 h 5332095"/>
              <a:gd name="connsiteX394" fmla="*/ 2097907 w 4830004"/>
              <a:gd name="connsiteY394" fmla="*/ 3274457 h 5332095"/>
              <a:gd name="connsiteX395" fmla="*/ 2127342 w 4830004"/>
              <a:gd name="connsiteY395" fmla="*/ 3200441 h 5332095"/>
              <a:gd name="connsiteX396" fmla="*/ 2031009 w 4830004"/>
              <a:gd name="connsiteY396" fmla="*/ 3179717 h 5332095"/>
              <a:gd name="connsiteX397" fmla="*/ 2049741 w 4830004"/>
              <a:gd name="connsiteY397" fmla="*/ 3200441 h 5332095"/>
              <a:gd name="connsiteX398" fmla="*/ 2049741 w 4830004"/>
              <a:gd name="connsiteY398" fmla="*/ 3241890 h 5332095"/>
              <a:gd name="connsiteX399" fmla="*/ 2031009 w 4830004"/>
              <a:gd name="connsiteY399" fmla="*/ 3241890 h 5332095"/>
              <a:gd name="connsiteX400" fmla="*/ 3949632 w 4830004"/>
              <a:gd name="connsiteY400" fmla="*/ 3167874 h 5332095"/>
              <a:gd name="connsiteX401" fmla="*/ 3949632 w 4830004"/>
              <a:gd name="connsiteY401" fmla="*/ 3191559 h 5332095"/>
              <a:gd name="connsiteX402" fmla="*/ 3968363 w 4830004"/>
              <a:gd name="connsiteY402" fmla="*/ 3212283 h 5332095"/>
              <a:gd name="connsiteX403" fmla="*/ 3968363 w 4830004"/>
              <a:gd name="connsiteY403" fmla="*/ 3167874 h 5332095"/>
              <a:gd name="connsiteX404" fmla="*/ 2587597 w 4830004"/>
              <a:gd name="connsiteY404" fmla="*/ 3147150 h 5332095"/>
              <a:gd name="connsiteX405" fmla="*/ 2587597 w 4830004"/>
              <a:gd name="connsiteY405" fmla="*/ 3191559 h 5332095"/>
              <a:gd name="connsiteX406" fmla="*/ 2606328 w 4830004"/>
              <a:gd name="connsiteY406" fmla="*/ 3191559 h 5332095"/>
              <a:gd name="connsiteX407" fmla="*/ 2606328 w 4830004"/>
              <a:gd name="connsiteY407" fmla="*/ 3167874 h 5332095"/>
              <a:gd name="connsiteX408" fmla="*/ 2587597 w 4830004"/>
              <a:gd name="connsiteY408" fmla="*/ 3147150 h 5332095"/>
              <a:gd name="connsiteX409" fmla="*/ 3690070 w 4830004"/>
              <a:gd name="connsiteY409" fmla="*/ 3138269 h 5332095"/>
              <a:gd name="connsiteX410" fmla="*/ 3708801 w 4830004"/>
              <a:gd name="connsiteY410" fmla="*/ 3158993 h 5332095"/>
              <a:gd name="connsiteX411" fmla="*/ 3708801 w 4830004"/>
              <a:gd name="connsiteY411" fmla="*/ 3179717 h 5332095"/>
              <a:gd name="connsiteX412" fmla="*/ 3679366 w 4830004"/>
              <a:gd name="connsiteY412" fmla="*/ 3212283 h 5332095"/>
              <a:gd name="connsiteX413" fmla="*/ 3671339 w 4830004"/>
              <a:gd name="connsiteY413" fmla="*/ 3212283 h 5332095"/>
              <a:gd name="connsiteX414" fmla="*/ 3671339 w 4830004"/>
              <a:gd name="connsiteY414" fmla="*/ 3158993 h 5332095"/>
              <a:gd name="connsiteX415" fmla="*/ 3690070 w 4830004"/>
              <a:gd name="connsiteY415" fmla="*/ 3138269 h 5332095"/>
              <a:gd name="connsiteX416" fmla="*/ 1552023 w 4830004"/>
              <a:gd name="connsiteY416" fmla="*/ 3126426 h 5332095"/>
              <a:gd name="connsiteX417" fmla="*/ 1522587 w 4830004"/>
              <a:gd name="connsiteY417" fmla="*/ 3179717 h 5332095"/>
              <a:gd name="connsiteX418" fmla="*/ 1533291 w 4830004"/>
              <a:gd name="connsiteY418" fmla="*/ 3212283 h 5332095"/>
              <a:gd name="connsiteX419" fmla="*/ 1552023 w 4830004"/>
              <a:gd name="connsiteY419" fmla="*/ 3212283 h 5332095"/>
              <a:gd name="connsiteX420" fmla="*/ 1552023 w 4830004"/>
              <a:gd name="connsiteY420" fmla="*/ 3179717 h 5332095"/>
              <a:gd name="connsiteX421" fmla="*/ 1543995 w 4830004"/>
              <a:gd name="connsiteY421" fmla="*/ 3158993 h 5332095"/>
              <a:gd name="connsiteX422" fmla="*/ 1562727 w 4830004"/>
              <a:gd name="connsiteY422" fmla="*/ 3138269 h 5332095"/>
              <a:gd name="connsiteX423" fmla="*/ 1562727 w 4830004"/>
              <a:gd name="connsiteY423" fmla="*/ 3126426 h 5332095"/>
              <a:gd name="connsiteX424" fmla="*/ 4158353 w 4830004"/>
              <a:gd name="connsiteY424" fmla="*/ 3114584 h 5332095"/>
              <a:gd name="connsiteX425" fmla="*/ 4158353 w 4830004"/>
              <a:gd name="connsiteY425" fmla="*/ 3138269 h 5332095"/>
              <a:gd name="connsiteX426" fmla="*/ 4177084 w 4830004"/>
              <a:gd name="connsiteY426" fmla="*/ 3158993 h 5332095"/>
              <a:gd name="connsiteX427" fmla="*/ 4187787 w 4830004"/>
              <a:gd name="connsiteY427" fmla="*/ 3147150 h 5332095"/>
              <a:gd name="connsiteX428" fmla="*/ 4177084 w 4830004"/>
              <a:gd name="connsiteY428" fmla="*/ 3114584 h 5332095"/>
              <a:gd name="connsiteX429" fmla="*/ 1648356 w 4830004"/>
              <a:gd name="connsiteY429" fmla="*/ 3093858 h 5332095"/>
              <a:gd name="connsiteX430" fmla="*/ 1659059 w 4830004"/>
              <a:gd name="connsiteY430" fmla="*/ 3093858 h 5332095"/>
              <a:gd name="connsiteX431" fmla="*/ 1752715 w 4830004"/>
              <a:gd name="connsiteY431" fmla="*/ 3295182 h 5332095"/>
              <a:gd name="connsiteX432" fmla="*/ 1744688 w 4830004"/>
              <a:gd name="connsiteY432" fmla="*/ 3327749 h 5332095"/>
              <a:gd name="connsiteX433" fmla="*/ 1725957 w 4830004"/>
              <a:gd name="connsiteY433" fmla="*/ 3327749 h 5332095"/>
              <a:gd name="connsiteX434" fmla="*/ 1659059 w 4830004"/>
              <a:gd name="connsiteY434" fmla="*/ 3274457 h 5332095"/>
              <a:gd name="connsiteX435" fmla="*/ 1637652 w 4830004"/>
              <a:gd name="connsiteY435" fmla="*/ 3286299 h 5332095"/>
              <a:gd name="connsiteX436" fmla="*/ 1629623 w 4830004"/>
              <a:gd name="connsiteY436" fmla="*/ 3286299 h 5332095"/>
              <a:gd name="connsiteX437" fmla="*/ 1629623 w 4830004"/>
              <a:gd name="connsiteY437" fmla="*/ 3253733 h 5332095"/>
              <a:gd name="connsiteX438" fmla="*/ 1610892 w 4830004"/>
              <a:gd name="connsiteY438" fmla="*/ 3167874 h 5332095"/>
              <a:gd name="connsiteX439" fmla="*/ 1610892 w 4830004"/>
              <a:gd name="connsiteY439" fmla="*/ 3147150 h 5332095"/>
              <a:gd name="connsiteX440" fmla="*/ 1648356 w 4830004"/>
              <a:gd name="connsiteY440" fmla="*/ 3093858 h 5332095"/>
              <a:gd name="connsiteX441" fmla="*/ 4062020 w 4830004"/>
              <a:gd name="connsiteY441" fmla="*/ 3084977 h 5332095"/>
              <a:gd name="connsiteX442" fmla="*/ 4043288 w 4830004"/>
              <a:gd name="connsiteY442" fmla="*/ 3105701 h 5332095"/>
              <a:gd name="connsiteX443" fmla="*/ 4043288 w 4830004"/>
              <a:gd name="connsiteY443" fmla="*/ 3114584 h 5332095"/>
              <a:gd name="connsiteX444" fmla="*/ 4053992 w 4830004"/>
              <a:gd name="connsiteY444" fmla="*/ 3114584 h 5332095"/>
              <a:gd name="connsiteX445" fmla="*/ 4072724 w 4830004"/>
              <a:gd name="connsiteY445" fmla="*/ 3093858 h 5332095"/>
              <a:gd name="connsiteX446" fmla="*/ 4072724 w 4830004"/>
              <a:gd name="connsiteY446" fmla="*/ 3084977 h 5332095"/>
              <a:gd name="connsiteX447" fmla="*/ 4131593 w 4830004"/>
              <a:gd name="connsiteY447" fmla="*/ 3052410 h 5332095"/>
              <a:gd name="connsiteX448" fmla="*/ 4120890 w 4830004"/>
              <a:gd name="connsiteY448" fmla="*/ 3105701 h 5332095"/>
              <a:gd name="connsiteX449" fmla="*/ 4150324 w 4830004"/>
              <a:gd name="connsiteY449" fmla="*/ 3073134 h 5332095"/>
              <a:gd name="connsiteX450" fmla="*/ 4150324 w 4830004"/>
              <a:gd name="connsiteY450" fmla="*/ 3052410 h 5332095"/>
              <a:gd name="connsiteX451" fmla="*/ 3612468 w 4830004"/>
              <a:gd name="connsiteY451" fmla="*/ 3040568 h 5332095"/>
              <a:gd name="connsiteX452" fmla="*/ 3631199 w 4830004"/>
              <a:gd name="connsiteY452" fmla="*/ 3040568 h 5332095"/>
              <a:gd name="connsiteX453" fmla="*/ 3641903 w 4830004"/>
              <a:gd name="connsiteY453" fmla="*/ 3073134 h 5332095"/>
              <a:gd name="connsiteX454" fmla="*/ 3660635 w 4830004"/>
              <a:gd name="connsiteY454" fmla="*/ 3064253 h 5332095"/>
              <a:gd name="connsiteX455" fmla="*/ 3679366 w 4830004"/>
              <a:gd name="connsiteY455" fmla="*/ 3064253 h 5332095"/>
              <a:gd name="connsiteX456" fmla="*/ 3679366 w 4830004"/>
              <a:gd name="connsiteY456" fmla="*/ 3093858 h 5332095"/>
              <a:gd name="connsiteX457" fmla="*/ 3641903 w 4830004"/>
              <a:gd name="connsiteY457" fmla="*/ 3114584 h 5332095"/>
              <a:gd name="connsiteX458" fmla="*/ 3612468 w 4830004"/>
              <a:gd name="connsiteY458" fmla="*/ 3084977 h 5332095"/>
              <a:gd name="connsiteX459" fmla="*/ 1956084 w 4830004"/>
              <a:gd name="connsiteY459" fmla="*/ 3010961 h 5332095"/>
              <a:gd name="connsiteX460" fmla="*/ 1964112 w 4830004"/>
              <a:gd name="connsiteY460" fmla="*/ 3019842 h 5332095"/>
              <a:gd name="connsiteX461" fmla="*/ 1974816 w 4830004"/>
              <a:gd name="connsiteY461" fmla="*/ 3010961 h 5332095"/>
              <a:gd name="connsiteX462" fmla="*/ 1993547 w 4830004"/>
              <a:gd name="connsiteY462" fmla="*/ 3040568 h 5332095"/>
              <a:gd name="connsiteX463" fmla="*/ 1964112 w 4830004"/>
              <a:gd name="connsiteY463" fmla="*/ 3147150 h 5332095"/>
              <a:gd name="connsiteX464" fmla="*/ 1993547 w 4830004"/>
              <a:gd name="connsiteY464" fmla="*/ 3158993 h 5332095"/>
              <a:gd name="connsiteX465" fmla="*/ 1993547 w 4830004"/>
              <a:gd name="connsiteY465" fmla="*/ 3179717 h 5332095"/>
              <a:gd name="connsiteX466" fmla="*/ 1974816 w 4830004"/>
              <a:gd name="connsiteY466" fmla="*/ 3200441 h 5332095"/>
              <a:gd name="connsiteX467" fmla="*/ 1934676 w 4830004"/>
              <a:gd name="connsiteY467" fmla="*/ 3147150 h 5332095"/>
              <a:gd name="connsiteX468" fmla="*/ 1934676 w 4830004"/>
              <a:gd name="connsiteY468" fmla="*/ 3114584 h 5332095"/>
              <a:gd name="connsiteX469" fmla="*/ 1945380 w 4830004"/>
              <a:gd name="connsiteY469" fmla="*/ 3052410 h 5332095"/>
              <a:gd name="connsiteX470" fmla="*/ 1934676 w 4830004"/>
              <a:gd name="connsiteY470" fmla="*/ 3019842 h 5332095"/>
              <a:gd name="connsiteX471" fmla="*/ 1035573 w 4830004"/>
              <a:gd name="connsiteY471" fmla="*/ 2990237 h 5332095"/>
              <a:gd name="connsiteX472" fmla="*/ 1035573 w 4830004"/>
              <a:gd name="connsiteY472" fmla="*/ 3019842 h 5332095"/>
              <a:gd name="connsiteX473" fmla="*/ 1054304 w 4830004"/>
              <a:gd name="connsiteY473" fmla="*/ 2999118 h 5332095"/>
              <a:gd name="connsiteX474" fmla="*/ 3938928 w 4830004"/>
              <a:gd name="connsiteY474" fmla="*/ 2957670 h 5332095"/>
              <a:gd name="connsiteX475" fmla="*/ 3938928 w 4830004"/>
              <a:gd name="connsiteY475" fmla="*/ 3010961 h 5332095"/>
              <a:gd name="connsiteX476" fmla="*/ 3957659 w 4830004"/>
              <a:gd name="connsiteY476" fmla="*/ 2990237 h 5332095"/>
              <a:gd name="connsiteX477" fmla="*/ 3957659 w 4830004"/>
              <a:gd name="connsiteY477" fmla="*/ 2957670 h 5332095"/>
              <a:gd name="connsiteX478" fmla="*/ 4361721 w 4830004"/>
              <a:gd name="connsiteY478" fmla="*/ 2925102 h 5332095"/>
              <a:gd name="connsiteX479" fmla="*/ 4361721 w 4830004"/>
              <a:gd name="connsiteY479" fmla="*/ 2936945 h 5332095"/>
              <a:gd name="connsiteX480" fmla="*/ 4369749 w 4830004"/>
              <a:gd name="connsiteY480" fmla="*/ 2966552 h 5332095"/>
              <a:gd name="connsiteX481" fmla="*/ 4351018 w 4830004"/>
              <a:gd name="connsiteY481" fmla="*/ 2978394 h 5332095"/>
              <a:gd name="connsiteX482" fmla="*/ 4332287 w 4830004"/>
              <a:gd name="connsiteY482" fmla="*/ 2966552 h 5332095"/>
              <a:gd name="connsiteX483" fmla="*/ 4292147 w 4830004"/>
              <a:gd name="connsiteY483" fmla="*/ 3064253 h 5332095"/>
              <a:gd name="connsiteX484" fmla="*/ 4313554 w 4830004"/>
              <a:gd name="connsiteY484" fmla="*/ 3073134 h 5332095"/>
              <a:gd name="connsiteX485" fmla="*/ 4369749 w 4830004"/>
              <a:gd name="connsiteY485" fmla="*/ 2999118 h 5332095"/>
              <a:gd name="connsiteX486" fmla="*/ 4388481 w 4830004"/>
              <a:gd name="connsiteY486" fmla="*/ 2966552 h 5332095"/>
              <a:gd name="connsiteX487" fmla="*/ 4388481 w 4830004"/>
              <a:gd name="connsiteY487" fmla="*/ 2945828 h 5332095"/>
              <a:gd name="connsiteX488" fmla="*/ 4369749 w 4830004"/>
              <a:gd name="connsiteY488" fmla="*/ 2925102 h 5332095"/>
              <a:gd name="connsiteX489" fmla="*/ 2999686 w 4830004"/>
              <a:gd name="connsiteY489" fmla="*/ 2904378 h 5332095"/>
              <a:gd name="connsiteX490" fmla="*/ 2980955 w 4830004"/>
              <a:gd name="connsiteY490" fmla="*/ 2925102 h 5332095"/>
              <a:gd name="connsiteX491" fmla="*/ 2999686 w 4830004"/>
              <a:gd name="connsiteY491" fmla="*/ 2936945 h 5332095"/>
              <a:gd name="connsiteX492" fmla="*/ 4407212 w 4830004"/>
              <a:gd name="connsiteY492" fmla="*/ 2839244 h 5332095"/>
              <a:gd name="connsiteX493" fmla="*/ 4388481 w 4830004"/>
              <a:gd name="connsiteY493" fmla="*/ 2862929 h 5332095"/>
              <a:gd name="connsiteX494" fmla="*/ 4388481 w 4830004"/>
              <a:gd name="connsiteY494" fmla="*/ 2892536 h 5332095"/>
              <a:gd name="connsiteX495" fmla="*/ 4407212 w 4830004"/>
              <a:gd name="connsiteY495" fmla="*/ 2892536 h 5332095"/>
              <a:gd name="connsiteX496" fmla="*/ 4417915 w 4830004"/>
              <a:gd name="connsiteY496" fmla="*/ 2851086 h 5332095"/>
              <a:gd name="connsiteX497" fmla="*/ 4417915 w 4830004"/>
              <a:gd name="connsiteY497" fmla="*/ 2839244 h 5332095"/>
              <a:gd name="connsiteX498" fmla="*/ 4361721 w 4830004"/>
              <a:gd name="connsiteY498" fmla="*/ 2839244 h 5332095"/>
              <a:gd name="connsiteX499" fmla="*/ 4340314 w 4830004"/>
              <a:gd name="connsiteY499" fmla="*/ 2862929 h 5332095"/>
              <a:gd name="connsiteX500" fmla="*/ 4361721 w 4830004"/>
              <a:gd name="connsiteY500" fmla="*/ 2871812 h 5332095"/>
              <a:gd name="connsiteX501" fmla="*/ 4369749 w 4830004"/>
              <a:gd name="connsiteY501" fmla="*/ 2871812 h 5332095"/>
              <a:gd name="connsiteX502" fmla="*/ 4369749 w 4830004"/>
              <a:gd name="connsiteY502" fmla="*/ 2839244 h 5332095"/>
              <a:gd name="connsiteX503" fmla="*/ 2962224 w 4830004"/>
              <a:gd name="connsiteY503" fmla="*/ 2818520 h 5332095"/>
              <a:gd name="connsiteX504" fmla="*/ 2951520 w 4830004"/>
              <a:gd name="connsiteY504" fmla="*/ 2839244 h 5332095"/>
              <a:gd name="connsiteX505" fmla="*/ 2951520 w 4830004"/>
              <a:gd name="connsiteY505" fmla="*/ 2862929 h 5332095"/>
              <a:gd name="connsiteX506" fmla="*/ 2970251 w 4830004"/>
              <a:gd name="connsiteY506" fmla="*/ 2862929 h 5332095"/>
              <a:gd name="connsiteX507" fmla="*/ 2980955 w 4830004"/>
              <a:gd name="connsiteY507" fmla="*/ 2830362 h 5332095"/>
              <a:gd name="connsiteX508" fmla="*/ 2386905 w 4830004"/>
              <a:gd name="connsiteY508" fmla="*/ 2765229 h 5332095"/>
              <a:gd name="connsiteX509" fmla="*/ 2368173 w 4830004"/>
              <a:gd name="connsiteY509" fmla="*/ 2785953 h 5332095"/>
              <a:gd name="connsiteX510" fmla="*/ 2368173 w 4830004"/>
              <a:gd name="connsiteY510" fmla="*/ 2797796 h 5332095"/>
              <a:gd name="connsiteX511" fmla="*/ 2386905 w 4830004"/>
              <a:gd name="connsiteY511" fmla="*/ 2818520 h 5332095"/>
              <a:gd name="connsiteX512" fmla="*/ 2394932 w 4830004"/>
              <a:gd name="connsiteY512" fmla="*/ 2818520 h 5332095"/>
              <a:gd name="connsiteX513" fmla="*/ 2394932 w 4830004"/>
              <a:gd name="connsiteY513" fmla="*/ 2765229 h 5332095"/>
              <a:gd name="connsiteX514" fmla="*/ 4035261 w 4830004"/>
              <a:gd name="connsiteY514" fmla="*/ 2744504 h 5332095"/>
              <a:gd name="connsiteX515" fmla="*/ 4024557 w 4830004"/>
              <a:gd name="connsiteY515" fmla="*/ 2777072 h 5332095"/>
              <a:gd name="connsiteX516" fmla="*/ 4043288 w 4830004"/>
              <a:gd name="connsiteY516" fmla="*/ 2785953 h 5332095"/>
              <a:gd name="connsiteX517" fmla="*/ 4053992 w 4830004"/>
              <a:gd name="connsiteY517" fmla="*/ 2785953 h 5332095"/>
              <a:gd name="connsiteX518" fmla="*/ 4053992 w 4830004"/>
              <a:gd name="connsiteY518" fmla="*/ 2744504 h 5332095"/>
              <a:gd name="connsiteX519" fmla="*/ 3363609 w 4830004"/>
              <a:gd name="connsiteY519" fmla="*/ 2744504 h 5332095"/>
              <a:gd name="connsiteX520" fmla="*/ 3374313 w 4830004"/>
              <a:gd name="connsiteY520" fmla="*/ 2765229 h 5332095"/>
              <a:gd name="connsiteX521" fmla="*/ 3374313 w 4830004"/>
              <a:gd name="connsiteY521" fmla="*/ 2777072 h 5332095"/>
              <a:gd name="connsiteX522" fmla="*/ 3344878 w 4830004"/>
              <a:gd name="connsiteY522" fmla="*/ 2777072 h 5332095"/>
              <a:gd name="connsiteX523" fmla="*/ 3344878 w 4830004"/>
              <a:gd name="connsiteY523" fmla="*/ 2765229 h 5332095"/>
              <a:gd name="connsiteX524" fmla="*/ 3363609 w 4830004"/>
              <a:gd name="connsiteY524" fmla="*/ 2744504 h 5332095"/>
              <a:gd name="connsiteX525" fmla="*/ 2922085 w 4830004"/>
              <a:gd name="connsiteY525" fmla="*/ 2744504 h 5332095"/>
              <a:gd name="connsiteX526" fmla="*/ 2922085 w 4830004"/>
              <a:gd name="connsiteY526" fmla="*/ 2777072 h 5332095"/>
              <a:gd name="connsiteX527" fmla="*/ 2940817 w 4830004"/>
              <a:gd name="connsiteY527" fmla="*/ 2756346 h 5332095"/>
              <a:gd name="connsiteX528" fmla="*/ 4102159 w 4830004"/>
              <a:gd name="connsiteY528" fmla="*/ 2723780 h 5332095"/>
              <a:gd name="connsiteX529" fmla="*/ 4083428 w 4830004"/>
              <a:gd name="connsiteY529" fmla="*/ 2744504 h 5332095"/>
              <a:gd name="connsiteX530" fmla="*/ 4083428 w 4830004"/>
              <a:gd name="connsiteY530" fmla="*/ 2756346 h 5332095"/>
              <a:gd name="connsiteX531" fmla="*/ 4120890 w 4830004"/>
              <a:gd name="connsiteY531" fmla="*/ 2765229 h 5332095"/>
              <a:gd name="connsiteX532" fmla="*/ 4120890 w 4830004"/>
              <a:gd name="connsiteY532" fmla="*/ 2723780 h 5332095"/>
              <a:gd name="connsiteX533" fmla="*/ 4417915 w 4830004"/>
              <a:gd name="connsiteY533" fmla="*/ 2682332 h 5332095"/>
              <a:gd name="connsiteX534" fmla="*/ 4399184 w 4830004"/>
              <a:gd name="connsiteY534" fmla="*/ 2703056 h 5332095"/>
              <a:gd name="connsiteX535" fmla="*/ 4399184 w 4830004"/>
              <a:gd name="connsiteY535" fmla="*/ 2735622 h 5332095"/>
              <a:gd name="connsiteX536" fmla="*/ 4417915 w 4830004"/>
              <a:gd name="connsiteY536" fmla="*/ 2756346 h 5332095"/>
              <a:gd name="connsiteX537" fmla="*/ 4428619 w 4830004"/>
              <a:gd name="connsiteY537" fmla="*/ 2744504 h 5332095"/>
              <a:gd name="connsiteX538" fmla="*/ 4417915 w 4830004"/>
              <a:gd name="connsiteY538" fmla="*/ 2682332 h 5332095"/>
              <a:gd name="connsiteX539" fmla="*/ 987408 w 4830004"/>
              <a:gd name="connsiteY539" fmla="*/ 2658647 h 5332095"/>
              <a:gd name="connsiteX540" fmla="*/ 968676 w 4830004"/>
              <a:gd name="connsiteY540" fmla="*/ 2777072 h 5332095"/>
              <a:gd name="connsiteX541" fmla="*/ 976704 w 4830004"/>
              <a:gd name="connsiteY541" fmla="*/ 2818520 h 5332095"/>
              <a:gd name="connsiteX542" fmla="*/ 987408 w 4830004"/>
              <a:gd name="connsiteY542" fmla="*/ 2818520 h 5332095"/>
              <a:gd name="connsiteX543" fmla="*/ 1035573 w 4830004"/>
              <a:gd name="connsiteY543" fmla="*/ 2797796 h 5332095"/>
              <a:gd name="connsiteX544" fmla="*/ 1035573 w 4830004"/>
              <a:gd name="connsiteY544" fmla="*/ 2756346 h 5332095"/>
              <a:gd name="connsiteX545" fmla="*/ 995435 w 4830004"/>
              <a:gd name="connsiteY545" fmla="*/ 2711937 h 5332095"/>
              <a:gd name="connsiteX546" fmla="*/ 995435 w 4830004"/>
              <a:gd name="connsiteY546" fmla="*/ 2703056 h 5332095"/>
              <a:gd name="connsiteX547" fmla="*/ 1006139 w 4830004"/>
              <a:gd name="connsiteY547" fmla="*/ 2691213 h 5332095"/>
              <a:gd name="connsiteX548" fmla="*/ 995435 w 4830004"/>
              <a:gd name="connsiteY548" fmla="*/ 2658647 h 5332095"/>
              <a:gd name="connsiteX549" fmla="*/ 2368173 w 4830004"/>
              <a:gd name="connsiteY549" fmla="*/ 2649764 h 5332095"/>
              <a:gd name="connsiteX550" fmla="*/ 2368173 w 4830004"/>
              <a:gd name="connsiteY550" fmla="*/ 2691213 h 5332095"/>
              <a:gd name="connsiteX551" fmla="*/ 2386905 w 4830004"/>
              <a:gd name="connsiteY551" fmla="*/ 2670489 h 5332095"/>
              <a:gd name="connsiteX552" fmla="*/ 2386905 w 4830004"/>
              <a:gd name="connsiteY552" fmla="*/ 2649764 h 5332095"/>
              <a:gd name="connsiteX553" fmla="*/ 4110186 w 4830004"/>
              <a:gd name="connsiteY553" fmla="*/ 2629040 h 5332095"/>
              <a:gd name="connsiteX554" fmla="*/ 4110186 w 4830004"/>
              <a:gd name="connsiteY554" fmla="*/ 2658647 h 5332095"/>
              <a:gd name="connsiteX555" fmla="*/ 4131593 w 4830004"/>
              <a:gd name="connsiteY555" fmla="*/ 2658647 h 5332095"/>
              <a:gd name="connsiteX556" fmla="*/ 4131593 w 4830004"/>
              <a:gd name="connsiteY556" fmla="*/ 2629040 h 5332095"/>
              <a:gd name="connsiteX557" fmla="*/ 3114751 w 4830004"/>
              <a:gd name="connsiteY557" fmla="*/ 2629040 h 5332095"/>
              <a:gd name="connsiteX558" fmla="*/ 3104047 w 4830004"/>
              <a:gd name="connsiteY558" fmla="*/ 2649764 h 5332095"/>
              <a:gd name="connsiteX559" fmla="*/ 3133482 w 4830004"/>
              <a:gd name="connsiteY559" fmla="*/ 2735622 h 5332095"/>
              <a:gd name="connsiteX560" fmla="*/ 3152213 w 4830004"/>
              <a:gd name="connsiteY560" fmla="*/ 2735622 h 5332095"/>
              <a:gd name="connsiteX561" fmla="*/ 3152213 w 4830004"/>
              <a:gd name="connsiteY561" fmla="*/ 2723780 h 5332095"/>
              <a:gd name="connsiteX562" fmla="*/ 3114751 w 4830004"/>
              <a:gd name="connsiteY562" fmla="*/ 2629040 h 5332095"/>
              <a:gd name="connsiteX563" fmla="*/ 3995123 w 4830004"/>
              <a:gd name="connsiteY563" fmla="*/ 2617197 h 5332095"/>
              <a:gd name="connsiteX564" fmla="*/ 3976390 w 4830004"/>
              <a:gd name="connsiteY564" fmla="*/ 2637921 h 5332095"/>
              <a:gd name="connsiteX565" fmla="*/ 3976390 w 4830004"/>
              <a:gd name="connsiteY565" fmla="*/ 2670489 h 5332095"/>
              <a:gd name="connsiteX566" fmla="*/ 4024557 w 4830004"/>
              <a:gd name="connsiteY566" fmla="*/ 2691213 h 5332095"/>
              <a:gd name="connsiteX567" fmla="*/ 4043288 w 4830004"/>
              <a:gd name="connsiteY567" fmla="*/ 2691213 h 5332095"/>
              <a:gd name="connsiteX568" fmla="*/ 4035261 w 4830004"/>
              <a:gd name="connsiteY568" fmla="*/ 2637921 h 5332095"/>
              <a:gd name="connsiteX569" fmla="*/ 4016530 w 4830004"/>
              <a:gd name="connsiteY569" fmla="*/ 2649764 h 5332095"/>
              <a:gd name="connsiteX570" fmla="*/ 4005826 w 4830004"/>
              <a:gd name="connsiteY570" fmla="*/ 2617197 h 5332095"/>
              <a:gd name="connsiteX571" fmla="*/ 1562727 w 4830004"/>
              <a:gd name="connsiteY571" fmla="*/ 2617197 h 5332095"/>
              <a:gd name="connsiteX572" fmla="*/ 1581458 w 4830004"/>
              <a:gd name="connsiteY572" fmla="*/ 2637921 h 5332095"/>
              <a:gd name="connsiteX573" fmla="*/ 1562727 w 4830004"/>
              <a:gd name="connsiteY573" fmla="*/ 2723780 h 5332095"/>
              <a:gd name="connsiteX574" fmla="*/ 1543995 w 4830004"/>
              <a:gd name="connsiteY574" fmla="*/ 2723780 h 5332095"/>
              <a:gd name="connsiteX575" fmla="*/ 1522587 w 4830004"/>
              <a:gd name="connsiteY575" fmla="*/ 2703056 h 5332095"/>
              <a:gd name="connsiteX576" fmla="*/ 1562727 w 4830004"/>
              <a:gd name="connsiteY576" fmla="*/ 2617197 h 5332095"/>
              <a:gd name="connsiteX577" fmla="*/ 3564301 w 4830004"/>
              <a:gd name="connsiteY577" fmla="*/ 2575748 h 5332095"/>
              <a:gd name="connsiteX578" fmla="*/ 3583034 w 4830004"/>
              <a:gd name="connsiteY578" fmla="*/ 2596473 h 5332095"/>
              <a:gd name="connsiteX579" fmla="*/ 3583034 w 4830004"/>
              <a:gd name="connsiteY579" fmla="*/ 2608316 h 5332095"/>
              <a:gd name="connsiteX580" fmla="*/ 3564301 w 4830004"/>
              <a:gd name="connsiteY580" fmla="*/ 2629040 h 5332095"/>
              <a:gd name="connsiteX581" fmla="*/ 3545571 w 4830004"/>
              <a:gd name="connsiteY581" fmla="*/ 2596473 h 5332095"/>
              <a:gd name="connsiteX582" fmla="*/ 3564301 w 4830004"/>
              <a:gd name="connsiteY582" fmla="*/ 2575748 h 5332095"/>
              <a:gd name="connsiteX583" fmla="*/ 4053992 w 4830004"/>
              <a:gd name="connsiteY583" fmla="*/ 2543181 h 5332095"/>
              <a:gd name="connsiteX584" fmla="*/ 4053992 w 4830004"/>
              <a:gd name="connsiteY584" fmla="*/ 2608316 h 5332095"/>
              <a:gd name="connsiteX585" fmla="*/ 4062020 w 4830004"/>
              <a:gd name="connsiteY585" fmla="*/ 2608316 h 5332095"/>
              <a:gd name="connsiteX586" fmla="*/ 4083428 w 4830004"/>
              <a:gd name="connsiteY586" fmla="*/ 2596473 h 5332095"/>
              <a:gd name="connsiteX587" fmla="*/ 4062020 w 4830004"/>
              <a:gd name="connsiteY587" fmla="*/ 2543181 h 5332095"/>
              <a:gd name="connsiteX588" fmla="*/ 3901465 w 4830004"/>
              <a:gd name="connsiteY588" fmla="*/ 2534300 h 5332095"/>
              <a:gd name="connsiteX589" fmla="*/ 3901465 w 4830004"/>
              <a:gd name="connsiteY589" fmla="*/ 2563905 h 5332095"/>
              <a:gd name="connsiteX590" fmla="*/ 3920197 w 4830004"/>
              <a:gd name="connsiteY590" fmla="*/ 2584631 h 5332095"/>
              <a:gd name="connsiteX591" fmla="*/ 3920197 w 4830004"/>
              <a:gd name="connsiteY591" fmla="*/ 2563905 h 5332095"/>
              <a:gd name="connsiteX592" fmla="*/ 3909494 w 4830004"/>
              <a:gd name="connsiteY592" fmla="*/ 2534300 h 5332095"/>
              <a:gd name="connsiteX593" fmla="*/ 4187787 w 4830004"/>
              <a:gd name="connsiteY593" fmla="*/ 2510615 h 5332095"/>
              <a:gd name="connsiteX594" fmla="*/ 4177084 w 4830004"/>
              <a:gd name="connsiteY594" fmla="*/ 2555024 h 5332095"/>
              <a:gd name="connsiteX595" fmla="*/ 4198491 w 4830004"/>
              <a:gd name="connsiteY595" fmla="*/ 2555024 h 5332095"/>
              <a:gd name="connsiteX596" fmla="*/ 4198491 w 4830004"/>
              <a:gd name="connsiteY596" fmla="*/ 2510615 h 5332095"/>
              <a:gd name="connsiteX597" fmla="*/ 4072724 w 4830004"/>
              <a:gd name="connsiteY597" fmla="*/ 2489891 h 5332095"/>
              <a:gd name="connsiteX598" fmla="*/ 4072724 w 4830004"/>
              <a:gd name="connsiteY598" fmla="*/ 2501733 h 5332095"/>
              <a:gd name="connsiteX599" fmla="*/ 4091455 w 4830004"/>
              <a:gd name="connsiteY599" fmla="*/ 2522457 h 5332095"/>
              <a:gd name="connsiteX600" fmla="*/ 4102159 w 4830004"/>
              <a:gd name="connsiteY600" fmla="*/ 2501733 h 5332095"/>
              <a:gd name="connsiteX601" fmla="*/ 4102159 w 4830004"/>
              <a:gd name="connsiteY601" fmla="*/ 2489891 h 5332095"/>
              <a:gd name="connsiteX602" fmla="*/ 4361721 w 4830004"/>
              <a:gd name="connsiteY602" fmla="*/ 2481008 h 5332095"/>
              <a:gd name="connsiteX603" fmla="*/ 4340314 w 4830004"/>
              <a:gd name="connsiteY603" fmla="*/ 2501733 h 5332095"/>
              <a:gd name="connsiteX604" fmla="*/ 4361721 w 4830004"/>
              <a:gd name="connsiteY604" fmla="*/ 2510615 h 5332095"/>
              <a:gd name="connsiteX605" fmla="*/ 4369749 w 4830004"/>
              <a:gd name="connsiteY605" fmla="*/ 2489891 h 5332095"/>
              <a:gd name="connsiteX606" fmla="*/ 4369749 w 4830004"/>
              <a:gd name="connsiteY606" fmla="*/ 2481008 h 5332095"/>
              <a:gd name="connsiteX607" fmla="*/ 3326146 w 4830004"/>
              <a:gd name="connsiteY607" fmla="*/ 2469165 h 5332095"/>
              <a:gd name="connsiteX608" fmla="*/ 3334175 w 4830004"/>
              <a:gd name="connsiteY608" fmla="*/ 2469165 h 5332095"/>
              <a:gd name="connsiteX609" fmla="*/ 3334175 w 4830004"/>
              <a:gd name="connsiteY609" fmla="*/ 2510615 h 5332095"/>
              <a:gd name="connsiteX610" fmla="*/ 3307415 w 4830004"/>
              <a:gd name="connsiteY610" fmla="*/ 2510615 h 5332095"/>
              <a:gd name="connsiteX611" fmla="*/ 3307415 w 4830004"/>
              <a:gd name="connsiteY611" fmla="*/ 2489891 h 5332095"/>
              <a:gd name="connsiteX612" fmla="*/ 3326146 w 4830004"/>
              <a:gd name="connsiteY612" fmla="*/ 2469165 h 5332095"/>
              <a:gd name="connsiteX613" fmla="*/ 4399184 w 4830004"/>
              <a:gd name="connsiteY613" fmla="*/ 2457323 h 5332095"/>
              <a:gd name="connsiteX614" fmla="*/ 4399184 w 4830004"/>
              <a:gd name="connsiteY614" fmla="*/ 2469165 h 5332095"/>
              <a:gd name="connsiteX615" fmla="*/ 4417915 w 4830004"/>
              <a:gd name="connsiteY615" fmla="*/ 2489891 h 5332095"/>
              <a:gd name="connsiteX616" fmla="*/ 4428619 w 4830004"/>
              <a:gd name="connsiteY616" fmla="*/ 2489891 h 5332095"/>
              <a:gd name="connsiteX617" fmla="*/ 4428619 w 4830004"/>
              <a:gd name="connsiteY617" fmla="*/ 2481008 h 5332095"/>
              <a:gd name="connsiteX618" fmla="*/ 4407212 w 4830004"/>
              <a:gd name="connsiteY618" fmla="*/ 2457323 h 5332095"/>
              <a:gd name="connsiteX619" fmla="*/ 4302851 w 4830004"/>
              <a:gd name="connsiteY619" fmla="*/ 2448441 h 5332095"/>
              <a:gd name="connsiteX620" fmla="*/ 4302851 w 4830004"/>
              <a:gd name="connsiteY620" fmla="*/ 2457323 h 5332095"/>
              <a:gd name="connsiteX621" fmla="*/ 4321583 w 4830004"/>
              <a:gd name="connsiteY621" fmla="*/ 2481008 h 5332095"/>
              <a:gd name="connsiteX622" fmla="*/ 4321583 w 4830004"/>
              <a:gd name="connsiteY622" fmla="*/ 2448441 h 5332095"/>
              <a:gd name="connsiteX623" fmla="*/ 4016530 w 4830004"/>
              <a:gd name="connsiteY623" fmla="*/ 2448441 h 5332095"/>
              <a:gd name="connsiteX624" fmla="*/ 4024557 w 4830004"/>
              <a:gd name="connsiteY624" fmla="*/ 2481008 h 5332095"/>
              <a:gd name="connsiteX625" fmla="*/ 4035261 w 4830004"/>
              <a:gd name="connsiteY625" fmla="*/ 2481008 h 5332095"/>
              <a:gd name="connsiteX626" fmla="*/ 4035261 w 4830004"/>
              <a:gd name="connsiteY626" fmla="*/ 2448441 h 5332095"/>
              <a:gd name="connsiteX627" fmla="*/ 4581145 w 4830004"/>
              <a:gd name="connsiteY627" fmla="*/ 2436599 h 5332095"/>
              <a:gd name="connsiteX628" fmla="*/ 4610580 w 4830004"/>
              <a:gd name="connsiteY628" fmla="*/ 2436599 h 5332095"/>
              <a:gd name="connsiteX629" fmla="*/ 4637340 w 4830004"/>
              <a:gd name="connsiteY629" fmla="*/ 2522457 h 5332095"/>
              <a:gd name="connsiteX630" fmla="*/ 4637340 w 4830004"/>
              <a:gd name="connsiteY630" fmla="*/ 2543181 h 5332095"/>
              <a:gd name="connsiteX631" fmla="*/ 4618607 w 4830004"/>
              <a:gd name="connsiteY631" fmla="*/ 2543181 h 5332095"/>
              <a:gd name="connsiteX632" fmla="*/ 4589173 w 4830004"/>
              <a:gd name="connsiteY632" fmla="*/ 2522457 h 5332095"/>
              <a:gd name="connsiteX633" fmla="*/ 4570442 w 4830004"/>
              <a:gd name="connsiteY633" fmla="*/ 2534300 h 5332095"/>
              <a:gd name="connsiteX634" fmla="*/ 4562413 w 4830004"/>
              <a:gd name="connsiteY634" fmla="*/ 2510615 h 5332095"/>
              <a:gd name="connsiteX635" fmla="*/ 4589173 w 4830004"/>
              <a:gd name="connsiteY635" fmla="*/ 2469165 h 5332095"/>
              <a:gd name="connsiteX636" fmla="*/ 4581145 w 4830004"/>
              <a:gd name="connsiteY636" fmla="*/ 2448441 h 5332095"/>
              <a:gd name="connsiteX637" fmla="*/ 4110186 w 4830004"/>
              <a:gd name="connsiteY637" fmla="*/ 2427717 h 5332095"/>
              <a:gd name="connsiteX638" fmla="*/ 4110186 w 4830004"/>
              <a:gd name="connsiteY638" fmla="*/ 2436599 h 5332095"/>
              <a:gd name="connsiteX639" fmla="*/ 4120890 w 4830004"/>
              <a:gd name="connsiteY639" fmla="*/ 2469165 h 5332095"/>
              <a:gd name="connsiteX640" fmla="*/ 4139621 w 4830004"/>
              <a:gd name="connsiteY640" fmla="*/ 2448441 h 5332095"/>
              <a:gd name="connsiteX641" fmla="*/ 4120890 w 4830004"/>
              <a:gd name="connsiteY641" fmla="*/ 2427717 h 5332095"/>
              <a:gd name="connsiteX642" fmla="*/ 2962224 w 4830004"/>
              <a:gd name="connsiteY642" fmla="*/ 2415875 h 5332095"/>
              <a:gd name="connsiteX643" fmla="*/ 2970251 w 4830004"/>
              <a:gd name="connsiteY643" fmla="*/ 2457323 h 5332095"/>
              <a:gd name="connsiteX644" fmla="*/ 2988982 w 4830004"/>
              <a:gd name="connsiteY644" fmla="*/ 2457323 h 5332095"/>
              <a:gd name="connsiteX645" fmla="*/ 2988982 w 4830004"/>
              <a:gd name="connsiteY645" fmla="*/ 2448441 h 5332095"/>
              <a:gd name="connsiteX646" fmla="*/ 2980955 w 4830004"/>
              <a:gd name="connsiteY646" fmla="*/ 2415875 h 5332095"/>
              <a:gd name="connsiteX647" fmla="*/ 2049741 w 4830004"/>
              <a:gd name="connsiteY647" fmla="*/ 2406992 h 5332095"/>
              <a:gd name="connsiteX648" fmla="*/ 2060445 w 4830004"/>
              <a:gd name="connsiteY648" fmla="*/ 2406992 h 5332095"/>
              <a:gd name="connsiteX649" fmla="*/ 2060445 w 4830004"/>
              <a:gd name="connsiteY649" fmla="*/ 2436599 h 5332095"/>
              <a:gd name="connsiteX650" fmla="*/ 2012278 w 4830004"/>
              <a:gd name="connsiteY650" fmla="*/ 2575748 h 5332095"/>
              <a:gd name="connsiteX651" fmla="*/ 1982843 w 4830004"/>
              <a:gd name="connsiteY651" fmla="*/ 2575748 h 5332095"/>
              <a:gd name="connsiteX652" fmla="*/ 1982843 w 4830004"/>
              <a:gd name="connsiteY652" fmla="*/ 2469165 h 5332095"/>
              <a:gd name="connsiteX653" fmla="*/ 2004250 w 4830004"/>
              <a:gd name="connsiteY653" fmla="*/ 2448441 h 5332095"/>
              <a:gd name="connsiteX654" fmla="*/ 2031009 w 4830004"/>
              <a:gd name="connsiteY654" fmla="*/ 2448441 h 5332095"/>
              <a:gd name="connsiteX655" fmla="*/ 2049741 w 4830004"/>
              <a:gd name="connsiteY655" fmla="*/ 2406992 h 5332095"/>
              <a:gd name="connsiteX656" fmla="*/ 4599876 w 4830004"/>
              <a:gd name="connsiteY656" fmla="*/ 2395149 h 5332095"/>
              <a:gd name="connsiteX657" fmla="*/ 4637340 w 4830004"/>
              <a:gd name="connsiteY657" fmla="*/ 2395149 h 5332095"/>
              <a:gd name="connsiteX658" fmla="*/ 4666774 w 4830004"/>
              <a:gd name="connsiteY658" fmla="*/ 2427717 h 5332095"/>
              <a:gd name="connsiteX659" fmla="*/ 4666774 w 4830004"/>
              <a:gd name="connsiteY659" fmla="*/ 2436599 h 5332095"/>
              <a:gd name="connsiteX660" fmla="*/ 4648043 w 4830004"/>
              <a:gd name="connsiteY660" fmla="*/ 2436599 h 5332095"/>
              <a:gd name="connsiteX661" fmla="*/ 4648043 w 4830004"/>
              <a:gd name="connsiteY661" fmla="*/ 2415875 h 5332095"/>
              <a:gd name="connsiteX662" fmla="*/ 4637340 w 4830004"/>
              <a:gd name="connsiteY662" fmla="*/ 2415875 h 5332095"/>
              <a:gd name="connsiteX663" fmla="*/ 4610580 w 4830004"/>
              <a:gd name="connsiteY663" fmla="*/ 2436599 h 5332095"/>
              <a:gd name="connsiteX664" fmla="*/ 4169056 w 4830004"/>
              <a:gd name="connsiteY664" fmla="*/ 2395149 h 5332095"/>
              <a:gd name="connsiteX665" fmla="*/ 4169056 w 4830004"/>
              <a:gd name="connsiteY665" fmla="*/ 2457323 h 5332095"/>
              <a:gd name="connsiteX666" fmla="*/ 4177084 w 4830004"/>
              <a:gd name="connsiteY666" fmla="*/ 2457323 h 5332095"/>
              <a:gd name="connsiteX667" fmla="*/ 4187787 w 4830004"/>
              <a:gd name="connsiteY667" fmla="*/ 2395149 h 5332095"/>
              <a:gd name="connsiteX668" fmla="*/ 4139621 w 4830004"/>
              <a:gd name="connsiteY668" fmla="*/ 2330016 h 5332095"/>
              <a:gd name="connsiteX669" fmla="*/ 4131593 w 4830004"/>
              <a:gd name="connsiteY669" fmla="*/ 2353701 h 5332095"/>
              <a:gd name="connsiteX670" fmla="*/ 4150324 w 4830004"/>
              <a:gd name="connsiteY670" fmla="*/ 2362583 h 5332095"/>
              <a:gd name="connsiteX671" fmla="*/ 4158353 w 4830004"/>
              <a:gd name="connsiteY671" fmla="*/ 2362583 h 5332095"/>
              <a:gd name="connsiteX672" fmla="*/ 4158353 w 4830004"/>
              <a:gd name="connsiteY672" fmla="*/ 2353701 h 5332095"/>
              <a:gd name="connsiteX673" fmla="*/ 4139621 w 4830004"/>
              <a:gd name="connsiteY673" fmla="*/ 2330016 h 5332095"/>
              <a:gd name="connsiteX674" fmla="*/ 1763419 w 4830004"/>
              <a:gd name="connsiteY674" fmla="*/ 2330016 h 5332095"/>
              <a:gd name="connsiteX675" fmla="*/ 1859751 w 4830004"/>
              <a:gd name="connsiteY675" fmla="*/ 2501733 h 5332095"/>
              <a:gd name="connsiteX676" fmla="*/ 1859751 w 4830004"/>
              <a:gd name="connsiteY676" fmla="*/ 2543181 h 5332095"/>
              <a:gd name="connsiteX677" fmla="*/ 1811586 w 4830004"/>
              <a:gd name="connsiteY677" fmla="*/ 2584631 h 5332095"/>
              <a:gd name="connsiteX678" fmla="*/ 1704549 w 4830004"/>
              <a:gd name="connsiteY678" fmla="*/ 2415875 h 5332095"/>
              <a:gd name="connsiteX679" fmla="*/ 1763419 w 4830004"/>
              <a:gd name="connsiteY679" fmla="*/ 2330016 h 5332095"/>
              <a:gd name="connsiteX680" fmla="*/ 4254685 w 4830004"/>
              <a:gd name="connsiteY680" fmla="*/ 2309292 h 5332095"/>
              <a:gd name="connsiteX681" fmla="*/ 4206518 w 4830004"/>
              <a:gd name="connsiteY681" fmla="*/ 2362583 h 5332095"/>
              <a:gd name="connsiteX682" fmla="*/ 4225251 w 4830004"/>
              <a:gd name="connsiteY682" fmla="*/ 2374425 h 5332095"/>
              <a:gd name="connsiteX683" fmla="*/ 4265389 w 4830004"/>
              <a:gd name="connsiteY683" fmla="*/ 2341859 h 5332095"/>
              <a:gd name="connsiteX684" fmla="*/ 4254685 w 4830004"/>
              <a:gd name="connsiteY684" fmla="*/ 2309292 h 5332095"/>
              <a:gd name="connsiteX685" fmla="*/ 4177084 w 4830004"/>
              <a:gd name="connsiteY685" fmla="*/ 2288567 h 5332095"/>
              <a:gd name="connsiteX686" fmla="*/ 4177084 w 4830004"/>
              <a:gd name="connsiteY686" fmla="*/ 2309292 h 5332095"/>
              <a:gd name="connsiteX687" fmla="*/ 4187787 w 4830004"/>
              <a:gd name="connsiteY687" fmla="*/ 2341859 h 5332095"/>
              <a:gd name="connsiteX688" fmla="*/ 4198491 w 4830004"/>
              <a:gd name="connsiteY688" fmla="*/ 2341859 h 5332095"/>
              <a:gd name="connsiteX689" fmla="*/ 4198491 w 4830004"/>
              <a:gd name="connsiteY689" fmla="*/ 2309292 h 5332095"/>
              <a:gd name="connsiteX690" fmla="*/ 4177084 w 4830004"/>
              <a:gd name="connsiteY690" fmla="*/ 2288567 h 5332095"/>
              <a:gd name="connsiteX691" fmla="*/ 1849048 w 4830004"/>
              <a:gd name="connsiteY691" fmla="*/ 2288567 h 5332095"/>
              <a:gd name="connsiteX692" fmla="*/ 1867779 w 4830004"/>
              <a:gd name="connsiteY692" fmla="*/ 2288567 h 5332095"/>
              <a:gd name="connsiteX693" fmla="*/ 1878482 w 4830004"/>
              <a:gd name="connsiteY693" fmla="*/ 2330016 h 5332095"/>
              <a:gd name="connsiteX694" fmla="*/ 1859751 w 4830004"/>
              <a:gd name="connsiteY694" fmla="*/ 2341859 h 5332095"/>
              <a:gd name="connsiteX695" fmla="*/ 1849048 w 4830004"/>
              <a:gd name="connsiteY695" fmla="*/ 2321135 h 5332095"/>
              <a:gd name="connsiteX696" fmla="*/ 4361721 w 4830004"/>
              <a:gd name="connsiteY696" fmla="*/ 2256000 h 5332095"/>
              <a:gd name="connsiteX697" fmla="*/ 4351018 w 4830004"/>
              <a:gd name="connsiteY697" fmla="*/ 2300409 h 5332095"/>
              <a:gd name="connsiteX698" fmla="*/ 4351018 w 4830004"/>
              <a:gd name="connsiteY698" fmla="*/ 2321135 h 5332095"/>
              <a:gd name="connsiteX699" fmla="*/ 4361721 w 4830004"/>
              <a:gd name="connsiteY699" fmla="*/ 2321135 h 5332095"/>
              <a:gd name="connsiteX700" fmla="*/ 4361721 w 4830004"/>
              <a:gd name="connsiteY700" fmla="*/ 2279685 h 5332095"/>
              <a:gd name="connsiteX701" fmla="*/ 4380452 w 4830004"/>
              <a:gd name="connsiteY701" fmla="*/ 2279685 h 5332095"/>
              <a:gd name="connsiteX702" fmla="*/ 4417915 w 4830004"/>
              <a:gd name="connsiteY702" fmla="*/ 2395149 h 5332095"/>
              <a:gd name="connsiteX703" fmla="*/ 4455377 w 4830004"/>
              <a:gd name="connsiteY703" fmla="*/ 2330016 h 5332095"/>
              <a:gd name="connsiteX704" fmla="*/ 4455377 w 4830004"/>
              <a:gd name="connsiteY704" fmla="*/ 2309292 h 5332095"/>
              <a:gd name="connsiteX705" fmla="*/ 4417915 w 4830004"/>
              <a:gd name="connsiteY705" fmla="*/ 2341859 h 5332095"/>
              <a:gd name="connsiteX706" fmla="*/ 4407212 w 4830004"/>
              <a:gd name="connsiteY706" fmla="*/ 2341859 h 5332095"/>
              <a:gd name="connsiteX707" fmla="*/ 4380452 w 4830004"/>
              <a:gd name="connsiteY707" fmla="*/ 2256000 h 5332095"/>
              <a:gd name="connsiteX708" fmla="*/ 2175508 w 4830004"/>
              <a:gd name="connsiteY708" fmla="*/ 2226394 h 5332095"/>
              <a:gd name="connsiteX709" fmla="*/ 2212971 w 4830004"/>
              <a:gd name="connsiteY709" fmla="*/ 2300409 h 5332095"/>
              <a:gd name="connsiteX710" fmla="*/ 2194239 w 4830004"/>
              <a:gd name="connsiteY710" fmla="*/ 2309292 h 5332095"/>
              <a:gd name="connsiteX711" fmla="*/ 2186211 w 4830004"/>
              <a:gd name="connsiteY711" fmla="*/ 2300409 h 5332095"/>
              <a:gd name="connsiteX712" fmla="*/ 2175508 w 4830004"/>
              <a:gd name="connsiteY712" fmla="*/ 2309292 h 5332095"/>
              <a:gd name="connsiteX713" fmla="*/ 2156777 w 4830004"/>
              <a:gd name="connsiteY713" fmla="*/ 2256000 h 5332095"/>
              <a:gd name="connsiteX714" fmla="*/ 2156777 w 4830004"/>
              <a:gd name="connsiteY714" fmla="*/ 2247118 h 5332095"/>
              <a:gd name="connsiteX715" fmla="*/ 2175508 w 4830004"/>
              <a:gd name="connsiteY715" fmla="*/ 2226394 h 5332095"/>
              <a:gd name="connsiteX716" fmla="*/ 3987094 w 4830004"/>
              <a:gd name="connsiteY716" fmla="*/ 2214550 h 5332095"/>
              <a:gd name="connsiteX717" fmla="*/ 4005826 w 4830004"/>
              <a:gd name="connsiteY717" fmla="*/ 2235276 h 5332095"/>
              <a:gd name="connsiteX718" fmla="*/ 3987094 w 4830004"/>
              <a:gd name="connsiteY718" fmla="*/ 2256000 h 5332095"/>
              <a:gd name="connsiteX719" fmla="*/ 3968363 w 4830004"/>
              <a:gd name="connsiteY719" fmla="*/ 2235276 h 5332095"/>
              <a:gd name="connsiteX720" fmla="*/ 3987094 w 4830004"/>
              <a:gd name="connsiteY720" fmla="*/ 2214550 h 5332095"/>
              <a:gd name="connsiteX721" fmla="*/ 2271840 w 4830004"/>
              <a:gd name="connsiteY721" fmla="*/ 2214550 h 5332095"/>
              <a:gd name="connsiteX722" fmla="*/ 2242406 w 4830004"/>
              <a:gd name="connsiteY722" fmla="*/ 2226394 h 5332095"/>
              <a:gd name="connsiteX723" fmla="*/ 2242406 w 4830004"/>
              <a:gd name="connsiteY723" fmla="*/ 2235276 h 5332095"/>
              <a:gd name="connsiteX724" fmla="*/ 2253109 w 4830004"/>
              <a:gd name="connsiteY724" fmla="*/ 2235276 h 5332095"/>
              <a:gd name="connsiteX725" fmla="*/ 2279868 w 4830004"/>
              <a:gd name="connsiteY725" fmla="*/ 2226394 h 5332095"/>
              <a:gd name="connsiteX726" fmla="*/ 2279868 w 4830004"/>
              <a:gd name="connsiteY726" fmla="*/ 2214550 h 5332095"/>
              <a:gd name="connsiteX727" fmla="*/ 4131593 w 4830004"/>
              <a:gd name="connsiteY727" fmla="*/ 2205669 h 5332095"/>
              <a:gd name="connsiteX728" fmla="*/ 4158353 w 4830004"/>
              <a:gd name="connsiteY728" fmla="*/ 2256000 h 5332095"/>
              <a:gd name="connsiteX729" fmla="*/ 4177084 w 4830004"/>
              <a:gd name="connsiteY729" fmla="*/ 2226394 h 5332095"/>
              <a:gd name="connsiteX730" fmla="*/ 4131593 w 4830004"/>
              <a:gd name="connsiteY730" fmla="*/ 2205669 h 5332095"/>
              <a:gd name="connsiteX731" fmla="*/ 4273416 w 4830004"/>
              <a:gd name="connsiteY731" fmla="*/ 2161260 h 5332095"/>
              <a:gd name="connsiteX732" fmla="*/ 4273416 w 4830004"/>
              <a:gd name="connsiteY732" fmla="*/ 2193826 h 5332095"/>
              <a:gd name="connsiteX733" fmla="*/ 4292147 w 4830004"/>
              <a:gd name="connsiteY733" fmla="*/ 2173102 h 5332095"/>
              <a:gd name="connsiteX734" fmla="*/ 4292147 w 4830004"/>
              <a:gd name="connsiteY734" fmla="*/ 2161260 h 5332095"/>
              <a:gd name="connsiteX735" fmla="*/ 4110186 w 4830004"/>
              <a:gd name="connsiteY735" fmla="*/ 2152378 h 5332095"/>
              <a:gd name="connsiteX736" fmla="*/ 4102159 w 4830004"/>
              <a:gd name="connsiteY736" fmla="*/ 2193826 h 5332095"/>
              <a:gd name="connsiteX737" fmla="*/ 4110186 w 4830004"/>
              <a:gd name="connsiteY737" fmla="*/ 2226394 h 5332095"/>
              <a:gd name="connsiteX738" fmla="*/ 4120890 w 4830004"/>
              <a:gd name="connsiteY738" fmla="*/ 2226394 h 5332095"/>
              <a:gd name="connsiteX739" fmla="*/ 4120890 w 4830004"/>
              <a:gd name="connsiteY739" fmla="*/ 2152378 h 5332095"/>
              <a:gd name="connsiteX740" fmla="*/ 3995123 w 4830004"/>
              <a:gd name="connsiteY740" fmla="*/ 2152378 h 5332095"/>
              <a:gd name="connsiteX741" fmla="*/ 4005826 w 4830004"/>
              <a:gd name="connsiteY741" fmla="*/ 2152378 h 5332095"/>
              <a:gd name="connsiteX742" fmla="*/ 4005826 w 4830004"/>
              <a:gd name="connsiteY742" fmla="*/ 2181984 h 5332095"/>
              <a:gd name="connsiteX743" fmla="*/ 3995123 w 4830004"/>
              <a:gd name="connsiteY743" fmla="*/ 2181984 h 5332095"/>
              <a:gd name="connsiteX744" fmla="*/ 3976390 w 4830004"/>
              <a:gd name="connsiteY744" fmla="*/ 2161260 h 5332095"/>
              <a:gd name="connsiteX745" fmla="*/ 4677478 w 4830004"/>
              <a:gd name="connsiteY745" fmla="*/ 2128693 h 5332095"/>
              <a:gd name="connsiteX746" fmla="*/ 4696209 w 4830004"/>
              <a:gd name="connsiteY746" fmla="*/ 2152378 h 5332095"/>
              <a:gd name="connsiteX747" fmla="*/ 4696209 w 4830004"/>
              <a:gd name="connsiteY747" fmla="*/ 2173102 h 5332095"/>
              <a:gd name="connsiteX748" fmla="*/ 4658747 w 4830004"/>
              <a:gd name="connsiteY748" fmla="*/ 2341859 h 5332095"/>
              <a:gd name="connsiteX749" fmla="*/ 4610580 w 4830004"/>
              <a:gd name="connsiteY749" fmla="*/ 2353701 h 5332095"/>
              <a:gd name="connsiteX750" fmla="*/ 4599876 w 4830004"/>
              <a:gd name="connsiteY750" fmla="*/ 2330016 h 5332095"/>
              <a:gd name="connsiteX751" fmla="*/ 4677478 w 4830004"/>
              <a:gd name="connsiteY751" fmla="*/ 2128693 h 5332095"/>
              <a:gd name="connsiteX752" fmla="*/ 1964112 w 4830004"/>
              <a:gd name="connsiteY752" fmla="*/ 2128693 h 5332095"/>
              <a:gd name="connsiteX753" fmla="*/ 1993547 w 4830004"/>
              <a:gd name="connsiteY753" fmla="*/ 2128693 h 5332095"/>
              <a:gd name="connsiteX754" fmla="*/ 2031009 w 4830004"/>
              <a:gd name="connsiteY754" fmla="*/ 2205669 h 5332095"/>
              <a:gd name="connsiteX755" fmla="*/ 2031009 w 4830004"/>
              <a:gd name="connsiteY755" fmla="*/ 2214550 h 5332095"/>
              <a:gd name="connsiteX756" fmla="*/ 1897214 w 4830004"/>
              <a:gd name="connsiteY756" fmla="*/ 2267842 h 5332095"/>
              <a:gd name="connsiteX757" fmla="*/ 1889186 w 4830004"/>
              <a:gd name="connsiteY757" fmla="*/ 2256000 h 5332095"/>
              <a:gd name="connsiteX758" fmla="*/ 1964112 w 4830004"/>
              <a:gd name="connsiteY758" fmla="*/ 2128693 h 5332095"/>
              <a:gd name="connsiteX759" fmla="*/ 2071148 w 4830004"/>
              <a:gd name="connsiteY759" fmla="*/ 2119810 h 5332095"/>
              <a:gd name="connsiteX760" fmla="*/ 2097907 w 4830004"/>
              <a:gd name="connsiteY760" fmla="*/ 2247118 h 5332095"/>
              <a:gd name="connsiteX761" fmla="*/ 2049741 w 4830004"/>
              <a:gd name="connsiteY761" fmla="*/ 2140536 h 5332095"/>
              <a:gd name="connsiteX762" fmla="*/ 2071148 w 4830004"/>
              <a:gd name="connsiteY762" fmla="*/ 2119810 h 5332095"/>
              <a:gd name="connsiteX763" fmla="*/ 4648043 w 4830004"/>
              <a:gd name="connsiteY763" fmla="*/ 2066520 h 5332095"/>
              <a:gd name="connsiteX764" fmla="*/ 4666774 w 4830004"/>
              <a:gd name="connsiteY764" fmla="*/ 2066520 h 5332095"/>
              <a:gd name="connsiteX765" fmla="*/ 4666774 w 4830004"/>
              <a:gd name="connsiteY765" fmla="*/ 2087244 h 5332095"/>
              <a:gd name="connsiteX766" fmla="*/ 4648043 w 4830004"/>
              <a:gd name="connsiteY766" fmla="*/ 2107968 h 5332095"/>
              <a:gd name="connsiteX767" fmla="*/ 4637340 w 4830004"/>
              <a:gd name="connsiteY767" fmla="*/ 2099086 h 5332095"/>
              <a:gd name="connsiteX768" fmla="*/ 4648043 w 4830004"/>
              <a:gd name="connsiteY768" fmla="*/ 2066520 h 5332095"/>
              <a:gd name="connsiteX769" fmla="*/ 4532979 w 4830004"/>
              <a:gd name="connsiteY769" fmla="*/ 2025070 h 5332095"/>
              <a:gd name="connsiteX770" fmla="*/ 4551710 w 4830004"/>
              <a:gd name="connsiteY770" fmla="*/ 2045796 h 5332095"/>
              <a:gd name="connsiteX771" fmla="*/ 4551710 w 4830004"/>
              <a:gd name="connsiteY771" fmla="*/ 2066520 h 5332095"/>
              <a:gd name="connsiteX772" fmla="*/ 4532979 w 4830004"/>
              <a:gd name="connsiteY772" fmla="*/ 2066520 h 5332095"/>
              <a:gd name="connsiteX773" fmla="*/ 4677478 w 4830004"/>
              <a:gd name="connsiteY773" fmla="*/ 1992504 h 5332095"/>
              <a:gd name="connsiteX774" fmla="*/ 4696209 w 4830004"/>
              <a:gd name="connsiteY774" fmla="*/ 1992504 h 5332095"/>
              <a:gd name="connsiteX775" fmla="*/ 4696209 w 4830004"/>
              <a:gd name="connsiteY775" fmla="*/ 2025070 h 5332095"/>
              <a:gd name="connsiteX776" fmla="*/ 4677478 w 4830004"/>
              <a:gd name="connsiteY776" fmla="*/ 2045796 h 5332095"/>
              <a:gd name="connsiteX777" fmla="*/ 4158353 w 4830004"/>
              <a:gd name="connsiteY777" fmla="*/ 1906645 h 5332095"/>
              <a:gd name="connsiteX778" fmla="*/ 4158353 w 4830004"/>
              <a:gd name="connsiteY778" fmla="*/ 1992504 h 5332095"/>
              <a:gd name="connsiteX779" fmla="*/ 4150324 w 4830004"/>
              <a:gd name="connsiteY779" fmla="*/ 2013228 h 5332095"/>
              <a:gd name="connsiteX780" fmla="*/ 4158353 w 4830004"/>
              <a:gd name="connsiteY780" fmla="*/ 2013228 h 5332095"/>
              <a:gd name="connsiteX781" fmla="*/ 4187787 w 4830004"/>
              <a:gd name="connsiteY781" fmla="*/ 1992504 h 5332095"/>
              <a:gd name="connsiteX782" fmla="*/ 4198491 w 4830004"/>
              <a:gd name="connsiteY782" fmla="*/ 2001385 h 5332095"/>
              <a:gd name="connsiteX783" fmla="*/ 4206518 w 4830004"/>
              <a:gd name="connsiteY783" fmla="*/ 1980661 h 5332095"/>
              <a:gd name="connsiteX784" fmla="*/ 4177084 w 4830004"/>
              <a:gd name="connsiteY784" fmla="*/ 1906645 h 5332095"/>
              <a:gd name="connsiteX785" fmla="*/ 575319 w 4830004"/>
              <a:gd name="connsiteY785" fmla="*/ 1906645 h 5332095"/>
              <a:gd name="connsiteX786" fmla="*/ 671651 w 4830004"/>
              <a:gd name="connsiteY786" fmla="*/ 2025070 h 5332095"/>
              <a:gd name="connsiteX787" fmla="*/ 671651 w 4830004"/>
              <a:gd name="connsiteY787" fmla="*/ 2045796 h 5332095"/>
              <a:gd name="connsiteX788" fmla="*/ 652919 w 4830004"/>
              <a:gd name="connsiteY788" fmla="*/ 2066520 h 5332095"/>
              <a:gd name="connsiteX789" fmla="*/ 642215 w 4830004"/>
              <a:gd name="connsiteY789" fmla="*/ 2066520 h 5332095"/>
              <a:gd name="connsiteX790" fmla="*/ 545883 w 4830004"/>
              <a:gd name="connsiteY790" fmla="*/ 1918488 h 5332095"/>
              <a:gd name="connsiteX791" fmla="*/ 575319 w 4830004"/>
              <a:gd name="connsiteY791" fmla="*/ 1906645 h 5332095"/>
              <a:gd name="connsiteX792" fmla="*/ 4407212 w 4830004"/>
              <a:gd name="connsiteY792" fmla="*/ 1897764 h 5332095"/>
              <a:gd name="connsiteX793" fmla="*/ 4428619 w 4830004"/>
              <a:gd name="connsiteY793" fmla="*/ 1918488 h 5332095"/>
              <a:gd name="connsiteX794" fmla="*/ 4428619 w 4830004"/>
              <a:gd name="connsiteY794" fmla="*/ 1951054 h 5332095"/>
              <a:gd name="connsiteX795" fmla="*/ 4407212 w 4830004"/>
              <a:gd name="connsiteY795" fmla="*/ 1951054 h 5332095"/>
              <a:gd name="connsiteX796" fmla="*/ 4235954 w 4830004"/>
              <a:gd name="connsiteY796" fmla="*/ 1844472 h 5332095"/>
              <a:gd name="connsiteX797" fmla="*/ 4246658 w 4830004"/>
              <a:gd name="connsiteY797" fmla="*/ 1874079 h 5332095"/>
              <a:gd name="connsiteX798" fmla="*/ 4235954 w 4830004"/>
              <a:gd name="connsiteY798" fmla="*/ 1959937 h 5332095"/>
              <a:gd name="connsiteX799" fmla="*/ 4254685 w 4830004"/>
              <a:gd name="connsiteY799" fmla="*/ 2013228 h 5332095"/>
              <a:gd name="connsiteX800" fmla="*/ 4284120 w 4830004"/>
              <a:gd name="connsiteY800" fmla="*/ 2013228 h 5332095"/>
              <a:gd name="connsiteX801" fmla="*/ 4284120 w 4830004"/>
              <a:gd name="connsiteY801" fmla="*/ 1971780 h 5332095"/>
              <a:gd name="connsiteX802" fmla="*/ 4254685 w 4830004"/>
              <a:gd name="connsiteY802" fmla="*/ 1939212 h 5332095"/>
              <a:gd name="connsiteX803" fmla="*/ 4265389 w 4830004"/>
              <a:gd name="connsiteY803" fmla="*/ 1897764 h 5332095"/>
              <a:gd name="connsiteX804" fmla="*/ 4254685 w 4830004"/>
              <a:gd name="connsiteY804" fmla="*/ 1844472 h 5332095"/>
              <a:gd name="connsiteX805" fmla="*/ 4177084 w 4830004"/>
              <a:gd name="connsiteY805" fmla="*/ 1811905 h 5332095"/>
              <a:gd name="connsiteX806" fmla="*/ 4158353 w 4830004"/>
              <a:gd name="connsiteY806" fmla="*/ 1832629 h 5332095"/>
              <a:gd name="connsiteX807" fmla="*/ 4169056 w 4830004"/>
              <a:gd name="connsiteY807" fmla="*/ 1885921 h 5332095"/>
              <a:gd name="connsiteX808" fmla="*/ 4187787 w 4830004"/>
              <a:gd name="connsiteY808" fmla="*/ 1865197 h 5332095"/>
              <a:gd name="connsiteX809" fmla="*/ 4187787 w 4830004"/>
              <a:gd name="connsiteY809" fmla="*/ 1811905 h 5332095"/>
              <a:gd name="connsiteX810" fmla="*/ 4225251 w 4830004"/>
              <a:gd name="connsiteY810" fmla="*/ 1758613 h 5332095"/>
              <a:gd name="connsiteX811" fmla="*/ 4225251 w 4830004"/>
              <a:gd name="connsiteY811" fmla="*/ 1779339 h 5332095"/>
              <a:gd name="connsiteX812" fmla="*/ 4235954 w 4830004"/>
              <a:gd name="connsiteY812" fmla="*/ 1811905 h 5332095"/>
              <a:gd name="connsiteX813" fmla="*/ 4246658 w 4830004"/>
              <a:gd name="connsiteY813" fmla="*/ 1811905 h 5332095"/>
              <a:gd name="connsiteX814" fmla="*/ 4246658 w 4830004"/>
              <a:gd name="connsiteY814" fmla="*/ 1800063 h 5332095"/>
              <a:gd name="connsiteX815" fmla="*/ 4235954 w 4830004"/>
              <a:gd name="connsiteY815" fmla="*/ 1758613 h 5332095"/>
              <a:gd name="connsiteX816" fmla="*/ 4351018 w 4830004"/>
              <a:gd name="connsiteY816" fmla="*/ 1696441 h 5332095"/>
              <a:gd name="connsiteX817" fmla="*/ 4351018 w 4830004"/>
              <a:gd name="connsiteY817" fmla="*/ 1726047 h 5332095"/>
              <a:gd name="connsiteX818" fmla="*/ 4361721 w 4830004"/>
              <a:gd name="connsiteY818" fmla="*/ 1726047 h 5332095"/>
              <a:gd name="connsiteX819" fmla="*/ 4369749 w 4830004"/>
              <a:gd name="connsiteY819" fmla="*/ 1696441 h 5332095"/>
              <a:gd name="connsiteX820" fmla="*/ 4589173 w 4830004"/>
              <a:gd name="connsiteY820" fmla="*/ 1672756 h 5332095"/>
              <a:gd name="connsiteX821" fmla="*/ 4618607 w 4830004"/>
              <a:gd name="connsiteY821" fmla="*/ 1672756 h 5332095"/>
              <a:gd name="connsiteX822" fmla="*/ 4610580 w 4830004"/>
              <a:gd name="connsiteY822" fmla="*/ 1749732 h 5332095"/>
              <a:gd name="connsiteX823" fmla="*/ 4589173 w 4830004"/>
              <a:gd name="connsiteY823" fmla="*/ 1749732 h 5332095"/>
              <a:gd name="connsiteX824" fmla="*/ 4543682 w 4830004"/>
              <a:gd name="connsiteY824" fmla="*/ 1672756 h 5332095"/>
              <a:gd name="connsiteX825" fmla="*/ 4562413 w 4830004"/>
              <a:gd name="connsiteY825" fmla="*/ 1672756 h 5332095"/>
              <a:gd name="connsiteX826" fmla="*/ 4562413 w 4830004"/>
              <a:gd name="connsiteY826" fmla="*/ 1705323 h 5332095"/>
              <a:gd name="connsiteX827" fmla="*/ 4543682 w 4830004"/>
              <a:gd name="connsiteY827" fmla="*/ 1705323 h 5332095"/>
              <a:gd name="connsiteX828" fmla="*/ 4254685 w 4830004"/>
              <a:gd name="connsiteY828" fmla="*/ 1545448 h 5332095"/>
              <a:gd name="connsiteX829" fmla="*/ 4254685 w 4830004"/>
              <a:gd name="connsiteY829" fmla="*/ 1589859 h 5332095"/>
              <a:gd name="connsiteX830" fmla="*/ 4273416 w 4830004"/>
              <a:gd name="connsiteY830" fmla="*/ 1569133 h 5332095"/>
              <a:gd name="connsiteX831" fmla="*/ 4273416 w 4830004"/>
              <a:gd name="connsiteY831" fmla="*/ 1545448 h 5332095"/>
              <a:gd name="connsiteX832" fmla="*/ 4495517 w 4830004"/>
              <a:gd name="connsiteY832" fmla="*/ 1504000 h 5332095"/>
              <a:gd name="connsiteX833" fmla="*/ 4503544 w 4830004"/>
              <a:gd name="connsiteY833" fmla="*/ 1515843 h 5332095"/>
              <a:gd name="connsiteX834" fmla="*/ 4522275 w 4830004"/>
              <a:gd name="connsiteY834" fmla="*/ 1504000 h 5332095"/>
              <a:gd name="connsiteX835" fmla="*/ 4570442 w 4830004"/>
              <a:gd name="connsiteY835" fmla="*/ 1643149 h 5332095"/>
              <a:gd name="connsiteX836" fmla="*/ 4562413 w 4830004"/>
              <a:gd name="connsiteY836" fmla="*/ 1643149 h 5332095"/>
              <a:gd name="connsiteX837" fmla="*/ 4543682 w 4830004"/>
              <a:gd name="connsiteY837" fmla="*/ 1622425 h 5332095"/>
              <a:gd name="connsiteX838" fmla="*/ 4522275 w 4830004"/>
              <a:gd name="connsiteY838" fmla="*/ 1631307 h 5332095"/>
              <a:gd name="connsiteX839" fmla="*/ 4514248 w 4830004"/>
              <a:gd name="connsiteY839" fmla="*/ 1631307 h 5332095"/>
              <a:gd name="connsiteX840" fmla="*/ 4514248 w 4830004"/>
              <a:gd name="connsiteY840" fmla="*/ 1622425 h 5332095"/>
              <a:gd name="connsiteX841" fmla="*/ 4522275 w 4830004"/>
              <a:gd name="connsiteY841" fmla="*/ 1545448 h 5332095"/>
              <a:gd name="connsiteX842" fmla="*/ 4495517 w 4830004"/>
              <a:gd name="connsiteY842" fmla="*/ 1515843 h 5332095"/>
              <a:gd name="connsiteX843" fmla="*/ 4388481 w 4830004"/>
              <a:gd name="connsiteY843" fmla="*/ 1504000 h 5332095"/>
              <a:gd name="connsiteX844" fmla="*/ 4380452 w 4830004"/>
              <a:gd name="connsiteY844" fmla="*/ 1569133 h 5332095"/>
              <a:gd name="connsiteX845" fmla="*/ 4399184 w 4830004"/>
              <a:gd name="connsiteY845" fmla="*/ 1578016 h 5332095"/>
              <a:gd name="connsiteX846" fmla="*/ 4407212 w 4830004"/>
              <a:gd name="connsiteY846" fmla="*/ 1515843 h 5332095"/>
              <a:gd name="connsiteX847" fmla="*/ 4514248 w 4830004"/>
              <a:gd name="connsiteY847" fmla="*/ 1335244 h 5332095"/>
              <a:gd name="connsiteX848" fmla="*/ 4532979 w 4830004"/>
              <a:gd name="connsiteY848" fmla="*/ 1335244 h 5332095"/>
              <a:gd name="connsiteX849" fmla="*/ 4562413 w 4830004"/>
              <a:gd name="connsiteY849" fmla="*/ 1388535 h 5332095"/>
              <a:gd name="connsiteX850" fmla="*/ 4532979 w 4830004"/>
              <a:gd name="connsiteY850" fmla="*/ 1418142 h 5332095"/>
              <a:gd name="connsiteX851" fmla="*/ 4503544 w 4830004"/>
              <a:gd name="connsiteY851" fmla="*/ 1367811 h 5332095"/>
              <a:gd name="connsiteX852" fmla="*/ 4514248 w 4830004"/>
              <a:gd name="connsiteY852" fmla="*/ 1335244 h 5332095"/>
              <a:gd name="connsiteX853" fmla="*/ 1581458 w 4830004"/>
              <a:gd name="connsiteY853" fmla="*/ 1314519 h 5332095"/>
              <a:gd name="connsiteX854" fmla="*/ 1592161 w 4830004"/>
              <a:gd name="connsiteY854" fmla="*/ 1314519 h 5332095"/>
              <a:gd name="connsiteX855" fmla="*/ 1637652 w 4830004"/>
              <a:gd name="connsiteY855" fmla="*/ 1429984 h 5332095"/>
              <a:gd name="connsiteX856" fmla="*/ 1637652 w 4830004"/>
              <a:gd name="connsiteY856" fmla="*/ 1462551 h 5332095"/>
              <a:gd name="connsiteX857" fmla="*/ 1629623 w 4830004"/>
              <a:gd name="connsiteY857" fmla="*/ 1462551 h 5332095"/>
              <a:gd name="connsiteX858" fmla="*/ 1610892 w 4830004"/>
              <a:gd name="connsiteY858" fmla="*/ 1450708 h 5332095"/>
              <a:gd name="connsiteX859" fmla="*/ 1610892 w 4830004"/>
              <a:gd name="connsiteY859" fmla="*/ 1462551 h 5332095"/>
              <a:gd name="connsiteX860" fmla="*/ 1659059 w 4830004"/>
              <a:gd name="connsiteY860" fmla="*/ 1643149 h 5332095"/>
              <a:gd name="connsiteX861" fmla="*/ 1659059 w 4830004"/>
              <a:gd name="connsiteY861" fmla="*/ 1652031 h 5332095"/>
              <a:gd name="connsiteX862" fmla="*/ 1637652 w 4830004"/>
              <a:gd name="connsiteY862" fmla="*/ 1672756 h 5332095"/>
              <a:gd name="connsiteX863" fmla="*/ 1514560 w 4830004"/>
              <a:gd name="connsiteY863" fmla="*/ 1429984 h 5332095"/>
              <a:gd name="connsiteX864" fmla="*/ 1514560 w 4830004"/>
              <a:gd name="connsiteY864" fmla="*/ 1409260 h 5332095"/>
              <a:gd name="connsiteX865" fmla="*/ 1570754 w 4830004"/>
              <a:gd name="connsiteY865" fmla="*/ 1388535 h 5332095"/>
              <a:gd name="connsiteX866" fmla="*/ 1562727 w 4830004"/>
              <a:gd name="connsiteY866" fmla="*/ 1367811 h 5332095"/>
              <a:gd name="connsiteX867" fmla="*/ 1562727 w 4830004"/>
              <a:gd name="connsiteY867" fmla="*/ 1335244 h 5332095"/>
              <a:gd name="connsiteX868" fmla="*/ 1581458 w 4830004"/>
              <a:gd name="connsiteY868" fmla="*/ 1314519 h 5332095"/>
              <a:gd name="connsiteX869" fmla="*/ 1024870 w 4830004"/>
              <a:gd name="connsiteY869" fmla="*/ 1261229 h 5332095"/>
              <a:gd name="connsiteX870" fmla="*/ 1006139 w 4830004"/>
              <a:gd name="connsiteY870" fmla="*/ 1302676 h 5332095"/>
              <a:gd name="connsiteX871" fmla="*/ 1024870 w 4830004"/>
              <a:gd name="connsiteY871" fmla="*/ 1397418 h 5332095"/>
              <a:gd name="connsiteX872" fmla="*/ 1035573 w 4830004"/>
              <a:gd name="connsiteY872" fmla="*/ 1397418 h 5332095"/>
              <a:gd name="connsiteX873" fmla="*/ 1035573 w 4830004"/>
              <a:gd name="connsiteY873" fmla="*/ 1388535 h 5332095"/>
              <a:gd name="connsiteX874" fmla="*/ 1024870 w 4830004"/>
              <a:gd name="connsiteY874" fmla="*/ 1355968 h 5332095"/>
              <a:gd name="connsiteX875" fmla="*/ 1043601 w 4830004"/>
              <a:gd name="connsiteY875" fmla="*/ 1293795 h 5332095"/>
              <a:gd name="connsiteX876" fmla="*/ 1043601 w 4830004"/>
              <a:gd name="connsiteY876" fmla="*/ 1261229 h 5332095"/>
              <a:gd name="connsiteX877" fmla="*/ 4800570 w 4830004"/>
              <a:gd name="connsiteY877" fmla="*/ 1228662 h 5332095"/>
              <a:gd name="connsiteX878" fmla="*/ 4830004 w 4830004"/>
              <a:gd name="connsiteY878" fmla="*/ 1228662 h 5332095"/>
              <a:gd name="connsiteX879" fmla="*/ 4830004 w 4830004"/>
              <a:gd name="connsiteY879" fmla="*/ 1240504 h 5332095"/>
              <a:gd name="connsiteX880" fmla="*/ 4811273 w 4830004"/>
              <a:gd name="connsiteY880" fmla="*/ 1261229 h 5332095"/>
              <a:gd name="connsiteX881" fmla="*/ 4800570 w 4830004"/>
              <a:gd name="connsiteY881" fmla="*/ 1240504 h 5332095"/>
              <a:gd name="connsiteX882" fmla="*/ 4369749 w 4830004"/>
              <a:gd name="connsiteY882" fmla="*/ 1228662 h 5332095"/>
              <a:gd name="connsiteX883" fmla="*/ 4351018 w 4830004"/>
              <a:gd name="connsiteY883" fmla="*/ 1249386 h 5332095"/>
              <a:gd name="connsiteX884" fmla="*/ 4351018 w 4830004"/>
              <a:gd name="connsiteY884" fmla="*/ 1293795 h 5332095"/>
              <a:gd name="connsiteX885" fmla="*/ 4361721 w 4830004"/>
              <a:gd name="connsiteY885" fmla="*/ 1293795 h 5332095"/>
              <a:gd name="connsiteX886" fmla="*/ 4380452 w 4830004"/>
              <a:gd name="connsiteY886" fmla="*/ 1261229 h 5332095"/>
              <a:gd name="connsiteX887" fmla="*/ 4369749 w 4830004"/>
              <a:gd name="connsiteY887" fmla="*/ 1228662 h 5332095"/>
              <a:gd name="connsiteX888" fmla="*/ 1667087 w 4830004"/>
              <a:gd name="connsiteY888" fmla="*/ 1175370 h 5332095"/>
              <a:gd name="connsiteX889" fmla="*/ 1685818 w 4830004"/>
              <a:gd name="connsiteY889" fmla="*/ 1228662 h 5332095"/>
              <a:gd name="connsiteX890" fmla="*/ 1667087 w 4830004"/>
              <a:gd name="connsiteY890" fmla="*/ 1240504 h 5332095"/>
              <a:gd name="connsiteX891" fmla="*/ 1648356 w 4830004"/>
              <a:gd name="connsiteY891" fmla="*/ 1207937 h 5332095"/>
              <a:gd name="connsiteX892" fmla="*/ 1648356 w 4830004"/>
              <a:gd name="connsiteY892" fmla="*/ 1196094 h 5332095"/>
              <a:gd name="connsiteX893" fmla="*/ 1667087 w 4830004"/>
              <a:gd name="connsiteY893" fmla="*/ 1175370 h 5332095"/>
              <a:gd name="connsiteX894" fmla="*/ 1024870 w 4830004"/>
              <a:gd name="connsiteY894" fmla="*/ 1113197 h 5332095"/>
              <a:gd name="connsiteX895" fmla="*/ 1006139 w 4830004"/>
              <a:gd name="connsiteY895" fmla="*/ 1133922 h 5332095"/>
              <a:gd name="connsiteX896" fmla="*/ 1006139 w 4830004"/>
              <a:gd name="connsiteY896" fmla="*/ 1142804 h 5332095"/>
              <a:gd name="connsiteX897" fmla="*/ 1024870 w 4830004"/>
              <a:gd name="connsiteY897" fmla="*/ 1166489 h 5332095"/>
              <a:gd name="connsiteX898" fmla="*/ 1035573 w 4830004"/>
              <a:gd name="connsiteY898" fmla="*/ 1154646 h 5332095"/>
              <a:gd name="connsiteX899" fmla="*/ 1024870 w 4830004"/>
              <a:gd name="connsiteY899" fmla="*/ 1113197 h 5332095"/>
              <a:gd name="connsiteX900" fmla="*/ 4407212 w 4830004"/>
              <a:gd name="connsiteY900" fmla="*/ 1089511 h 5332095"/>
              <a:gd name="connsiteX901" fmla="*/ 4399184 w 4830004"/>
              <a:gd name="connsiteY901" fmla="*/ 1166489 h 5332095"/>
              <a:gd name="connsiteX902" fmla="*/ 4428619 w 4830004"/>
              <a:gd name="connsiteY902" fmla="*/ 1122080 h 5332095"/>
              <a:gd name="connsiteX903" fmla="*/ 4417915 w 4830004"/>
              <a:gd name="connsiteY903" fmla="*/ 1089511 h 5332095"/>
              <a:gd name="connsiteX904" fmla="*/ 1102471 w 4830004"/>
              <a:gd name="connsiteY904" fmla="*/ 1089511 h 5332095"/>
              <a:gd name="connsiteX905" fmla="*/ 1083740 w 4830004"/>
              <a:gd name="connsiteY905" fmla="*/ 1113197 h 5332095"/>
              <a:gd name="connsiteX906" fmla="*/ 1102471 w 4830004"/>
              <a:gd name="connsiteY906" fmla="*/ 1133922 h 5332095"/>
              <a:gd name="connsiteX907" fmla="*/ 2539432 w 4830004"/>
              <a:gd name="connsiteY907" fmla="*/ 985890 h 5332095"/>
              <a:gd name="connsiteX908" fmla="*/ 2587597 w 4830004"/>
              <a:gd name="connsiteY908" fmla="*/ 1027338 h 5332095"/>
              <a:gd name="connsiteX909" fmla="*/ 2568866 w 4830004"/>
              <a:gd name="connsiteY909" fmla="*/ 1039181 h 5332095"/>
              <a:gd name="connsiteX910" fmla="*/ 2550135 w 4830004"/>
              <a:gd name="connsiteY910" fmla="*/ 1039181 h 5332095"/>
              <a:gd name="connsiteX911" fmla="*/ 2520699 w 4830004"/>
              <a:gd name="connsiteY911" fmla="*/ 1006614 h 5332095"/>
              <a:gd name="connsiteX912" fmla="*/ 2539432 w 4830004"/>
              <a:gd name="connsiteY912" fmla="*/ 985890 h 5332095"/>
              <a:gd name="connsiteX913" fmla="*/ 4150324 w 4830004"/>
              <a:gd name="connsiteY913" fmla="*/ 814173 h 5332095"/>
              <a:gd name="connsiteX914" fmla="*/ 4158353 w 4830004"/>
              <a:gd name="connsiteY914" fmla="*/ 814173 h 5332095"/>
              <a:gd name="connsiteX915" fmla="*/ 4284120 w 4830004"/>
              <a:gd name="connsiteY915" fmla="*/ 1089511 h 5332095"/>
              <a:gd name="connsiteX916" fmla="*/ 4265389 w 4830004"/>
              <a:gd name="connsiteY916" fmla="*/ 1089511 h 5332095"/>
              <a:gd name="connsiteX917" fmla="*/ 4131593 w 4830004"/>
              <a:gd name="connsiteY917" fmla="*/ 858582 h 5332095"/>
              <a:gd name="connsiteX918" fmla="*/ 4131593 w 4830004"/>
              <a:gd name="connsiteY918" fmla="*/ 837858 h 5332095"/>
              <a:gd name="connsiteX919" fmla="*/ 4150324 w 4830004"/>
              <a:gd name="connsiteY919" fmla="*/ 814173 h 5332095"/>
              <a:gd name="connsiteX920" fmla="*/ 1562727 w 4830004"/>
              <a:gd name="connsiteY920" fmla="*/ 793449 h 5332095"/>
              <a:gd name="connsiteX921" fmla="*/ 1715253 w 4830004"/>
              <a:gd name="connsiteY921" fmla="*/ 1080630 h 5332095"/>
              <a:gd name="connsiteX922" fmla="*/ 1819613 w 4830004"/>
              <a:gd name="connsiteY922" fmla="*/ 1006614 h 5332095"/>
              <a:gd name="connsiteX923" fmla="*/ 1889186 w 4830004"/>
              <a:gd name="connsiteY923" fmla="*/ 1175370 h 5332095"/>
              <a:gd name="connsiteX924" fmla="*/ 1867779 w 4830004"/>
              <a:gd name="connsiteY924" fmla="*/ 1187213 h 5332095"/>
              <a:gd name="connsiteX925" fmla="*/ 1819613 w 4830004"/>
              <a:gd name="connsiteY925" fmla="*/ 1142804 h 5332095"/>
              <a:gd name="connsiteX926" fmla="*/ 1800882 w 4830004"/>
              <a:gd name="connsiteY926" fmla="*/ 1142804 h 5332095"/>
              <a:gd name="connsiteX927" fmla="*/ 1782150 w 4830004"/>
              <a:gd name="connsiteY927" fmla="*/ 1187213 h 5332095"/>
              <a:gd name="connsiteX928" fmla="*/ 1733984 w 4830004"/>
              <a:gd name="connsiteY928" fmla="*/ 1113197 h 5332095"/>
              <a:gd name="connsiteX929" fmla="*/ 1715253 w 4830004"/>
              <a:gd name="connsiteY929" fmla="*/ 1113197 h 5332095"/>
              <a:gd name="connsiteX930" fmla="*/ 1696521 w 4830004"/>
              <a:gd name="connsiteY930" fmla="*/ 1154646 h 5332095"/>
              <a:gd name="connsiteX931" fmla="*/ 1543995 w 4830004"/>
              <a:gd name="connsiteY931" fmla="*/ 858582 h 5332095"/>
              <a:gd name="connsiteX932" fmla="*/ 1543995 w 4830004"/>
              <a:gd name="connsiteY932" fmla="*/ 814173 h 5332095"/>
              <a:gd name="connsiteX933" fmla="*/ 1562727 w 4830004"/>
              <a:gd name="connsiteY933" fmla="*/ 793449 h 5332095"/>
              <a:gd name="connsiteX934" fmla="*/ 4361721 w 4830004"/>
              <a:gd name="connsiteY934" fmla="*/ 772725 h 5332095"/>
              <a:gd name="connsiteX935" fmla="*/ 4380452 w 4830004"/>
              <a:gd name="connsiteY935" fmla="*/ 772725 h 5332095"/>
              <a:gd name="connsiteX936" fmla="*/ 4388481 w 4830004"/>
              <a:gd name="connsiteY936" fmla="*/ 826015 h 5332095"/>
              <a:gd name="connsiteX937" fmla="*/ 4380452 w 4830004"/>
              <a:gd name="connsiteY937" fmla="*/ 826015 h 5332095"/>
              <a:gd name="connsiteX938" fmla="*/ 4361721 w 4830004"/>
              <a:gd name="connsiteY938" fmla="*/ 805292 h 5332095"/>
              <a:gd name="connsiteX939" fmla="*/ 4543682 w 4830004"/>
              <a:gd name="connsiteY939" fmla="*/ 751999 h 5332095"/>
              <a:gd name="connsiteX940" fmla="*/ 4562413 w 4830004"/>
              <a:gd name="connsiteY940" fmla="*/ 751999 h 5332095"/>
              <a:gd name="connsiteX941" fmla="*/ 4562413 w 4830004"/>
              <a:gd name="connsiteY941" fmla="*/ 784568 h 5332095"/>
              <a:gd name="connsiteX942" fmla="*/ 4551710 w 4830004"/>
              <a:gd name="connsiteY942" fmla="*/ 784568 h 5332095"/>
              <a:gd name="connsiteX943" fmla="*/ 4543682 w 4830004"/>
              <a:gd name="connsiteY943" fmla="*/ 751999 h 5332095"/>
              <a:gd name="connsiteX944" fmla="*/ 4361721 w 4830004"/>
              <a:gd name="connsiteY944" fmla="*/ 731275 h 5332095"/>
              <a:gd name="connsiteX945" fmla="*/ 4407212 w 4830004"/>
              <a:gd name="connsiteY945" fmla="*/ 731275 h 5332095"/>
              <a:gd name="connsiteX946" fmla="*/ 4407212 w 4830004"/>
              <a:gd name="connsiteY946" fmla="*/ 751999 h 5332095"/>
              <a:gd name="connsiteX947" fmla="*/ 4380452 w 4830004"/>
              <a:gd name="connsiteY947" fmla="*/ 760882 h 5332095"/>
              <a:gd name="connsiteX948" fmla="*/ 4744376 w 4830004"/>
              <a:gd name="connsiteY948" fmla="*/ 518111 h 5332095"/>
              <a:gd name="connsiteX949" fmla="*/ 4763106 w 4830004"/>
              <a:gd name="connsiteY949" fmla="*/ 538835 h 5332095"/>
              <a:gd name="connsiteX950" fmla="*/ 4763106 w 4830004"/>
              <a:gd name="connsiteY950" fmla="*/ 550677 h 5332095"/>
              <a:gd name="connsiteX951" fmla="*/ 4744376 w 4830004"/>
              <a:gd name="connsiteY951" fmla="*/ 571401 h 5332095"/>
              <a:gd name="connsiteX952" fmla="*/ 4714940 w 4830004"/>
              <a:gd name="connsiteY952" fmla="*/ 538835 h 5332095"/>
              <a:gd name="connsiteX953" fmla="*/ 315755 w 4830004"/>
              <a:gd name="connsiteY953" fmla="*/ 497386 h 5332095"/>
              <a:gd name="connsiteX954" fmla="*/ 326459 w 4830004"/>
              <a:gd name="connsiteY954" fmla="*/ 497386 h 5332095"/>
              <a:gd name="connsiteX955" fmla="*/ 382653 w 4830004"/>
              <a:gd name="connsiteY955" fmla="*/ 645417 h 5332095"/>
              <a:gd name="connsiteX956" fmla="*/ 382653 w 4830004"/>
              <a:gd name="connsiteY956" fmla="*/ 657259 h 5332095"/>
              <a:gd name="connsiteX957" fmla="*/ 374626 w 4830004"/>
              <a:gd name="connsiteY957" fmla="*/ 657259 h 5332095"/>
              <a:gd name="connsiteX958" fmla="*/ 297024 w 4830004"/>
              <a:gd name="connsiteY958" fmla="*/ 529953 h 5332095"/>
              <a:gd name="connsiteX959" fmla="*/ 297024 w 4830004"/>
              <a:gd name="connsiteY959" fmla="*/ 518111 h 5332095"/>
              <a:gd name="connsiteX960" fmla="*/ 315755 w 4830004"/>
              <a:gd name="connsiteY960" fmla="*/ 497386 h 5332095"/>
              <a:gd name="connsiteX961" fmla="*/ 4484813 w 4830004"/>
              <a:gd name="connsiteY961" fmla="*/ 485543 h 5332095"/>
              <a:gd name="connsiteX962" fmla="*/ 4532979 w 4830004"/>
              <a:gd name="connsiteY962" fmla="*/ 497386 h 5332095"/>
              <a:gd name="connsiteX963" fmla="*/ 4543682 w 4830004"/>
              <a:gd name="connsiteY963" fmla="*/ 485543 h 5332095"/>
              <a:gd name="connsiteX964" fmla="*/ 4637340 w 4830004"/>
              <a:gd name="connsiteY964" fmla="*/ 559559 h 5332095"/>
              <a:gd name="connsiteX965" fmla="*/ 4637340 w 4830004"/>
              <a:gd name="connsiteY965" fmla="*/ 571401 h 5332095"/>
              <a:gd name="connsiteX966" fmla="*/ 4599876 w 4830004"/>
              <a:gd name="connsiteY966" fmla="*/ 603969 h 5332095"/>
              <a:gd name="connsiteX967" fmla="*/ 4581145 w 4830004"/>
              <a:gd name="connsiteY967" fmla="*/ 583243 h 5332095"/>
              <a:gd name="connsiteX968" fmla="*/ 4570442 w 4830004"/>
              <a:gd name="connsiteY968" fmla="*/ 583243 h 5332095"/>
              <a:gd name="connsiteX969" fmla="*/ 4551710 w 4830004"/>
              <a:gd name="connsiteY969" fmla="*/ 633575 h 5332095"/>
              <a:gd name="connsiteX970" fmla="*/ 4514248 w 4830004"/>
              <a:gd name="connsiteY970" fmla="*/ 624693 h 5332095"/>
              <a:gd name="connsiteX971" fmla="*/ 4503544 w 4830004"/>
              <a:gd name="connsiteY971" fmla="*/ 645417 h 5332095"/>
              <a:gd name="connsiteX972" fmla="*/ 4503544 w 4830004"/>
              <a:gd name="connsiteY972" fmla="*/ 686867 h 5332095"/>
              <a:gd name="connsiteX973" fmla="*/ 4522275 w 4830004"/>
              <a:gd name="connsiteY973" fmla="*/ 719433 h 5332095"/>
              <a:gd name="connsiteX974" fmla="*/ 4514248 w 4830004"/>
              <a:gd name="connsiteY974" fmla="*/ 793449 h 5332095"/>
              <a:gd name="connsiteX975" fmla="*/ 4543682 w 4830004"/>
              <a:gd name="connsiteY975" fmla="*/ 826015 h 5332095"/>
              <a:gd name="connsiteX976" fmla="*/ 4522275 w 4830004"/>
              <a:gd name="connsiteY976" fmla="*/ 846741 h 5332095"/>
              <a:gd name="connsiteX977" fmla="*/ 4484813 w 4830004"/>
              <a:gd name="connsiteY977" fmla="*/ 837858 h 5332095"/>
              <a:gd name="connsiteX978" fmla="*/ 4532979 w 4830004"/>
              <a:gd name="connsiteY978" fmla="*/ 932598 h 5332095"/>
              <a:gd name="connsiteX979" fmla="*/ 4514248 w 4830004"/>
              <a:gd name="connsiteY979" fmla="*/ 1027338 h 5332095"/>
              <a:gd name="connsiteX980" fmla="*/ 4618607 w 4830004"/>
              <a:gd name="connsiteY980" fmla="*/ 1261229 h 5332095"/>
              <a:gd name="connsiteX981" fmla="*/ 4610580 w 4830004"/>
              <a:gd name="connsiteY981" fmla="*/ 1293795 h 5332095"/>
              <a:gd name="connsiteX982" fmla="*/ 4589173 w 4830004"/>
              <a:gd name="connsiteY982" fmla="*/ 1293795 h 5332095"/>
              <a:gd name="connsiteX983" fmla="*/ 4484813 w 4830004"/>
              <a:gd name="connsiteY983" fmla="*/ 1207937 h 5332095"/>
              <a:gd name="connsiteX984" fmla="*/ 4495517 w 4830004"/>
              <a:gd name="connsiteY984" fmla="*/ 1249386 h 5332095"/>
              <a:gd name="connsiteX985" fmla="*/ 4484813 w 4830004"/>
              <a:gd name="connsiteY985" fmla="*/ 1293795 h 5332095"/>
              <a:gd name="connsiteX986" fmla="*/ 4495517 w 4830004"/>
              <a:gd name="connsiteY986" fmla="*/ 1355968 h 5332095"/>
              <a:gd name="connsiteX987" fmla="*/ 4466081 w 4830004"/>
              <a:gd name="connsiteY987" fmla="*/ 1418142 h 5332095"/>
              <a:gd name="connsiteX988" fmla="*/ 4447350 w 4830004"/>
              <a:gd name="connsiteY988" fmla="*/ 1418142 h 5332095"/>
              <a:gd name="connsiteX989" fmla="*/ 4428619 w 4830004"/>
              <a:gd name="connsiteY989" fmla="*/ 1388535 h 5332095"/>
              <a:gd name="connsiteX990" fmla="*/ 4417915 w 4830004"/>
              <a:gd name="connsiteY990" fmla="*/ 1388535 h 5332095"/>
              <a:gd name="connsiteX991" fmla="*/ 4407212 w 4830004"/>
              <a:gd name="connsiteY991" fmla="*/ 1409260 h 5332095"/>
              <a:gd name="connsiteX992" fmla="*/ 4417915 w 4830004"/>
              <a:gd name="connsiteY992" fmla="*/ 1462551 h 5332095"/>
              <a:gd name="connsiteX993" fmla="*/ 4417915 w 4830004"/>
              <a:gd name="connsiteY993" fmla="*/ 1495117 h 5332095"/>
              <a:gd name="connsiteX994" fmla="*/ 4466081 w 4830004"/>
              <a:gd name="connsiteY994" fmla="*/ 1483275 h 5332095"/>
              <a:gd name="connsiteX995" fmla="*/ 4466081 w 4830004"/>
              <a:gd name="connsiteY995" fmla="*/ 1495117 h 5332095"/>
              <a:gd name="connsiteX996" fmla="*/ 4447350 w 4830004"/>
              <a:gd name="connsiteY996" fmla="*/ 1524724 h 5332095"/>
              <a:gd name="connsiteX997" fmla="*/ 4447350 w 4830004"/>
              <a:gd name="connsiteY997" fmla="*/ 1545448 h 5332095"/>
              <a:gd name="connsiteX998" fmla="*/ 4466081 w 4830004"/>
              <a:gd name="connsiteY998" fmla="*/ 1578016 h 5332095"/>
              <a:gd name="connsiteX999" fmla="*/ 4436646 w 4830004"/>
              <a:gd name="connsiteY999" fmla="*/ 1622425 h 5332095"/>
              <a:gd name="connsiteX1000" fmla="*/ 4436646 w 4830004"/>
              <a:gd name="connsiteY1000" fmla="*/ 1672756 h 5332095"/>
              <a:gd name="connsiteX1001" fmla="*/ 4532979 w 4830004"/>
              <a:gd name="connsiteY1001" fmla="*/ 1705323 h 5332095"/>
              <a:gd name="connsiteX1002" fmla="*/ 4532979 w 4830004"/>
              <a:gd name="connsiteY1002" fmla="*/ 1717165 h 5332095"/>
              <a:gd name="connsiteX1003" fmla="*/ 4514248 w 4830004"/>
              <a:gd name="connsiteY1003" fmla="*/ 1737889 h 5332095"/>
              <a:gd name="connsiteX1004" fmla="*/ 4503544 w 4830004"/>
              <a:gd name="connsiteY1004" fmla="*/ 1737889 h 5332095"/>
              <a:gd name="connsiteX1005" fmla="*/ 4436646 w 4830004"/>
              <a:gd name="connsiteY1005" fmla="*/ 1696441 h 5332095"/>
              <a:gd name="connsiteX1006" fmla="*/ 4380452 w 4830004"/>
              <a:gd name="connsiteY1006" fmla="*/ 1791181 h 5332095"/>
              <a:gd name="connsiteX1007" fmla="*/ 4351018 w 4830004"/>
              <a:gd name="connsiteY1007" fmla="*/ 1758613 h 5332095"/>
              <a:gd name="connsiteX1008" fmla="*/ 4340314 w 4830004"/>
              <a:gd name="connsiteY1008" fmla="*/ 1758613 h 5332095"/>
              <a:gd name="connsiteX1009" fmla="*/ 4340314 w 4830004"/>
              <a:gd name="connsiteY1009" fmla="*/ 1770456 h 5332095"/>
              <a:gd name="connsiteX1010" fmla="*/ 4351018 w 4830004"/>
              <a:gd name="connsiteY1010" fmla="*/ 1811905 h 5332095"/>
              <a:gd name="connsiteX1011" fmla="*/ 4351018 w 4830004"/>
              <a:gd name="connsiteY1011" fmla="*/ 1823748 h 5332095"/>
              <a:gd name="connsiteX1012" fmla="*/ 4340314 w 4830004"/>
              <a:gd name="connsiteY1012" fmla="*/ 1823748 h 5332095"/>
              <a:gd name="connsiteX1013" fmla="*/ 4284120 w 4830004"/>
              <a:gd name="connsiteY1013" fmla="*/ 1672756 h 5332095"/>
              <a:gd name="connsiteX1014" fmla="*/ 4265389 w 4830004"/>
              <a:gd name="connsiteY1014" fmla="*/ 1663873 h 5332095"/>
              <a:gd name="connsiteX1015" fmla="*/ 4265389 w 4830004"/>
              <a:gd name="connsiteY1015" fmla="*/ 1684599 h 5332095"/>
              <a:gd name="connsiteX1016" fmla="*/ 4292147 w 4830004"/>
              <a:gd name="connsiteY1016" fmla="*/ 1758613 h 5332095"/>
              <a:gd name="connsiteX1017" fmla="*/ 4292147 w 4830004"/>
              <a:gd name="connsiteY1017" fmla="*/ 1779339 h 5332095"/>
              <a:gd name="connsiteX1018" fmla="*/ 4254685 w 4830004"/>
              <a:gd name="connsiteY1018" fmla="*/ 1832629 h 5332095"/>
              <a:gd name="connsiteX1019" fmla="*/ 4273416 w 4830004"/>
              <a:gd name="connsiteY1019" fmla="*/ 1832629 h 5332095"/>
              <a:gd name="connsiteX1020" fmla="*/ 4273416 w 4830004"/>
              <a:gd name="connsiteY1020" fmla="*/ 1800063 h 5332095"/>
              <a:gd name="connsiteX1021" fmla="*/ 4284120 w 4830004"/>
              <a:gd name="connsiteY1021" fmla="*/ 1800063 h 5332095"/>
              <a:gd name="connsiteX1022" fmla="*/ 4321583 w 4830004"/>
              <a:gd name="connsiteY1022" fmla="*/ 1853355 h 5332095"/>
              <a:gd name="connsiteX1023" fmla="*/ 4332287 w 4830004"/>
              <a:gd name="connsiteY1023" fmla="*/ 1853355 h 5332095"/>
              <a:gd name="connsiteX1024" fmla="*/ 4361721 w 4830004"/>
              <a:gd name="connsiteY1024" fmla="*/ 1832629 h 5332095"/>
              <a:gd name="connsiteX1025" fmla="*/ 4369749 w 4830004"/>
              <a:gd name="connsiteY1025" fmla="*/ 1832629 h 5332095"/>
              <a:gd name="connsiteX1026" fmla="*/ 4369749 w 4830004"/>
              <a:gd name="connsiteY1026" fmla="*/ 1897764 h 5332095"/>
              <a:gd name="connsiteX1027" fmla="*/ 4332287 w 4830004"/>
              <a:gd name="connsiteY1027" fmla="*/ 1918488 h 5332095"/>
              <a:gd name="connsiteX1028" fmla="*/ 4332287 w 4830004"/>
              <a:gd name="connsiteY1028" fmla="*/ 1927369 h 5332095"/>
              <a:gd name="connsiteX1029" fmla="*/ 4380452 w 4830004"/>
              <a:gd name="connsiteY1029" fmla="*/ 1959937 h 5332095"/>
              <a:gd name="connsiteX1030" fmla="*/ 4361721 w 4830004"/>
              <a:gd name="connsiteY1030" fmla="*/ 1959937 h 5332095"/>
              <a:gd name="connsiteX1031" fmla="*/ 4361721 w 4830004"/>
              <a:gd name="connsiteY1031" fmla="*/ 1992504 h 5332095"/>
              <a:gd name="connsiteX1032" fmla="*/ 4380452 w 4830004"/>
              <a:gd name="connsiteY1032" fmla="*/ 1992504 h 5332095"/>
              <a:gd name="connsiteX1033" fmla="*/ 4380452 w 4830004"/>
              <a:gd name="connsiteY1033" fmla="*/ 1959937 h 5332095"/>
              <a:gd name="connsiteX1034" fmla="*/ 4399184 w 4830004"/>
              <a:gd name="connsiteY1034" fmla="*/ 1959937 h 5332095"/>
              <a:gd name="connsiteX1035" fmla="*/ 4436646 w 4830004"/>
              <a:gd name="connsiteY1035" fmla="*/ 2045796 h 5332095"/>
              <a:gd name="connsiteX1036" fmla="*/ 4484813 w 4830004"/>
              <a:gd name="connsiteY1036" fmla="*/ 1980661 h 5332095"/>
              <a:gd name="connsiteX1037" fmla="*/ 4474109 w 4830004"/>
              <a:gd name="connsiteY1037" fmla="*/ 1959937 h 5332095"/>
              <a:gd name="connsiteX1038" fmla="*/ 4484813 w 4830004"/>
              <a:gd name="connsiteY1038" fmla="*/ 1939212 h 5332095"/>
              <a:gd name="connsiteX1039" fmla="*/ 4474109 w 4830004"/>
              <a:gd name="connsiteY1039" fmla="*/ 1885921 h 5332095"/>
              <a:gd name="connsiteX1040" fmla="*/ 4484813 w 4830004"/>
              <a:gd name="connsiteY1040" fmla="*/ 1823748 h 5332095"/>
              <a:gd name="connsiteX1041" fmla="*/ 4428619 w 4830004"/>
              <a:gd name="connsiteY1041" fmla="*/ 1897764 h 5332095"/>
              <a:gd name="connsiteX1042" fmla="*/ 4417915 w 4830004"/>
              <a:gd name="connsiteY1042" fmla="*/ 1897764 h 5332095"/>
              <a:gd name="connsiteX1043" fmla="*/ 4388481 w 4830004"/>
              <a:gd name="connsiteY1043" fmla="*/ 1832629 h 5332095"/>
              <a:gd name="connsiteX1044" fmla="*/ 4388481 w 4830004"/>
              <a:gd name="connsiteY1044" fmla="*/ 1811905 h 5332095"/>
              <a:gd name="connsiteX1045" fmla="*/ 4447350 w 4830004"/>
              <a:gd name="connsiteY1045" fmla="*/ 1791181 h 5332095"/>
              <a:gd name="connsiteX1046" fmla="*/ 4436646 w 4830004"/>
              <a:gd name="connsiteY1046" fmla="*/ 1770456 h 5332095"/>
              <a:gd name="connsiteX1047" fmla="*/ 4436646 w 4830004"/>
              <a:gd name="connsiteY1047" fmla="*/ 1758613 h 5332095"/>
              <a:gd name="connsiteX1048" fmla="*/ 4466081 w 4830004"/>
              <a:gd name="connsiteY1048" fmla="*/ 1758613 h 5332095"/>
              <a:gd name="connsiteX1049" fmla="*/ 4503544 w 4830004"/>
              <a:gd name="connsiteY1049" fmla="*/ 1791181 h 5332095"/>
              <a:gd name="connsiteX1050" fmla="*/ 4532979 w 4830004"/>
              <a:gd name="connsiteY1050" fmla="*/ 1779339 h 5332095"/>
              <a:gd name="connsiteX1051" fmla="*/ 4589173 w 4830004"/>
              <a:gd name="connsiteY1051" fmla="*/ 1791181 h 5332095"/>
              <a:gd name="connsiteX1052" fmla="*/ 4589173 w 4830004"/>
              <a:gd name="connsiteY1052" fmla="*/ 1865197 h 5332095"/>
              <a:gd name="connsiteX1053" fmla="*/ 4570442 w 4830004"/>
              <a:gd name="connsiteY1053" fmla="*/ 1865197 h 5332095"/>
              <a:gd name="connsiteX1054" fmla="*/ 4532979 w 4830004"/>
              <a:gd name="connsiteY1054" fmla="*/ 1811905 h 5332095"/>
              <a:gd name="connsiteX1055" fmla="*/ 4532979 w 4830004"/>
              <a:gd name="connsiteY1055" fmla="*/ 1823748 h 5332095"/>
              <a:gd name="connsiteX1056" fmla="*/ 4495517 w 4830004"/>
              <a:gd name="connsiteY1056" fmla="*/ 1927369 h 5332095"/>
              <a:gd name="connsiteX1057" fmla="*/ 4532979 w 4830004"/>
              <a:gd name="connsiteY1057" fmla="*/ 1951054 h 5332095"/>
              <a:gd name="connsiteX1058" fmla="*/ 4495517 w 4830004"/>
              <a:gd name="connsiteY1058" fmla="*/ 1992504 h 5332095"/>
              <a:gd name="connsiteX1059" fmla="*/ 4495517 w 4830004"/>
              <a:gd name="connsiteY1059" fmla="*/ 2013228 h 5332095"/>
              <a:gd name="connsiteX1060" fmla="*/ 4522275 w 4830004"/>
              <a:gd name="connsiteY1060" fmla="*/ 2152378 h 5332095"/>
              <a:gd name="connsiteX1061" fmla="*/ 4503544 w 4830004"/>
              <a:gd name="connsiteY1061" fmla="*/ 2152378 h 5332095"/>
              <a:gd name="connsiteX1062" fmla="*/ 4503544 w 4830004"/>
              <a:gd name="connsiteY1062" fmla="*/ 2119810 h 5332095"/>
              <a:gd name="connsiteX1063" fmla="*/ 4495517 w 4830004"/>
              <a:gd name="connsiteY1063" fmla="*/ 2119810 h 5332095"/>
              <a:gd name="connsiteX1064" fmla="*/ 4474109 w 4830004"/>
              <a:gd name="connsiteY1064" fmla="*/ 2173102 h 5332095"/>
              <a:gd name="connsiteX1065" fmla="*/ 4380452 w 4830004"/>
              <a:gd name="connsiteY1065" fmla="*/ 2140536 h 5332095"/>
              <a:gd name="connsiteX1066" fmla="*/ 4380452 w 4830004"/>
              <a:gd name="connsiteY1066" fmla="*/ 2161260 h 5332095"/>
              <a:gd name="connsiteX1067" fmla="*/ 4436646 w 4830004"/>
              <a:gd name="connsiteY1067" fmla="*/ 2267842 h 5332095"/>
              <a:gd name="connsiteX1068" fmla="*/ 4447350 w 4830004"/>
              <a:gd name="connsiteY1068" fmla="*/ 2267842 h 5332095"/>
              <a:gd name="connsiteX1069" fmla="*/ 4503544 w 4830004"/>
              <a:gd name="connsiteY1069" fmla="*/ 2226394 h 5332095"/>
              <a:gd name="connsiteX1070" fmla="*/ 4503544 w 4830004"/>
              <a:gd name="connsiteY1070" fmla="*/ 2256000 h 5332095"/>
              <a:gd name="connsiteX1071" fmla="*/ 4484813 w 4830004"/>
              <a:gd name="connsiteY1071" fmla="*/ 2374425 h 5332095"/>
              <a:gd name="connsiteX1072" fmla="*/ 4495517 w 4830004"/>
              <a:gd name="connsiteY1072" fmla="*/ 2406992 h 5332095"/>
              <a:gd name="connsiteX1073" fmla="*/ 4447350 w 4830004"/>
              <a:gd name="connsiteY1073" fmla="*/ 2436599 h 5332095"/>
              <a:gd name="connsiteX1074" fmla="*/ 4455377 w 4830004"/>
              <a:gd name="connsiteY1074" fmla="*/ 2481008 h 5332095"/>
              <a:gd name="connsiteX1075" fmla="*/ 4436646 w 4830004"/>
              <a:gd name="connsiteY1075" fmla="*/ 2501733 h 5332095"/>
              <a:gd name="connsiteX1076" fmla="*/ 4436646 w 4830004"/>
              <a:gd name="connsiteY1076" fmla="*/ 2510615 h 5332095"/>
              <a:gd name="connsiteX1077" fmla="*/ 4447350 w 4830004"/>
              <a:gd name="connsiteY1077" fmla="*/ 2555024 h 5332095"/>
              <a:gd name="connsiteX1078" fmla="*/ 4428619 w 4830004"/>
              <a:gd name="connsiteY1078" fmla="*/ 2637921 h 5332095"/>
              <a:gd name="connsiteX1079" fmla="*/ 4484813 w 4830004"/>
              <a:gd name="connsiteY1079" fmla="*/ 2691213 h 5332095"/>
              <a:gd name="connsiteX1080" fmla="*/ 4599876 w 4830004"/>
              <a:gd name="connsiteY1080" fmla="*/ 2563905 h 5332095"/>
              <a:gd name="connsiteX1081" fmla="*/ 4610580 w 4830004"/>
              <a:gd name="connsiteY1081" fmla="*/ 2563905 h 5332095"/>
              <a:gd name="connsiteX1082" fmla="*/ 4610580 w 4830004"/>
              <a:gd name="connsiteY1082" fmla="*/ 2575748 h 5332095"/>
              <a:gd name="connsiteX1083" fmla="*/ 4466081 w 4830004"/>
              <a:gd name="connsiteY1083" fmla="*/ 2785953 h 5332095"/>
              <a:gd name="connsiteX1084" fmla="*/ 4428619 w 4830004"/>
              <a:gd name="connsiteY1084" fmla="*/ 2871812 h 5332095"/>
              <a:gd name="connsiteX1085" fmla="*/ 4428619 w 4830004"/>
              <a:gd name="connsiteY1085" fmla="*/ 2883654 h 5332095"/>
              <a:gd name="connsiteX1086" fmla="*/ 4447350 w 4830004"/>
              <a:gd name="connsiteY1086" fmla="*/ 2904378 h 5332095"/>
              <a:gd name="connsiteX1087" fmla="*/ 4388481 w 4830004"/>
              <a:gd name="connsiteY1087" fmla="*/ 3010961 h 5332095"/>
              <a:gd name="connsiteX1088" fmla="*/ 4321583 w 4830004"/>
              <a:gd name="connsiteY1088" fmla="*/ 3167874 h 5332095"/>
              <a:gd name="connsiteX1089" fmla="*/ 4292147 w 4830004"/>
              <a:gd name="connsiteY1089" fmla="*/ 3274457 h 5332095"/>
              <a:gd name="connsiteX1090" fmla="*/ 4302851 w 4830004"/>
              <a:gd name="connsiteY1090" fmla="*/ 3307025 h 5332095"/>
              <a:gd name="connsiteX1091" fmla="*/ 4246658 w 4830004"/>
              <a:gd name="connsiteY1091" fmla="*/ 3392882 h 5332095"/>
              <a:gd name="connsiteX1092" fmla="*/ 4217222 w 4830004"/>
              <a:gd name="connsiteY1092" fmla="*/ 3434331 h 5332095"/>
              <a:gd name="connsiteX1093" fmla="*/ 4235954 w 4830004"/>
              <a:gd name="connsiteY1093" fmla="*/ 3540914 h 5332095"/>
              <a:gd name="connsiteX1094" fmla="*/ 4225251 w 4830004"/>
              <a:gd name="connsiteY1094" fmla="*/ 3668220 h 5332095"/>
              <a:gd name="connsiteX1095" fmla="*/ 4235954 w 4830004"/>
              <a:gd name="connsiteY1095" fmla="*/ 3762962 h 5332095"/>
              <a:gd name="connsiteX1096" fmla="*/ 4217222 w 4830004"/>
              <a:gd name="connsiteY1096" fmla="*/ 3762962 h 5332095"/>
              <a:gd name="connsiteX1097" fmla="*/ 4187787 w 4830004"/>
              <a:gd name="connsiteY1097" fmla="*/ 3709670 h 5332095"/>
              <a:gd name="connsiteX1098" fmla="*/ 4187787 w 4830004"/>
              <a:gd name="connsiteY1098" fmla="*/ 3656378 h 5332095"/>
              <a:gd name="connsiteX1099" fmla="*/ 4169056 w 4830004"/>
              <a:gd name="connsiteY1099" fmla="*/ 3635654 h 5332095"/>
              <a:gd name="connsiteX1100" fmla="*/ 4150324 w 4830004"/>
              <a:gd name="connsiteY1100" fmla="*/ 3635654 h 5332095"/>
              <a:gd name="connsiteX1101" fmla="*/ 4131593 w 4830004"/>
              <a:gd name="connsiteY1101" fmla="*/ 3825135 h 5332095"/>
              <a:gd name="connsiteX1102" fmla="*/ 4139621 w 4830004"/>
              <a:gd name="connsiteY1102" fmla="*/ 3869544 h 5332095"/>
              <a:gd name="connsiteX1103" fmla="*/ 4120890 w 4830004"/>
              <a:gd name="connsiteY1103" fmla="*/ 3922835 h 5332095"/>
              <a:gd name="connsiteX1104" fmla="*/ 4169056 w 4830004"/>
              <a:gd name="connsiteY1104" fmla="*/ 3922835 h 5332095"/>
              <a:gd name="connsiteX1105" fmla="*/ 4187787 w 4830004"/>
              <a:gd name="connsiteY1105" fmla="*/ 3890268 h 5332095"/>
              <a:gd name="connsiteX1106" fmla="*/ 4198491 w 4830004"/>
              <a:gd name="connsiteY1106" fmla="*/ 3890268 h 5332095"/>
              <a:gd name="connsiteX1107" fmla="*/ 4225251 w 4830004"/>
              <a:gd name="connsiteY1107" fmla="*/ 3943560 h 5332095"/>
              <a:gd name="connsiteX1108" fmla="*/ 4225251 w 4830004"/>
              <a:gd name="connsiteY1108" fmla="*/ 3952442 h 5332095"/>
              <a:gd name="connsiteX1109" fmla="*/ 4158353 w 4830004"/>
              <a:gd name="connsiteY1109" fmla="*/ 4026458 h 5332095"/>
              <a:gd name="connsiteX1110" fmla="*/ 4131593 w 4830004"/>
              <a:gd name="connsiteY1110" fmla="*/ 4005732 h 5332095"/>
              <a:gd name="connsiteX1111" fmla="*/ 4120890 w 4830004"/>
              <a:gd name="connsiteY1111" fmla="*/ 4005732 h 5332095"/>
              <a:gd name="connsiteX1112" fmla="*/ 4102159 w 4830004"/>
              <a:gd name="connsiteY1112" fmla="*/ 4038300 h 5332095"/>
              <a:gd name="connsiteX1113" fmla="*/ 4110186 w 4830004"/>
              <a:gd name="connsiteY1113" fmla="*/ 4059024 h 5332095"/>
              <a:gd name="connsiteX1114" fmla="*/ 4062020 w 4830004"/>
              <a:gd name="connsiteY1114" fmla="*/ 4281072 h 5332095"/>
              <a:gd name="connsiteX1115" fmla="*/ 4043288 w 4830004"/>
              <a:gd name="connsiteY1115" fmla="*/ 4281072 h 5332095"/>
              <a:gd name="connsiteX1116" fmla="*/ 4035261 w 4830004"/>
              <a:gd name="connsiteY1116" fmla="*/ 4218899 h 5332095"/>
              <a:gd name="connsiteX1117" fmla="*/ 4016530 w 4830004"/>
              <a:gd name="connsiteY1117" fmla="*/ 4218899 h 5332095"/>
              <a:gd name="connsiteX1118" fmla="*/ 3968363 w 4830004"/>
              <a:gd name="connsiteY1118" fmla="*/ 4535685 h 5332095"/>
              <a:gd name="connsiteX1119" fmla="*/ 3957659 w 4830004"/>
              <a:gd name="connsiteY1119" fmla="*/ 4535685 h 5332095"/>
              <a:gd name="connsiteX1120" fmla="*/ 3938928 w 4830004"/>
              <a:gd name="connsiteY1120" fmla="*/ 4506080 h 5332095"/>
              <a:gd name="connsiteX1121" fmla="*/ 3920197 w 4830004"/>
              <a:gd name="connsiteY1121" fmla="*/ 4506080 h 5332095"/>
              <a:gd name="connsiteX1122" fmla="*/ 3920197 w 4830004"/>
              <a:gd name="connsiteY1122" fmla="*/ 4514961 h 5332095"/>
              <a:gd name="connsiteX1123" fmla="*/ 3938928 w 4830004"/>
              <a:gd name="connsiteY1123" fmla="*/ 4588977 h 5332095"/>
              <a:gd name="connsiteX1124" fmla="*/ 3928225 w 4830004"/>
              <a:gd name="connsiteY1124" fmla="*/ 4588977 h 5332095"/>
              <a:gd name="connsiteX1125" fmla="*/ 3909494 w 4830004"/>
              <a:gd name="connsiteY1125" fmla="*/ 4580096 h 5332095"/>
              <a:gd name="connsiteX1126" fmla="*/ 3880058 w 4830004"/>
              <a:gd name="connsiteY1126" fmla="*/ 4621544 h 5332095"/>
              <a:gd name="connsiteX1127" fmla="*/ 3901465 w 4830004"/>
              <a:gd name="connsiteY1127" fmla="*/ 4654110 h 5332095"/>
              <a:gd name="connsiteX1128" fmla="*/ 3901465 w 4830004"/>
              <a:gd name="connsiteY1128" fmla="*/ 4662993 h 5332095"/>
              <a:gd name="connsiteX1129" fmla="*/ 3880058 w 4830004"/>
              <a:gd name="connsiteY1129" fmla="*/ 4654110 h 5332095"/>
              <a:gd name="connsiteX1130" fmla="*/ 3872031 w 4830004"/>
              <a:gd name="connsiteY1130" fmla="*/ 4654110 h 5332095"/>
              <a:gd name="connsiteX1131" fmla="*/ 3872031 w 4830004"/>
              <a:gd name="connsiteY1131" fmla="*/ 4674836 h 5332095"/>
              <a:gd name="connsiteX1132" fmla="*/ 3853300 w 4830004"/>
              <a:gd name="connsiteY1132" fmla="*/ 4674836 h 5332095"/>
              <a:gd name="connsiteX1133" fmla="*/ 3853300 w 4830004"/>
              <a:gd name="connsiteY1133" fmla="*/ 4642268 h 5332095"/>
              <a:gd name="connsiteX1134" fmla="*/ 3813162 w 4830004"/>
              <a:gd name="connsiteY1134" fmla="*/ 4642268 h 5332095"/>
              <a:gd name="connsiteX1135" fmla="*/ 3813162 w 4830004"/>
              <a:gd name="connsiteY1135" fmla="*/ 4707402 h 5332095"/>
              <a:gd name="connsiteX1136" fmla="*/ 3794429 w 4830004"/>
              <a:gd name="connsiteY1136" fmla="*/ 4728126 h 5332095"/>
              <a:gd name="connsiteX1137" fmla="*/ 3786402 w 4830004"/>
              <a:gd name="connsiteY1137" fmla="*/ 4707402 h 5332095"/>
              <a:gd name="connsiteX1138" fmla="*/ 3794429 w 4830004"/>
              <a:gd name="connsiteY1138" fmla="*/ 4654110 h 5332095"/>
              <a:gd name="connsiteX1139" fmla="*/ 3775698 w 4830004"/>
              <a:gd name="connsiteY1139" fmla="*/ 4642268 h 5332095"/>
              <a:gd name="connsiteX1140" fmla="*/ 3756967 w 4830004"/>
              <a:gd name="connsiteY1140" fmla="*/ 4686678 h 5332095"/>
              <a:gd name="connsiteX1141" fmla="*/ 3764995 w 4830004"/>
              <a:gd name="connsiteY1141" fmla="*/ 4695560 h 5332095"/>
              <a:gd name="connsiteX1142" fmla="*/ 3738235 w 4830004"/>
              <a:gd name="connsiteY1142" fmla="*/ 4822866 h 5332095"/>
              <a:gd name="connsiteX1143" fmla="*/ 3708801 w 4830004"/>
              <a:gd name="connsiteY1143" fmla="*/ 4790300 h 5332095"/>
              <a:gd name="connsiteX1144" fmla="*/ 3660635 w 4830004"/>
              <a:gd name="connsiteY1144" fmla="*/ 4843592 h 5332095"/>
              <a:gd name="connsiteX1145" fmla="*/ 3641903 w 4830004"/>
              <a:gd name="connsiteY1145" fmla="*/ 4843592 h 5332095"/>
              <a:gd name="connsiteX1146" fmla="*/ 3612468 w 4830004"/>
              <a:gd name="connsiteY1146" fmla="*/ 4822866 h 5332095"/>
              <a:gd name="connsiteX1147" fmla="*/ 3583034 w 4830004"/>
              <a:gd name="connsiteY1147" fmla="*/ 4888001 h 5332095"/>
              <a:gd name="connsiteX1148" fmla="*/ 3593737 w 4830004"/>
              <a:gd name="connsiteY1148" fmla="*/ 4929450 h 5332095"/>
              <a:gd name="connsiteX1149" fmla="*/ 3556274 w 4830004"/>
              <a:gd name="connsiteY1149" fmla="*/ 4938332 h 5332095"/>
              <a:gd name="connsiteX1150" fmla="*/ 3537543 w 4830004"/>
              <a:gd name="connsiteY1150" fmla="*/ 4908725 h 5332095"/>
              <a:gd name="connsiteX1151" fmla="*/ 3545571 w 4830004"/>
              <a:gd name="connsiteY1151" fmla="*/ 4855434 h 5332095"/>
              <a:gd name="connsiteX1152" fmla="*/ 3508109 w 4830004"/>
              <a:gd name="connsiteY1152" fmla="*/ 4843592 h 5332095"/>
              <a:gd name="connsiteX1153" fmla="*/ 3497405 w 4830004"/>
              <a:gd name="connsiteY1153" fmla="*/ 4864316 h 5332095"/>
              <a:gd name="connsiteX1154" fmla="*/ 3516136 w 4830004"/>
              <a:gd name="connsiteY1154" fmla="*/ 4917608 h 5332095"/>
              <a:gd name="connsiteX1155" fmla="*/ 3489376 w 4830004"/>
              <a:gd name="connsiteY1155" fmla="*/ 4991622 h 5332095"/>
              <a:gd name="connsiteX1156" fmla="*/ 3508109 w 4830004"/>
              <a:gd name="connsiteY1156" fmla="*/ 5024190 h 5332095"/>
              <a:gd name="connsiteX1157" fmla="*/ 3478673 w 4830004"/>
              <a:gd name="connsiteY1157" fmla="*/ 5118930 h 5332095"/>
              <a:gd name="connsiteX1158" fmla="*/ 3459942 w 4830004"/>
              <a:gd name="connsiteY1158" fmla="*/ 5118930 h 5332095"/>
              <a:gd name="connsiteX1159" fmla="*/ 3489376 w 4830004"/>
              <a:gd name="connsiteY1159" fmla="*/ 5065638 h 5332095"/>
              <a:gd name="connsiteX1160" fmla="*/ 3489376 w 4830004"/>
              <a:gd name="connsiteY1160" fmla="*/ 5024190 h 5332095"/>
              <a:gd name="connsiteX1161" fmla="*/ 3459942 w 4830004"/>
              <a:gd name="connsiteY1161" fmla="*/ 5015307 h 5332095"/>
              <a:gd name="connsiteX1162" fmla="*/ 3382340 w 4830004"/>
              <a:gd name="connsiteY1162" fmla="*/ 5065638 h 5332095"/>
              <a:gd name="connsiteX1163" fmla="*/ 3382340 w 4830004"/>
              <a:gd name="connsiteY1163" fmla="*/ 5089323 h 5332095"/>
              <a:gd name="connsiteX1164" fmla="*/ 3467969 w 4830004"/>
              <a:gd name="connsiteY1164" fmla="*/ 5204789 h 5332095"/>
              <a:gd name="connsiteX1165" fmla="*/ 3575005 w 4830004"/>
              <a:gd name="connsiteY1165" fmla="*/ 5172221 h 5332095"/>
              <a:gd name="connsiteX1166" fmla="*/ 3497405 w 4830004"/>
              <a:gd name="connsiteY1166" fmla="*/ 5246237 h 5332095"/>
              <a:gd name="connsiteX1167" fmla="*/ 3467969 w 4830004"/>
              <a:gd name="connsiteY1167" fmla="*/ 5237355 h 5332095"/>
              <a:gd name="connsiteX1168" fmla="*/ 3467969 w 4830004"/>
              <a:gd name="connsiteY1168" fmla="*/ 5246237 h 5332095"/>
              <a:gd name="connsiteX1169" fmla="*/ 3497405 w 4830004"/>
              <a:gd name="connsiteY1169" fmla="*/ 5311371 h 5332095"/>
              <a:gd name="connsiteX1170" fmla="*/ 3467969 w 4830004"/>
              <a:gd name="connsiteY1170" fmla="*/ 5320253 h 5332095"/>
              <a:gd name="connsiteX1171" fmla="*/ 3411776 w 4830004"/>
              <a:gd name="connsiteY1171" fmla="*/ 5278803 h 5332095"/>
              <a:gd name="connsiteX1172" fmla="*/ 3393044 w 4830004"/>
              <a:gd name="connsiteY1172" fmla="*/ 5332095 h 5332095"/>
              <a:gd name="connsiteX1173" fmla="*/ 3374313 w 4830004"/>
              <a:gd name="connsiteY1173" fmla="*/ 5332095 h 5332095"/>
              <a:gd name="connsiteX1174" fmla="*/ 3277981 w 4830004"/>
              <a:gd name="connsiteY1174" fmla="*/ 5269922 h 5332095"/>
              <a:gd name="connsiteX1175" fmla="*/ 3229814 w 4830004"/>
              <a:gd name="connsiteY1175" fmla="*/ 5246237 h 5332095"/>
              <a:gd name="connsiteX1176" fmla="*/ 3307415 w 4830004"/>
              <a:gd name="connsiteY1176" fmla="*/ 5216631 h 5332095"/>
              <a:gd name="connsiteX1177" fmla="*/ 3315443 w 4830004"/>
              <a:gd name="connsiteY1177" fmla="*/ 5225513 h 5332095"/>
              <a:gd name="connsiteX1178" fmla="*/ 3315443 w 4830004"/>
              <a:gd name="connsiteY1178" fmla="*/ 5192946 h 5332095"/>
              <a:gd name="connsiteX1179" fmla="*/ 3181647 w 4830004"/>
              <a:gd name="connsiteY1179" fmla="*/ 5151497 h 5332095"/>
              <a:gd name="connsiteX1180" fmla="*/ 3125454 w 4830004"/>
              <a:gd name="connsiteY1180" fmla="*/ 5089323 h 5332095"/>
              <a:gd name="connsiteX1181" fmla="*/ 3085315 w 4830004"/>
              <a:gd name="connsiteY1181" fmla="*/ 5098205 h 5332095"/>
              <a:gd name="connsiteX1182" fmla="*/ 3077287 w 4830004"/>
              <a:gd name="connsiteY1182" fmla="*/ 5098205 h 5332095"/>
              <a:gd name="connsiteX1183" fmla="*/ 3077287 w 4830004"/>
              <a:gd name="connsiteY1183" fmla="*/ 5065638 h 5332095"/>
              <a:gd name="connsiteX1184" fmla="*/ 3133482 w 4830004"/>
              <a:gd name="connsiteY1184" fmla="*/ 5044914 h 5332095"/>
              <a:gd name="connsiteX1185" fmla="*/ 3133482 w 4830004"/>
              <a:gd name="connsiteY1185" fmla="*/ 5036033 h 5332095"/>
              <a:gd name="connsiteX1186" fmla="*/ 3085315 w 4830004"/>
              <a:gd name="connsiteY1186" fmla="*/ 5024190 h 5332095"/>
              <a:gd name="connsiteX1187" fmla="*/ 3055880 w 4830004"/>
              <a:gd name="connsiteY1187" fmla="*/ 5024190 h 5332095"/>
              <a:gd name="connsiteX1188" fmla="*/ 3066584 w 4830004"/>
              <a:gd name="connsiteY1188" fmla="*/ 4970898 h 5332095"/>
              <a:gd name="connsiteX1189" fmla="*/ 3047853 w 4830004"/>
              <a:gd name="connsiteY1189" fmla="*/ 4962017 h 5332095"/>
              <a:gd name="connsiteX1190" fmla="*/ 3037149 w 4830004"/>
              <a:gd name="connsiteY1190" fmla="*/ 4962017 h 5332095"/>
              <a:gd name="connsiteX1191" fmla="*/ 3018418 w 4830004"/>
              <a:gd name="connsiteY1191" fmla="*/ 4982741 h 5332095"/>
              <a:gd name="connsiteX1192" fmla="*/ 3037149 w 4830004"/>
              <a:gd name="connsiteY1192" fmla="*/ 5015307 h 5332095"/>
              <a:gd name="connsiteX1193" fmla="*/ 3029122 w 4830004"/>
              <a:gd name="connsiteY1193" fmla="*/ 5036033 h 5332095"/>
              <a:gd name="connsiteX1194" fmla="*/ 3037149 w 4830004"/>
              <a:gd name="connsiteY1194" fmla="*/ 5044914 h 5332095"/>
              <a:gd name="connsiteX1195" fmla="*/ 3018418 w 4830004"/>
              <a:gd name="connsiteY1195" fmla="*/ 5056757 h 5332095"/>
              <a:gd name="connsiteX1196" fmla="*/ 3010390 w 4830004"/>
              <a:gd name="connsiteY1196" fmla="*/ 5056757 h 5332095"/>
              <a:gd name="connsiteX1197" fmla="*/ 3010390 w 4830004"/>
              <a:gd name="connsiteY1197" fmla="*/ 5015307 h 5332095"/>
              <a:gd name="connsiteX1198" fmla="*/ 2988982 w 4830004"/>
              <a:gd name="connsiteY1198" fmla="*/ 5024190 h 5332095"/>
              <a:gd name="connsiteX1199" fmla="*/ 2980955 w 4830004"/>
              <a:gd name="connsiteY1199" fmla="*/ 5024190 h 5332095"/>
              <a:gd name="connsiteX1200" fmla="*/ 2932788 w 4830004"/>
              <a:gd name="connsiteY1200" fmla="*/ 4962017 h 5332095"/>
              <a:gd name="connsiteX1201" fmla="*/ 2932788 w 4830004"/>
              <a:gd name="connsiteY1201" fmla="*/ 4950174 h 5332095"/>
              <a:gd name="connsiteX1202" fmla="*/ 2951520 w 4830004"/>
              <a:gd name="connsiteY1202" fmla="*/ 4929450 h 5332095"/>
              <a:gd name="connsiteX1203" fmla="*/ 2962224 w 4830004"/>
              <a:gd name="connsiteY1203" fmla="*/ 4929450 h 5332095"/>
              <a:gd name="connsiteX1204" fmla="*/ 3010390 w 4830004"/>
              <a:gd name="connsiteY1204" fmla="*/ 4938332 h 5332095"/>
              <a:gd name="connsiteX1205" fmla="*/ 3010390 w 4830004"/>
              <a:gd name="connsiteY1205" fmla="*/ 4917608 h 5332095"/>
              <a:gd name="connsiteX1206" fmla="*/ 2980955 w 4830004"/>
              <a:gd name="connsiteY1206" fmla="*/ 4864316 h 5332095"/>
              <a:gd name="connsiteX1207" fmla="*/ 2970251 w 4830004"/>
              <a:gd name="connsiteY1207" fmla="*/ 4864316 h 5332095"/>
              <a:gd name="connsiteX1208" fmla="*/ 2951520 w 4830004"/>
              <a:gd name="connsiteY1208" fmla="*/ 4876158 h 5332095"/>
              <a:gd name="connsiteX1209" fmla="*/ 2884623 w 4830004"/>
              <a:gd name="connsiteY1209" fmla="*/ 4748852 h 5332095"/>
              <a:gd name="connsiteX1210" fmla="*/ 2884623 w 4830004"/>
              <a:gd name="connsiteY1210" fmla="*/ 4737009 h 5332095"/>
              <a:gd name="connsiteX1211" fmla="*/ 2903354 w 4830004"/>
              <a:gd name="connsiteY1211" fmla="*/ 4737009 h 5332095"/>
              <a:gd name="connsiteX1212" fmla="*/ 2970251 w 4830004"/>
              <a:gd name="connsiteY1212" fmla="*/ 4834709 h 5332095"/>
              <a:gd name="connsiteX1213" fmla="*/ 2980955 w 4830004"/>
              <a:gd name="connsiteY1213" fmla="*/ 4769576 h 5332095"/>
              <a:gd name="connsiteX1214" fmla="*/ 2914057 w 4830004"/>
              <a:gd name="connsiteY1214" fmla="*/ 4674836 h 5332095"/>
              <a:gd name="connsiteX1215" fmla="*/ 2922085 w 4830004"/>
              <a:gd name="connsiteY1215" fmla="*/ 4621544 h 5332095"/>
              <a:gd name="connsiteX1216" fmla="*/ 2903354 w 4830004"/>
              <a:gd name="connsiteY1216" fmla="*/ 4568253 h 5332095"/>
              <a:gd name="connsiteX1217" fmla="*/ 2884623 w 4830004"/>
              <a:gd name="connsiteY1217" fmla="*/ 4580096 h 5332095"/>
              <a:gd name="connsiteX1218" fmla="*/ 2865890 w 4830004"/>
              <a:gd name="connsiteY1218" fmla="*/ 4580096 h 5332095"/>
              <a:gd name="connsiteX1219" fmla="*/ 2865890 w 4830004"/>
              <a:gd name="connsiteY1219" fmla="*/ 4559370 h 5332095"/>
              <a:gd name="connsiteX1220" fmla="*/ 2855187 w 4830004"/>
              <a:gd name="connsiteY1220" fmla="*/ 4559370 h 5332095"/>
              <a:gd name="connsiteX1221" fmla="*/ 2855187 w 4830004"/>
              <a:gd name="connsiteY1221" fmla="*/ 4568253 h 5332095"/>
              <a:gd name="connsiteX1222" fmla="*/ 2865890 w 4830004"/>
              <a:gd name="connsiteY1222" fmla="*/ 4609701 h 5332095"/>
              <a:gd name="connsiteX1223" fmla="*/ 2855187 w 4830004"/>
              <a:gd name="connsiteY1223" fmla="*/ 4609701 h 5332095"/>
              <a:gd name="connsiteX1224" fmla="*/ 2825752 w 4830004"/>
              <a:gd name="connsiteY1224" fmla="*/ 4547528 h 5332095"/>
              <a:gd name="connsiteX1225" fmla="*/ 2825752 w 4830004"/>
              <a:gd name="connsiteY1225" fmla="*/ 4535685 h 5332095"/>
              <a:gd name="connsiteX1226" fmla="*/ 2884623 w 4830004"/>
              <a:gd name="connsiteY1226" fmla="*/ 4473513 h 5332095"/>
              <a:gd name="connsiteX1227" fmla="*/ 2873919 w 4830004"/>
              <a:gd name="connsiteY1227" fmla="*/ 4399497 h 5332095"/>
              <a:gd name="connsiteX1228" fmla="*/ 2884623 w 4830004"/>
              <a:gd name="connsiteY1228" fmla="*/ 4399497 h 5332095"/>
              <a:gd name="connsiteX1229" fmla="*/ 2847160 w 4830004"/>
              <a:gd name="connsiteY1229" fmla="*/ 4325481 h 5332095"/>
              <a:gd name="connsiteX1230" fmla="*/ 2847160 w 4830004"/>
              <a:gd name="connsiteY1230" fmla="*/ 4313639 h 5332095"/>
              <a:gd name="connsiteX1231" fmla="*/ 2865890 w 4830004"/>
              <a:gd name="connsiteY1231" fmla="*/ 4281072 h 5332095"/>
              <a:gd name="connsiteX1232" fmla="*/ 2865890 w 4830004"/>
              <a:gd name="connsiteY1232" fmla="*/ 4272189 h 5332095"/>
              <a:gd name="connsiteX1233" fmla="*/ 2825752 w 4830004"/>
              <a:gd name="connsiteY1233" fmla="*/ 4272189 h 5332095"/>
              <a:gd name="connsiteX1234" fmla="*/ 2825752 w 4830004"/>
              <a:gd name="connsiteY1234" fmla="*/ 4292915 h 5332095"/>
              <a:gd name="connsiteX1235" fmla="*/ 2807021 w 4830004"/>
              <a:gd name="connsiteY1235" fmla="*/ 4292915 h 5332095"/>
              <a:gd name="connsiteX1236" fmla="*/ 2817725 w 4830004"/>
              <a:gd name="connsiteY1236" fmla="*/ 4272189 h 5332095"/>
              <a:gd name="connsiteX1237" fmla="*/ 2732096 w 4830004"/>
              <a:gd name="connsiteY1237" fmla="*/ 4239623 h 5332095"/>
              <a:gd name="connsiteX1238" fmla="*/ 2750827 w 4830004"/>
              <a:gd name="connsiteY1238" fmla="*/ 4218899 h 5332095"/>
              <a:gd name="connsiteX1239" fmla="*/ 2758855 w 4830004"/>
              <a:gd name="connsiteY1239" fmla="*/ 4218899 h 5332095"/>
              <a:gd name="connsiteX1240" fmla="*/ 2758855 w 4830004"/>
              <a:gd name="connsiteY1240" fmla="*/ 4239623 h 5332095"/>
              <a:gd name="connsiteX1241" fmla="*/ 2780262 w 4830004"/>
              <a:gd name="connsiteY1241" fmla="*/ 4239623 h 5332095"/>
              <a:gd name="connsiteX1242" fmla="*/ 2780262 w 4830004"/>
              <a:gd name="connsiteY1242" fmla="*/ 4218899 h 5332095"/>
              <a:gd name="connsiteX1243" fmla="*/ 2825752 w 4830004"/>
              <a:gd name="connsiteY1243" fmla="*/ 4230741 h 5332095"/>
              <a:gd name="connsiteX1244" fmla="*/ 2825752 w 4830004"/>
              <a:gd name="connsiteY1244" fmla="*/ 4207056 h 5332095"/>
              <a:gd name="connsiteX1245" fmla="*/ 2788290 w 4830004"/>
              <a:gd name="connsiteY1245" fmla="*/ 4165607 h 5332095"/>
              <a:gd name="connsiteX1246" fmla="*/ 2807021 w 4830004"/>
              <a:gd name="connsiteY1246" fmla="*/ 4070867 h 5332095"/>
              <a:gd name="connsiteX1247" fmla="*/ 2798994 w 4830004"/>
              <a:gd name="connsiteY1247" fmla="*/ 4059024 h 5332095"/>
              <a:gd name="connsiteX1248" fmla="*/ 2807021 w 4830004"/>
              <a:gd name="connsiteY1248" fmla="*/ 4050143 h 5332095"/>
              <a:gd name="connsiteX1249" fmla="*/ 2825752 w 4830004"/>
              <a:gd name="connsiteY1249" fmla="*/ 4059024 h 5332095"/>
              <a:gd name="connsiteX1250" fmla="*/ 2836456 w 4830004"/>
              <a:gd name="connsiteY1250" fmla="*/ 4059024 h 5332095"/>
              <a:gd name="connsiteX1251" fmla="*/ 2873919 w 4830004"/>
              <a:gd name="connsiteY1251" fmla="*/ 4005732 h 5332095"/>
              <a:gd name="connsiteX1252" fmla="*/ 2873919 w 4830004"/>
              <a:gd name="connsiteY1252" fmla="*/ 3964284 h 5332095"/>
              <a:gd name="connsiteX1253" fmla="*/ 2855187 w 4830004"/>
              <a:gd name="connsiteY1253" fmla="*/ 3964284 h 5332095"/>
              <a:gd name="connsiteX1254" fmla="*/ 2825752 w 4830004"/>
              <a:gd name="connsiteY1254" fmla="*/ 3985008 h 5332095"/>
              <a:gd name="connsiteX1255" fmla="*/ 2817725 w 4830004"/>
              <a:gd name="connsiteY1255" fmla="*/ 3985008 h 5332095"/>
              <a:gd name="connsiteX1256" fmla="*/ 2788290 w 4830004"/>
              <a:gd name="connsiteY1256" fmla="*/ 3964284 h 5332095"/>
              <a:gd name="connsiteX1257" fmla="*/ 2750827 w 4830004"/>
              <a:gd name="connsiteY1257" fmla="*/ 4026458 h 5332095"/>
              <a:gd name="connsiteX1258" fmla="*/ 2740124 w 4830004"/>
              <a:gd name="connsiteY1258" fmla="*/ 4026458 h 5332095"/>
              <a:gd name="connsiteX1259" fmla="*/ 2721393 w 4830004"/>
              <a:gd name="connsiteY1259" fmla="*/ 4005732 h 5332095"/>
              <a:gd name="connsiteX1260" fmla="*/ 2750827 w 4830004"/>
              <a:gd name="connsiteY1260" fmla="*/ 3910992 h 5332095"/>
              <a:gd name="connsiteX1261" fmla="*/ 2750827 w 4830004"/>
              <a:gd name="connsiteY1261" fmla="*/ 3890268 h 5332095"/>
              <a:gd name="connsiteX1262" fmla="*/ 2740124 w 4830004"/>
              <a:gd name="connsiteY1262" fmla="*/ 3890268 h 5332095"/>
              <a:gd name="connsiteX1263" fmla="*/ 2691958 w 4830004"/>
              <a:gd name="connsiteY1263" fmla="*/ 3964284 h 5332095"/>
              <a:gd name="connsiteX1264" fmla="*/ 2683929 w 4830004"/>
              <a:gd name="connsiteY1264" fmla="*/ 3943560 h 5332095"/>
              <a:gd name="connsiteX1265" fmla="*/ 2691958 w 4830004"/>
              <a:gd name="connsiteY1265" fmla="*/ 3890268 h 5332095"/>
              <a:gd name="connsiteX1266" fmla="*/ 2606328 w 4830004"/>
              <a:gd name="connsiteY1266" fmla="*/ 3795528 h 5332095"/>
              <a:gd name="connsiteX1267" fmla="*/ 2617032 w 4830004"/>
              <a:gd name="connsiteY1267" fmla="*/ 3783686 h 5332095"/>
              <a:gd name="connsiteX1268" fmla="*/ 2635764 w 4830004"/>
              <a:gd name="connsiteY1268" fmla="*/ 3795528 h 5332095"/>
              <a:gd name="connsiteX1269" fmla="*/ 2691958 w 4830004"/>
              <a:gd name="connsiteY1269" fmla="*/ 3751119 h 5332095"/>
              <a:gd name="connsiteX1270" fmla="*/ 2691958 w 4830004"/>
              <a:gd name="connsiteY1270" fmla="*/ 3742236 h 5332095"/>
              <a:gd name="connsiteX1271" fmla="*/ 2683929 w 4830004"/>
              <a:gd name="connsiteY1271" fmla="*/ 3721512 h 5332095"/>
              <a:gd name="connsiteX1272" fmla="*/ 2702662 w 4830004"/>
              <a:gd name="connsiteY1272" fmla="*/ 3709670 h 5332095"/>
              <a:gd name="connsiteX1273" fmla="*/ 2721393 w 4830004"/>
              <a:gd name="connsiteY1273" fmla="*/ 3730394 h 5332095"/>
              <a:gd name="connsiteX1274" fmla="*/ 2713365 w 4830004"/>
              <a:gd name="connsiteY1274" fmla="*/ 3762962 h 5332095"/>
              <a:gd name="connsiteX1275" fmla="*/ 2721393 w 4830004"/>
              <a:gd name="connsiteY1275" fmla="*/ 3795528 h 5332095"/>
              <a:gd name="connsiteX1276" fmla="*/ 2713365 w 4830004"/>
              <a:gd name="connsiteY1276" fmla="*/ 3804410 h 5332095"/>
              <a:gd name="connsiteX1277" fmla="*/ 2788290 w 4830004"/>
              <a:gd name="connsiteY1277" fmla="*/ 3869544 h 5332095"/>
              <a:gd name="connsiteX1278" fmla="*/ 2807021 w 4830004"/>
              <a:gd name="connsiteY1278" fmla="*/ 3825135 h 5332095"/>
              <a:gd name="connsiteX1279" fmla="*/ 2807021 w 4830004"/>
              <a:gd name="connsiteY1279" fmla="*/ 3816252 h 5332095"/>
              <a:gd name="connsiteX1280" fmla="*/ 2750827 w 4830004"/>
              <a:gd name="connsiteY1280" fmla="*/ 3774804 h 5332095"/>
              <a:gd name="connsiteX1281" fmla="*/ 2750827 w 4830004"/>
              <a:gd name="connsiteY1281" fmla="*/ 3751119 h 5332095"/>
              <a:gd name="connsiteX1282" fmla="*/ 2780262 w 4830004"/>
              <a:gd name="connsiteY1282" fmla="*/ 3709670 h 5332095"/>
              <a:gd name="connsiteX1283" fmla="*/ 2780262 w 4830004"/>
              <a:gd name="connsiteY1283" fmla="*/ 3688946 h 5332095"/>
              <a:gd name="connsiteX1284" fmla="*/ 2713365 w 4830004"/>
              <a:gd name="connsiteY1284" fmla="*/ 3614930 h 5332095"/>
              <a:gd name="connsiteX1285" fmla="*/ 2740124 w 4830004"/>
              <a:gd name="connsiteY1285" fmla="*/ 3582362 h 5332095"/>
              <a:gd name="connsiteX1286" fmla="*/ 2702662 w 4830004"/>
              <a:gd name="connsiteY1286" fmla="*/ 3508347 h 5332095"/>
              <a:gd name="connsiteX1287" fmla="*/ 2732096 w 4830004"/>
              <a:gd name="connsiteY1287" fmla="*/ 3487622 h 5332095"/>
              <a:gd name="connsiteX1288" fmla="*/ 2732096 w 4830004"/>
              <a:gd name="connsiteY1288" fmla="*/ 3455055 h 5332095"/>
              <a:gd name="connsiteX1289" fmla="*/ 2702662 w 4830004"/>
              <a:gd name="connsiteY1289" fmla="*/ 3422489 h 5332095"/>
              <a:gd name="connsiteX1290" fmla="*/ 2732096 w 4830004"/>
              <a:gd name="connsiteY1290" fmla="*/ 3295182 h 5332095"/>
              <a:gd name="connsiteX1291" fmla="*/ 2750827 w 4830004"/>
              <a:gd name="connsiteY1291" fmla="*/ 3307025 h 5332095"/>
              <a:gd name="connsiteX1292" fmla="*/ 2758855 w 4830004"/>
              <a:gd name="connsiteY1292" fmla="*/ 3307025 h 5332095"/>
              <a:gd name="connsiteX1293" fmla="*/ 2758855 w 4830004"/>
              <a:gd name="connsiteY1293" fmla="*/ 3295182 h 5332095"/>
              <a:gd name="connsiteX1294" fmla="*/ 2673226 w 4830004"/>
              <a:gd name="connsiteY1294" fmla="*/ 3179717 h 5332095"/>
              <a:gd name="connsiteX1295" fmla="*/ 2665198 w 4830004"/>
              <a:gd name="connsiteY1295" fmla="*/ 3200441 h 5332095"/>
              <a:gd name="connsiteX1296" fmla="*/ 2665198 w 4830004"/>
              <a:gd name="connsiteY1296" fmla="*/ 3265575 h 5332095"/>
              <a:gd name="connsiteX1297" fmla="*/ 2673226 w 4830004"/>
              <a:gd name="connsiteY1297" fmla="*/ 3318867 h 5332095"/>
              <a:gd name="connsiteX1298" fmla="*/ 2654495 w 4830004"/>
              <a:gd name="connsiteY1298" fmla="*/ 3348473 h 5332095"/>
              <a:gd name="connsiteX1299" fmla="*/ 2635764 w 4830004"/>
              <a:gd name="connsiteY1299" fmla="*/ 3348473 h 5332095"/>
              <a:gd name="connsiteX1300" fmla="*/ 2635764 w 4830004"/>
              <a:gd name="connsiteY1300" fmla="*/ 3327749 h 5332095"/>
              <a:gd name="connsiteX1301" fmla="*/ 2643791 w 4830004"/>
              <a:gd name="connsiteY1301" fmla="*/ 3318867 h 5332095"/>
              <a:gd name="connsiteX1302" fmla="*/ 2598301 w 4830004"/>
              <a:gd name="connsiteY1302" fmla="*/ 3221166 h 5332095"/>
              <a:gd name="connsiteX1303" fmla="*/ 2587597 w 4830004"/>
              <a:gd name="connsiteY1303" fmla="*/ 3233009 h 5332095"/>
              <a:gd name="connsiteX1304" fmla="*/ 2598301 w 4830004"/>
              <a:gd name="connsiteY1304" fmla="*/ 3265575 h 5332095"/>
              <a:gd name="connsiteX1305" fmla="*/ 2539432 w 4830004"/>
              <a:gd name="connsiteY1305" fmla="*/ 3487622 h 5332095"/>
              <a:gd name="connsiteX1306" fmla="*/ 2539432 w 4830004"/>
              <a:gd name="connsiteY1306" fmla="*/ 3508347 h 5332095"/>
              <a:gd name="connsiteX1307" fmla="*/ 2576893 w 4830004"/>
              <a:gd name="connsiteY1307" fmla="*/ 3529071 h 5332095"/>
              <a:gd name="connsiteX1308" fmla="*/ 2576893 w 4830004"/>
              <a:gd name="connsiteY1308" fmla="*/ 3549795 h 5332095"/>
              <a:gd name="connsiteX1309" fmla="*/ 2528728 w 4830004"/>
              <a:gd name="connsiteY1309" fmla="*/ 3540914 h 5332095"/>
              <a:gd name="connsiteX1310" fmla="*/ 2501968 w 4830004"/>
              <a:gd name="connsiteY1310" fmla="*/ 3570519 h 5332095"/>
              <a:gd name="connsiteX1311" fmla="*/ 2501968 w 4830004"/>
              <a:gd name="connsiteY1311" fmla="*/ 3582362 h 5332095"/>
              <a:gd name="connsiteX1312" fmla="*/ 2550135 w 4830004"/>
              <a:gd name="connsiteY1312" fmla="*/ 3635654 h 5332095"/>
              <a:gd name="connsiteX1313" fmla="*/ 2550135 w 4830004"/>
              <a:gd name="connsiteY1313" fmla="*/ 3647496 h 5332095"/>
              <a:gd name="connsiteX1314" fmla="*/ 2528728 w 4830004"/>
              <a:gd name="connsiteY1314" fmla="*/ 3730394 h 5332095"/>
              <a:gd name="connsiteX1315" fmla="*/ 2528728 w 4830004"/>
              <a:gd name="connsiteY1315" fmla="*/ 3804410 h 5332095"/>
              <a:gd name="connsiteX1316" fmla="*/ 2550135 w 4830004"/>
              <a:gd name="connsiteY1316" fmla="*/ 3836978 h 5332095"/>
              <a:gd name="connsiteX1317" fmla="*/ 2528728 w 4830004"/>
              <a:gd name="connsiteY1317" fmla="*/ 3848820 h 5332095"/>
              <a:gd name="connsiteX1318" fmla="*/ 2491265 w 4830004"/>
              <a:gd name="connsiteY1318" fmla="*/ 3836978 h 5332095"/>
              <a:gd name="connsiteX1319" fmla="*/ 2472534 w 4830004"/>
              <a:gd name="connsiteY1319" fmla="*/ 3952442 h 5332095"/>
              <a:gd name="connsiteX1320" fmla="*/ 2453801 w 4830004"/>
              <a:gd name="connsiteY1320" fmla="*/ 3943560 h 5332095"/>
              <a:gd name="connsiteX1321" fmla="*/ 2443098 w 4830004"/>
              <a:gd name="connsiteY1321" fmla="*/ 3943560 h 5332095"/>
              <a:gd name="connsiteX1322" fmla="*/ 2443098 w 4830004"/>
              <a:gd name="connsiteY1322" fmla="*/ 3996851 h 5332095"/>
              <a:gd name="connsiteX1323" fmla="*/ 2472534 w 4830004"/>
              <a:gd name="connsiteY1323" fmla="*/ 4017575 h 5332095"/>
              <a:gd name="connsiteX1324" fmla="*/ 2435070 w 4830004"/>
              <a:gd name="connsiteY1324" fmla="*/ 4038300 h 5332095"/>
              <a:gd name="connsiteX1325" fmla="*/ 2435070 w 4830004"/>
              <a:gd name="connsiteY1325" fmla="*/ 4070867 h 5332095"/>
              <a:gd name="connsiteX1326" fmla="*/ 2472534 w 4830004"/>
              <a:gd name="connsiteY1326" fmla="*/ 4103433 h 5332095"/>
              <a:gd name="connsiteX1327" fmla="*/ 2443098 w 4830004"/>
              <a:gd name="connsiteY1327" fmla="*/ 4133040 h 5332095"/>
              <a:gd name="connsiteX1328" fmla="*/ 2416339 w 4830004"/>
              <a:gd name="connsiteY1328" fmla="*/ 4079748 h 5332095"/>
              <a:gd name="connsiteX1329" fmla="*/ 2394932 w 4830004"/>
              <a:gd name="connsiteY1329" fmla="*/ 4079748 h 5332095"/>
              <a:gd name="connsiteX1330" fmla="*/ 2376201 w 4830004"/>
              <a:gd name="connsiteY1330" fmla="*/ 4112316 h 5332095"/>
              <a:gd name="connsiteX1331" fmla="*/ 2386905 w 4830004"/>
              <a:gd name="connsiteY1331" fmla="*/ 4186331 h 5332095"/>
              <a:gd name="connsiteX1332" fmla="*/ 2376201 w 4830004"/>
              <a:gd name="connsiteY1332" fmla="*/ 4186331 h 5332095"/>
              <a:gd name="connsiteX1333" fmla="*/ 2357469 w 4830004"/>
              <a:gd name="connsiteY1333" fmla="*/ 4153764 h 5332095"/>
              <a:gd name="connsiteX1334" fmla="*/ 2338738 w 4830004"/>
              <a:gd name="connsiteY1334" fmla="*/ 4153764 h 5332095"/>
              <a:gd name="connsiteX1335" fmla="*/ 2271840 w 4830004"/>
              <a:gd name="connsiteY1335" fmla="*/ 4251465 h 5332095"/>
              <a:gd name="connsiteX1336" fmla="*/ 2271840 w 4830004"/>
              <a:gd name="connsiteY1336" fmla="*/ 4260347 h 5332095"/>
              <a:gd name="connsiteX1337" fmla="*/ 2290572 w 4830004"/>
              <a:gd name="connsiteY1337" fmla="*/ 4292915 h 5332095"/>
              <a:gd name="connsiteX1338" fmla="*/ 2271840 w 4830004"/>
              <a:gd name="connsiteY1338" fmla="*/ 4313639 h 5332095"/>
              <a:gd name="connsiteX1339" fmla="*/ 2242406 w 4830004"/>
              <a:gd name="connsiteY1339" fmla="*/ 4281072 h 5332095"/>
              <a:gd name="connsiteX1340" fmla="*/ 2231702 w 4830004"/>
              <a:gd name="connsiteY1340" fmla="*/ 4281072 h 5332095"/>
              <a:gd name="connsiteX1341" fmla="*/ 2231702 w 4830004"/>
              <a:gd name="connsiteY1341" fmla="*/ 4304757 h 5332095"/>
              <a:gd name="connsiteX1342" fmla="*/ 2212971 w 4830004"/>
              <a:gd name="connsiteY1342" fmla="*/ 4304757 h 5332095"/>
              <a:gd name="connsiteX1343" fmla="*/ 2212971 w 4830004"/>
              <a:gd name="connsiteY1343" fmla="*/ 4251465 h 5332095"/>
              <a:gd name="connsiteX1344" fmla="*/ 2253109 w 4830004"/>
              <a:gd name="connsiteY1344" fmla="*/ 4177449 h 5332095"/>
              <a:gd name="connsiteX1345" fmla="*/ 2253109 w 4830004"/>
              <a:gd name="connsiteY1345" fmla="*/ 4153764 h 5332095"/>
              <a:gd name="connsiteX1346" fmla="*/ 2231702 w 4830004"/>
              <a:gd name="connsiteY1346" fmla="*/ 4153764 h 5332095"/>
              <a:gd name="connsiteX1347" fmla="*/ 2186211 w 4830004"/>
              <a:gd name="connsiteY1347" fmla="*/ 4239623 h 5332095"/>
              <a:gd name="connsiteX1348" fmla="*/ 2186211 w 4830004"/>
              <a:gd name="connsiteY1348" fmla="*/ 4260347 h 5332095"/>
              <a:gd name="connsiteX1349" fmla="*/ 2194239 w 4830004"/>
              <a:gd name="connsiteY1349" fmla="*/ 4281072 h 5332095"/>
              <a:gd name="connsiteX1350" fmla="*/ 2127342 w 4830004"/>
              <a:gd name="connsiteY1350" fmla="*/ 4346205 h 5332095"/>
              <a:gd name="connsiteX1351" fmla="*/ 2138046 w 4830004"/>
              <a:gd name="connsiteY1351" fmla="*/ 4366929 h 5332095"/>
              <a:gd name="connsiteX1352" fmla="*/ 2138046 w 4830004"/>
              <a:gd name="connsiteY1352" fmla="*/ 4378772 h 5332095"/>
              <a:gd name="connsiteX1353" fmla="*/ 2116639 w 4830004"/>
              <a:gd name="connsiteY1353" fmla="*/ 4399497 h 5332095"/>
              <a:gd name="connsiteX1354" fmla="*/ 2097907 w 4830004"/>
              <a:gd name="connsiteY1354" fmla="*/ 4399497 h 5332095"/>
              <a:gd name="connsiteX1355" fmla="*/ 2079175 w 4830004"/>
              <a:gd name="connsiteY1355" fmla="*/ 4387655 h 5332095"/>
              <a:gd name="connsiteX1356" fmla="*/ 2079175 w 4830004"/>
              <a:gd name="connsiteY1356" fmla="*/ 4408379 h 5332095"/>
              <a:gd name="connsiteX1357" fmla="*/ 2097907 w 4830004"/>
              <a:gd name="connsiteY1357" fmla="*/ 4440945 h 5332095"/>
              <a:gd name="connsiteX1358" fmla="*/ 2097907 w 4830004"/>
              <a:gd name="connsiteY1358" fmla="*/ 4461671 h 5332095"/>
              <a:gd name="connsiteX1359" fmla="*/ 2079175 w 4830004"/>
              <a:gd name="connsiteY1359" fmla="*/ 4432064 h 5332095"/>
              <a:gd name="connsiteX1360" fmla="*/ 2060445 w 4830004"/>
              <a:gd name="connsiteY1360" fmla="*/ 4432064 h 5332095"/>
              <a:gd name="connsiteX1361" fmla="*/ 2041712 w 4830004"/>
              <a:gd name="connsiteY1361" fmla="*/ 4473513 h 5332095"/>
              <a:gd name="connsiteX1362" fmla="*/ 2031009 w 4830004"/>
              <a:gd name="connsiteY1362" fmla="*/ 4473513 h 5332095"/>
              <a:gd name="connsiteX1363" fmla="*/ 2012278 w 4830004"/>
              <a:gd name="connsiteY1363" fmla="*/ 4461671 h 5332095"/>
              <a:gd name="connsiteX1364" fmla="*/ 1993547 w 4830004"/>
              <a:gd name="connsiteY1364" fmla="*/ 4494237 h 5332095"/>
              <a:gd name="connsiteX1365" fmla="*/ 1974816 w 4830004"/>
              <a:gd name="connsiteY1365" fmla="*/ 4494237 h 5332095"/>
              <a:gd name="connsiteX1366" fmla="*/ 1956084 w 4830004"/>
              <a:gd name="connsiteY1366" fmla="*/ 4482395 h 5332095"/>
              <a:gd name="connsiteX1367" fmla="*/ 1915945 w 4830004"/>
              <a:gd name="connsiteY1367" fmla="*/ 4559370 h 5332095"/>
              <a:gd name="connsiteX1368" fmla="*/ 1907918 w 4830004"/>
              <a:gd name="connsiteY1368" fmla="*/ 4547528 h 5332095"/>
              <a:gd name="connsiteX1369" fmla="*/ 1907918 w 4830004"/>
              <a:gd name="connsiteY1369" fmla="*/ 4580096 h 5332095"/>
              <a:gd name="connsiteX1370" fmla="*/ 1878482 w 4830004"/>
              <a:gd name="connsiteY1370" fmla="*/ 4559370 h 5332095"/>
              <a:gd name="connsiteX1371" fmla="*/ 1878482 w 4830004"/>
              <a:gd name="connsiteY1371" fmla="*/ 4588977 h 5332095"/>
              <a:gd name="connsiteX1372" fmla="*/ 1897214 w 4830004"/>
              <a:gd name="connsiteY1372" fmla="*/ 4580096 h 5332095"/>
              <a:gd name="connsiteX1373" fmla="*/ 1897214 w 4830004"/>
              <a:gd name="connsiteY1373" fmla="*/ 4609701 h 5332095"/>
              <a:gd name="connsiteX1374" fmla="*/ 1841020 w 4830004"/>
              <a:gd name="connsiteY1374" fmla="*/ 4662993 h 5332095"/>
              <a:gd name="connsiteX1375" fmla="*/ 1819613 w 4830004"/>
              <a:gd name="connsiteY1375" fmla="*/ 4642268 h 5332095"/>
              <a:gd name="connsiteX1376" fmla="*/ 1782150 w 4830004"/>
              <a:gd name="connsiteY1376" fmla="*/ 4707402 h 5332095"/>
              <a:gd name="connsiteX1377" fmla="*/ 1782150 w 4830004"/>
              <a:gd name="connsiteY1377" fmla="*/ 4728126 h 5332095"/>
              <a:gd name="connsiteX1378" fmla="*/ 1792853 w 4830004"/>
              <a:gd name="connsiteY1378" fmla="*/ 4728126 h 5332095"/>
              <a:gd name="connsiteX1379" fmla="*/ 1811586 w 4830004"/>
              <a:gd name="connsiteY1379" fmla="*/ 4716284 h 5332095"/>
              <a:gd name="connsiteX1380" fmla="*/ 1830317 w 4830004"/>
              <a:gd name="connsiteY1380" fmla="*/ 4737009 h 5332095"/>
              <a:gd name="connsiteX1381" fmla="*/ 1841020 w 4830004"/>
              <a:gd name="connsiteY1381" fmla="*/ 4716284 h 5332095"/>
              <a:gd name="connsiteX1382" fmla="*/ 1830317 w 4830004"/>
              <a:gd name="connsiteY1382" fmla="*/ 4674836 h 5332095"/>
              <a:gd name="connsiteX1383" fmla="*/ 1849048 w 4830004"/>
              <a:gd name="connsiteY1383" fmla="*/ 4674836 h 5332095"/>
              <a:gd name="connsiteX1384" fmla="*/ 1956084 w 4830004"/>
              <a:gd name="connsiteY1384" fmla="*/ 4896882 h 5332095"/>
              <a:gd name="connsiteX1385" fmla="*/ 1956084 w 4830004"/>
              <a:gd name="connsiteY1385" fmla="*/ 4962017 h 5332095"/>
              <a:gd name="connsiteX1386" fmla="*/ 1915945 w 4830004"/>
              <a:gd name="connsiteY1386" fmla="*/ 5056757 h 5332095"/>
              <a:gd name="connsiteX1387" fmla="*/ 1878482 w 4830004"/>
              <a:gd name="connsiteY1387" fmla="*/ 5056757 h 5332095"/>
              <a:gd name="connsiteX1388" fmla="*/ 1782150 w 4830004"/>
              <a:gd name="connsiteY1388" fmla="*/ 4929450 h 5332095"/>
              <a:gd name="connsiteX1389" fmla="*/ 1733984 w 4830004"/>
              <a:gd name="connsiteY1389" fmla="*/ 4938332 h 5332095"/>
              <a:gd name="connsiteX1390" fmla="*/ 1715253 w 4830004"/>
              <a:gd name="connsiteY1390" fmla="*/ 4938332 h 5332095"/>
              <a:gd name="connsiteX1391" fmla="*/ 1677790 w 4830004"/>
              <a:gd name="connsiteY1391" fmla="*/ 4908725 h 5332095"/>
              <a:gd name="connsiteX1392" fmla="*/ 1667087 w 4830004"/>
              <a:gd name="connsiteY1392" fmla="*/ 4908725 h 5332095"/>
              <a:gd name="connsiteX1393" fmla="*/ 1685818 w 4830004"/>
              <a:gd name="connsiteY1393" fmla="*/ 5110049 h 5332095"/>
              <a:gd name="connsiteX1394" fmla="*/ 1610892 w 4830004"/>
              <a:gd name="connsiteY1394" fmla="*/ 5192946 h 5332095"/>
              <a:gd name="connsiteX1395" fmla="*/ 1447662 w 4830004"/>
              <a:gd name="connsiteY1395" fmla="*/ 5089323 h 5332095"/>
              <a:gd name="connsiteX1396" fmla="*/ 1428931 w 4830004"/>
              <a:gd name="connsiteY1396" fmla="*/ 5089323 h 5332095"/>
              <a:gd name="connsiteX1397" fmla="*/ 1428931 w 4830004"/>
              <a:gd name="connsiteY1397" fmla="*/ 5142615 h 5332095"/>
              <a:gd name="connsiteX1398" fmla="*/ 1321895 w 4830004"/>
              <a:gd name="connsiteY1398" fmla="*/ 5278803 h 5332095"/>
              <a:gd name="connsiteX1399" fmla="*/ 1303163 w 4830004"/>
              <a:gd name="connsiteY1399" fmla="*/ 5278803 h 5332095"/>
              <a:gd name="connsiteX1400" fmla="*/ 1284432 w 4830004"/>
              <a:gd name="connsiteY1400" fmla="*/ 5258079 h 5332095"/>
              <a:gd name="connsiteX1401" fmla="*/ 1284432 w 4830004"/>
              <a:gd name="connsiteY1401" fmla="*/ 5246237 h 5332095"/>
              <a:gd name="connsiteX1402" fmla="*/ 1313867 w 4830004"/>
              <a:gd name="connsiteY1402" fmla="*/ 5246237 h 5332095"/>
              <a:gd name="connsiteX1403" fmla="*/ 1313867 w 4830004"/>
              <a:gd name="connsiteY1403" fmla="*/ 5225513 h 5332095"/>
              <a:gd name="connsiteX1404" fmla="*/ 1254998 w 4830004"/>
              <a:gd name="connsiteY1404" fmla="*/ 5225513 h 5332095"/>
              <a:gd name="connsiteX1405" fmla="*/ 1225563 w 4830004"/>
              <a:gd name="connsiteY1405" fmla="*/ 5192946 h 5332095"/>
              <a:gd name="connsiteX1406" fmla="*/ 1225563 w 4830004"/>
              <a:gd name="connsiteY1406" fmla="*/ 5172221 h 5332095"/>
              <a:gd name="connsiteX1407" fmla="*/ 1246970 w 4830004"/>
              <a:gd name="connsiteY1407" fmla="*/ 5151497 h 5332095"/>
              <a:gd name="connsiteX1408" fmla="*/ 1180072 w 4830004"/>
              <a:gd name="connsiteY1408" fmla="*/ 4991622 h 5332095"/>
              <a:gd name="connsiteX1409" fmla="*/ 1180072 w 4830004"/>
              <a:gd name="connsiteY1409" fmla="*/ 4962017 h 5332095"/>
              <a:gd name="connsiteX1410" fmla="*/ 1198803 w 4830004"/>
              <a:gd name="connsiteY1410" fmla="*/ 4962017 h 5332095"/>
              <a:gd name="connsiteX1411" fmla="*/ 1198803 w 4830004"/>
              <a:gd name="connsiteY1411" fmla="*/ 4982741 h 5332095"/>
              <a:gd name="connsiteX1412" fmla="*/ 1206831 w 4830004"/>
              <a:gd name="connsiteY1412" fmla="*/ 4982741 h 5332095"/>
              <a:gd name="connsiteX1413" fmla="*/ 1206831 w 4830004"/>
              <a:gd name="connsiteY1413" fmla="*/ 4970898 h 5332095"/>
              <a:gd name="connsiteX1414" fmla="*/ 1188100 w 4830004"/>
              <a:gd name="connsiteY1414" fmla="*/ 4908725 h 5332095"/>
              <a:gd name="connsiteX1415" fmla="*/ 1206831 w 4830004"/>
              <a:gd name="connsiteY1415" fmla="*/ 4917608 h 5332095"/>
              <a:gd name="connsiteX1416" fmla="*/ 1246970 w 4830004"/>
              <a:gd name="connsiteY1416" fmla="*/ 4888001 h 5332095"/>
              <a:gd name="connsiteX1417" fmla="*/ 1254998 w 4830004"/>
              <a:gd name="connsiteY1417" fmla="*/ 4908725 h 5332095"/>
              <a:gd name="connsiteX1418" fmla="*/ 1254998 w 4830004"/>
              <a:gd name="connsiteY1418" fmla="*/ 4938332 h 5332095"/>
              <a:gd name="connsiteX1419" fmla="*/ 1225563 w 4830004"/>
              <a:gd name="connsiteY1419" fmla="*/ 4938332 h 5332095"/>
              <a:gd name="connsiteX1420" fmla="*/ 1225563 w 4830004"/>
              <a:gd name="connsiteY1420" fmla="*/ 4950174 h 5332095"/>
              <a:gd name="connsiteX1421" fmla="*/ 1246970 w 4830004"/>
              <a:gd name="connsiteY1421" fmla="*/ 5024190 h 5332095"/>
              <a:gd name="connsiteX1422" fmla="*/ 1265701 w 4830004"/>
              <a:gd name="connsiteY1422" fmla="*/ 5024190 h 5332095"/>
              <a:gd name="connsiteX1423" fmla="*/ 1246970 w 4830004"/>
              <a:gd name="connsiteY1423" fmla="*/ 4962017 h 5332095"/>
              <a:gd name="connsiteX1424" fmla="*/ 1254998 w 4830004"/>
              <a:gd name="connsiteY1424" fmla="*/ 4962017 h 5332095"/>
              <a:gd name="connsiteX1425" fmla="*/ 1273729 w 4830004"/>
              <a:gd name="connsiteY1425" fmla="*/ 4970898 h 5332095"/>
              <a:gd name="connsiteX1426" fmla="*/ 1284432 w 4830004"/>
              <a:gd name="connsiteY1426" fmla="*/ 4962017 h 5332095"/>
              <a:gd name="connsiteX1427" fmla="*/ 1273729 w 4830004"/>
              <a:gd name="connsiteY1427" fmla="*/ 4938332 h 5332095"/>
              <a:gd name="connsiteX1428" fmla="*/ 1284432 w 4830004"/>
              <a:gd name="connsiteY1428" fmla="*/ 4843592 h 5332095"/>
              <a:gd name="connsiteX1429" fmla="*/ 1217534 w 4830004"/>
              <a:gd name="connsiteY1429" fmla="*/ 4790300 h 5332095"/>
              <a:gd name="connsiteX1430" fmla="*/ 1217534 w 4830004"/>
              <a:gd name="connsiteY1430" fmla="*/ 4802142 h 5332095"/>
              <a:gd name="connsiteX1431" fmla="*/ 1225563 w 4830004"/>
              <a:gd name="connsiteY1431" fmla="*/ 4843592 h 5332095"/>
              <a:gd name="connsiteX1432" fmla="*/ 1188100 w 4830004"/>
              <a:gd name="connsiteY1432" fmla="*/ 4908725 h 5332095"/>
              <a:gd name="connsiteX1433" fmla="*/ 1073037 w 4830004"/>
              <a:gd name="connsiteY1433" fmla="*/ 4781418 h 5332095"/>
              <a:gd name="connsiteX1434" fmla="*/ 1024870 w 4830004"/>
              <a:gd name="connsiteY1434" fmla="*/ 4686678 h 5332095"/>
              <a:gd name="connsiteX1435" fmla="*/ 1024870 w 4830004"/>
              <a:gd name="connsiteY1435" fmla="*/ 4662993 h 5332095"/>
              <a:gd name="connsiteX1436" fmla="*/ 1035573 w 4830004"/>
              <a:gd name="connsiteY1436" fmla="*/ 4662993 h 5332095"/>
              <a:gd name="connsiteX1437" fmla="*/ 1054304 w 4830004"/>
              <a:gd name="connsiteY1437" fmla="*/ 4674836 h 5332095"/>
              <a:gd name="connsiteX1438" fmla="*/ 1054304 w 4830004"/>
              <a:gd name="connsiteY1438" fmla="*/ 4662993 h 5332095"/>
              <a:gd name="connsiteX1439" fmla="*/ 1043601 w 4830004"/>
              <a:gd name="connsiteY1439" fmla="*/ 4600820 h 5332095"/>
              <a:gd name="connsiteX1440" fmla="*/ 1065008 w 4830004"/>
              <a:gd name="connsiteY1440" fmla="*/ 4600820 h 5332095"/>
              <a:gd name="connsiteX1441" fmla="*/ 1131906 w 4830004"/>
              <a:gd name="connsiteY1441" fmla="*/ 4707402 h 5332095"/>
              <a:gd name="connsiteX1442" fmla="*/ 1150638 w 4830004"/>
              <a:gd name="connsiteY1442" fmla="*/ 4686678 h 5332095"/>
              <a:gd name="connsiteX1443" fmla="*/ 1150638 w 4830004"/>
              <a:gd name="connsiteY1443" fmla="*/ 4674836 h 5332095"/>
              <a:gd name="connsiteX1444" fmla="*/ 1102471 w 4830004"/>
              <a:gd name="connsiteY1444" fmla="*/ 4609701 h 5332095"/>
              <a:gd name="connsiteX1445" fmla="*/ 1102471 w 4830004"/>
              <a:gd name="connsiteY1445" fmla="*/ 4588977 h 5332095"/>
              <a:gd name="connsiteX1446" fmla="*/ 1121202 w 4830004"/>
              <a:gd name="connsiteY1446" fmla="*/ 4559370 h 5332095"/>
              <a:gd name="connsiteX1447" fmla="*/ 1121202 w 4830004"/>
              <a:gd name="connsiteY1447" fmla="*/ 4535685 h 5332095"/>
              <a:gd name="connsiteX1448" fmla="*/ 1083740 w 4830004"/>
              <a:gd name="connsiteY1448" fmla="*/ 4482395 h 5332095"/>
              <a:gd name="connsiteX1449" fmla="*/ 1091768 w 4830004"/>
              <a:gd name="connsiteY1449" fmla="*/ 4482395 h 5332095"/>
              <a:gd name="connsiteX1450" fmla="*/ 1131906 w 4830004"/>
              <a:gd name="connsiteY1450" fmla="*/ 4494237 h 5332095"/>
              <a:gd name="connsiteX1451" fmla="*/ 1139934 w 4830004"/>
              <a:gd name="connsiteY1451" fmla="*/ 4473513 h 5332095"/>
              <a:gd name="connsiteX1452" fmla="*/ 1121202 w 4830004"/>
              <a:gd name="connsiteY1452" fmla="*/ 4440945 h 5332095"/>
              <a:gd name="connsiteX1453" fmla="*/ 1158665 w 4830004"/>
              <a:gd name="connsiteY1453" fmla="*/ 4325481 h 5332095"/>
              <a:gd name="connsiteX1454" fmla="*/ 1102471 w 4830004"/>
              <a:gd name="connsiteY1454" fmla="*/ 4153764 h 5332095"/>
              <a:gd name="connsiteX1455" fmla="*/ 1121202 w 4830004"/>
              <a:gd name="connsiteY1455" fmla="*/ 4144883 h 5332095"/>
              <a:gd name="connsiteX1456" fmla="*/ 1110498 w 4830004"/>
              <a:gd name="connsiteY1456" fmla="*/ 4079748 h 5332095"/>
              <a:gd name="connsiteX1457" fmla="*/ 1121202 w 4830004"/>
              <a:gd name="connsiteY1457" fmla="*/ 4079748 h 5332095"/>
              <a:gd name="connsiteX1458" fmla="*/ 1121202 w 4830004"/>
              <a:gd name="connsiteY1458" fmla="*/ 4038300 h 5332095"/>
              <a:gd name="connsiteX1459" fmla="*/ 1083740 w 4830004"/>
              <a:gd name="connsiteY1459" fmla="*/ 3943560 h 5332095"/>
              <a:gd name="connsiteX1460" fmla="*/ 1102471 w 4830004"/>
              <a:gd name="connsiteY1460" fmla="*/ 3931718 h 5332095"/>
              <a:gd name="connsiteX1461" fmla="*/ 1121202 w 4830004"/>
              <a:gd name="connsiteY1461" fmla="*/ 3952442 h 5332095"/>
              <a:gd name="connsiteX1462" fmla="*/ 1121202 w 4830004"/>
              <a:gd name="connsiteY1462" fmla="*/ 3869544 h 5332095"/>
              <a:gd name="connsiteX1463" fmla="*/ 1110498 w 4830004"/>
              <a:gd name="connsiteY1463" fmla="*/ 3869544 h 5332095"/>
              <a:gd name="connsiteX1464" fmla="*/ 1110498 w 4830004"/>
              <a:gd name="connsiteY1464" fmla="*/ 3890268 h 5332095"/>
              <a:gd name="connsiteX1465" fmla="*/ 1102471 w 4830004"/>
              <a:gd name="connsiteY1465" fmla="*/ 3890268 h 5332095"/>
              <a:gd name="connsiteX1466" fmla="*/ 1083740 w 4830004"/>
              <a:gd name="connsiteY1466" fmla="*/ 3857702 h 5332095"/>
              <a:gd name="connsiteX1467" fmla="*/ 1091768 w 4830004"/>
              <a:gd name="connsiteY1467" fmla="*/ 3804410 h 5332095"/>
              <a:gd name="connsiteX1468" fmla="*/ 1054304 w 4830004"/>
              <a:gd name="connsiteY1468" fmla="*/ 3614930 h 5332095"/>
              <a:gd name="connsiteX1469" fmla="*/ 1054304 w 4830004"/>
              <a:gd name="connsiteY1469" fmla="*/ 3594206 h 5332095"/>
              <a:gd name="connsiteX1470" fmla="*/ 1065008 w 4830004"/>
              <a:gd name="connsiteY1470" fmla="*/ 3594206 h 5332095"/>
              <a:gd name="connsiteX1471" fmla="*/ 1110498 w 4830004"/>
              <a:gd name="connsiteY1471" fmla="*/ 3783686 h 5332095"/>
              <a:gd name="connsiteX1472" fmla="*/ 1131906 w 4830004"/>
              <a:gd name="connsiteY1472" fmla="*/ 3762962 h 5332095"/>
              <a:gd name="connsiteX1473" fmla="*/ 1110498 w 4830004"/>
              <a:gd name="connsiteY1473" fmla="*/ 3721512 h 5332095"/>
              <a:gd name="connsiteX1474" fmla="*/ 1121202 w 4830004"/>
              <a:gd name="connsiteY1474" fmla="*/ 3677103 h 5332095"/>
              <a:gd name="connsiteX1475" fmla="*/ 1083740 w 4830004"/>
              <a:gd name="connsiteY1475" fmla="*/ 3422489 h 5332095"/>
              <a:gd name="connsiteX1476" fmla="*/ 1065008 w 4830004"/>
              <a:gd name="connsiteY1476" fmla="*/ 3348473 h 5332095"/>
              <a:gd name="connsiteX1477" fmla="*/ 1065008 w 4830004"/>
              <a:gd name="connsiteY1477" fmla="*/ 3327749 h 5332095"/>
              <a:gd name="connsiteX1478" fmla="*/ 1073037 w 4830004"/>
              <a:gd name="connsiteY1478" fmla="*/ 3274457 h 5332095"/>
              <a:gd name="connsiteX1479" fmla="*/ 1043601 w 4830004"/>
              <a:gd name="connsiteY1479" fmla="*/ 3241890 h 5332095"/>
              <a:gd name="connsiteX1480" fmla="*/ 1065008 w 4830004"/>
              <a:gd name="connsiteY1480" fmla="*/ 3212283 h 5332095"/>
              <a:gd name="connsiteX1481" fmla="*/ 1043601 w 4830004"/>
              <a:gd name="connsiteY1481" fmla="*/ 3179717 h 5332095"/>
              <a:gd name="connsiteX1482" fmla="*/ 1043601 w 4830004"/>
              <a:gd name="connsiteY1482" fmla="*/ 3167874 h 5332095"/>
              <a:gd name="connsiteX1483" fmla="*/ 1054304 w 4830004"/>
              <a:gd name="connsiteY1483" fmla="*/ 3158993 h 5332095"/>
              <a:gd name="connsiteX1484" fmla="*/ 1035573 w 4830004"/>
              <a:gd name="connsiteY1484" fmla="*/ 3073134 h 5332095"/>
              <a:gd name="connsiteX1485" fmla="*/ 1016842 w 4830004"/>
              <a:gd name="connsiteY1485" fmla="*/ 3073134 h 5332095"/>
              <a:gd name="connsiteX1486" fmla="*/ 1016842 w 4830004"/>
              <a:gd name="connsiteY1486" fmla="*/ 3084977 h 5332095"/>
              <a:gd name="connsiteX1487" fmla="*/ 1035573 w 4830004"/>
              <a:gd name="connsiteY1487" fmla="*/ 3221166 h 5332095"/>
              <a:gd name="connsiteX1488" fmla="*/ 1024870 w 4830004"/>
              <a:gd name="connsiteY1488" fmla="*/ 3221166 h 5332095"/>
              <a:gd name="connsiteX1489" fmla="*/ 1006139 w 4830004"/>
              <a:gd name="connsiteY1489" fmla="*/ 3200441 h 5332095"/>
              <a:gd name="connsiteX1490" fmla="*/ 1016842 w 4830004"/>
              <a:gd name="connsiteY1490" fmla="*/ 3191559 h 5332095"/>
              <a:gd name="connsiteX1491" fmla="*/ 976704 w 4830004"/>
              <a:gd name="connsiteY1491" fmla="*/ 3019842 h 5332095"/>
              <a:gd name="connsiteX1492" fmla="*/ 957972 w 4830004"/>
              <a:gd name="connsiteY1492" fmla="*/ 3019842 h 5332095"/>
              <a:gd name="connsiteX1493" fmla="*/ 957972 w 4830004"/>
              <a:gd name="connsiteY1493" fmla="*/ 3052410 h 5332095"/>
              <a:gd name="connsiteX1494" fmla="*/ 939241 w 4830004"/>
              <a:gd name="connsiteY1494" fmla="*/ 3052410 h 5332095"/>
              <a:gd name="connsiteX1495" fmla="*/ 968676 w 4830004"/>
              <a:gd name="connsiteY1495" fmla="*/ 2871812 h 5332095"/>
              <a:gd name="connsiteX1496" fmla="*/ 995435 w 4830004"/>
              <a:gd name="connsiteY1496" fmla="*/ 2871812 h 5332095"/>
              <a:gd name="connsiteX1497" fmla="*/ 995435 w 4830004"/>
              <a:gd name="connsiteY1497" fmla="*/ 2862929 h 5332095"/>
              <a:gd name="connsiteX1498" fmla="*/ 976704 w 4830004"/>
              <a:gd name="connsiteY1498" fmla="*/ 2839244 h 5332095"/>
              <a:gd name="connsiteX1499" fmla="*/ 957972 w 4830004"/>
              <a:gd name="connsiteY1499" fmla="*/ 2862929 h 5332095"/>
              <a:gd name="connsiteX1500" fmla="*/ 920510 w 4830004"/>
              <a:gd name="connsiteY1500" fmla="*/ 2777072 h 5332095"/>
              <a:gd name="connsiteX1501" fmla="*/ 920510 w 4830004"/>
              <a:gd name="connsiteY1501" fmla="*/ 2797796 h 5332095"/>
              <a:gd name="connsiteX1502" fmla="*/ 901778 w 4830004"/>
              <a:gd name="connsiteY1502" fmla="*/ 2797796 h 5332095"/>
              <a:gd name="connsiteX1503" fmla="*/ 901778 w 4830004"/>
              <a:gd name="connsiteY1503" fmla="*/ 2744504 h 5332095"/>
              <a:gd name="connsiteX1504" fmla="*/ 834881 w 4830004"/>
              <a:gd name="connsiteY1504" fmla="*/ 2765229 h 5332095"/>
              <a:gd name="connsiteX1505" fmla="*/ 813474 w 4830004"/>
              <a:gd name="connsiteY1505" fmla="*/ 2575748 h 5332095"/>
              <a:gd name="connsiteX1506" fmla="*/ 834881 w 4830004"/>
              <a:gd name="connsiteY1506" fmla="*/ 2543181 h 5332095"/>
              <a:gd name="connsiteX1507" fmla="*/ 834881 w 4830004"/>
              <a:gd name="connsiteY1507" fmla="*/ 2481008 h 5332095"/>
              <a:gd name="connsiteX1508" fmla="*/ 805445 w 4830004"/>
              <a:gd name="connsiteY1508" fmla="*/ 2457323 h 5332095"/>
              <a:gd name="connsiteX1509" fmla="*/ 842909 w 4830004"/>
              <a:gd name="connsiteY1509" fmla="*/ 2415875 h 5332095"/>
              <a:gd name="connsiteX1510" fmla="*/ 842909 w 4830004"/>
              <a:gd name="connsiteY1510" fmla="*/ 2406992 h 5332095"/>
              <a:gd name="connsiteX1511" fmla="*/ 813474 w 4830004"/>
              <a:gd name="connsiteY1511" fmla="*/ 2353701 h 5332095"/>
              <a:gd name="connsiteX1512" fmla="*/ 813474 w 4830004"/>
              <a:gd name="connsiteY1512" fmla="*/ 2300409 h 5332095"/>
              <a:gd name="connsiteX1513" fmla="*/ 824178 w 4830004"/>
              <a:gd name="connsiteY1513" fmla="*/ 2235276 h 5332095"/>
              <a:gd name="connsiteX1514" fmla="*/ 813474 w 4830004"/>
              <a:gd name="connsiteY1514" fmla="*/ 2193826 h 5332095"/>
              <a:gd name="connsiteX1515" fmla="*/ 794742 w 4830004"/>
              <a:gd name="connsiteY1515" fmla="*/ 2205669 h 5332095"/>
              <a:gd name="connsiteX1516" fmla="*/ 727844 w 4830004"/>
              <a:gd name="connsiteY1516" fmla="*/ 2087244 h 5332095"/>
              <a:gd name="connsiteX1517" fmla="*/ 698410 w 4830004"/>
              <a:gd name="connsiteY1517" fmla="*/ 2013228 h 5332095"/>
              <a:gd name="connsiteX1518" fmla="*/ 746576 w 4830004"/>
              <a:gd name="connsiteY1518" fmla="*/ 1885921 h 5332095"/>
              <a:gd name="connsiteX1519" fmla="*/ 709113 w 4830004"/>
              <a:gd name="connsiteY1519" fmla="*/ 1832629 h 5332095"/>
              <a:gd name="connsiteX1520" fmla="*/ 709113 w 4830004"/>
              <a:gd name="connsiteY1520" fmla="*/ 1791181 h 5332095"/>
              <a:gd name="connsiteX1521" fmla="*/ 719817 w 4830004"/>
              <a:gd name="connsiteY1521" fmla="*/ 1791181 h 5332095"/>
              <a:gd name="connsiteX1522" fmla="*/ 738548 w 4830004"/>
              <a:gd name="connsiteY1522" fmla="*/ 1800063 h 5332095"/>
              <a:gd name="connsiteX1523" fmla="*/ 746576 w 4830004"/>
              <a:gd name="connsiteY1523" fmla="*/ 1749732 h 5332095"/>
              <a:gd name="connsiteX1524" fmla="*/ 738548 w 4830004"/>
              <a:gd name="connsiteY1524" fmla="*/ 1749732 h 5332095"/>
              <a:gd name="connsiteX1525" fmla="*/ 709113 w 4830004"/>
              <a:gd name="connsiteY1525" fmla="*/ 1770456 h 5332095"/>
              <a:gd name="connsiteX1526" fmla="*/ 698410 w 4830004"/>
              <a:gd name="connsiteY1526" fmla="*/ 1770456 h 5332095"/>
              <a:gd name="connsiteX1527" fmla="*/ 652919 w 4830004"/>
              <a:gd name="connsiteY1527" fmla="*/ 1726047 h 5332095"/>
              <a:gd name="connsiteX1528" fmla="*/ 642215 w 4830004"/>
              <a:gd name="connsiteY1528" fmla="*/ 1663873 h 5332095"/>
              <a:gd name="connsiteX1529" fmla="*/ 652919 w 4830004"/>
              <a:gd name="connsiteY1529" fmla="*/ 1643149 h 5332095"/>
              <a:gd name="connsiteX1530" fmla="*/ 631512 w 4830004"/>
              <a:gd name="connsiteY1530" fmla="*/ 1578016 h 5332095"/>
              <a:gd name="connsiteX1531" fmla="*/ 631512 w 4830004"/>
              <a:gd name="connsiteY1531" fmla="*/ 1515843 h 5332095"/>
              <a:gd name="connsiteX1532" fmla="*/ 612781 w 4830004"/>
              <a:gd name="connsiteY1532" fmla="*/ 1515843 h 5332095"/>
              <a:gd name="connsiteX1533" fmla="*/ 612781 w 4830004"/>
              <a:gd name="connsiteY1533" fmla="*/ 1524724 h 5332095"/>
              <a:gd name="connsiteX1534" fmla="*/ 623484 w 4830004"/>
              <a:gd name="connsiteY1534" fmla="*/ 1578016 h 5332095"/>
              <a:gd name="connsiteX1535" fmla="*/ 604753 w 4830004"/>
              <a:gd name="connsiteY1535" fmla="*/ 1578016 h 5332095"/>
              <a:gd name="connsiteX1536" fmla="*/ 583346 w 4830004"/>
              <a:gd name="connsiteY1536" fmla="*/ 1471432 h 5332095"/>
              <a:gd name="connsiteX1537" fmla="*/ 594050 w 4830004"/>
              <a:gd name="connsiteY1537" fmla="*/ 1441827 h 5332095"/>
              <a:gd name="connsiteX1538" fmla="*/ 583346 w 4830004"/>
              <a:gd name="connsiteY1538" fmla="*/ 1429984 h 5332095"/>
              <a:gd name="connsiteX1539" fmla="*/ 604753 w 4830004"/>
              <a:gd name="connsiteY1539" fmla="*/ 1409260 h 5332095"/>
              <a:gd name="connsiteX1540" fmla="*/ 575319 w 4830004"/>
              <a:gd name="connsiteY1540" fmla="*/ 1302676 h 5332095"/>
              <a:gd name="connsiteX1541" fmla="*/ 594050 w 4830004"/>
              <a:gd name="connsiteY1541" fmla="*/ 1281952 h 5332095"/>
              <a:gd name="connsiteX1542" fmla="*/ 575319 w 4830004"/>
              <a:gd name="connsiteY1542" fmla="*/ 1122080 h 5332095"/>
              <a:gd name="connsiteX1543" fmla="*/ 564615 w 4830004"/>
              <a:gd name="connsiteY1543" fmla="*/ 1122080 h 5332095"/>
              <a:gd name="connsiteX1544" fmla="*/ 564615 w 4830004"/>
              <a:gd name="connsiteY1544" fmla="*/ 1228662 h 5332095"/>
              <a:gd name="connsiteX1545" fmla="*/ 556587 w 4830004"/>
              <a:gd name="connsiteY1545" fmla="*/ 1249386 h 5332095"/>
              <a:gd name="connsiteX1546" fmla="*/ 489689 w 4830004"/>
              <a:gd name="connsiteY1546" fmla="*/ 1187213 h 5332095"/>
              <a:gd name="connsiteX1547" fmla="*/ 508421 w 4830004"/>
              <a:gd name="connsiteY1547" fmla="*/ 1187213 h 5332095"/>
              <a:gd name="connsiteX1548" fmla="*/ 527152 w 4830004"/>
              <a:gd name="connsiteY1548" fmla="*/ 1216820 h 5332095"/>
              <a:gd name="connsiteX1549" fmla="*/ 527152 w 4830004"/>
              <a:gd name="connsiteY1549" fmla="*/ 1166489 h 5332095"/>
              <a:gd name="connsiteX1550" fmla="*/ 508421 w 4830004"/>
              <a:gd name="connsiteY1550" fmla="*/ 1122080 h 5332095"/>
              <a:gd name="connsiteX1551" fmla="*/ 489689 w 4830004"/>
              <a:gd name="connsiteY1551" fmla="*/ 1133922 h 5332095"/>
              <a:gd name="connsiteX1552" fmla="*/ 460254 w 4830004"/>
              <a:gd name="connsiteY1552" fmla="*/ 1089511 h 5332095"/>
              <a:gd name="connsiteX1553" fmla="*/ 468282 w 4830004"/>
              <a:gd name="connsiteY1553" fmla="*/ 1027338 h 5332095"/>
              <a:gd name="connsiteX1554" fmla="*/ 401385 w 4830004"/>
              <a:gd name="connsiteY1554" fmla="*/ 920755 h 5332095"/>
              <a:gd name="connsiteX1555" fmla="*/ 401385 w 4830004"/>
              <a:gd name="connsiteY1555" fmla="*/ 911874 h 5332095"/>
              <a:gd name="connsiteX1556" fmla="*/ 497718 w 4830004"/>
              <a:gd name="connsiteY1556" fmla="*/ 846741 h 5332095"/>
              <a:gd name="connsiteX1557" fmla="*/ 612781 w 4830004"/>
              <a:gd name="connsiteY1557" fmla="*/ 846741 h 5332095"/>
              <a:gd name="connsiteX1558" fmla="*/ 679679 w 4830004"/>
              <a:gd name="connsiteY1558" fmla="*/ 837858 h 5332095"/>
              <a:gd name="connsiteX1559" fmla="*/ 698410 w 4830004"/>
              <a:gd name="connsiteY1559" fmla="*/ 867465 h 5332095"/>
              <a:gd name="connsiteX1560" fmla="*/ 679679 w 4830004"/>
              <a:gd name="connsiteY1560" fmla="*/ 888189 h 5332095"/>
              <a:gd name="connsiteX1561" fmla="*/ 679679 w 4830004"/>
              <a:gd name="connsiteY1561" fmla="*/ 911874 h 5332095"/>
              <a:gd name="connsiteX1562" fmla="*/ 824178 w 4830004"/>
              <a:gd name="connsiteY1562" fmla="*/ 962205 h 5332095"/>
              <a:gd name="connsiteX1563" fmla="*/ 872343 w 4830004"/>
              <a:gd name="connsiteY1563" fmla="*/ 1039181 h 5332095"/>
              <a:gd name="connsiteX1564" fmla="*/ 872343 w 4830004"/>
              <a:gd name="connsiteY1564" fmla="*/ 1048064 h 5332095"/>
              <a:gd name="connsiteX1565" fmla="*/ 861640 w 4830004"/>
              <a:gd name="connsiteY1565" fmla="*/ 1059906 h 5332095"/>
              <a:gd name="connsiteX1566" fmla="*/ 901778 w 4830004"/>
              <a:gd name="connsiteY1566" fmla="*/ 1113197 h 5332095"/>
              <a:gd name="connsiteX1567" fmla="*/ 909806 w 4830004"/>
              <a:gd name="connsiteY1567" fmla="*/ 1089511 h 5332095"/>
              <a:gd name="connsiteX1568" fmla="*/ 891074 w 4830004"/>
              <a:gd name="connsiteY1568" fmla="*/ 1039181 h 5332095"/>
              <a:gd name="connsiteX1569" fmla="*/ 920510 w 4830004"/>
              <a:gd name="connsiteY1569" fmla="*/ 1006614 h 5332095"/>
              <a:gd name="connsiteX1570" fmla="*/ 920510 w 4830004"/>
              <a:gd name="connsiteY1570" fmla="*/ 879308 h 5332095"/>
              <a:gd name="connsiteX1571" fmla="*/ 939241 w 4830004"/>
              <a:gd name="connsiteY1571" fmla="*/ 858582 h 5332095"/>
              <a:gd name="connsiteX1572" fmla="*/ 949945 w 4830004"/>
              <a:gd name="connsiteY1572" fmla="*/ 858582 h 5332095"/>
              <a:gd name="connsiteX1573" fmla="*/ 1150638 w 4830004"/>
              <a:gd name="connsiteY1573" fmla="*/ 1187213 h 5332095"/>
              <a:gd name="connsiteX1574" fmla="*/ 1332599 w 4830004"/>
              <a:gd name="connsiteY1574" fmla="*/ 1610583 h 5332095"/>
              <a:gd name="connsiteX1575" fmla="*/ 1380765 w 4830004"/>
              <a:gd name="connsiteY1575" fmla="*/ 1705323 h 5332095"/>
              <a:gd name="connsiteX1576" fmla="*/ 1380765 w 4830004"/>
              <a:gd name="connsiteY1576" fmla="*/ 1717165 h 5332095"/>
              <a:gd name="connsiteX1577" fmla="*/ 1370061 w 4830004"/>
              <a:gd name="connsiteY1577" fmla="*/ 1726047 h 5332095"/>
              <a:gd name="connsiteX1578" fmla="*/ 1485125 w 4830004"/>
              <a:gd name="connsiteY1578" fmla="*/ 2066520 h 5332095"/>
              <a:gd name="connsiteX1579" fmla="*/ 1485125 w 4830004"/>
              <a:gd name="connsiteY1579" fmla="*/ 2078362 h 5332095"/>
              <a:gd name="connsiteX1580" fmla="*/ 1455690 w 4830004"/>
              <a:gd name="connsiteY1580" fmla="*/ 2078362 h 5332095"/>
              <a:gd name="connsiteX1581" fmla="*/ 1455690 w 4830004"/>
              <a:gd name="connsiteY1581" fmla="*/ 2128693 h 5332095"/>
              <a:gd name="connsiteX1582" fmla="*/ 1485125 w 4830004"/>
              <a:gd name="connsiteY1582" fmla="*/ 2173102 h 5332095"/>
              <a:gd name="connsiteX1583" fmla="*/ 1466393 w 4830004"/>
              <a:gd name="connsiteY1583" fmla="*/ 2193826 h 5332095"/>
              <a:gd name="connsiteX1584" fmla="*/ 1485125 w 4830004"/>
              <a:gd name="connsiteY1584" fmla="*/ 2256000 h 5332095"/>
              <a:gd name="connsiteX1585" fmla="*/ 1503856 w 4830004"/>
              <a:gd name="connsiteY1585" fmla="*/ 2256000 h 5332095"/>
              <a:gd name="connsiteX1586" fmla="*/ 1503856 w 4830004"/>
              <a:gd name="connsiteY1586" fmla="*/ 2226394 h 5332095"/>
              <a:gd name="connsiteX1587" fmla="*/ 1522587 w 4830004"/>
              <a:gd name="connsiteY1587" fmla="*/ 2226394 h 5332095"/>
              <a:gd name="connsiteX1588" fmla="*/ 1522587 w 4830004"/>
              <a:gd name="connsiteY1588" fmla="*/ 2267842 h 5332095"/>
              <a:gd name="connsiteX1589" fmla="*/ 1485125 w 4830004"/>
              <a:gd name="connsiteY1589" fmla="*/ 2395149 h 5332095"/>
              <a:gd name="connsiteX1590" fmla="*/ 1503856 w 4830004"/>
              <a:gd name="connsiteY1590" fmla="*/ 2469165 h 5332095"/>
              <a:gd name="connsiteX1591" fmla="*/ 1503856 w 4830004"/>
              <a:gd name="connsiteY1591" fmla="*/ 2510615 h 5332095"/>
              <a:gd name="connsiteX1592" fmla="*/ 1485125 w 4830004"/>
              <a:gd name="connsiteY1592" fmla="*/ 2584631 h 5332095"/>
              <a:gd name="connsiteX1593" fmla="*/ 1503856 w 4830004"/>
              <a:gd name="connsiteY1593" fmla="*/ 2629040 h 5332095"/>
              <a:gd name="connsiteX1594" fmla="*/ 1495829 w 4830004"/>
              <a:gd name="connsiteY1594" fmla="*/ 2744504 h 5332095"/>
              <a:gd name="connsiteX1595" fmla="*/ 1503856 w 4830004"/>
              <a:gd name="connsiteY1595" fmla="*/ 2797796 h 5332095"/>
              <a:gd name="connsiteX1596" fmla="*/ 1495829 w 4830004"/>
              <a:gd name="connsiteY1596" fmla="*/ 2809638 h 5332095"/>
              <a:gd name="connsiteX1597" fmla="*/ 1514560 w 4830004"/>
              <a:gd name="connsiteY1597" fmla="*/ 2818520 h 5332095"/>
              <a:gd name="connsiteX1598" fmla="*/ 1543995 w 4830004"/>
              <a:gd name="connsiteY1598" fmla="*/ 2777072 h 5332095"/>
              <a:gd name="connsiteX1599" fmla="*/ 1581458 w 4830004"/>
              <a:gd name="connsiteY1599" fmla="*/ 2809638 h 5332095"/>
              <a:gd name="connsiteX1600" fmla="*/ 1592161 w 4830004"/>
              <a:gd name="connsiteY1600" fmla="*/ 2809638 h 5332095"/>
              <a:gd name="connsiteX1601" fmla="*/ 1592161 w 4830004"/>
              <a:gd name="connsiteY1601" fmla="*/ 2756346 h 5332095"/>
              <a:gd name="connsiteX1602" fmla="*/ 1610892 w 4830004"/>
              <a:gd name="connsiteY1602" fmla="*/ 2756346 h 5332095"/>
              <a:gd name="connsiteX1603" fmla="*/ 1610892 w 4830004"/>
              <a:gd name="connsiteY1603" fmla="*/ 2839244 h 5332095"/>
              <a:gd name="connsiteX1604" fmla="*/ 1570754 w 4830004"/>
              <a:gd name="connsiteY1604" fmla="*/ 2883654 h 5332095"/>
              <a:gd name="connsiteX1605" fmla="*/ 1562727 w 4830004"/>
              <a:gd name="connsiteY1605" fmla="*/ 2957670 h 5332095"/>
              <a:gd name="connsiteX1606" fmla="*/ 1610892 w 4830004"/>
              <a:gd name="connsiteY1606" fmla="*/ 3233009 h 5332095"/>
              <a:gd name="connsiteX1607" fmla="*/ 1600189 w 4830004"/>
              <a:gd name="connsiteY1607" fmla="*/ 3253733 h 5332095"/>
              <a:gd name="connsiteX1608" fmla="*/ 1648356 w 4830004"/>
              <a:gd name="connsiteY1608" fmla="*/ 3339591 h 5332095"/>
              <a:gd name="connsiteX1609" fmla="*/ 1637652 w 4830004"/>
              <a:gd name="connsiteY1609" fmla="*/ 3360315 h 5332095"/>
              <a:gd name="connsiteX1610" fmla="*/ 1648356 w 4830004"/>
              <a:gd name="connsiteY1610" fmla="*/ 3381039 h 5332095"/>
              <a:gd name="connsiteX1611" fmla="*/ 1637652 w 4830004"/>
              <a:gd name="connsiteY1611" fmla="*/ 3422489 h 5332095"/>
              <a:gd name="connsiteX1612" fmla="*/ 1618920 w 4830004"/>
              <a:gd name="connsiteY1612" fmla="*/ 3422489 h 5332095"/>
              <a:gd name="connsiteX1613" fmla="*/ 1618920 w 4830004"/>
              <a:gd name="connsiteY1613" fmla="*/ 3401765 h 5332095"/>
              <a:gd name="connsiteX1614" fmla="*/ 1600189 w 4830004"/>
              <a:gd name="connsiteY1614" fmla="*/ 3401765 h 5332095"/>
              <a:gd name="connsiteX1615" fmla="*/ 1600189 w 4830004"/>
              <a:gd name="connsiteY1615" fmla="*/ 3455055 h 5332095"/>
              <a:gd name="connsiteX1616" fmla="*/ 1618920 w 4830004"/>
              <a:gd name="connsiteY1616" fmla="*/ 3475779 h 5332095"/>
              <a:gd name="connsiteX1617" fmla="*/ 1637652 w 4830004"/>
              <a:gd name="connsiteY1617" fmla="*/ 3446174 h 5332095"/>
              <a:gd name="connsiteX1618" fmla="*/ 1648356 w 4830004"/>
              <a:gd name="connsiteY1618" fmla="*/ 3446174 h 5332095"/>
              <a:gd name="connsiteX1619" fmla="*/ 1659059 w 4830004"/>
              <a:gd name="connsiteY1619" fmla="*/ 3475779 h 5332095"/>
              <a:gd name="connsiteX1620" fmla="*/ 1637652 w 4830004"/>
              <a:gd name="connsiteY1620" fmla="*/ 3561638 h 5332095"/>
              <a:gd name="connsiteX1621" fmla="*/ 1637652 w 4830004"/>
              <a:gd name="connsiteY1621" fmla="*/ 3570519 h 5332095"/>
              <a:gd name="connsiteX1622" fmla="*/ 1677790 w 4830004"/>
              <a:gd name="connsiteY1622" fmla="*/ 3635654 h 5332095"/>
              <a:gd name="connsiteX1623" fmla="*/ 1677790 w 4830004"/>
              <a:gd name="connsiteY1623" fmla="*/ 3594206 h 5332095"/>
              <a:gd name="connsiteX1624" fmla="*/ 1696521 w 4830004"/>
              <a:gd name="connsiteY1624" fmla="*/ 3594206 h 5332095"/>
              <a:gd name="connsiteX1625" fmla="*/ 1715253 w 4830004"/>
              <a:gd name="connsiteY1625" fmla="*/ 3614930 h 5332095"/>
              <a:gd name="connsiteX1626" fmla="*/ 1715253 w 4830004"/>
              <a:gd name="connsiteY1626" fmla="*/ 3635654 h 5332095"/>
              <a:gd name="connsiteX1627" fmla="*/ 1704549 w 4830004"/>
              <a:gd name="connsiteY1627" fmla="*/ 3688946 h 5332095"/>
              <a:gd name="connsiteX1628" fmla="*/ 1725957 w 4830004"/>
              <a:gd name="connsiteY1628" fmla="*/ 3697827 h 5332095"/>
              <a:gd name="connsiteX1629" fmla="*/ 1733984 w 4830004"/>
              <a:gd name="connsiteY1629" fmla="*/ 3697827 h 5332095"/>
              <a:gd name="connsiteX1630" fmla="*/ 1733984 w 4830004"/>
              <a:gd name="connsiteY1630" fmla="*/ 3647496 h 5332095"/>
              <a:gd name="connsiteX1631" fmla="*/ 1792853 w 4830004"/>
              <a:gd name="connsiteY1631" fmla="*/ 3614930 h 5332095"/>
              <a:gd name="connsiteX1632" fmla="*/ 1800882 w 4830004"/>
              <a:gd name="connsiteY1632" fmla="*/ 3688946 h 5332095"/>
              <a:gd name="connsiteX1633" fmla="*/ 1800882 w 4830004"/>
              <a:gd name="connsiteY1633" fmla="*/ 3709670 h 5332095"/>
              <a:gd name="connsiteX1634" fmla="*/ 1774122 w 4830004"/>
              <a:gd name="connsiteY1634" fmla="*/ 3688946 h 5332095"/>
              <a:gd name="connsiteX1635" fmla="*/ 1752715 w 4830004"/>
              <a:gd name="connsiteY1635" fmla="*/ 3730394 h 5332095"/>
              <a:gd name="connsiteX1636" fmla="*/ 1763419 w 4830004"/>
              <a:gd name="connsiteY1636" fmla="*/ 3751119 h 5332095"/>
              <a:gd name="connsiteX1637" fmla="*/ 1763419 w 4830004"/>
              <a:gd name="connsiteY1637" fmla="*/ 3804410 h 5332095"/>
              <a:gd name="connsiteX1638" fmla="*/ 1752715 w 4830004"/>
              <a:gd name="connsiteY1638" fmla="*/ 3816252 h 5332095"/>
              <a:gd name="connsiteX1639" fmla="*/ 1763419 w 4830004"/>
              <a:gd name="connsiteY1639" fmla="*/ 3836978 h 5332095"/>
              <a:gd name="connsiteX1640" fmla="*/ 1752715 w 4830004"/>
              <a:gd name="connsiteY1640" fmla="*/ 3857702 h 5332095"/>
              <a:gd name="connsiteX1641" fmla="*/ 1763419 w 4830004"/>
              <a:gd name="connsiteY1641" fmla="*/ 3890268 h 5332095"/>
              <a:gd name="connsiteX1642" fmla="*/ 1752715 w 4830004"/>
              <a:gd name="connsiteY1642" fmla="*/ 3910992 h 5332095"/>
              <a:gd name="connsiteX1643" fmla="*/ 1752715 w 4830004"/>
              <a:gd name="connsiteY1643" fmla="*/ 3922835 h 5332095"/>
              <a:gd name="connsiteX1644" fmla="*/ 1763419 w 4830004"/>
              <a:gd name="connsiteY1644" fmla="*/ 3922835 h 5332095"/>
              <a:gd name="connsiteX1645" fmla="*/ 1763419 w 4830004"/>
              <a:gd name="connsiteY1645" fmla="*/ 3902111 h 5332095"/>
              <a:gd name="connsiteX1646" fmla="*/ 1774122 w 4830004"/>
              <a:gd name="connsiteY1646" fmla="*/ 3902111 h 5332095"/>
              <a:gd name="connsiteX1647" fmla="*/ 1800882 w 4830004"/>
              <a:gd name="connsiteY1647" fmla="*/ 3922835 h 5332095"/>
              <a:gd name="connsiteX1648" fmla="*/ 1819613 w 4830004"/>
              <a:gd name="connsiteY1648" fmla="*/ 3869544 h 5332095"/>
              <a:gd name="connsiteX1649" fmla="*/ 1800882 w 4830004"/>
              <a:gd name="connsiteY1649" fmla="*/ 3804410 h 5332095"/>
              <a:gd name="connsiteX1650" fmla="*/ 1830317 w 4830004"/>
              <a:gd name="connsiteY1650" fmla="*/ 3783686 h 5332095"/>
              <a:gd name="connsiteX1651" fmla="*/ 1819613 w 4830004"/>
              <a:gd name="connsiteY1651" fmla="*/ 3709670 h 5332095"/>
              <a:gd name="connsiteX1652" fmla="*/ 1849048 w 4830004"/>
              <a:gd name="connsiteY1652" fmla="*/ 3677103 h 5332095"/>
              <a:gd name="connsiteX1653" fmla="*/ 1811586 w 4830004"/>
              <a:gd name="connsiteY1653" fmla="*/ 3656378 h 5332095"/>
              <a:gd name="connsiteX1654" fmla="*/ 1830317 w 4830004"/>
              <a:gd name="connsiteY1654" fmla="*/ 3647496 h 5332095"/>
              <a:gd name="connsiteX1655" fmla="*/ 1849048 w 4830004"/>
              <a:gd name="connsiteY1655" fmla="*/ 3656378 h 5332095"/>
              <a:gd name="connsiteX1656" fmla="*/ 1878482 w 4830004"/>
              <a:gd name="connsiteY1656" fmla="*/ 3561638 h 5332095"/>
              <a:gd name="connsiteX1657" fmla="*/ 1907918 w 4830004"/>
              <a:gd name="connsiteY1657" fmla="*/ 3656378 h 5332095"/>
              <a:gd name="connsiteX1658" fmla="*/ 1889186 w 4830004"/>
              <a:gd name="connsiteY1658" fmla="*/ 3656378 h 5332095"/>
              <a:gd name="connsiteX1659" fmla="*/ 1867779 w 4830004"/>
              <a:gd name="connsiteY1659" fmla="*/ 3603087 h 5332095"/>
              <a:gd name="connsiteX1660" fmla="*/ 1867779 w 4830004"/>
              <a:gd name="connsiteY1660" fmla="*/ 3656378 h 5332095"/>
              <a:gd name="connsiteX1661" fmla="*/ 1878482 w 4830004"/>
              <a:gd name="connsiteY1661" fmla="*/ 3751119 h 5332095"/>
              <a:gd name="connsiteX1662" fmla="*/ 1859751 w 4830004"/>
              <a:gd name="connsiteY1662" fmla="*/ 3816252 h 5332095"/>
              <a:gd name="connsiteX1663" fmla="*/ 1867779 w 4830004"/>
              <a:gd name="connsiteY1663" fmla="*/ 3878426 h 5332095"/>
              <a:gd name="connsiteX1664" fmla="*/ 1907918 w 4830004"/>
              <a:gd name="connsiteY1664" fmla="*/ 3857702 h 5332095"/>
              <a:gd name="connsiteX1665" fmla="*/ 1897214 w 4830004"/>
              <a:gd name="connsiteY1665" fmla="*/ 3836978 h 5332095"/>
              <a:gd name="connsiteX1666" fmla="*/ 1897214 w 4830004"/>
              <a:gd name="connsiteY1666" fmla="*/ 3825135 h 5332095"/>
              <a:gd name="connsiteX1667" fmla="*/ 1915945 w 4830004"/>
              <a:gd name="connsiteY1667" fmla="*/ 3816252 h 5332095"/>
              <a:gd name="connsiteX1668" fmla="*/ 1889186 w 4830004"/>
              <a:gd name="connsiteY1668" fmla="*/ 3730394 h 5332095"/>
              <a:gd name="connsiteX1669" fmla="*/ 1897214 w 4830004"/>
              <a:gd name="connsiteY1669" fmla="*/ 3677103 h 5332095"/>
              <a:gd name="connsiteX1670" fmla="*/ 1915945 w 4830004"/>
              <a:gd name="connsiteY1670" fmla="*/ 3677103 h 5332095"/>
              <a:gd name="connsiteX1671" fmla="*/ 1945380 w 4830004"/>
              <a:gd name="connsiteY1671" fmla="*/ 3697827 h 5332095"/>
              <a:gd name="connsiteX1672" fmla="*/ 1956084 w 4830004"/>
              <a:gd name="connsiteY1672" fmla="*/ 3697827 h 5332095"/>
              <a:gd name="connsiteX1673" fmla="*/ 1956084 w 4830004"/>
              <a:gd name="connsiteY1673" fmla="*/ 3677103 h 5332095"/>
              <a:gd name="connsiteX1674" fmla="*/ 1934676 w 4830004"/>
              <a:gd name="connsiteY1674" fmla="*/ 3647496 h 5332095"/>
              <a:gd name="connsiteX1675" fmla="*/ 1934676 w 4830004"/>
              <a:gd name="connsiteY1675" fmla="*/ 3614930 h 5332095"/>
              <a:gd name="connsiteX1676" fmla="*/ 1945380 w 4830004"/>
              <a:gd name="connsiteY1676" fmla="*/ 3614930 h 5332095"/>
              <a:gd name="connsiteX1677" fmla="*/ 1974816 w 4830004"/>
              <a:gd name="connsiteY1677" fmla="*/ 3635654 h 5332095"/>
              <a:gd name="connsiteX1678" fmla="*/ 1982843 w 4830004"/>
              <a:gd name="connsiteY1678" fmla="*/ 3508347 h 5332095"/>
              <a:gd name="connsiteX1679" fmla="*/ 1964112 w 4830004"/>
              <a:gd name="connsiteY1679" fmla="*/ 3496505 h 5332095"/>
              <a:gd name="connsiteX1680" fmla="*/ 1964112 w 4830004"/>
              <a:gd name="connsiteY1680" fmla="*/ 3529071 h 5332095"/>
              <a:gd name="connsiteX1681" fmla="*/ 1956084 w 4830004"/>
              <a:gd name="connsiteY1681" fmla="*/ 3529071 h 5332095"/>
              <a:gd name="connsiteX1682" fmla="*/ 1934676 w 4830004"/>
              <a:gd name="connsiteY1682" fmla="*/ 3508347 h 5332095"/>
              <a:gd name="connsiteX1683" fmla="*/ 1945380 w 4830004"/>
              <a:gd name="connsiteY1683" fmla="*/ 3401765 h 5332095"/>
              <a:gd name="connsiteX1684" fmla="*/ 1964112 w 4830004"/>
              <a:gd name="connsiteY1684" fmla="*/ 3401765 h 5332095"/>
              <a:gd name="connsiteX1685" fmla="*/ 2031009 w 4830004"/>
              <a:gd name="connsiteY1685" fmla="*/ 3508347 h 5332095"/>
              <a:gd name="connsiteX1686" fmla="*/ 2049741 w 4830004"/>
              <a:gd name="connsiteY1686" fmla="*/ 3455055 h 5332095"/>
              <a:gd name="connsiteX1687" fmla="*/ 2041712 w 4830004"/>
              <a:gd name="connsiteY1687" fmla="*/ 3401765 h 5332095"/>
              <a:gd name="connsiteX1688" fmla="*/ 2041712 w 4830004"/>
              <a:gd name="connsiteY1688" fmla="*/ 3360315 h 5332095"/>
              <a:gd name="connsiteX1689" fmla="*/ 2060445 w 4830004"/>
              <a:gd name="connsiteY1689" fmla="*/ 3339591 h 5332095"/>
              <a:gd name="connsiteX1690" fmla="*/ 2071148 w 4830004"/>
              <a:gd name="connsiteY1690" fmla="*/ 3339591 h 5332095"/>
              <a:gd name="connsiteX1691" fmla="*/ 2060445 w 4830004"/>
              <a:gd name="connsiteY1691" fmla="*/ 3392882 h 5332095"/>
              <a:gd name="connsiteX1692" fmla="*/ 2060445 w 4830004"/>
              <a:gd name="connsiteY1692" fmla="*/ 3401765 h 5332095"/>
              <a:gd name="connsiteX1693" fmla="*/ 2071148 w 4830004"/>
              <a:gd name="connsiteY1693" fmla="*/ 3401765 h 5332095"/>
              <a:gd name="connsiteX1694" fmla="*/ 2097907 w 4830004"/>
              <a:gd name="connsiteY1694" fmla="*/ 3348473 h 5332095"/>
              <a:gd name="connsiteX1695" fmla="*/ 2116639 w 4830004"/>
              <a:gd name="connsiteY1695" fmla="*/ 3348473 h 5332095"/>
              <a:gd name="connsiteX1696" fmla="*/ 2146073 w 4830004"/>
              <a:gd name="connsiteY1696" fmla="*/ 3369197 h 5332095"/>
              <a:gd name="connsiteX1697" fmla="*/ 2164804 w 4830004"/>
              <a:gd name="connsiteY1697" fmla="*/ 3369197 h 5332095"/>
              <a:gd name="connsiteX1698" fmla="*/ 2164804 w 4830004"/>
              <a:gd name="connsiteY1698" fmla="*/ 3327749 h 5332095"/>
              <a:gd name="connsiteX1699" fmla="*/ 2156777 w 4830004"/>
              <a:gd name="connsiteY1699" fmla="*/ 3274457 h 5332095"/>
              <a:gd name="connsiteX1700" fmla="*/ 2175508 w 4830004"/>
              <a:gd name="connsiteY1700" fmla="*/ 3274457 h 5332095"/>
              <a:gd name="connsiteX1701" fmla="*/ 2194239 w 4830004"/>
              <a:gd name="connsiteY1701" fmla="*/ 3327749 h 5332095"/>
              <a:gd name="connsiteX1702" fmla="*/ 2212971 w 4830004"/>
              <a:gd name="connsiteY1702" fmla="*/ 3327749 h 5332095"/>
              <a:gd name="connsiteX1703" fmla="*/ 2212971 w 4830004"/>
              <a:gd name="connsiteY1703" fmla="*/ 3286299 h 5332095"/>
              <a:gd name="connsiteX1704" fmla="*/ 2194239 w 4830004"/>
              <a:gd name="connsiteY1704" fmla="*/ 3253733 h 5332095"/>
              <a:gd name="connsiteX1705" fmla="*/ 2223675 w 4830004"/>
              <a:gd name="connsiteY1705" fmla="*/ 3200441 h 5332095"/>
              <a:gd name="connsiteX1706" fmla="*/ 2242406 w 4830004"/>
              <a:gd name="connsiteY1706" fmla="*/ 3212283 h 5332095"/>
              <a:gd name="connsiteX1707" fmla="*/ 2279868 w 4830004"/>
              <a:gd name="connsiteY1707" fmla="*/ 3105701 h 5332095"/>
              <a:gd name="connsiteX1708" fmla="*/ 2309303 w 4830004"/>
              <a:gd name="connsiteY1708" fmla="*/ 3105701 h 5332095"/>
              <a:gd name="connsiteX1709" fmla="*/ 2290572 w 4830004"/>
              <a:gd name="connsiteY1709" fmla="*/ 3138269 h 5332095"/>
              <a:gd name="connsiteX1710" fmla="*/ 2309303 w 4830004"/>
              <a:gd name="connsiteY1710" fmla="*/ 3158993 h 5332095"/>
              <a:gd name="connsiteX1711" fmla="*/ 2328034 w 4830004"/>
              <a:gd name="connsiteY1711" fmla="*/ 3126426 h 5332095"/>
              <a:gd name="connsiteX1712" fmla="*/ 2328034 w 4830004"/>
              <a:gd name="connsiteY1712" fmla="*/ 3093858 h 5332095"/>
              <a:gd name="connsiteX1713" fmla="*/ 2301276 w 4830004"/>
              <a:gd name="connsiteY1713" fmla="*/ 3093858 h 5332095"/>
              <a:gd name="connsiteX1714" fmla="*/ 2309303 w 4830004"/>
              <a:gd name="connsiteY1714" fmla="*/ 3019842 h 5332095"/>
              <a:gd name="connsiteX1715" fmla="*/ 2301276 w 4830004"/>
              <a:gd name="connsiteY1715" fmla="*/ 2925102 h 5332095"/>
              <a:gd name="connsiteX1716" fmla="*/ 2320007 w 4830004"/>
              <a:gd name="connsiteY1716" fmla="*/ 2862929 h 5332095"/>
              <a:gd name="connsiteX1717" fmla="*/ 2320007 w 4830004"/>
              <a:gd name="connsiteY1717" fmla="*/ 2785953 h 5332095"/>
              <a:gd name="connsiteX1718" fmla="*/ 2338738 w 4830004"/>
              <a:gd name="connsiteY1718" fmla="*/ 2735622 h 5332095"/>
              <a:gd name="connsiteX1719" fmla="*/ 2320007 w 4830004"/>
              <a:gd name="connsiteY1719" fmla="*/ 2735622 h 5332095"/>
              <a:gd name="connsiteX1720" fmla="*/ 2320007 w 4830004"/>
              <a:gd name="connsiteY1720" fmla="*/ 2637921 h 5332095"/>
              <a:gd name="connsiteX1721" fmla="*/ 2309303 w 4830004"/>
              <a:gd name="connsiteY1721" fmla="*/ 2617197 h 5332095"/>
              <a:gd name="connsiteX1722" fmla="*/ 2279868 w 4830004"/>
              <a:gd name="connsiteY1722" fmla="*/ 2629040 h 5332095"/>
              <a:gd name="connsiteX1723" fmla="*/ 2290572 w 4830004"/>
              <a:gd name="connsiteY1723" fmla="*/ 2649764 h 5332095"/>
              <a:gd name="connsiteX1724" fmla="*/ 2290572 w 4830004"/>
              <a:gd name="connsiteY1724" fmla="*/ 2691213 h 5332095"/>
              <a:gd name="connsiteX1725" fmla="*/ 2271840 w 4830004"/>
              <a:gd name="connsiteY1725" fmla="*/ 2711937 h 5332095"/>
              <a:gd name="connsiteX1726" fmla="*/ 2261137 w 4830004"/>
              <a:gd name="connsiteY1726" fmla="*/ 2711937 h 5332095"/>
              <a:gd name="connsiteX1727" fmla="*/ 2212971 w 4830004"/>
              <a:gd name="connsiteY1727" fmla="*/ 2617197 h 5332095"/>
              <a:gd name="connsiteX1728" fmla="*/ 2194239 w 4830004"/>
              <a:gd name="connsiteY1728" fmla="*/ 2637921 h 5332095"/>
              <a:gd name="connsiteX1729" fmla="*/ 2175508 w 4830004"/>
              <a:gd name="connsiteY1729" fmla="*/ 2629040 h 5332095"/>
              <a:gd name="connsiteX1730" fmla="*/ 2079175 w 4830004"/>
              <a:gd name="connsiteY1730" fmla="*/ 2735622 h 5332095"/>
              <a:gd name="connsiteX1731" fmla="*/ 2079175 w 4830004"/>
              <a:gd name="connsiteY1731" fmla="*/ 2756346 h 5332095"/>
              <a:gd name="connsiteX1732" fmla="*/ 2089879 w 4830004"/>
              <a:gd name="connsiteY1732" fmla="*/ 2777072 h 5332095"/>
              <a:gd name="connsiteX1733" fmla="*/ 2071148 w 4830004"/>
              <a:gd name="connsiteY1733" fmla="*/ 2785953 h 5332095"/>
              <a:gd name="connsiteX1734" fmla="*/ 2049741 w 4830004"/>
              <a:gd name="connsiteY1734" fmla="*/ 2785953 h 5332095"/>
              <a:gd name="connsiteX1735" fmla="*/ 2031009 w 4830004"/>
              <a:gd name="connsiteY1735" fmla="*/ 2756346 h 5332095"/>
              <a:gd name="connsiteX1736" fmla="*/ 2012278 w 4830004"/>
              <a:gd name="connsiteY1736" fmla="*/ 2756346 h 5332095"/>
              <a:gd name="connsiteX1737" fmla="*/ 2012278 w 4830004"/>
              <a:gd name="connsiteY1737" fmla="*/ 2797796 h 5332095"/>
              <a:gd name="connsiteX1738" fmla="*/ 2041712 w 4830004"/>
              <a:gd name="connsiteY1738" fmla="*/ 2862929 h 5332095"/>
              <a:gd name="connsiteX1739" fmla="*/ 1993547 w 4830004"/>
              <a:gd name="connsiteY1739" fmla="*/ 2957670 h 5332095"/>
              <a:gd name="connsiteX1740" fmla="*/ 1974816 w 4830004"/>
              <a:gd name="connsiteY1740" fmla="*/ 2936945 h 5332095"/>
              <a:gd name="connsiteX1741" fmla="*/ 1974816 w 4830004"/>
              <a:gd name="connsiteY1741" fmla="*/ 2913260 h 5332095"/>
              <a:gd name="connsiteX1742" fmla="*/ 2004250 w 4830004"/>
              <a:gd name="connsiteY1742" fmla="*/ 2839244 h 5332095"/>
              <a:gd name="connsiteX1743" fmla="*/ 1993547 w 4830004"/>
              <a:gd name="connsiteY1743" fmla="*/ 2797796 h 5332095"/>
              <a:gd name="connsiteX1744" fmla="*/ 2060445 w 4830004"/>
              <a:gd name="connsiteY1744" fmla="*/ 2563905 h 5332095"/>
              <a:gd name="connsiteX1745" fmla="*/ 2079175 w 4830004"/>
              <a:gd name="connsiteY1745" fmla="*/ 2596473 h 5332095"/>
              <a:gd name="connsiteX1746" fmla="*/ 2097907 w 4830004"/>
              <a:gd name="connsiteY1746" fmla="*/ 2575748 h 5332095"/>
              <a:gd name="connsiteX1747" fmla="*/ 2079175 w 4830004"/>
              <a:gd name="connsiteY1747" fmla="*/ 2555024 h 5332095"/>
              <a:gd name="connsiteX1748" fmla="*/ 2127342 w 4830004"/>
              <a:gd name="connsiteY1748" fmla="*/ 2469165 h 5332095"/>
              <a:gd name="connsiteX1749" fmla="*/ 2138046 w 4830004"/>
              <a:gd name="connsiteY1749" fmla="*/ 2469165 h 5332095"/>
              <a:gd name="connsiteX1750" fmla="*/ 2164804 w 4830004"/>
              <a:gd name="connsiteY1750" fmla="*/ 2489891 h 5332095"/>
              <a:gd name="connsiteX1751" fmla="*/ 2175508 w 4830004"/>
              <a:gd name="connsiteY1751" fmla="*/ 2457323 h 5332095"/>
              <a:gd name="connsiteX1752" fmla="*/ 2127342 w 4830004"/>
              <a:gd name="connsiteY1752" fmla="*/ 2415875 h 5332095"/>
              <a:gd name="connsiteX1753" fmla="*/ 2156777 w 4830004"/>
              <a:gd name="connsiteY1753" fmla="*/ 2395149 h 5332095"/>
              <a:gd name="connsiteX1754" fmla="*/ 2156777 w 4830004"/>
              <a:gd name="connsiteY1754" fmla="*/ 2330016 h 5332095"/>
              <a:gd name="connsiteX1755" fmla="*/ 2175508 w 4830004"/>
              <a:gd name="connsiteY1755" fmla="*/ 2330016 h 5332095"/>
              <a:gd name="connsiteX1756" fmla="*/ 2175508 w 4830004"/>
              <a:gd name="connsiteY1756" fmla="*/ 2374425 h 5332095"/>
              <a:gd name="connsiteX1757" fmla="*/ 2194239 w 4830004"/>
              <a:gd name="connsiteY1757" fmla="*/ 2374425 h 5332095"/>
              <a:gd name="connsiteX1758" fmla="*/ 2261137 w 4830004"/>
              <a:gd name="connsiteY1758" fmla="*/ 2267842 h 5332095"/>
              <a:gd name="connsiteX1759" fmla="*/ 2261137 w 4830004"/>
              <a:gd name="connsiteY1759" fmla="*/ 2256000 h 5332095"/>
              <a:gd name="connsiteX1760" fmla="*/ 2212971 w 4830004"/>
              <a:gd name="connsiteY1760" fmla="*/ 2205669 h 5332095"/>
              <a:gd name="connsiteX1761" fmla="*/ 2231702 w 4830004"/>
              <a:gd name="connsiteY1761" fmla="*/ 2205669 h 5332095"/>
              <a:gd name="connsiteX1762" fmla="*/ 2231702 w 4830004"/>
              <a:gd name="connsiteY1762" fmla="*/ 2193826 h 5332095"/>
              <a:gd name="connsiteX1763" fmla="*/ 2223675 w 4830004"/>
              <a:gd name="connsiteY1763" fmla="*/ 2193826 h 5332095"/>
              <a:gd name="connsiteX1764" fmla="*/ 2186211 w 4830004"/>
              <a:gd name="connsiteY1764" fmla="*/ 2205669 h 5332095"/>
              <a:gd name="connsiteX1765" fmla="*/ 2146073 w 4830004"/>
              <a:gd name="connsiteY1765" fmla="*/ 2161260 h 5332095"/>
              <a:gd name="connsiteX1766" fmla="*/ 2146073 w 4830004"/>
              <a:gd name="connsiteY1766" fmla="*/ 2119810 h 5332095"/>
              <a:gd name="connsiteX1767" fmla="*/ 2156777 w 4830004"/>
              <a:gd name="connsiteY1767" fmla="*/ 2119810 h 5332095"/>
              <a:gd name="connsiteX1768" fmla="*/ 2194239 w 4830004"/>
              <a:gd name="connsiteY1768" fmla="*/ 2173102 h 5332095"/>
              <a:gd name="connsiteX1769" fmla="*/ 2204942 w 4830004"/>
              <a:gd name="connsiteY1769" fmla="*/ 2173102 h 5332095"/>
              <a:gd name="connsiteX1770" fmla="*/ 2261137 w 4830004"/>
              <a:gd name="connsiteY1770" fmla="*/ 2107968 h 5332095"/>
              <a:gd name="connsiteX1771" fmla="*/ 2279868 w 4830004"/>
              <a:gd name="connsiteY1771" fmla="*/ 2107968 h 5332095"/>
              <a:gd name="connsiteX1772" fmla="*/ 2301276 w 4830004"/>
              <a:gd name="connsiteY1772" fmla="*/ 2181984 h 5332095"/>
              <a:gd name="connsiteX1773" fmla="*/ 2309303 w 4830004"/>
              <a:gd name="connsiteY1773" fmla="*/ 2181984 h 5332095"/>
              <a:gd name="connsiteX1774" fmla="*/ 2309303 w 4830004"/>
              <a:gd name="connsiteY1774" fmla="*/ 2152378 h 5332095"/>
              <a:gd name="connsiteX1775" fmla="*/ 2301276 w 4830004"/>
              <a:gd name="connsiteY1775" fmla="*/ 2107968 h 5332095"/>
              <a:gd name="connsiteX1776" fmla="*/ 2346765 w 4830004"/>
              <a:gd name="connsiteY1776" fmla="*/ 2078362 h 5332095"/>
              <a:gd name="connsiteX1777" fmla="*/ 2346765 w 4830004"/>
              <a:gd name="connsiteY1777" fmla="*/ 2099086 h 5332095"/>
              <a:gd name="connsiteX1778" fmla="*/ 2357469 w 4830004"/>
              <a:gd name="connsiteY1778" fmla="*/ 2099086 h 5332095"/>
              <a:gd name="connsiteX1779" fmla="*/ 2357469 w 4830004"/>
              <a:gd name="connsiteY1779" fmla="*/ 2054677 h 5332095"/>
              <a:gd name="connsiteX1780" fmla="*/ 2290572 w 4830004"/>
              <a:gd name="connsiteY1780" fmla="*/ 1980661 h 5332095"/>
              <a:gd name="connsiteX1781" fmla="*/ 2301276 w 4830004"/>
              <a:gd name="connsiteY1781" fmla="*/ 1971780 h 5332095"/>
              <a:gd name="connsiteX1782" fmla="*/ 2320007 w 4830004"/>
              <a:gd name="connsiteY1782" fmla="*/ 1980661 h 5332095"/>
              <a:gd name="connsiteX1783" fmla="*/ 2386905 w 4830004"/>
              <a:gd name="connsiteY1783" fmla="*/ 1939212 h 5332095"/>
              <a:gd name="connsiteX1784" fmla="*/ 2386905 w 4830004"/>
              <a:gd name="connsiteY1784" fmla="*/ 1906645 h 5332095"/>
              <a:gd name="connsiteX1785" fmla="*/ 2328034 w 4830004"/>
              <a:gd name="connsiteY1785" fmla="*/ 1811905 h 5332095"/>
              <a:gd name="connsiteX1786" fmla="*/ 2290572 w 4830004"/>
              <a:gd name="connsiteY1786" fmla="*/ 1779339 h 5332095"/>
              <a:gd name="connsiteX1787" fmla="*/ 2290572 w 4830004"/>
              <a:gd name="connsiteY1787" fmla="*/ 1684599 h 5332095"/>
              <a:gd name="connsiteX1788" fmla="*/ 2301276 w 4830004"/>
              <a:gd name="connsiteY1788" fmla="*/ 1684599 h 5332095"/>
              <a:gd name="connsiteX1789" fmla="*/ 2394932 w 4830004"/>
              <a:gd name="connsiteY1789" fmla="*/ 1770456 h 5332095"/>
              <a:gd name="connsiteX1790" fmla="*/ 2405636 w 4830004"/>
              <a:gd name="connsiteY1790" fmla="*/ 1770456 h 5332095"/>
              <a:gd name="connsiteX1791" fmla="*/ 2424367 w 4830004"/>
              <a:gd name="connsiteY1791" fmla="*/ 1749732 h 5332095"/>
              <a:gd name="connsiteX1792" fmla="*/ 2416339 w 4830004"/>
              <a:gd name="connsiteY1792" fmla="*/ 1717165 h 5332095"/>
              <a:gd name="connsiteX1793" fmla="*/ 2453801 w 4830004"/>
              <a:gd name="connsiteY1793" fmla="*/ 1705323 h 5332095"/>
              <a:gd name="connsiteX1794" fmla="*/ 2453801 w 4830004"/>
              <a:gd name="connsiteY1794" fmla="*/ 1672756 h 5332095"/>
              <a:gd name="connsiteX1795" fmla="*/ 2443098 w 4830004"/>
              <a:gd name="connsiteY1795" fmla="*/ 1652031 h 5332095"/>
              <a:gd name="connsiteX1796" fmla="*/ 2520699 w 4830004"/>
              <a:gd name="connsiteY1796" fmla="*/ 1545448 h 5332095"/>
              <a:gd name="connsiteX1797" fmla="*/ 2558163 w 4830004"/>
              <a:gd name="connsiteY1797" fmla="*/ 1515843 h 5332095"/>
              <a:gd name="connsiteX1798" fmla="*/ 2568866 w 4830004"/>
              <a:gd name="connsiteY1798" fmla="*/ 1515843 h 5332095"/>
              <a:gd name="connsiteX1799" fmla="*/ 2625060 w 4830004"/>
              <a:gd name="connsiteY1799" fmla="*/ 1663873 h 5332095"/>
              <a:gd name="connsiteX1800" fmla="*/ 2654495 w 4830004"/>
              <a:gd name="connsiteY1800" fmla="*/ 1717165 h 5332095"/>
              <a:gd name="connsiteX1801" fmla="*/ 2721393 w 4830004"/>
              <a:gd name="connsiteY1801" fmla="*/ 1705323 h 5332095"/>
              <a:gd name="connsiteX1802" fmla="*/ 2732096 w 4830004"/>
              <a:gd name="connsiteY1802" fmla="*/ 1705323 h 5332095"/>
              <a:gd name="connsiteX1803" fmla="*/ 2807021 w 4830004"/>
              <a:gd name="connsiteY1803" fmla="*/ 1927369 h 5332095"/>
              <a:gd name="connsiteX1804" fmla="*/ 2825752 w 4830004"/>
              <a:gd name="connsiteY1804" fmla="*/ 1951054 h 5332095"/>
              <a:gd name="connsiteX1805" fmla="*/ 2825752 w 4830004"/>
              <a:gd name="connsiteY1805" fmla="*/ 1959937 h 5332095"/>
              <a:gd name="connsiteX1806" fmla="*/ 2817725 w 4830004"/>
              <a:gd name="connsiteY1806" fmla="*/ 2001385 h 5332095"/>
              <a:gd name="connsiteX1807" fmla="*/ 2825752 w 4830004"/>
              <a:gd name="connsiteY1807" fmla="*/ 2033953 h 5332095"/>
              <a:gd name="connsiteX1808" fmla="*/ 2836456 w 4830004"/>
              <a:gd name="connsiteY1808" fmla="*/ 2033953 h 5332095"/>
              <a:gd name="connsiteX1809" fmla="*/ 2836456 w 4830004"/>
              <a:gd name="connsiteY1809" fmla="*/ 2001385 h 5332095"/>
              <a:gd name="connsiteX1810" fmla="*/ 2847160 w 4830004"/>
              <a:gd name="connsiteY1810" fmla="*/ 2001385 h 5332095"/>
              <a:gd name="connsiteX1811" fmla="*/ 2865890 w 4830004"/>
              <a:gd name="connsiteY1811" fmla="*/ 2025070 h 5332095"/>
              <a:gd name="connsiteX1812" fmla="*/ 2855187 w 4830004"/>
              <a:gd name="connsiteY1812" fmla="*/ 2078362 h 5332095"/>
              <a:gd name="connsiteX1813" fmla="*/ 2922085 w 4830004"/>
              <a:gd name="connsiteY1813" fmla="*/ 2181984 h 5332095"/>
              <a:gd name="connsiteX1814" fmla="*/ 3066584 w 4830004"/>
              <a:gd name="connsiteY1814" fmla="*/ 2353701 h 5332095"/>
              <a:gd name="connsiteX1815" fmla="*/ 3066584 w 4830004"/>
              <a:gd name="connsiteY1815" fmla="*/ 2374425 h 5332095"/>
              <a:gd name="connsiteX1816" fmla="*/ 3047853 w 4830004"/>
              <a:gd name="connsiteY1816" fmla="*/ 2406992 h 5332095"/>
              <a:gd name="connsiteX1817" fmla="*/ 3047853 w 4830004"/>
              <a:gd name="connsiteY1817" fmla="*/ 2436599 h 5332095"/>
              <a:gd name="connsiteX1818" fmla="*/ 3096018 w 4830004"/>
              <a:gd name="connsiteY1818" fmla="*/ 2543181 h 5332095"/>
              <a:gd name="connsiteX1819" fmla="*/ 3114751 w 4830004"/>
              <a:gd name="connsiteY1819" fmla="*/ 2543181 h 5332095"/>
              <a:gd name="connsiteX1820" fmla="*/ 3114751 w 4830004"/>
              <a:gd name="connsiteY1820" fmla="*/ 2489891 h 5332095"/>
              <a:gd name="connsiteX1821" fmla="*/ 3133482 w 4830004"/>
              <a:gd name="connsiteY1821" fmla="*/ 2469165 h 5332095"/>
              <a:gd name="connsiteX1822" fmla="*/ 3144185 w 4830004"/>
              <a:gd name="connsiteY1822" fmla="*/ 2489891 h 5332095"/>
              <a:gd name="connsiteX1823" fmla="*/ 3144185 w 4830004"/>
              <a:gd name="connsiteY1823" fmla="*/ 2543181 h 5332095"/>
              <a:gd name="connsiteX1824" fmla="*/ 3200379 w 4830004"/>
              <a:gd name="connsiteY1824" fmla="*/ 2756346 h 5332095"/>
              <a:gd name="connsiteX1825" fmla="*/ 3200379 w 4830004"/>
              <a:gd name="connsiteY1825" fmla="*/ 2765229 h 5332095"/>
              <a:gd name="connsiteX1826" fmla="*/ 3181647 w 4830004"/>
              <a:gd name="connsiteY1826" fmla="*/ 2785953 h 5332095"/>
              <a:gd name="connsiteX1827" fmla="*/ 3162916 w 4830004"/>
              <a:gd name="connsiteY1827" fmla="*/ 2744504 h 5332095"/>
              <a:gd name="connsiteX1828" fmla="*/ 3152213 w 4830004"/>
              <a:gd name="connsiteY1828" fmla="*/ 2744504 h 5332095"/>
              <a:gd name="connsiteX1829" fmla="*/ 3152213 w 4830004"/>
              <a:gd name="connsiteY1829" fmla="*/ 2785953 h 5332095"/>
              <a:gd name="connsiteX1830" fmla="*/ 3229814 w 4830004"/>
              <a:gd name="connsiteY1830" fmla="*/ 2871812 h 5332095"/>
              <a:gd name="connsiteX1831" fmla="*/ 3296712 w 4830004"/>
              <a:gd name="connsiteY1831" fmla="*/ 2925102 h 5332095"/>
              <a:gd name="connsiteX1832" fmla="*/ 3296712 w 4830004"/>
              <a:gd name="connsiteY1832" fmla="*/ 2936945 h 5332095"/>
              <a:gd name="connsiteX1833" fmla="*/ 3286008 w 4830004"/>
              <a:gd name="connsiteY1833" fmla="*/ 2945828 h 5332095"/>
              <a:gd name="connsiteX1834" fmla="*/ 3382340 w 4830004"/>
              <a:gd name="connsiteY1834" fmla="*/ 3167874 h 5332095"/>
              <a:gd name="connsiteX1835" fmla="*/ 3422480 w 4830004"/>
              <a:gd name="connsiteY1835" fmla="*/ 3265575 h 5332095"/>
              <a:gd name="connsiteX1836" fmla="*/ 3422480 w 4830004"/>
              <a:gd name="connsiteY1836" fmla="*/ 3339591 h 5332095"/>
              <a:gd name="connsiteX1837" fmla="*/ 3467969 w 4830004"/>
              <a:gd name="connsiteY1837" fmla="*/ 3508347 h 5332095"/>
              <a:gd name="connsiteX1838" fmla="*/ 3497405 w 4830004"/>
              <a:gd name="connsiteY1838" fmla="*/ 3529071 h 5332095"/>
              <a:gd name="connsiteX1839" fmla="*/ 3508109 w 4830004"/>
              <a:gd name="connsiteY1839" fmla="*/ 3496505 h 5332095"/>
              <a:gd name="connsiteX1840" fmla="*/ 3516136 w 4830004"/>
              <a:gd name="connsiteY1840" fmla="*/ 3496505 h 5332095"/>
              <a:gd name="connsiteX1841" fmla="*/ 3516136 w 4830004"/>
              <a:gd name="connsiteY1841" fmla="*/ 3520190 h 5332095"/>
              <a:gd name="connsiteX1842" fmla="*/ 3508109 w 4830004"/>
              <a:gd name="connsiteY1842" fmla="*/ 3561638 h 5332095"/>
              <a:gd name="connsiteX1843" fmla="*/ 3516136 w 4830004"/>
              <a:gd name="connsiteY1843" fmla="*/ 3582362 h 5332095"/>
              <a:gd name="connsiteX1844" fmla="*/ 3508109 w 4830004"/>
              <a:gd name="connsiteY1844" fmla="*/ 3603087 h 5332095"/>
              <a:gd name="connsiteX1845" fmla="*/ 3575005 w 4830004"/>
              <a:gd name="connsiteY1845" fmla="*/ 3742236 h 5332095"/>
              <a:gd name="connsiteX1846" fmla="*/ 3623172 w 4830004"/>
              <a:gd name="connsiteY1846" fmla="*/ 3603087 h 5332095"/>
              <a:gd name="connsiteX1847" fmla="*/ 3641903 w 4830004"/>
              <a:gd name="connsiteY1847" fmla="*/ 3603087 h 5332095"/>
              <a:gd name="connsiteX1848" fmla="*/ 3641903 w 4830004"/>
              <a:gd name="connsiteY1848" fmla="*/ 3623811 h 5332095"/>
              <a:gd name="connsiteX1849" fmla="*/ 3631199 w 4830004"/>
              <a:gd name="connsiteY1849" fmla="*/ 3668220 h 5332095"/>
              <a:gd name="connsiteX1850" fmla="*/ 3641903 w 4830004"/>
              <a:gd name="connsiteY1850" fmla="*/ 3721512 h 5332095"/>
              <a:gd name="connsiteX1851" fmla="*/ 3738235 w 4830004"/>
              <a:gd name="connsiteY1851" fmla="*/ 3540914 h 5332095"/>
              <a:gd name="connsiteX1852" fmla="*/ 3690070 w 4830004"/>
              <a:gd name="connsiteY1852" fmla="*/ 3549795 h 5332095"/>
              <a:gd name="connsiteX1853" fmla="*/ 3679366 w 4830004"/>
              <a:gd name="connsiteY1853" fmla="*/ 3529071 h 5332095"/>
              <a:gd name="connsiteX1854" fmla="*/ 3738235 w 4830004"/>
              <a:gd name="connsiteY1854" fmla="*/ 3422489 h 5332095"/>
              <a:gd name="connsiteX1855" fmla="*/ 3756967 w 4830004"/>
              <a:gd name="connsiteY1855" fmla="*/ 3392882 h 5332095"/>
              <a:gd name="connsiteX1856" fmla="*/ 3764995 w 4830004"/>
              <a:gd name="connsiteY1856" fmla="*/ 3434331 h 5332095"/>
              <a:gd name="connsiteX1857" fmla="*/ 3775698 w 4830004"/>
              <a:gd name="connsiteY1857" fmla="*/ 3434331 h 5332095"/>
              <a:gd name="connsiteX1858" fmla="*/ 3775698 w 4830004"/>
              <a:gd name="connsiteY1858" fmla="*/ 3401765 h 5332095"/>
              <a:gd name="connsiteX1859" fmla="*/ 3794429 w 4830004"/>
              <a:gd name="connsiteY1859" fmla="*/ 3401765 h 5332095"/>
              <a:gd name="connsiteX1860" fmla="*/ 3794429 w 4830004"/>
              <a:gd name="connsiteY1860" fmla="*/ 3422489 h 5332095"/>
              <a:gd name="connsiteX1861" fmla="*/ 3813162 w 4830004"/>
              <a:gd name="connsiteY1861" fmla="*/ 3422489 h 5332095"/>
              <a:gd name="connsiteX1862" fmla="*/ 3805133 w 4830004"/>
              <a:gd name="connsiteY1862" fmla="*/ 3295182 h 5332095"/>
              <a:gd name="connsiteX1863" fmla="*/ 3756967 w 4830004"/>
              <a:gd name="connsiteY1863" fmla="*/ 3286299 h 5332095"/>
              <a:gd name="connsiteX1864" fmla="*/ 3746264 w 4830004"/>
              <a:gd name="connsiteY1864" fmla="*/ 3318867 h 5332095"/>
              <a:gd name="connsiteX1865" fmla="*/ 3764995 w 4830004"/>
              <a:gd name="connsiteY1865" fmla="*/ 3339591 h 5332095"/>
              <a:gd name="connsiteX1866" fmla="*/ 3756967 w 4830004"/>
              <a:gd name="connsiteY1866" fmla="*/ 3339591 h 5332095"/>
              <a:gd name="connsiteX1867" fmla="*/ 3746264 w 4830004"/>
              <a:gd name="connsiteY1867" fmla="*/ 3327749 h 5332095"/>
              <a:gd name="connsiteX1868" fmla="*/ 3727532 w 4830004"/>
              <a:gd name="connsiteY1868" fmla="*/ 3339591 h 5332095"/>
              <a:gd name="connsiteX1869" fmla="*/ 3708801 w 4830004"/>
              <a:gd name="connsiteY1869" fmla="*/ 3339591 h 5332095"/>
              <a:gd name="connsiteX1870" fmla="*/ 3698097 w 4830004"/>
              <a:gd name="connsiteY1870" fmla="*/ 3265575 h 5332095"/>
              <a:gd name="connsiteX1871" fmla="*/ 3719504 w 4830004"/>
              <a:gd name="connsiteY1871" fmla="*/ 3253733 h 5332095"/>
              <a:gd name="connsiteX1872" fmla="*/ 3727532 w 4830004"/>
              <a:gd name="connsiteY1872" fmla="*/ 3265575 h 5332095"/>
              <a:gd name="connsiteX1873" fmla="*/ 3764995 w 4830004"/>
              <a:gd name="connsiteY1873" fmla="*/ 3191559 h 5332095"/>
              <a:gd name="connsiteX1874" fmla="*/ 3775698 w 4830004"/>
              <a:gd name="connsiteY1874" fmla="*/ 3147150 h 5332095"/>
              <a:gd name="connsiteX1875" fmla="*/ 3764995 w 4830004"/>
              <a:gd name="connsiteY1875" fmla="*/ 3138269 h 5332095"/>
              <a:gd name="connsiteX1876" fmla="*/ 3786402 w 4830004"/>
              <a:gd name="connsiteY1876" fmla="*/ 3114584 h 5332095"/>
              <a:gd name="connsiteX1877" fmla="*/ 3786402 w 4830004"/>
              <a:gd name="connsiteY1877" fmla="*/ 3093858 h 5332095"/>
              <a:gd name="connsiteX1878" fmla="*/ 3746264 w 4830004"/>
              <a:gd name="connsiteY1878" fmla="*/ 3073134 h 5332095"/>
              <a:gd name="connsiteX1879" fmla="*/ 3746264 w 4830004"/>
              <a:gd name="connsiteY1879" fmla="*/ 3052410 h 5332095"/>
              <a:gd name="connsiteX1880" fmla="*/ 3794429 w 4830004"/>
              <a:gd name="connsiteY1880" fmla="*/ 2999118 h 5332095"/>
              <a:gd name="connsiteX1881" fmla="*/ 3805133 w 4830004"/>
              <a:gd name="connsiteY1881" fmla="*/ 2999118 h 5332095"/>
              <a:gd name="connsiteX1882" fmla="*/ 3805133 w 4830004"/>
              <a:gd name="connsiteY1882" fmla="*/ 3019842 h 5332095"/>
              <a:gd name="connsiteX1883" fmla="*/ 3813162 w 4830004"/>
              <a:gd name="connsiteY1883" fmla="*/ 3019842 h 5332095"/>
              <a:gd name="connsiteX1884" fmla="*/ 3813162 w 4830004"/>
              <a:gd name="connsiteY1884" fmla="*/ 2990237 h 5332095"/>
              <a:gd name="connsiteX1885" fmla="*/ 3805133 w 4830004"/>
              <a:gd name="connsiteY1885" fmla="*/ 2936945 h 5332095"/>
              <a:gd name="connsiteX1886" fmla="*/ 3813162 w 4830004"/>
              <a:gd name="connsiteY1886" fmla="*/ 2925102 h 5332095"/>
              <a:gd name="connsiteX1887" fmla="*/ 3794429 w 4830004"/>
              <a:gd name="connsiteY1887" fmla="*/ 2904378 h 5332095"/>
              <a:gd name="connsiteX1888" fmla="*/ 3794429 w 4830004"/>
              <a:gd name="connsiteY1888" fmla="*/ 2892536 h 5332095"/>
              <a:gd name="connsiteX1889" fmla="*/ 3813162 w 4830004"/>
              <a:gd name="connsiteY1889" fmla="*/ 2871812 h 5332095"/>
              <a:gd name="connsiteX1890" fmla="*/ 3823865 w 4830004"/>
              <a:gd name="connsiteY1890" fmla="*/ 2883654 h 5332095"/>
              <a:gd name="connsiteX1891" fmla="*/ 3834569 w 4830004"/>
              <a:gd name="connsiteY1891" fmla="*/ 2871812 h 5332095"/>
              <a:gd name="connsiteX1892" fmla="*/ 3823865 w 4830004"/>
              <a:gd name="connsiteY1892" fmla="*/ 2851086 h 5332095"/>
              <a:gd name="connsiteX1893" fmla="*/ 3823865 w 4830004"/>
              <a:gd name="connsiteY1893" fmla="*/ 2830362 h 5332095"/>
              <a:gd name="connsiteX1894" fmla="*/ 3842596 w 4830004"/>
              <a:gd name="connsiteY1894" fmla="*/ 2830362 h 5332095"/>
              <a:gd name="connsiteX1895" fmla="*/ 3872031 w 4830004"/>
              <a:gd name="connsiteY1895" fmla="*/ 2862929 h 5332095"/>
              <a:gd name="connsiteX1896" fmla="*/ 3872031 w 4830004"/>
              <a:gd name="connsiteY1896" fmla="*/ 2851086 h 5332095"/>
              <a:gd name="connsiteX1897" fmla="*/ 3853300 w 4830004"/>
              <a:gd name="connsiteY1897" fmla="*/ 2818520 h 5332095"/>
              <a:gd name="connsiteX1898" fmla="*/ 3861327 w 4830004"/>
              <a:gd name="connsiteY1898" fmla="*/ 2809638 h 5332095"/>
              <a:gd name="connsiteX1899" fmla="*/ 3853300 w 4830004"/>
              <a:gd name="connsiteY1899" fmla="*/ 2785953 h 5332095"/>
              <a:gd name="connsiteX1900" fmla="*/ 3853300 w 4830004"/>
              <a:gd name="connsiteY1900" fmla="*/ 2777072 h 5332095"/>
              <a:gd name="connsiteX1901" fmla="*/ 3872031 w 4830004"/>
              <a:gd name="connsiteY1901" fmla="*/ 2670489 h 5332095"/>
              <a:gd name="connsiteX1902" fmla="*/ 3861327 w 4830004"/>
              <a:gd name="connsiteY1902" fmla="*/ 2629040 h 5332095"/>
              <a:gd name="connsiteX1903" fmla="*/ 3872031 w 4830004"/>
              <a:gd name="connsiteY1903" fmla="*/ 2575748 h 5332095"/>
              <a:gd name="connsiteX1904" fmla="*/ 3853300 w 4830004"/>
              <a:gd name="connsiteY1904" fmla="*/ 2555024 h 5332095"/>
              <a:gd name="connsiteX1905" fmla="*/ 3853300 w 4830004"/>
              <a:gd name="connsiteY1905" fmla="*/ 2543181 h 5332095"/>
              <a:gd name="connsiteX1906" fmla="*/ 3920197 w 4830004"/>
              <a:gd name="connsiteY1906" fmla="*/ 2510615 h 5332095"/>
              <a:gd name="connsiteX1907" fmla="*/ 3920197 w 4830004"/>
              <a:gd name="connsiteY1907" fmla="*/ 2489891 h 5332095"/>
              <a:gd name="connsiteX1908" fmla="*/ 3880058 w 4830004"/>
              <a:gd name="connsiteY1908" fmla="*/ 2469165 h 5332095"/>
              <a:gd name="connsiteX1909" fmla="*/ 3920197 w 4830004"/>
              <a:gd name="connsiteY1909" fmla="*/ 2427717 h 5332095"/>
              <a:gd name="connsiteX1910" fmla="*/ 3928225 w 4830004"/>
              <a:gd name="connsiteY1910" fmla="*/ 2427717 h 5332095"/>
              <a:gd name="connsiteX1911" fmla="*/ 3920197 w 4830004"/>
              <a:gd name="connsiteY1911" fmla="*/ 2448441 h 5332095"/>
              <a:gd name="connsiteX1912" fmla="*/ 3968363 w 4830004"/>
              <a:gd name="connsiteY1912" fmla="*/ 2374425 h 5332095"/>
              <a:gd name="connsiteX1913" fmla="*/ 3957659 w 4830004"/>
              <a:gd name="connsiteY1913" fmla="*/ 2321135 h 5332095"/>
              <a:gd name="connsiteX1914" fmla="*/ 4016530 w 4830004"/>
              <a:gd name="connsiteY1914" fmla="*/ 2279685 h 5332095"/>
              <a:gd name="connsiteX1915" fmla="*/ 4005826 w 4830004"/>
              <a:gd name="connsiteY1915" fmla="*/ 2247118 h 5332095"/>
              <a:gd name="connsiteX1916" fmla="*/ 4035261 w 4830004"/>
              <a:gd name="connsiteY1916" fmla="*/ 2193826 h 5332095"/>
              <a:gd name="connsiteX1917" fmla="*/ 4024557 w 4830004"/>
              <a:gd name="connsiteY1917" fmla="*/ 2173102 h 5332095"/>
              <a:gd name="connsiteX1918" fmla="*/ 4035261 w 4830004"/>
              <a:gd name="connsiteY1918" fmla="*/ 2140536 h 5332095"/>
              <a:gd name="connsiteX1919" fmla="*/ 4005826 w 4830004"/>
              <a:gd name="connsiteY1919" fmla="*/ 2107968 h 5332095"/>
              <a:gd name="connsiteX1920" fmla="*/ 4005826 w 4830004"/>
              <a:gd name="connsiteY1920" fmla="*/ 2087244 h 5332095"/>
              <a:gd name="connsiteX1921" fmla="*/ 4062020 w 4830004"/>
              <a:gd name="connsiteY1921" fmla="*/ 2107968 h 5332095"/>
              <a:gd name="connsiteX1922" fmla="*/ 4062020 w 4830004"/>
              <a:gd name="connsiteY1922" fmla="*/ 2099086 h 5332095"/>
              <a:gd name="connsiteX1923" fmla="*/ 4035261 w 4830004"/>
              <a:gd name="connsiteY1923" fmla="*/ 2054677 h 5332095"/>
              <a:gd name="connsiteX1924" fmla="*/ 4035261 w 4830004"/>
              <a:gd name="connsiteY1924" fmla="*/ 2013228 h 5332095"/>
              <a:gd name="connsiteX1925" fmla="*/ 4110186 w 4830004"/>
              <a:gd name="connsiteY1925" fmla="*/ 1800063 h 5332095"/>
              <a:gd name="connsiteX1926" fmla="*/ 4169056 w 4830004"/>
              <a:gd name="connsiteY1926" fmla="*/ 1631307 h 5332095"/>
              <a:gd name="connsiteX1927" fmla="*/ 4177084 w 4830004"/>
              <a:gd name="connsiteY1927" fmla="*/ 1631307 h 5332095"/>
              <a:gd name="connsiteX1928" fmla="*/ 4206518 w 4830004"/>
              <a:gd name="connsiteY1928" fmla="*/ 1643149 h 5332095"/>
              <a:gd name="connsiteX1929" fmla="*/ 4225251 w 4830004"/>
              <a:gd name="connsiteY1929" fmla="*/ 1598740 h 5332095"/>
              <a:gd name="connsiteX1930" fmla="*/ 4217222 w 4830004"/>
              <a:gd name="connsiteY1930" fmla="*/ 1578016 h 5332095"/>
              <a:gd name="connsiteX1931" fmla="*/ 4284120 w 4830004"/>
              <a:gd name="connsiteY1931" fmla="*/ 1376692 h 5332095"/>
              <a:gd name="connsiteX1932" fmla="*/ 4313554 w 4830004"/>
              <a:gd name="connsiteY1932" fmla="*/ 1397418 h 5332095"/>
              <a:gd name="connsiteX1933" fmla="*/ 4313554 w 4830004"/>
              <a:gd name="connsiteY1933" fmla="*/ 1388535 h 5332095"/>
              <a:gd name="connsiteX1934" fmla="*/ 4284120 w 4830004"/>
              <a:gd name="connsiteY1934" fmla="*/ 1344126 h 5332095"/>
              <a:gd name="connsiteX1935" fmla="*/ 4292147 w 4830004"/>
              <a:gd name="connsiteY1935" fmla="*/ 1293795 h 5332095"/>
              <a:gd name="connsiteX1936" fmla="*/ 4292147 w 4830004"/>
              <a:gd name="connsiteY1936" fmla="*/ 1249386 h 5332095"/>
              <a:gd name="connsiteX1937" fmla="*/ 4361721 w 4830004"/>
              <a:gd name="connsiteY1937" fmla="*/ 1187213 h 5332095"/>
              <a:gd name="connsiteX1938" fmla="*/ 4351018 w 4830004"/>
              <a:gd name="connsiteY1938" fmla="*/ 1133922 h 5332095"/>
              <a:gd name="connsiteX1939" fmla="*/ 4351018 w 4830004"/>
              <a:gd name="connsiteY1939" fmla="*/ 1113197 h 5332095"/>
              <a:gd name="connsiteX1940" fmla="*/ 4399184 w 4830004"/>
              <a:gd name="connsiteY1940" fmla="*/ 1059906 h 5332095"/>
              <a:gd name="connsiteX1941" fmla="*/ 4380452 w 4830004"/>
              <a:gd name="connsiteY1941" fmla="*/ 974048 h 5332095"/>
              <a:gd name="connsiteX1942" fmla="*/ 4380452 w 4830004"/>
              <a:gd name="connsiteY1942" fmla="*/ 953324 h 5332095"/>
              <a:gd name="connsiteX1943" fmla="*/ 4407212 w 4830004"/>
              <a:gd name="connsiteY1943" fmla="*/ 888189 h 5332095"/>
              <a:gd name="connsiteX1944" fmla="*/ 4428619 w 4830004"/>
              <a:gd name="connsiteY1944" fmla="*/ 911874 h 5332095"/>
              <a:gd name="connsiteX1945" fmla="*/ 4436646 w 4830004"/>
              <a:gd name="connsiteY1945" fmla="*/ 911874 h 5332095"/>
              <a:gd name="connsiteX1946" fmla="*/ 4447350 w 4830004"/>
              <a:gd name="connsiteY1946" fmla="*/ 858582 h 5332095"/>
              <a:gd name="connsiteX1947" fmla="*/ 4407212 w 4830004"/>
              <a:gd name="connsiteY1947" fmla="*/ 784568 h 5332095"/>
              <a:gd name="connsiteX1948" fmla="*/ 4428619 w 4830004"/>
              <a:gd name="connsiteY1948" fmla="*/ 784568 h 5332095"/>
              <a:gd name="connsiteX1949" fmla="*/ 4447350 w 4830004"/>
              <a:gd name="connsiteY1949" fmla="*/ 793449 h 5332095"/>
              <a:gd name="connsiteX1950" fmla="*/ 4455377 w 4830004"/>
              <a:gd name="connsiteY1950" fmla="*/ 760882 h 5332095"/>
              <a:gd name="connsiteX1951" fmla="*/ 4428619 w 4830004"/>
              <a:gd name="connsiteY1951" fmla="*/ 677985 h 5332095"/>
              <a:gd name="connsiteX1952" fmla="*/ 4474109 w 4830004"/>
              <a:gd name="connsiteY1952" fmla="*/ 677985 h 5332095"/>
              <a:gd name="connsiteX1953" fmla="*/ 4447350 w 4830004"/>
              <a:gd name="connsiteY1953" fmla="*/ 612851 h 5332095"/>
              <a:gd name="connsiteX1954" fmla="*/ 4447350 w 4830004"/>
              <a:gd name="connsiteY1954" fmla="*/ 603969 h 5332095"/>
              <a:gd name="connsiteX1955" fmla="*/ 4466081 w 4830004"/>
              <a:gd name="connsiteY1955" fmla="*/ 583243 h 5332095"/>
              <a:gd name="connsiteX1956" fmla="*/ 4474109 w 4830004"/>
              <a:gd name="connsiteY1956" fmla="*/ 592126 h 5332095"/>
              <a:gd name="connsiteX1957" fmla="*/ 4495517 w 4830004"/>
              <a:gd name="connsiteY1957" fmla="*/ 550677 h 5332095"/>
              <a:gd name="connsiteX1958" fmla="*/ 4484813 w 4830004"/>
              <a:gd name="connsiteY1958" fmla="*/ 529953 h 5332095"/>
              <a:gd name="connsiteX1959" fmla="*/ 3756967 w 4830004"/>
              <a:gd name="connsiteY1959" fmla="*/ 432252 h 5332095"/>
              <a:gd name="connsiteX1960" fmla="*/ 3786402 w 4830004"/>
              <a:gd name="connsiteY1960" fmla="*/ 497386 h 5332095"/>
              <a:gd name="connsiteX1961" fmla="*/ 3764995 w 4830004"/>
              <a:gd name="connsiteY1961" fmla="*/ 506268 h 5332095"/>
              <a:gd name="connsiteX1962" fmla="*/ 3738235 w 4830004"/>
              <a:gd name="connsiteY1962" fmla="*/ 444095 h 5332095"/>
              <a:gd name="connsiteX1963" fmla="*/ 4072724 w 4830004"/>
              <a:gd name="connsiteY1963" fmla="*/ 411528 h 5332095"/>
              <a:gd name="connsiteX1964" fmla="*/ 4091455 w 4830004"/>
              <a:gd name="connsiteY1964" fmla="*/ 411528 h 5332095"/>
              <a:gd name="connsiteX1965" fmla="*/ 4120890 w 4830004"/>
              <a:gd name="connsiteY1965" fmla="*/ 476661 h 5332095"/>
              <a:gd name="connsiteX1966" fmla="*/ 4102159 w 4830004"/>
              <a:gd name="connsiteY1966" fmla="*/ 476661 h 5332095"/>
              <a:gd name="connsiteX1967" fmla="*/ 4072724 w 4830004"/>
              <a:gd name="connsiteY1967" fmla="*/ 444095 h 5332095"/>
              <a:gd name="connsiteX1968" fmla="*/ 4091455 w 4830004"/>
              <a:gd name="connsiteY1968" fmla="*/ 349355 h 5332095"/>
              <a:gd name="connsiteX1969" fmla="*/ 4102159 w 4830004"/>
              <a:gd name="connsiteY1969" fmla="*/ 349355 h 5332095"/>
              <a:gd name="connsiteX1970" fmla="*/ 4131593 w 4830004"/>
              <a:gd name="connsiteY1970" fmla="*/ 381921 h 5332095"/>
              <a:gd name="connsiteX1971" fmla="*/ 4131593 w 4830004"/>
              <a:gd name="connsiteY1971" fmla="*/ 390803 h 5332095"/>
              <a:gd name="connsiteX1972" fmla="*/ 4110186 w 4830004"/>
              <a:gd name="connsiteY1972" fmla="*/ 411528 h 5332095"/>
              <a:gd name="connsiteX1973" fmla="*/ 4102159 w 4830004"/>
              <a:gd name="connsiteY1973" fmla="*/ 411528 h 5332095"/>
              <a:gd name="connsiteX1974" fmla="*/ 4091455 w 4830004"/>
              <a:gd name="connsiteY1974" fmla="*/ 358236 h 5332095"/>
              <a:gd name="connsiteX1975" fmla="*/ 1225563 w 4830004"/>
              <a:gd name="connsiteY1975" fmla="*/ 275339 h 5332095"/>
              <a:gd name="connsiteX1976" fmla="*/ 1254998 w 4830004"/>
              <a:gd name="connsiteY1976" fmla="*/ 275339 h 5332095"/>
              <a:gd name="connsiteX1977" fmla="*/ 1265701 w 4830004"/>
              <a:gd name="connsiteY1977" fmla="*/ 304946 h 5332095"/>
              <a:gd name="connsiteX1978" fmla="*/ 1246970 w 4830004"/>
              <a:gd name="connsiteY1978" fmla="*/ 316788 h 5332095"/>
              <a:gd name="connsiteX1979" fmla="*/ 1225563 w 4830004"/>
              <a:gd name="connsiteY1979" fmla="*/ 284220 h 5332095"/>
              <a:gd name="connsiteX1980" fmla="*/ 4629311 w 4830004"/>
              <a:gd name="connsiteY1980" fmla="*/ 201322 h 5332095"/>
              <a:gd name="connsiteX1981" fmla="*/ 4752403 w 4830004"/>
              <a:gd name="connsiteY1981" fmla="*/ 381921 h 5332095"/>
              <a:gd name="connsiteX1982" fmla="*/ 4744376 w 4830004"/>
              <a:gd name="connsiteY1982" fmla="*/ 381921 h 5332095"/>
              <a:gd name="connsiteX1983" fmla="*/ 4610580 w 4830004"/>
              <a:gd name="connsiteY1983" fmla="*/ 222048 h 5332095"/>
              <a:gd name="connsiteX1984" fmla="*/ 4629311 w 4830004"/>
              <a:gd name="connsiteY1984" fmla="*/ 201322 h 5332095"/>
              <a:gd name="connsiteX1985" fmla="*/ 3660635 w 4830004"/>
              <a:gd name="connsiteY1985" fmla="*/ 136189 h 5332095"/>
              <a:gd name="connsiteX1986" fmla="*/ 3679366 w 4830004"/>
              <a:gd name="connsiteY1986" fmla="*/ 168756 h 5332095"/>
              <a:gd name="connsiteX1987" fmla="*/ 3660635 w 4830004"/>
              <a:gd name="connsiteY1987" fmla="*/ 189480 h 5332095"/>
              <a:gd name="connsiteX1988" fmla="*/ 3641903 w 4830004"/>
              <a:gd name="connsiteY1988" fmla="*/ 148032 h 5332095"/>
              <a:gd name="connsiteX1989" fmla="*/ 4637340 w 4830004"/>
              <a:gd name="connsiteY1989" fmla="*/ 29605 h 5332095"/>
              <a:gd name="connsiteX1990" fmla="*/ 4648043 w 4830004"/>
              <a:gd name="connsiteY1990" fmla="*/ 29605 h 5332095"/>
              <a:gd name="connsiteX1991" fmla="*/ 4677478 w 4830004"/>
              <a:gd name="connsiteY1991" fmla="*/ 94740 h 5332095"/>
              <a:gd name="connsiteX1992" fmla="*/ 4666774 w 4830004"/>
              <a:gd name="connsiteY1992" fmla="*/ 94740 h 5332095"/>
              <a:gd name="connsiteX1993" fmla="*/ 4637340 w 4830004"/>
              <a:gd name="connsiteY1993" fmla="*/ 62173 h 5332095"/>
              <a:gd name="connsiteX1994" fmla="*/ 307728 w 4830004"/>
              <a:gd name="connsiteY1994" fmla="*/ 8881 h 5332095"/>
              <a:gd name="connsiteX1995" fmla="*/ 326459 w 4830004"/>
              <a:gd name="connsiteY1995" fmla="*/ 8881 h 5332095"/>
              <a:gd name="connsiteX1996" fmla="*/ 326459 w 4830004"/>
              <a:gd name="connsiteY1996" fmla="*/ 41448 h 5332095"/>
              <a:gd name="connsiteX1997" fmla="*/ 307728 w 4830004"/>
              <a:gd name="connsiteY1997" fmla="*/ 41448 h 5332095"/>
              <a:gd name="connsiteX1998" fmla="*/ 29434 w 4830004"/>
              <a:gd name="connsiteY1998" fmla="*/ 0 h 5332095"/>
              <a:gd name="connsiteX1999" fmla="*/ 133794 w 4830004"/>
              <a:gd name="connsiteY1999" fmla="*/ 177637 h 5332095"/>
              <a:gd name="connsiteX2000" fmla="*/ 133794 w 4830004"/>
              <a:gd name="connsiteY2000" fmla="*/ 210204 h 5332095"/>
              <a:gd name="connsiteX2001" fmla="*/ 115063 w 4830004"/>
              <a:gd name="connsiteY2001" fmla="*/ 210204 h 5332095"/>
              <a:gd name="connsiteX2002" fmla="*/ 10703 w 4830004"/>
              <a:gd name="connsiteY2002" fmla="*/ 103621 h 5332095"/>
              <a:gd name="connsiteX2003" fmla="*/ 0 w 4830004"/>
              <a:gd name="connsiteY2003" fmla="*/ 41448 h 5332095"/>
              <a:gd name="connsiteX2004" fmla="*/ 0 w 4830004"/>
              <a:gd name="connsiteY2004" fmla="*/ 29605 h 5332095"/>
              <a:gd name="connsiteX2005" fmla="*/ 29434 w 4830004"/>
              <a:gd name="connsiteY2005" fmla="*/ 0 h 5332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Lst>
            <a:rect l="l" t="t" r="r" b="b"/>
            <a:pathLst>
              <a:path w="4830004" h="5332095">
                <a:moveTo>
                  <a:pt x="1934676" y="5204789"/>
                </a:moveTo>
                <a:cubicBezTo>
                  <a:pt x="1954300" y="5212683"/>
                  <a:pt x="1964112" y="5234394"/>
                  <a:pt x="1964112" y="5269922"/>
                </a:cubicBezTo>
                <a:lnTo>
                  <a:pt x="1964112" y="5290646"/>
                </a:lnTo>
                <a:lnTo>
                  <a:pt x="1945380" y="5290646"/>
                </a:lnTo>
                <a:cubicBezTo>
                  <a:pt x="1936461" y="5290646"/>
                  <a:pt x="1926649" y="5279791"/>
                  <a:pt x="1915945" y="5258079"/>
                </a:cubicBezTo>
                <a:lnTo>
                  <a:pt x="1915945" y="5225513"/>
                </a:lnTo>
                <a:cubicBezTo>
                  <a:pt x="1917729" y="5211697"/>
                  <a:pt x="1923973" y="5204789"/>
                  <a:pt x="1934676" y="5204789"/>
                </a:cubicBezTo>
                <a:close/>
                <a:moveTo>
                  <a:pt x="3698097" y="5163339"/>
                </a:moveTo>
                <a:lnTo>
                  <a:pt x="3708801" y="5184063"/>
                </a:lnTo>
                <a:lnTo>
                  <a:pt x="3690070" y="5192946"/>
                </a:lnTo>
                <a:lnTo>
                  <a:pt x="3679366" y="5172221"/>
                </a:lnTo>
                <a:close/>
                <a:moveTo>
                  <a:pt x="3382340" y="5110049"/>
                </a:moveTo>
                <a:cubicBezTo>
                  <a:pt x="3369853" y="5112022"/>
                  <a:pt x="3363609" y="5118930"/>
                  <a:pt x="3363609" y="5130773"/>
                </a:cubicBezTo>
                <a:lnTo>
                  <a:pt x="3382340" y="5142615"/>
                </a:lnTo>
                <a:close/>
                <a:moveTo>
                  <a:pt x="2807021" y="5098205"/>
                </a:moveTo>
                <a:lnTo>
                  <a:pt x="2817725" y="5098205"/>
                </a:lnTo>
                <a:cubicBezTo>
                  <a:pt x="2826645" y="5098205"/>
                  <a:pt x="2836456" y="5109061"/>
                  <a:pt x="2847160" y="5130773"/>
                </a:cubicBezTo>
                <a:cubicBezTo>
                  <a:pt x="2847160" y="5144589"/>
                  <a:pt x="2840025" y="5151497"/>
                  <a:pt x="2825752" y="5151497"/>
                </a:cubicBezTo>
                <a:lnTo>
                  <a:pt x="2807021" y="5118930"/>
                </a:lnTo>
                <a:close/>
                <a:moveTo>
                  <a:pt x="3411776" y="5089323"/>
                </a:moveTo>
                <a:lnTo>
                  <a:pt x="3422480" y="5089323"/>
                </a:lnTo>
                <a:cubicBezTo>
                  <a:pt x="3431398" y="5089323"/>
                  <a:pt x="3440318" y="5099192"/>
                  <a:pt x="3449238" y="5118930"/>
                </a:cubicBezTo>
                <a:cubicBezTo>
                  <a:pt x="3449238" y="5134720"/>
                  <a:pt x="3442995" y="5142615"/>
                  <a:pt x="3430507" y="5142615"/>
                </a:cubicBezTo>
                <a:cubicBezTo>
                  <a:pt x="3418020" y="5118930"/>
                  <a:pt x="3411776" y="5101166"/>
                  <a:pt x="3411776" y="5089323"/>
                </a:cubicBezTo>
                <a:close/>
                <a:moveTo>
                  <a:pt x="3296712" y="5024190"/>
                </a:moveTo>
                <a:cubicBezTo>
                  <a:pt x="3284224" y="5032084"/>
                  <a:pt x="3274412" y="5036033"/>
                  <a:pt x="3267277" y="5036033"/>
                </a:cubicBezTo>
                <a:cubicBezTo>
                  <a:pt x="3267277" y="5045902"/>
                  <a:pt x="3286901" y="5066626"/>
                  <a:pt x="3326146" y="5098205"/>
                </a:cubicBezTo>
                <a:cubicBezTo>
                  <a:pt x="3327930" y="5084389"/>
                  <a:pt x="3334175" y="5077481"/>
                  <a:pt x="3344878" y="5077481"/>
                </a:cubicBezTo>
                <a:lnTo>
                  <a:pt x="3363609" y="5089323"/>
                </a:lnTo>
                <a:lnTo>
                  <a:pt x="3363609" y="5056757"/>
                </a:lnTo>
                <a:cubicBezTo>
                  <a:pt x="3352906" y="5056757"/>
                  <a:pt x="3330606" y="5045902"/>
                  <a:pt x="3296712" y="5024190"/>
                </a:cubicBezTo>
                <a:close/>
                <a:moveTo>
                  <a:pt x="3170944" y="4896882"/>
                </a:moveTo>
                <a:cubicBezTo>
                  <a:pt x="3170944" y="4912673"/>
                  <a:pt x="3168269" y="4926489"/>
                  <a:pt x="3162916" y="4938332"/>
                </a:cubicBezTo>
                <a:lnTo>
                  <a:pt x="3181647" y="4938332"/>
                </a:lnTo>
                <a:lnTo>
                  <a:pt x="3181647" y="4896882"/>
                </a:lnTo>
                <a:close/>
                <a:moveTo>
                  <a:pt x="3489376" y="4888001"/>
                </a:moveTo>
                <a:cubicBezTo>
                  <a:pt x="3478673" y="4888001"/>
                  <a:pt x="3465294" y="4901817"/>
                  <a:pt x="3449238" y="4929450"/>
                </a:cubicBezTo>
                <a:lnTo>
                  <a:pt x="3467969" y="4938332"/>
                </a:lnTo>
                <a:lnTo>
                  <a:pt x="3489376" y="4938332"/>
                </a:lnTo>
                <a:close/>
                <a:moveTo>
                  <a:pt x="3690070" y="4855434"/>
                </a:moveTo>
                <a:lnTo>
                  <a:pt x="3698097" y="4855434"/>
                </a:lnTo>
                <a:lnTo>
                  <a:pt x="3698097" y="4864316"/>
                </a:lnTo>
                <a:cubicBezTo>
                  <a:pt x="3698097" y="4880105"/>
                  <a:pt x="3691853" y="4888001"/>
                  <a:pt x="3679366" y="4888001"/>
                </a:cubicBezTo>
                <a:lnTo>
                  <a:pt x="3671339" y="4888001"/>
                </a:lnTo>
                <a:lnTo>
                  <a:pt x="3671339" y="4876158"/>
                </a:lnTo>
                <a:cubicBezTo>
                  <a:pt x="3673122" y="4862342"/>
                  <a:pt x="3679366" y="4855434"/>
                  <a:pt x="3690070" y="4855434"/>
                </a:cubicBezTo>
                <a:close/>
                <a:moveTo>
                  <a:pt x="1648356" y="4822866"/>
                </a:moveTo>
                <a:lnTo>
                  <a:pt x="1648356" y="4843592"/>
                </a:lnTo>
                <a:cubicBezTo>
                  <a:pt x="1650139" y="4857408"/>
                  <a:pt x="1656383" y="4864316"/>
                  <a:pt x="1667087" y="4864316"/>
                </a:cubicBezTo>
                <a:lnTo>
                  <a:pt x="1667087" y="4843592"/>
                </a:lnTo>
                <a:cubicBezTo>
                  <a:pt x="1667087" y="4829776"/>
                  <a:pt x="1660843" y="4822866"/>
                  <a:pt x="1648356" y="4822866"/>
                </a:cubicBezTo>
                <a:close/>
                <a:moveTo>
                  <a:pt x="1763419" y="4790300"/>
                </a:moveTo>
                <a:cubicBezTo>
                  <a:pt x="1763419" y="4808064"/>
                  <a:pt x="1757175" y="4825827"/>
                  <a:pt x="1744688" y="4843592"/>
                </a:cubicBezTo>
                <a:lnTo>
                  <a:pt x="1744688" y="4876158"/>
                </a:lnTo>
                <a:lnTo>
                  <a:pt x="1763419" y="4876158"/>
                </a:lnTo>
                <a:lnTo>
                  <a:pt x="1774122" y="4802142"/>
                </a:lnTo>
                <a:lnTo>
                  <a:pt x="1774122" y="4790300"/>
                </a:lnTo>
                <a:close/>
                <a:moveTo>
                  <a:pt x="1744688" y="4728126"/>
                </a:moveTo>
                <a:lnTo>
                  <a:pt x="1744688" y="4760694"/>
                </a:lnTo>
                <a:lnTo>
                  <a:pt x="1763419" y="4760694"/>
                </a:lnTo>
                <a:cubicBezTo>
                  <a:pt x="1756283" y="4746877"/>
                  <a:pt x="1752715" y="4736022"/>
                  <a:pt x="1752715" y="4728126"/>
                </a:cubicBezTo>
                <a:close/>
                <a:moveTo>
                  <a:pt x="3631199" y="4716284"/>
                </a:moveTo>
                <a:lnTo>
                  <a:pt x="3631199" y="4760694"/>
                </a:lnTo>
                <a:lnTo>
                  <a:pt x="3641903" y="4760694"/>
                </a:lnTo>
                <a:lnTo>
                  <a:pt x="3641903" y="4716284"/>
                </a:lnTo>
                <a:close/>
                <a:moveTo>
                  <a:pt x="1073037" y="4707402"/>
                </a:moveTo>
                <a:cubicBezTo>
                  <a:pt x="1090875" y="4740956"/>
                  <a:pt x="1103364" y="4758719"/>
                  <a:pt x="1110498" y="4760694"/>
                </a:cubicBezTo>
                <a:lnTo>
                  <a:pt x="1110498" y="4728126"/>
                </a:lnTo>
                <a:cubicBezTo>
                  <a:pt x="1098011" y="4728126"/>
                  <a:pt x="1091768" y="4721218"/>
                  <a:pt x="1091768" y="4707402"/>
                </a:cubicBezTo>
                <a:close/>
                <a:moveTo>
                  <a:pt x="1273729" y="4695560"/>
                </a:moveTo>
                <a:lnTo>
                  <a:pt x="1273729" y="4748852"/>
                </a:lnTo>
                <a:lnTo>
                  <a:pt x="1284432" y="4748852"/>
                </a:lnTo>
                <a:cubicBezTo>
                  <a:pt x="1284432" y="4735034"/>
                  <a:pt x="1287108" y="4728126"/>
                  <a:pt x="1292460" y="4728126"/>
                </a:cubicBezTo>
                <a:cubicBezTo>
                  <a:pt x="1287108" y="4714310"/>
                  <a:pt x="1284432" y="4703455"/>
                  <a:pt x="1284432" y="4695560"/>
                </a:cubicBezTo>
                <a:close/>
                <a:moveTo>
                  <a:pt x="2798994" y="4686678"/>
                </a:moveTo>
                <a:cubicBezTo>
                  <a:pt x="2811481" y="4720232"/>
                  <a:pt x="2820401" y="4737009"/>
                  <a:pt x="2825752" y="4737009"/>
                </a:cubicBezTo>
                <a:cubicBezTo>
                  <a:pt x="2825752" y="4802142"/>
                  <a:pt x="2813265" y="4834709"/>
                  <a:pt x="2788290" y="4834709"/>
                </a:cubicBezTo>
                <a:cubicBezTo>
                  <a:pt x="2757963" y="4834709"/>
                  <a:pt x="2739231" y="4802142"/>
                  <a:pt x="2732096" y="4737009"/>
                </a:cubicBezTo>
                <a:close/>
                <a:moveTo>
                  <a:pt x="2847160" y="4662993"/>
                </a:moveTo>
                <a:lnTo>
                  <a:pt x="2855187" y="4662993"/>
                </a:lnTo>
                <a:cubicBezTo>
                  <a:pt x="2867675" y="4664967"/>
                  <a:pt x="2873919" y="4672862"/>
                  <a:pt x="2873919" y="4686678"/>
                </a:cubicBezTo>
                <a:lnTo>
                  <a:pt x="2873919" y="4716284"/>
                </a:lnTo>
                <a:lnTo>
                  <a:pt x="2855187" y="4716284"/>
                </a:lnTo>
                <a:close/>
                <a:moveTo>
                  <a:pt x="2951520" y="4633386"/>
                </a:moveTo>
                <a:cubicBezTo>
                  <a:pt x="2939032" y="4635360"/>
                  <a:pt x="2932788" y="4642268"/>
                  <a:pt x="2932788" y="4654110"/>
                </a:cubicBezTo>
                <a:lnTo>
                  <a:pt x="2932788" y="4662993"/>
                </a:lnTo>
                <a:lnTo>
                  <a:pt x="2951520" y="4662993"/>
                </a:lnTo>
                <a:close/>
                <a:moveTo>
                  <a:pt x="2750827" y="4633386"/>
                </a:moveTo>
                <a:lnTo>
                  <a:pt x="2758855" y="4633386"/>
                </a:lnTo>
                <a:cubicBezTo>
                  <a:pt x="2773127" y="4635360"/>
                  <a:pt x="2780262" y="4642268"/>
                  <a:pt x="2780262" y="4654110"/>
                </a:cubicBezTo>
                <a:lnTo>
                  <a:pt x="2780262" y="4674836"/>
                </a:lnTo>
                <a:cubicBezTo>
                  <a:pt x="2769558" y="4674836"/>
                  <a:pt x="2759747" y="4663979"/>
                  <a:pt x="2750827" y="4642268"/>
                </a:cubicBezTo>
                <a:close/>
                <a:moveTo>
                  <a:pt x="1926649" y="4621544"/>
                </a:moveTo>
                <a:lnTo>
                  <a:pt x="1934676" y="4642268"/>
                </a:lnTo>
                <a:lnTo>
                  <a:pt x="1934676" y="4662993"/>
                </a:lnTo>
                <a:lnTo>
                  <a:pt x="1915945" y="4662993"/>
                </a:lnTo>
                <a:cubicBezTo>
                  <a:pt x="1915945" y="4657071"/>
                  <a:pt x="1913269" y="4647202"/>
                  <a:pt x="1907918" y="4633386"/>
                </a:cubicBezTo>
                <a:close/>
                <a:moveTo>
                  <a:pt x="2435070" y="4600820"/>
                </a:moveTo>
                <a:lnTo>
                  <a:pt x="2443098" y="4600820"/>
                </a:lnTo>
                <a:cubicBezTo>
                  <a:pt x="2480561" y="4600820"/>
                  <a:pt x="2522483" y="4646216"/>
                  <a:pt x="2568866" y="4737009"/>
                </a:cubicBezTo>
                <a:cubicBezTo>
                  <a:pt x="2645575" y="4772537"/>
                  <a:pt x="2683929" y="4832735"/>
                  <a:pt x="2683929" y="4917608"/>
                </a:cubicBezTo>
                <a:lnTo>
                  <a:pt x="2683929" y="4962017"/>
                </a:lnTo>
                <a:cubicBezTo>
                  <a:pt x="2683929" y="4971886"/>
                  <a:pt x="2674118" y="4981755"/>
                  <a:pt x="2654495" y="4991622"/>
                </a:cubicBezTo>
                <a:lnTo>
                  <a:pt x="2643791" y="4991622"/>
                </a:lnTo>
                <a:cubicBezTo>
                  <a:pt x="2595624" y="4991622"/>
                  <a:pt x="2554595" y="4939318"/>
                  <a:pt x="2520699" y="4834709"/>
                </a:cubicBezTo>
                <a:cubicBezTo>
                  <a:pt x="2443990" y="4769576"/>
                  <a:pt x="2405636" y="4705429"/>
                  <a:pt x="2405636" y="4642268"/>
                </a:cubicBezTo>
                <a:lnTo>
                  <a:pt x="2405636" y="4633386"/>
                </a:lnTo>
                <a:cubicBezTo>
                  <a:pt x="2405636" y="4621544"/>
                  <a:pt x="2415447" y="4610689"/>
                  <a:pt x="2435070" y="4600820"/>
                </a:cubicBezTo>
                <a:close/>
                <a:moveTo>
                  <a:pt x="3775698" y="4547528"/>
                </a:moveTo>
                <a:lnTo>
                  <a:pt x="3775698" y="4559370"/>
                </a:lnTo>
                <a:lnTo>
                  <a:pt x="3786402" y="4609701"/>
                </a:lnTo>
                <a:lnTo>
                  <a:pt x="3794429" y="4609701"/>
                </a:lnTo>
                <a:lnTo>
                  <a:pt x="3805133" y="4559370"/>
                </a:lnTo>
                <a:lnTo>
                  <a:pt x="3786402" y="4547528"/>
                </a:lnTo>
                <a:close/>
                <a:moveTo>
                  <a:pt x="3738235" y="4506080"/>
                </a:moveTo>
                <a:lnTo>
                  <a:pt x="3738235" y="4580096"/>
                </a:lnTo>
                <a:lnTo>
                  <a:pt x="3746264" y="4580096"/>
                </a:lnTo>
                <a:lnTo>
                  <a:pt x="3746264" y="4506080"/>
                </a:lnTo>
                <a:close/>
                <a:moveTo>
                  <a:pt x="1878482" y="4461671"/>
                </a:moveTo>
                <a:lnTo>
                  <a:pt x="1878482" y="4506080"/>
                </a:lnTo>
                <a:lnTo>
                  <a:pt x="1897214" y="4494237"/>
                </a:lnTo>
                <a:cubicBezTo>
                  <a:pt x="1898998" y="4508053"/>
                  <a:pt x="1905242" y="4514961"/>
                  <a:pt x="1915945" y="4514961"/>
                </a:cubicBezTo>
                <a:lnTo>
                  <a:pt x="1926649" y="4514961"/>
                </a:lnTo>
                <a:lnTo>
                  <a:pt x="1926649" y="4494237"/>
                </a:lnTo>
                <a:cubicBezTo>
                  <a:pt x="1926649" y="4484368"/>
                  <a:pt x="1916838" y="4473513"/>
                  <a:pt x="1897214" y="4461671"/>
                </a:cubicBezTo>
                <a:close/>
                <a:moveTo>
                  <a:pt x="2654495" y="4452788"/>
                </a:moveTo>
                <a:lnTo>
                  <a:pt x="2673226" y="4452788"/>
                </a:lnTo>
                <a:lnTo>
                  <a:pt x="2683929" y="4514961"/>
                </a:lnTo>
                <a:lnTo>
                  <a:pt x="2665198" y="4526804"/>
                </a:lnTo>
                <a:lnTo>
                  <a:pt x="2654495" y="4506080"/>
                </a:lnTo>
                <a:close/>
                <a:moveTo>
                  <a:pt x="3920197" y="4440945"/>
                </a:moveTo>
                <a:lnTo>
                  <a:pt x="3920197" y="4452788"/>
                </a:lnTo>
                <a:cubicBezTo>
                  <a:pt x="3921981" y="4466604"/>
                  <a:pt x="3928225" y="4473513"/>
                  <a:pt x="3938928" y="4473513"/>
                </a:cubicBezTo>
                <a:lnTo>
                  <a:pt x="3938928" y="4440945"/>
                </a:lnTo>
                <a:close/>
                <a:moveTo>
                  <a:pt x="2903354" y="4420221"/>
                </a:moveTo>
                <a:lnTo>
                  <a:pt x="2903354" y="4440945"/>
                </a:lnTo>
                <a:cubicBezTo>
                  <a:pt x="2903354" y="4450814"/>
                  <a:pt x="2913165" y="4461671"/>
                  <a:pt x="2932788" y="4473513"/>
                </a:cubicBezTo>
                <a:lnTo>
                  <a:pt x="2932788" y="4461671"/>
                </a:lnTo>
                <a:cubicBezTo>
                  <a:pt x="2923868" y="4434037"/>
                  <a:pt x="2914057" y="4420221"/>
                  <a:pt x="2903354" y="4420221"/>
                </a:cubicBezTo>
                <a:close/>
                <a:moveTo>
                  <a:pt x="976704" y="4408379"/>
                </a:moveTo>
                <a:cubicBezTo>
                  <a:pt x="989191" y="4412326"/>
                  <a:pt x="995435" y="4420221"/>
                  <a:pt x="995435" y="4432064"/>
                </a:cubicBezTo>
                <a:lnTo>
                  <a:pt x="995435" y="4440945"/>
                </a:lnTo>
                <a:cubicBezTo>
                  <a:pt x="995435" y="4450814"/>
                  <a:pt x="986515" y="4461671"/>
                  <a:pt x="968676" y="4473513"/>
                </a:cubicBezTo>
                <a:lnTo>
                  <a:pt x="957972" y="4452788"/>
                </a:lnTo>
                <a:lnTo>
                  <a:pt x="957972" y="4432064"/>
                </a:lnTo>
                <a:cubicBezTo>
                  <a:pt x="959756" y="4416274"/>
                  <a:pt x="966001" y="4408379"/>
                  <a:pt x="976704" y="4408379"/>
                </a:cubicBezTo>
                <a:close/>
                <a:moveTo>
                  <a:pt x="1158665" y="4378772"/>
                </a:moveTo>
                <a:cubicBezTo>
                  <a:pt x="1146178" y="4406405"/>
                  <a:pt x="1139934" y="4431076"/>
                  <a:pt x="1139934" y="4452788"/>
                </a:cubicBezTo>
                <a:cubicBezTo>
                  <a:pt x="1148853" y="4452788"/>
                  <a:pt x="1158665" y="4462657"/>
                  <a:pt x="1169369" y="4482395"/>
                </a:cubicBezTo>
                <a:lnTo>
                  <a:pt x="1169369" y="4494237"/>
                </a:lnTo>
                <a:lnTo>
                  <a:pt x="1158665" y="4514961"/>
                </a:lnTo>
                <a:cubicBezTo>
                  <a:pt x="1172936" y="4514961"/>
                  <a:pt x="1180072" y="4525816"/>
                  <a:pt x="1180072" y="4547528"/>
                </a:cubicBezTo>
                <a:lnTo>
                  <a:pt x="1188100" y="4547528"/>
                </a:lnTo>
                <a:cubicBezTo>
                  <a:pt x="1188100" y="4539634"/>
                  <a:pt x="1191667" y="4528777"/>
                  <a:pt x="1198803" y="4514961"/>
                </a:cubicBezTo>
                <a:lnTo>
                  <a:pt x="1217534" y="4526804"/>
                </a:lnTo>
                <a:lnTo>
                  <a:pt x="1225563" y="4526804"/>
                </a:lnTo>
                <a:lnTo>
                  <a:pt x="1225563" y="4506080"/>
                </a:lnTo>
                <a:cubicBezTo>
                  <a:pt x="1213074" y="4488315"/>
                  <a:pt x="1206831" y="4473513"/>
                  <a:pt x="1206831" y="4461671"/>
                </a:cubicBezTo>
                <a:cubicBezTo>
                  <a:pt x="1213967" y="4447853"/>
                  <a:pt x="1217534" y="4437984"/>
                  <a:pt x="1217534" y="4432064"/>
                </a:cubicBezTo>
                <a:close/>
                <a:moveTo>
                  <a:pt x="3861327" y="4358048"/>
                </a:moveTo>
                <a:lnTo>
                  <a:pt x="3861327" y="4420221"/>
                </a:lnTo>
                <a:lnTo>
                  <a:pt x="3872031" y="4420221"/>
                </a:lnTo>
                <a:lnTo>
                  <a:pt x="3872031" y="4358048"/>
                </a:lnTo>
                <a:close/>
                <a:moveTo>
                  <a:pt x="3957659" y="4230741"/>
                </a:moveTo>
                <a:lnTo>
                  <a:pt x="3957659" y="4251465"/>
                </a:lnTo>
                <a:lnTo>
                  <a:pt x="3968363" y="4304757"/>
                </a:lnTo>
                <a:lnTo>
                  <a:pt x="3995123" y="4304757"/>
                </a:lnTo>
                <a:lnTo>
                  <a:pt x="3995123" y="4239623"/>
                </a:lnTo>
                <a:cubicBezTo>
                  <a:pt x="3980850" y="4239623"/>
                  <a:pt x="3968363" y="4236662"/>
                  <a:pt x="3957659" y="4230741"/>
                </a:cubicBezTo>
                <a:close/>
                <a:moveTo>
                  <a:pt x="1006139" y="4198173"/>
                </a:moveTo>
                <a:cubicBezTo>
                  <a:pt x="1038250" y="4206069"/>
                  <a:pt x="1054304" y="4216925"/>
                  <a:pt x="1054304" y="4230741"/>
                </a:cubicBezTo>
                <a:lnTo>
                  <a:pt x="1054304" y="4260347"/>
                </a:lnTo>
                <a:lnTo>
                  <a:pt x="1043601" y="4260347"/>
                </a:lnTo>
                <a:cubicBezTo>
                  <a:pt x="1006139" y="4236662"/>
                  <a:pt x="987408" y="4218899"/>
                  <a:pt x="987408" y="4207056"/>
                </a:cubicBezTo>
                <a:close/>
                <a:moveTo>
                  <a:pt x="2665198" y="4186331"/>
                </a:moveTo>
                <a:lnTo>
                  <a:pt x="2673226" y="4186331"/>
                </a:lnTo>
                <a:lnTo>
                  <a:pt x="2673226" y="4207056"/>
                </a:lnTo>
                <a:cubicBezTo>
                  <a:pt x="2673226" y="4222846"/>
                  <a:pt x="2666982" y="4230741"/>
                  <a:pt x="2654495" y="4230741"/>
                </a:cubicBezTo>
                <a:cubicBezTo>
                  <a:pt x="2642008" y="4230741"/>
                  <a:pt x="2635764" y="4222846"/>
                  <a:pt x="2635764" y="4207056"/>
                </a:cubicBezTo>
                <a:close/>
                <a:moveTo>
                  <a:pt x="2940817" y="4177449"/>
                </a:moveTo>
                <a:lnTo>
                  <a:pt x="2884623" y="4292915"/>
                </a:lnTo>
                <a:cubicBezTo>
                  <a:pt x="2889974" y="4363970"/>
                  <a:pt x="2899786" y="4399497"/>
                  <a:pt x="2914057" y="4399497"/>
                </a:cubicBezTo>
                <a:cubicBezTo>
                  <a:pt x="2926545" y="4381733"/>
                  <a:pt x="2932788" y="4367917"/>
                  <a:pt x="2932788" y="4358048"/>
                </a:cubicBezTo>
                <a:lnTo>
                  <a:pt x="2914057" y="4313639"/>
                </a:lnTo>
                <a:cubicBezTo>
                  <a:pt x="2946168" y="4270216"/>
                  <a:pt x="2962224" y="4238635"/>
                  <a:pt x="2962224" y="4218899"/>
                </a:cubicBezTo>
                <a:lnTo>
                  <a:pt x="2951520" y="4177449"/>
                </a:lnTo>
                <a:close/>
                <a:moveTo>
                  <a:pt x="2175508" y="4165607"/>
                </a:moveTo>
                <a:lnTo>
                  <a:pt x="2186211" y="4218899"/>
                </a:lnTo>
                <a:lnTo>
                  <a:pt x="2194239" y="4218899"/>
                </a:lnTo>
                <a:lnTo>
                  <a:pt x="2194239" y="4165607"/>
                </a:lnTo>
                <a:close/>
                <a:moveTo>
                  <a:pt x="3949632" y="4144883"/>
                </a:moveTo>
                <a:lnTo>
                  <a:pt x="3949632" y="4165607"/>
                </a:lnTo>
                <a:cubicBezTo>
                  <a:pt x="3951416" y="4179423"/>
                  <a:pt x="3957659" y="4186331"/>
                  <a:pt x="3968363" y="4186331"/>
                </a:cubicBezTo>
                <a:lnTo>
                  <a:pt x="3968363" y="4144883"/>
                </a:lnTo>
                <a:close/>
                <a:moveTo>
                  <a:pt x="2884623" y="4144883"/>
                </a:moveTo>
                <a:lnTo>
                  <a:pt x="2873919" y="4165607"/>
                </a:lnTo>
                <a:lnTo>
                  <a:pt x="2884623" y="4186331"/>
                </a:lnTo>
                <a:cubicBezTo>
                  <a:pt x="2877487" y="4200148"/>
                  <a:pt x="2873919" y="4211003"/>
                  <a:pt x="2873919" y="4218899"/>
                </a:cubicBezTo>
                <a:lnTo>
                  <a:pt x="2873919" y="4239623"/>
                </a:lnTo>
                <a:lnTo>
                  <a:pt x="2884623" y="4239623"/>
                </a:lnTo>
                <a:cubicBezTo>
                  <a:pt x="2884623" y="4211991"/>
                  <a:pt x="2890866" y="4198173"/>
                  <a:pt x="2903354" y="4198173"/>
                </a:cubicBezTo>
                <a:lnTo>
                  <a:pt x="2903354" y="4165607"/>
                </a:lnTo>
                <a:cubicBezTo>
                  <a:pt x="2903354" y="4151791"/>
                  <a:pt x="2897110" y="4144883"/>
                  <a:pt x="2884623" y="4144883"/>
                </a:cubicBezTo>
                <a:close/>
                <a:moveTo>
                  <a:pt x="3987094" y="4103433"/>
                </a:moveTo>
                <a:lnTo>
                  <a:pt x="3987094" y="4144883"/>
                </a:lnTo>
                <a:lnTo>
                  <a:pt x="4005826" y="4144883"/>
                </a:lnTo>
                <a:lnTo>
                  <a:pt x="4005826" y="4103433"/>
                </a:lnTo>
                <a:close/>
                <a:moveTo>
                  <a:pt x="2817725" y="4091591"/>
                </a:moveTo>
                <a:lnTo>
                  <a:pt x="2817725" y="4186331"/>
                </a:lnTo>
                <a:lnTo>
                  <a:pt x="2836456" y="4186331"/>
                </a:lnTo>
                <a:cubicBezTo>
                  <a:pt x="2836456" y="4160672"/>
                  <a:pt x="2842700" y="4139948"/>
                  <a:pt x="2855187" y="4124159"/>
                </a:cubicBezTo>
                <a:cubicBezTo>
                  <a:pt x="2855187" y="4114290"/>
                  <a:pt x="2845376" y="4103433"/>
                  <a:pt x="2825752" y="4091591"/>
                </a:cubicBezTo>
                <a:close/>
                <a:moveTo>
                  <a:pt x="2231702" y="4079748"/>
                </a:moveTo>
                <a:lnTo>
                  <a:pt x="2231702" y="4112316"/>
                </a:lnTo>
                <a:lnTo>
                  <a:pt x="2253109" y="4112316"/>
                </a:lnTo>
                <a:lnTo>
                  <a:pt x="2253109" y="4079748"/>
                </a:lnTo>
                <a:close/>
                <a:moveTo>
                  <a:pt x="2539432" y="4059024"/>
                </a:moveTo>
                <a:lnTo>
                  <a:pt x="2550135" y="4059024"/>
                </a:lnTo>
                <a:cubicBezTo>
                  <a:pt x="2594733" y="4102447"/>
                  <a:pt x="2617032" y="4151791"/>
                  <a:pt x="2617032" y="4207056"/>
                </a:cubicBezTo>
                <a:lnTo>
                  <a:pt x="2617032" y="4230741"/>
                </a:lnTo>
                <a:lnTo>
                  <a:pt x="2598301" y="4230741"/>
                </a:lnTo>
                <a:cubicBezTo>
                  <a:pt x="2598301" y="4197187"/>
                  <a:pt x="2584921" y="4171529"/>
                  <a:pt x="2558163" y="4153764"/>
                </a:cubicBezTo>
                <a:lnTo>
                  <a:pt x="2528728" y="4177449"/>
                </a:lnTo>
                <a:cubicBezTo>
                  <a:pt x="2523375" y="4177449"/>
                  <a:pt x="2514455" y="4162646"/>
                  <a:pt x="2501968" y="4133040"/>
                </a:cubicBezTo>
                <a:cubicBezTo>
                  <a:pt x="2512672" y="4083697"/>
                  <a:pt x="2525159" y="4059024"/>
                  <a:pt x="2539432" y="4059024"/>
                </a:cubicBezTo>
                <a:close/>
                <a:moveTo>
                  <a:pt x="2962224" y="4026458"/>
                </a:moveTo>
                <a:cubicBezTo>
                  <a:pt x="2962224" y="4048169"/>
                  <a:pt x="2946168" y="4069879"/>
                  <a:pt x="2914057" y="4091591"/>
                </a:cubicBezTo>
                <a:lnTo>
                  <a:pt x="2914057" y="4103433"/>
                </a:lnTo>
                <a:cubicBezTo>
                  <a:pt x="2928328" y="4103433"/>
                  <a:pt x="2940817" y="4106394"/>
                  <a:pt x="2951520" y="4112316"/>
                </a:cubicBezTo>
                <a:cubicBezTo>
                  <a:pt x="2971144" y="4080736"/>
                  <a:pt x="2980955" y="4056063"/>
                  <a:pt x="2980955" y="4038300"/>
                </a:cubicBezTo>
                <a:close/>
                <a:moveTo>
                  <a:pt x="1150638" y="4017575"/>
                </a:moveTo>
                <a:lnTo>
                  <a:pt x="1150638" y="4038300"/>
                </a:lnTo>
                <a:cubicBezTo>
                  <a:pt x="1159557" y="4065932"/>
                  <a:pt x="1169369" y="4079748"/>
                  <a:pt x="1180072" y="4079748"/>
                </a:cubicBezTo>
                <a:lnTo>
                  <a:pt x="1180072" y="4070867"/>
                </a:lnTo>
                <a:cubicBezTo>
                  <a:pt x="1165800" y="4047182"/>
                  <a:pt x="1158665" y="4029419"/>
                  <a:pt x="1158665" y="4017575"/>
                </a:cubicBezTo>
                <a:close/>
                <a:moveTo>
                  <a:pt x="4035261" y="3922835"/>
                </a:moveTo>
                <a:lnTo>
                  <a:pt x="4035261" y="3931718"/>
                </a:lnTo>
                <a:lnTo>
                  <a:pt x="4062020" y="3976127"/>
                </a:lnTo>
                <a:lnTo>
                  <a:pt x="4053992" y="3996851"/>
                </a:lnTo>
                <a:cubicBezTo>
                  <a:pt x="4059344" y="4008693"/>
                  <a:pt x="4062020" y="4022509"/>
                  <a:pt x="4062020" y="4038300"/>
                </a:cubicBezTo>
                <a:lnTo>
                  <a:pt x="4083428" y="4038300"/>
                </a:lnTo>
                <a:lnTo>
                  <a:pt x="4083428" y="3952442"/>
                </a:lnTo>
                <a:cubicBezTo>
                  <a:pt x="4083428" y="3936652"/>
                  <a:pt x="4067372" y="3926783"/>
                  <a:pt x="4035261" y="3922835"/>
                </a:cubicBezTo>
                <a:close/>
                <a:moveTo>
                  <a:pt x="1139934" y="3869544"/>
                </a:moveTo>
                <a:cubicBezTo>
                  <a:pt x="1148853" y="3910992"/>
                  <a:pt x="1158665" y="3931718"/>
                  <a:pt x="1169369" y="3931718"/>
                </a:cubicBezTo>
                <a:lnTo>
                  <a:pt x="1180072" y="3931718"/>
                </a:lnTo>
                <a:lnTo>
                  <a:pt x="1180072" y="3922835"/>
                </a:lnTo>
                <a:cubicBezTo>
                  <a:pt x="1165800" y="3899150"/>
                  <a:pt x="1158665" y="3881387"/>
                  <a:pt x="1158665" y="3869544"/>
                </a:cubicBezTo>
                <a:close/>
                <a:moveTo>
                  <a:pt x="3623172" y="3825135"/>
                </a:moveTo>
                <a:cubicBezTo>
                  <a:pt x="3614252" y="3825135"/>
                  <a:pt x="3604441" y="3835990"/>
                  <a:pt x="3593737" y="3857702"/>
                </a:cubicBezTo>
                <a:lnTo>
                  <a:pt x="3623172" y="3857702"/>
                </a:lnTo>
                <a:close/>
                <a:moveTo>
                  <a:pt x="1696521" y="3816252"/>
                </a:moveTo>
                <a:lnTo>
                  <a:pt x="1704549" y="3836978"/>
                </a:lnTo>
                <a:lnTo>
                  <a:pt x="1696521" y="3857702"/>
                </a:lnTo>
                <a:lnTo>
                  <a:pt x="1715253" y="3869544"/>
                </a:lnTo>
                <a:lnTo>
                  <a:pt x="1715253" y="3816252"/>
                </a:lnTo>
                <a:close/>
                <a:moveTo>
                  <a:pt x="1131906" y="3804410"/>
                </a:moveTo>
                <a:lnTo>
                  <a:pt x="1131906" y="3825135"/>
                </a:lnTo>
                <a:cubicBezTo>
                  <a:pt x="1133689" y="3840925"/>
                  <a:pt x="1139934" y="3848820"/>
                  <a:pt x="1150638" y="3848820"/>
                </a:cubicBezTo>
                <a:lnTo>
                  <a:pt x="1150638" y="3804410"/>
                </a:lnTo>
                <a:close/>
                <a:moveTo>
                  <a:pt x="4035261" y="3783686"/>
                </a:moveTo>
                <a:cubicBezTo>
                  <a:pt x="4022773" y="3785659"/>
                  <a:pt x="4016530" y="3792567"/>
                  <a:pt x="4016530" y="3804410"/>
                </a:cubicBezTo>
                <a:lnTo>
                  <a:pt x="4016530" y="3816252"/>
                </a:lnTo>
                <a:lnTo>
                  <a:pt x="4035261" y="3816252"/>
                </a:lnTo>
                <a:close/>
                <a:moveTo>
                  <a:pt x="2461830" y="3783686"/>
                </a:moveTo>
                <a:cubicBezTo>
                  <a:pt x="2445774" y="3797502"/>
                  <a:pt x="2430610" y="3804410"/>
                  <a:pt x="2416339" y="3804410"/>
                </a:cubicBezTo>
                <a:lnTo>
                  <a:pt x="2416339" y="3848820"/>
                </a:lnTo>
                <a:cubicBezTo>
                  <a:pt x="2430610" y="3848820"/>
                  <a:pt x="2443098" y="3851780"/>
                  <a:pt x="2453801" y="3857702"/>
                </a:cubicBezTo>
                <a:lnTo>
                  <a:pt x="2461830" y="3836978"/>
                </a:lnTo>
                <a:close/>
                <a:moveTo>
                  <a:pt x="4072724" y="3774804"/>
                </a:moveTo>
                <a:lnTo>
                  <a:pt x="4072724" y="3816252"/>
                </a:lnTo>
                <a:cubicBezTo>
                  <a:pt x="4074508" y="3830068"/>
                  <a:pt x="4080751" y="3836978"/>
                  <a:pt x="4091455" y="3836978"/>
                </a:cubicBezTo>
                <a:lnTo>
                  <a:pt x="4102159" y="3816252"/>
                </a:lnTo>
                <a:lnTo>
                  <a:pt x="4102159" y="3795528"/>
                </a:lnTo>
                <a:cubicBezTo>
                  <a:pt x="4102159" y="3781712"/>
                  <a:pt x="4095915" y="3774804"/>
                  <a:pt x="4083428" y="3774804"/>
                </a:cubicBezTo>
                <a:close/>
                <a:moveTo>
                  <a:pt x="2501968" y="3762962"/>
                </a:moveTo>
                <a:cubicBezTo>
                  <a:pt x="2489481" y="3764935"/>
                  <a:pt x="2483237" y="3771843"/>
                  <a:pt x="2483237" y="3783686"/>
                </a:cubicBezTo>
                <a:lnTo>
                  <a:pt x="2483237" y="3795528"/>
                </a:lnTo>
                <a:lnTo>
                  <a:pt x="2501968" y="3795528"/>
                </a:lnTo>
                <a:close/>
                <a:moveTo>
                  <a:pt x="1926649" y="3742236"/>
                </a:moveTo>
                <a:lnTo>
                  <a:pt x="1926649" y="3751119"/>
                </a:lnTo>
                <a:cubicBezTo>
                  <a:pt x="1928433" y="3766909"/>
                  <a:pt x="1934676" y="3774804"/>
                  <a:pt x="1945380" y="3774804"/>
                </a:cubicBezTo>
                <a:lnTo>
                  <a:pt x="1945380" y="3762962"/>
                </a:lnTo>
                <a:cubicBezTo>
                  <a:pt x="1945380" y="3749146"/>
                  <a:pt x="1939136" y="3742236"/>
                  <a:pt x="1926649" y="3742236"/>
                </a:cubicBezTo>
                <a:close/>
                <a:moveTo>
                  <a:pt x="1035573" y="3721512"/>
                </a:moveTo>
                <a:lnTo>
                  <a:pt x="1054304" y="3721512"/>
                </a:lnTo>
                <a:lnTo>
                  <a:pt x="1065008" y="3762962"/>
                </a:lnTo>
                <a:lnTo>
                  <a:pt x="1043601" y="3774804"/>
                </a:lnTo>
                <a:lnTo>
                  <a:pt x="1035573" y="3774804"/>
                </a:lnTo>
                <a:close/>
                <a:moveTo>
                  <a:pt x="1158665" y="3697827"/>
                </a:moveTo>
                <a:cubicBezTo>
                  <a:pt x="1146178" y="3705723"/>
                  <a:pt x="1137258" y="3709670"/>
                  <a:pt x="1131906" y="3709670"/>
                </a:cubicBezTo>
                <a:lnTo>
                  <a:pt x="1139934" y="3762962"/>
                </a:lnTo>
                <a:lnTo>
                  <a:pt x="1158665" y="3762962"/>
                </a:lnTo>
                <a:cubicBezTo>
                  <a:pt x="1158665" y="3749146"/>
                  <a:pt x="1162233" y="3742236"/>
                  <a:pt x="1169369" y="3742236"/>
                </a:cubicBezTo>
                <a:cubicBezTo>
                  <a:pt x="1162233" y="3730394"/>
                  <a:pt x="1158665" y="3715592"/>
                  <a:pt x="1158665" y="3697827"/>
                </a:cubicBezTo>
                <a:close/>
                <a:moveTo>
                  <a:pt x="4083428" y="3677103"/>
                </a:moveTo>
                <a:lnTo>
                  <a:pt x="4083428" y="3709670"/>
                </a:lnTo>
                <a:cubicBezTo>
                  <a:pt x="4085211" y="3723487"/>
                  <a:pt x="4091455" y="3730394"/>
                  <a:pt x="4102159" y="3730394"/>
                </a:cubicBezTo>
                <a:lnTo>
                  <a:pt x="4110186" y="3709670"/>
                </a:lnTo>
                <a:lnTo>
                  <a:pt x="4110186" y="3697827"/>
                </a:lnTo>
                <a:cubicBezTo>
                  <a:pt x="4110186" y="3684011"/>
                  <a:pt x="4103942" y="3677103"/>
                  <a:pt x="4091455" y="3677103"/>
                </a:cubicBezTo>
                <a:close/>
                <a:moveTo>
                  <a:pt x="2825752" y="3668220"/>
                </a:moveTo>
                <a:cubicBezTo>
                  <a:pt x="2813265" y="3670195"/>
                  <a:pt x="2807021" y="3677103"/>
                  <a:pt x="2807021" y="3688946"/>
                </a:cubicBezTo>
                <a:lnTo>
                  <a:pt x="2807021" y="3709670"/>
                </a:lnTo>
                <a:cubicBezTo>
                  <a:pt x="2819509" y="3709670"/>
                  <a:pt x="2825752" y="3702762"/>
                  <a:pt x="2825752" y="3688946"/>
                </a:cubicBezTo>
                <a:close/>
                <a:moveTo>
                  <a:pt x="1648356" y="3647496"/>
                </a:moveTo>
                <a:cubicBezTo>
                  <a:pt x="1655490" y="3659339"/>
                  <a:pt x="1659059" y="3673156"/>
                  <a:pt x="1659059" y="3688946"/>
                </a:cubicBezTo>
                <a:lnTo>
                  <a:pt x="1667087" y="3688946"/>
                </a:lnTo>
                <a:cubicBezTo>
                  <a:pt x="1679574" y="3688946"/>
                  <a:pt x="1685818" y="3682038"/>
                  <a:pt x="1685818" y="3668220"/>
                </a:cubicBezTo>
                <a:lnTo>
                  <a:pt x="1659059" y="3647496"/>
                </a:lnTo>
                <a:close/>
                <a:moveTo>
                  <a:pt x="3690070" y="3594206"/>
                </a:moveTo>
                <a:lnTo>
                  <a:pt x="3698097" y="3614930"/>
                </a:lnTo>
                <a:cubicBezTo>
                  <a:pt x="3685610" y="3614930"/>
                  <a:pt x="3679366" y="3628746"/>
                  <a:pt x="3679366" y="3656378"/>
                </a:cubicBezTo>
                <a:lnTo>
                  <a:pt x="3660635" y="3656378"/>
                </a:lnTo>
                <a:cubicBezTo>
                  <a:pt x="3664203" y="3614930"/>
                  <a:pt x="3674014" y="3594206"/>
                  <a:pt x="3690070" y="3594206"/>
                </a:cubicBezTo>
                <a:close/>
                <a:moveTo>
                  <a:pt x="2825752" y="3594206"/>
                </a:moveTo>
                <a:lnTo>
                  <a:pt x="2825752" y="3623811"/>
                </a:lnTo>
                <a:cubicBezTo>
                  <a:pt x="2840025" y="3623811"/>
                  <a:pt x="2847160" y="3616903"/>
                  <a:pt x="2847160" y="3603087"/>
                </a:cubicBezTo>
                <a:close/>
                <a:moveTo>
                  <a:pt x="2750827" y="3570519"/>
                </a:moveTo>
                <a:cubicBezTo>
                  <a:pt x="2750827" y="3582362"/>
                  <a:pt x="2763315" y="3597165"/>
                  <a:pt x="2788290" y="3614930"/>
                </a:cubicBezTo>
                <a:lnTo>
                  <a:pt x="2788290" y="3594206"/>
                </a:lnTo>
                <a:cubicBezTo>
                  <a:pt x="2788290" y="3578415"/>
                  <a:pt x="2782047" y="3570519"/>
                  <a:pt x="2769558" y="3570519"/>
                </a:cubicBezTo>
                <a:close/>
                <a:moveTo>
                  <a:pt x="2769558" y="3496505"/>
                </a:moveTo>
                <a:lnTo>
                  <a:pt x="2769558" y="3508347"/>
                </a:lnTo>
                <a:cubicBezTo>
                  <a:pt x="2771343" y="3522163"/>
                  <a:pt x="2777587" y="3529071"/>
                  <a:pt x="2788290" y="3529071"/>
                </a:cubicBezTo>
                <a:lnTo>
                  <a:pt x="2788290" y="3496505"/>
                </a:lnTo>
                <a:close/>
                <a:moveTo>
                  <a:pt x="3738235" y="3475779"/>
                </a:moveTo>
                <a:lnTo>
                  <a:pt x="3738235" y="3508347"/>
                </a:lnTo>
                <a:lnTo>
                  <a:pt x="3756967" y="3508347"/>
                </a:lnTo>
                <a:cubicBezTo>
                  <a:pt x="3749831" y="3494530"/>
                  <a:pt x="3746264" y="3483675"/>
                  <a:pt x="3746264" y="3475779"/>
                </a:cubicBezTo>
                <a:close/>
                <a:moveTo>
                  <a:pt x="4187787" y="3434331"/>
                </a:moveTo>
                <a:lnTo>
                  <a:pt x="4177084" y="3496505"/>
                </a:lnTo>
                <a:lnTo>
                  <a:pt x="4198491" y="3508347"/>
                </a:lnTo>
                <a:lnTo>
                  <a:pt x="4206518" y="3434331"/>
                </a:lnTo>
                <a:close/>
                <a:moveTo>
                  <a:pt x="2156777" y="3422489"/>
                </a:moveTo>
                <a:cubicBezTo>
                  <a:pt x="2144290" y="3422489"/>
                  <a:pt x="2134477" y="3444200"/>
                  <a:pt x="2127342" y="3487622"/>
                </a:cubicBezTo>
                <a:cubicBezTo>
                  <a:pt x="2138046" y="3487622"/>
                  <a:pt x="2150533" y="3473806"/>
                  <a:pt x="2164804" y="3446174"/>
                </a:cubicBezTo>
                <a:lnTo>
                  <a:pt x="2164804" y="3422489"/>
                </a:lnTo>
                <a:close/>
                <a:moveTo>
                  <a:pt x="3641903" y="3413607"/>
                </a:moveTo>
                <a:lnTo>
                  <a:pt x="3671339" y="3413607"/>
                </a:lnTo>
                <a:cubicBezTo>
                  <a:pt x="3671339" y="3427423"/>
                  <a:pt x="3664203" y="3434331"/>
                  <a:pt x="3649931" y="3434331"/>
                </a:cubicBezTo>
                <a:close/>
                <a:moveTo>
                  <a:pt x="2089879" y="3392882"/>
                </a:moveTo>
                <a:lnTo>
                  <a:pt x="2089879" y="3401765"/>
                </a:lnTo>
                <a:lnTo>
                  <a:pt x="2097907" y="3455055"/>
                </a:lnTo>
                <a:lnTo>
                  <a:pt x="2116639" y="3455055"/>
                </a:lnTo>
                <a:cubicBezTo>
                  <a:pt x="2116639" y="3445186"/>
                  <a:pt x="2123774" y="3431370"/>
                  <a:pt x="2138046" y="3413607"/>
                </a:cubicBezTo>
                <a:close/>
                <a:moveTo>
                  <a:pt x="3880058" y="3369197"/>
                </a:moveTo>
                <a:lnTo>
                  <a:pt x="3880058" y="3413607"/>
                </a:lnTo>
                <a:cubicBezTo>
                  <a:pt x="3880058" y="3423475"/>
                  <a:pt x="3889870" y="3434331"/>
                  <a:pt x="3909494" y="3446174"/>
                </a:cubicBezTo>
                <a:lnTo>
                  <a:pt x="3928225" y="3413607"/>
                </a:lnTo>
                <a:lnTo>
                  <a:pt x="3928225" y="3392882"/>
                </a:lnTo>
                <a:lnTo>
                  <a:pt x="3901465" y="3413607"/>
                </a:lnTo>
                <a:cubicBezTo>
                  <a:pt x="3894330" y="3401765"/>
                  <a:pt x="3890762" y="3386961"/>
                  <a:pt x="3890762" y="3369197"/>
                </a:cubicBezTo>
                <a:close/>
                <a:moveTo>
                  <a:pt x="1592161" y="3360315"/>
                </a:moveTo>
                <a:cubicBezTo>
                  <a:pt x="1593945" y="3374131"/>
                  <a:pt x="1600189" y="3381039"/>
                  <a:pt x="1610892" y="3381039"/>
                </a:cubicBezTo>
                <a:cubicBezTo>
                  <a:pt x="1623380" y="3381039"/>
                  <a:pt x="1629623" y="3374131"/>
                  <a:pt x="1629623" y="3360315"/>
                </a:cubicBezTo>
                <a:close/>
                <a:moveTo>
                  <a:pt x="976704" y="3339591"/>
                </a:moveTo>
                <a:cubicBezTo>
                  <a:pt x="1015950" y="3355381"/>
                  <a:pt x="1035573" y="3369197"/>
                  <a:pt x="1035573" y="3381039"/>
                </a:cubicBezTo>
                <a:lnTo>
                  <a:pt x="1035573" y="3434331"/>
                </a:lnTo>
                <a:cubicBezTo>
                  <a:pt x="1035573" y="3448147"/>
                  <a:pt x="1029330" y="3455055"/>
                  <a:pt x="1016842" y="3455055"/>
                </a:cubicBezTo>
                <a:lnTo>
                  <a:pt x="995435" y="3455055"/>
                </a:lnTo>
                <a:cubicBezTo>
                  <a:pt x="977595" y="3449135"/>
                  <a:pt x="968676" y="3428409"/>
                  <a:pt x="968676" y="3392882"/>
                </a:cubicBezTo>
                <a:lnTo>
                  <a:pt x="968676" y="3360315"/>
                </a:lnTo>
                <a:close/>
                <a:moveTo>
                  <a:pt x="4169056" y="3265575"/>
                </a:moveTo>
                <a:cubicBezTo>
                  <a:pt x="4153000" y="3279391"/>
                  <a:pt x="4140513" y="3286299"/>
                  <a:pt x="4131593" y="3286299"/>
                </a:cubicBezTo>
                <a:cubicBezTo>
                  <a:pt x="4133377" y="3300115"/>
                  <a:pt x="4139621" y="3307025"/>
                  <a:pt x="4150324" y="3307025"/>
                </a:cubicBezTo>
                <a:cubicBezTo>
                  <a:pt x="4150324" y="3293207"/>
                  <a:pt x="4159244" y="3286299"/>
                  <a:pt x="4177084" y="3286299"/>
                </a:cubicBezTo>
                <a:lnTo>
                  <a:pt x="4177084" y="3265575"/>
                </a:lnTo>
                <a:close/>
                <a:moveTo>
                  <a:pt x="1889186" y="3253733"/>
                </a:moveTo>
                <a:lnTo>
                  <a:pt x="1897214" y="3253733"/>
                </a:lnTo>
                <a:cubicBezTo>
                  <a:pt x="1941813" y="3289260"/>
                  <a:pt x="1973923" y="3324788"/>
                  <a:pt x="1993547" y="3360315"/>
                </a:cubicBezTo>
                <a:lnTo>
                  <a:pt x="1993547" y="3369197"/>
                </a:lnTo>
                <a:lnTo>
                  <a:pt x="1964112" y="3369197"/>
                </a:lnTo>
                <a:lnTo>
                  <a:pt x="1964112" y="3348473"/>
                </a:lnTo>
                <a:lnTo>
                  <a:pt x="1945380" y="3360315"/>
                </a:lnTo>
                <a:cubicBezTo>
                  <a:pt x="1907918" y="3303076"/>
                  <a:pt x="1889186" y="3271497"/>
                  <a:pt x="1889186" y="3265575"/>
                </a:cubicBezTo>
                <a:close/>
                <a:moveTo>
                  <a:pt x="3623172" y="3233009"/>
                </a:moveTo>
                <a:lnTo>
                  <a:pt x="3631199" y="3233009"/>
                </a:lnTo>
                <a:lnTo>
                  <a:pt x="3631199" y="3265575"/>
                </a:lnTo>
                <a:cubicBezTo>
                  <a:pt x="3631199" y="3279391"/>
                  <a:pt x="3624956" y="3286299"/>
                  <a:pt x="3612468" y="3286299"/>
                </a:cubicBezTo>
                <a:lnTo>
                  <a:pt x="3604441" y="3286299"/>
                </a:lnTo>
                <a:lnTo>
                  <a:pt x="3604441" y="3253733"/>
                </a:lnTo>
                <a:cubicBezTo>
                  <a:pt x="3606225" y="3239917"/>
                  <a:pt x="3612468" y="3233009"/>
                  <a:pt x="3623172" y="3233009"/>
                </a:cubicBezTo>
                <a:close/>
                <a:moveTo>
                  <a:pt x="4131593" y="3221166"/>
                </a:moveTo>
                <a:lnTo>
                  <a:pt x="4131593" y="3241890"/>
                </a:lnTo>
                <a:lnTo>
                  <a:pt x="4139621" y="3241890"/>
                </a:lnTo>
                <a:cubicBezTo>
                  <a:pt x="4152109" y="3241890"/>
                  <a:pt x="4158353" y="3234982"/>
                  <a:pt x="4158353" y="3221166"/>
                </a:cubicBezTo>
                <a:close/>
                <a:moveTo>
                  <a:pt x="2127342" y="3200441"/>
                </a:moveTo>
                <a:cubicBezTo>
                  <a:pt x="2127342" y="3208336"/>
                  <a:pt x="2130910" y="3212283"/>
                  <a:pt x="2138046" y="3212283"/>
                </a:cubicBezTo>
                <a:lnTo>
                  <a:pt x="2127342" y="3233009"/>
                </a:lnTo>
                <a:lnTo>
                  <a:pt x="2138046" y="3253733"/>
                </a:lnTo>
                <a:cubicBezTo>
                  <a:pt x="2130910" y="3267549"/>
                  <a:pt x="2127342" y="3278405"/>
                  <a:pt x="2127342" y="3286299"/>
                </a:cubicBezTo>
                <a:cubicBezTo>
                  <a:pt x="2139830" y="3288273"/>
                  <a:pt x="2146073" y="3295182"/>
                  <a:pt x="2146073" y="3307025"/>
                </a:cubicBezTo>
                <a:lnTo>
                  <a:pt x="2127342" y="3318867"/>
                </a:lnTo>
                <a:cubicBezTo>
                  <a:pt x="2118422" y="3289260"/>
                  <a:pt x="2108610" y="3274457"/>
                  <a:pt x="2097907" y="3274457"/>
                </a:cubicBezTo>
                <a:cubicBezTo>
                  <a:pt x="2105043" y="3225113"/>
                  <a:pt x="2114854" y="3200441"/>
                  <a:pt x="2127342" y="3200441"/>
                </a:cubicBezTo>
                <a:close/>
                <a:moveTo>
                  <a:pt x="2031009" y="3179717"/>
                </a:moveTo>
                <a:cubicBezTo>
                  <a:pt x="2043497" y="3181690"/>
                  <a:pt x="2049741" y="3188598"/>
                  <a:pt x="2049741" y="3200441"/>
                </a:cubicBezTo>
                <a:lnTo>
                  <a:pt x="2049741" y="3241890"/>
                </a:lnTo>
                <a:lnTo>
                  <a:pt x="2031009" y="3241890"/>
                </a:lnTo>
                <a:close/>
                <a:moveTo>
                  <a:pt x="3949632" y="3167874"/>
                </a:moveTo>
                <a:lnTo>
                  <a:pt x="3949632" y="3191559"/>
                </a:lnTo>
                <a:cubicBezTo>
                  <a:pt x="3951416" y="3205375"/>
                  <a:pt x="3957659" y="3212283"/>
                  <a:pt x="3968363" y="3212283"/>
                </a:cubicBezTo>
                <a:lnTo>
                  <a:pt x="3968363" y="3167874"/>
                </a:lnTo>
                <a:close/>
                <a:moveTo>
                  <a:pt x="2587597" y="3147150"/>
                </a:moveTo>
                <a:lnTo>
                  <a:pt x="2587597" y="3191559"/>
                </a:lnTo>
                <a:lnTo>
                  <a:pt x="2606328" y="3191559"/>
                </a:lnTo>
                <a:lnTo>
                  <a:pt x="2606328" y="3167874"/>
                </a:lnTo>
                <a:cubicBezTo>
                  <a:pt x="2606328" y="3154058"/>
                  <a:pt x="2600084" y="3147150"/>
                  <a:pt x="2587597" y="3147150"/>
                </a:cubicBezTo>
                <a:close/>
                <a:moveTo>
                  <a:pt x="3690070" y="3138269"/>
                </a:moveTo>
                <a:cubicBezTo>
                  <a:pt x="3702557" y="3140242"/>
                  <a:pt x="3708801" y="3147150"/>
                  <a:pt x="3708801" y="3158993"/>
                </a:cubicBezTo>
                <a:lnTo>
                  <a:pt x="3708801" y="3179717"/>
                </a:lnTo>
                <a:cubicBezTo>
                  <a:pt x="3708801" y="3189586"/>
                  <a:pt x="3698990" y="3200441"/>
                  <a:pt x="3679366" y="3212283"/>
                </a:cubicBezTo>
                <a:lnTo>
                  <a:pt x="3671339" y="3212283"/>
                </a:lnTo>
                <a:lnTo>
                  <a:pt x="3671339" y="3158993"/>
                </a:lnTo>
                <a:cubicBezTo>
                  <a:pt x="3673122" y="3145177"/>
                  <a:pt x="3679366" y="3138269"/>
                  <a:pt x="3690070" y="3138269"/>
                </a:cubicBezTo>
                <a:close/>
                <a:moveTo>
                  <a:pt x="1552023" y="3126426"/>
                </a:moveTo>
                <a:cubicBezTo>
                  <a:pt x="1537751" y="3126426"/>
                  <a:pt x="1527940" y="3144189"/>
                  <a:pt x="1522587" y="3179717"/>
                </a:cubicBezTo>
                <a:cubicBezTo>
                  <a:pt x="1529724" y="3193533"/>
                  <a:pt x="1533291" y="3204389"/>
                  <a:pt x="1533291" y="3212283"/>
                </a:cubicBezTo>
                <a:lnTo>
                  <a:pt x="1552023" y="3212283"/>
                </a:lnTo>
                <a:lnTo>
                  <a:pt x="1552023" y="3179717"/>
                </a:lnTo>
                <a:lnTo>
                  <a:pt x="1543995" y="3158993"/>
                </a:lnTo>
                <a:cubicBezTo>
                  <a:pt x="1556482" y="3158993"/>
                  <a:pt x="1562727" y="3152085"/>
                  <a:pt x="1562727" y="3138269"/>
                </a:cubicBezTo>
                <a:lnTo>
                  <a:pt x="1562727" y="3126426"/>
                </a:lnTo>
                <a:close/>
                <a:moveTo>
                  <a:pt x="4158353" y="3114584"/>
                </a:moveTo>
                <a:lnTo>
                  <a:pt x="4158353" y="3138269"/>
                </a:lnTo>
                <a:cubicBezTo>
                  <a:pt x="4160136" y="3152085"/>
                  <a:pt x="4166380" y="3158993"/>
                  <a:pt x="4177084" y="3158993"/>
                </a:cubicBezTo>
                <a:cubicBezTo>
                  <a:pt x="4177084" y="3151097"/>
                  <a:pt x="4180651" y="3147150"/>
                  <a:pt x="4187787" y="3147150"/>
                </a:cubicBezTo>
                <a:cubicBezTo>
                  <a:pt x="4180651" y="3133334"/>
                  <a:pt x="4177084" y="3122478"/>
                  <a:pt x="4177084" y="3114584"/>
                </a:cubicBezTo>
                <a:close/>
                <a:moveTo>
                  <a:pt x="1648356" y="3093858"/>
                </a:moveTo>
                <a:lnTo>
                  <a:pt x="1659059" y="3093858"/>
                </a:lnTo>
                <a:cubicBezTo>
                  <a:pt x="1721497" y="3155046"/>
                  <a:pt x="1752715" y="3222152"/>
                  <a:pt x="1752715" y="3295182"/>
                </a:cubicBezTo>
                <a:cubicBezTo>
                  <a:pt x="1747364" y="3308998"/>
                  <a:pt x="1744688" y="3319853"/>
                  <a:pt x="1744688" y="3327749"/>
                </a:cubicBezTo>
                <a:lnTo>
                  <a:pt x="1725957" y="3327749"/>
                </a:lnTo>
                <a:cubicBezTo>
                  <a:pt x="1681358" y="3300115"/>
                  <a:pt x="1659059" y="3282352"/>
                  <a:pt x="1659059" y="3274457"/>
                </a:cubicBezTo>
                <a:lnTo>
                  <a:pt x="1637652" y="3286299"/>
                </a:lnTo>
                <a:lnTo>
                  <a:pt x="1629623" y="3286299"/>
                </a:lnTo>
                <a:lnTo>
                  <a:pt x="1629623" y="3253733"/>
                </a:lnTo>
                <a:cubicBezTo>
                  <a:pt x="1629623" y="3247811"/>
                  <a:pt x="1623380" y="3219193"/>
                  <a:pt x="1610892" y="3167874"/>
                </a:cubicBezTo>
                <a:lnTo>
                  <a:pt x="1610892" y="3147150"/>
                </a:lnTo>
                <a:cubicBezTo>
                  <a:pt x="1626948" y="3113596"/>
                  <a:pt x="1639436" y="3095832"/>
                  <a:pt x="1648356" y="3093858"/>
                </a:cubicBezTo>
                <a:close/>
                <a:moveTo>
                  <a:pt x="4062020" y="3084977"/>
                </a:moveTo>
                <a:cubicBezTo>
                  <a:pt x="4049532" y="3086950"/>
                  <a:pt x="4043288" y="3093858"/>
                  <a:pt x="4043288" y="3105701"/>
                </a:cubicBezTo>
                <a:lnTo>
                  <a:pt x="4043288" y="3114584"/>
                </a:lnTo>
                <a:lnTo>
                  <a:pt x="4053992" y="3114584"/>
                </a:lnTo>
                <a:cubicBezTo>
                  <a:pt x="4066480" y="3114584"/>
                  <a:pt x="4072724" y="3107676"/>
                  <a:pt x="4072724" y="3093858"/>
                </a:cubicBezTo>
                <a:lnTo>
                  <a:pt x="4072724" y="3084977"/>
                </a:lnTo>
                <a:close/>
                <a:moveTo>
                  <a:pt x="4131593" y="3052410"/>
                </a:moveTo>
                <a:lnTo>
                  <a:pt x="4120890" y="3105701"/>
                </a:lnTo>
                <a:cubicBezTo>
                  <a:pt x="4129809" y="3105701"/>
                  <a:pt x="4139621" y="3094846"/>
                  <a:pt x="4150324" y="3073134"/>
                </a:cubicBezTo>
                <a:lnTo>
                  <a:pt x="4150324" y="3052410"/>
                </a:lnTo>
                <a:close/>
                <a:moveTo>
                  <a:pt x="3612468" y="3040568"/>
                </a:moveTo>
                <a:lnTo>
                  <a:pt x="3631199" y="3040568"/>
                </a:lnTo>
                <a:cubicBezTo>
                  <a:pt x="3631199" y="3048462"/>
                  <a:pt x="3634768" y="3059318"/>
                  <a:pt x="3641903" y="3073134"/>
                </a:cubicBezTo>
                <a:lnTo>
                  <a:pt x="3660635" y="3064253"/>
                </a:lnTo>
                <a:lnTo>
                  <a:pt x="3679366" y="3064253"/>
                </a:lnTo>
                <a:lnTo>
                  <a:pt x="3679366" y="3093858"/>
                </a:lnTo>
                <a:cubicBezTo>
                  <a:pt x="3670446" y="3093858"/>
                  <a:pt x="3657959" y="3100766"/>
                  <a:pt x="3641903" y="3114584"/>
                </a:cubicBezTo>
                <a:cubicBezTo>
                  <a:pt x="3641903" y="3094846"/>
                  <a:pt x="3632092" y="3084977"/>
                  <a:pt x="3612468" y="3084977"/>
                </a:cubicBezTo>
                <a:close/>
                <a:moveTo>
                  <a:pt x="1956084" y="3010961"/>
                </a:moveTo>
                <a:cubicBezTo>
                  <a:pt x="1956084" y="3016883"/>
                  <a:pt x="1958760" y="3019842"/>
                  <a:pt x="1964112" y="3019842"/>
                </a:cubicBezTo>
                <a:cubicBezTo>
                  <a:pt x="1964112" y="3013922"/>
                  <a:pt x="1967680" y="3010961"/>
                  <a:pt x="1974816" y="3010961"/>
                </a:cubicBezTo>
                <a:lnTo>
                  <a:pt x="1993547" y="3040568"/>
                </a:lnTo>
                <a:cubicBezTo>
                  <a:pt x="1973923" y="3082016"/>
                  <a:pt x="1964112" y="3117543"/>
                  <a:pt x="1964112" y="3147150"/>
                </a:cubicBezTo>
                <a:cubicBezTo>
                  <a:pt x="1976600" y="3155046"/>
                  <a:pt x="1986411" y="3158993"/>
                  <a:pt x="1993547" y="3158993"/>
                </a:cubicBezTo>
                <a:lnTo>
                  <a:pt x="1993547" y="3179717"/>
                </a:lnTo>
                <a:cubicBezTo>
                  <a:pt x="1993547" y="3193533"/>
                  <a:pt x="1987303" y="3200441"/>
                  <a:pt x="1974816" y="3200441"/>
                </a:cubicBezTo>
                <a:cubicBezTo>
                  <a:pt x="1965896" y="3200441"/>
                  <a:pt x="1952516" y="3182678"/>
                  <a:pt x="1934676" y="3147150"/>
                </a:cubicBezTo>
                <a:lnTo>
                  <a:pt x="1934676" y="3114584"/>
                </a:lnTo>
                <a:lnTo>
                  <a:pt x="1945380" y="3052410"/>
                </a:lnTo>
                <a:cubicBezTo>
                  <a:pt x="1938244" y="3038594"/>
                  <a:pt x="1934676" y="3027738"/>
                  <a:pt x="1934676" y="3019842"/>
                </a:cubicBezTo>
                <a:close/>
                <a:moveTo>
                  <a:pt x="1035573" y="2990237"/>
                </a:moveTo>
                <a:lnTo>
                  <a:pt x="1035573" y="3019842"/>
                </a:lnTo>
                <a:cubicBezTo>
                  <a:pt x="1048061" y="3019842"/>
                  <a:pt x="1054304" y="3012934"/>
                  <a:pt x="1054304" y="2999118"/>
                </a:cubicBezTo>
                <a:close/>
                <a:moveTo>
                  <a:pt x="3938928" y="2957670"/>
                </a:moveTo>
                <a:lnTo>
                  <a:pt x="3938928" y="3010961"/>
                </a:lnTo>
                <a:cubicBezTo>
                  <a:pt x="3951416" y="3010961"/>
                  <a:pt x="3957659" y="3004053"/>
                  <a:pt x="3957659" y="2990237"/>
                </a:cubicBezTo>
                <a:lnTo>
                  <a:pt x="3957659" y="2957670"/>
                </a:lnTo>
                <a:close/>
                <a:moveTo>
                  <a:pt x="4361721" y="2925102"/>
                </a:moveTo>
                <a:lnTo>
                  <a:pt x="4361721" y="2936945"/>
                </a:lnTo>
                <a:cubicBezTo>
                  <a:pt x="4367072" y="2950762"/>
                  <a:pt x="4369749" y="2960630"/>
                  <a:pt x="4369749" y="2966552"/>
                </a:cubicBezTo>
                <a:lnTo>
                  <a:pt x="4351018" y="2978394"/>
                </a:lnTo>
                <a:lnTo>
                  <a:pt x="4332287" y="2966552"/>
                </a:lnTo>
                <a:cubicBezTo>
                  <a:pt x="4305527" y="3011948"/>
                  <a:pt x="4292147" y="3044515"/>
                  <a:pt x="4292147" y="3064253"/>
                </a:cubicBezTo>
                <a:lnTo>
                  <a:pt x="4313554" y="3073134"/>
                </a:lnTo>
                <a:lnTo>
                  <a:pt x="4369749" y="2999118"/>
                </a:lnTo>
                <a:lnTo>
                  <a:pt x="4388481" y="2966552"/>
                </a:lnTo>
                <a:lnTo>
                  <a:pt x="4388481" y="2945828"/>
                </a:lnTo>
                <a:cubicBezTo>
                  <a:pt x="4388481" y="2932010"/>
                  <a:pt x="4382236" y="2925102"/>
                  <a:pt x="4369749" y="2925102"/>
                </a:cubicBezTo>
                <a:close/>
                <a:moveTo>
                  <a:pt x="2999686" y="2904378"/>
                </a:moveTo>
                <a:cubicBezTo>
                  <a:pt x="2987199" y="2906352"/>
                  <a:pt x="2980955" y="2913260"/>
                  <a:pt x="2980955" y="2925102"/>
                </a:cubicBezTo>
                <a:lnTo>
                  <a:pt x="2999686" y="2936945"/>
                </a:lnTo>
                <a:close/>
                <a:moveTo>
                  <a:pt x="4407212" y="2839244"/>
                </a:moveTo>
                <a:cubicBezTo>
                  <a:pt x="4407212" y="2855035"/>
                  <a:pt x="4400968" y="2862929"/>
                  <a:pt x="4388481" y="2862929"/>
                </a:cubicBezTo>
                <a:lnTo>
                  <a:pt x="4388481" y="2892536"/>
                </a:lnTo>
                <a:lnTo>
                  <a:pt x="4407212" y="2892536"/>
                </a:lnTo>
                <a:cubicBezTo>
                  <a:pt x="4407212" y="2876746"/>
                  <a:pt x="4410779" y="2862929"/>
                  <a:pt x="4417915" y="2851086"/>
                </a:cubicBezTo>
                <a:lnTo>
                  <a:pt x="4417915" y="2839244"/>
                </a:lnTo>
                <a:close/>
                <a:moveTo>
                  <a:pt x="4361721" y="2839244"/>
                </a:moveTo>
                <a:cubicBezTo>
                  <a:pt x="4347450" y="2843192"/>
                  <a:pt x="4340314" y="2851086"/>
                  <a:pt x="4340314" y="2862929"/>
                </a:cubicBezTo>
                <a:lnTo>
                  <a:pt x="4361721" y="2871812"/>
                </a:lnTo>
                <a:lnTo>
                  <a:pt x="4369749" y="2871812"/>
                </a:lnTo>
                <a:lnTo>
                  <a:pt x="4369749" y="2839244"/>
                </a:lnTo>
                <a:close/>
                <a:moveTo>
                  <a:pt x="2962224" y="2818520"/>
                </a:moveTo>
                <a:lnTo>
                  <a:pt x="2951520" y="2839244"/>
                </a:lnTo>
                <a:lnTo>
                  <a:pt x="2951520" y="2862929"/>
                </a:lnTo>
                <a:lnTo>
                  <a:pt x="2970251" y="2862929"/>
                </a:lnTo>
                <a:cubicBezTo>
                  <a:pt x="2970251" y="2855035"/>
                  <a:pt x="2973819" y="2844178"/>
                  <a:pt x="2980955" y="2830362"/>
                </a:cubicBezTo>
                <a:close/>
                <a:moveTo>
                  <a:pt x="2386905" y="2765229"/>
                </a:moveTo>
                <a:cubicBezTo>
                  <a:pt x="2374416" y="2767203"/>
                  <a:pt x="2368173" y="2774111"/>
                  <a:pt x="2368173" y="2785953"/>
                </a:cubicBezTo>
                <a:lnTo>
                  <a:pt x="2368173" y="2797796"/>
                </a:lnTo>
                <a:cubicBezTo>
                  <a:pt x="2369958" y="2811612"/>
                  <a:pt x="2376201" y="2818520"/>
                  <a:pt x="2386905" y="2818520"/>
                </a:cubicBezTo>
                <a:lnTo>
                  <a:pt x="2394932" y="2818520"/>
                </a:lnTo>
                <a:lnTo>
                  <a:pt x="2394932" y="2765229"/>
                </a:lnTo>
                <a:close/>
                <a:moveTo>
                  <a:pt x="4035261" y="2744504"/>
                </a:moveTo>
                <a:cubicBezTo>
                  <a:pt x="4035261" y="2752399"/>
                  <a:pt x="4031693" y="2763254"/>
                  <a:pt x="4024557" y="2777072"/>
                </a:cubicBezTo>
                <a:lnTo>
                  <a:pt x="4043288" y="2785953"/>
                </a:lnTo>
                <a:lnTo>
                  <a:pt x="4053992" y="2785953"/>
                </a:lnTo>
                <a:lnTo>
                  <a:pt x="4053992" y="2744504"/>
                </a:lnTo>
                <a:close/>
                <a:moveTo>
                  <a:pt x="3363609" y="2744504"/>
                </a:moveTo>
                <a:lnTo>
                  <a:pt x="3374313" y="2765229"/>
                </a:lnTo>
                <a:lnTo>
                  <a:pt x="3374313" y="2777072"/>
                </a:lnTo>
                <a:lnTo>
                  <a:pt x="3344878" y="2777072"/>
                </a:lnTo>
                <a:lnTo>
                  <a:pt x="3344878" y="2765229"/>
                </a:lnTo>
                <a:cubicBezTo>
                  <a:pt x="3346662" y="2751412"/>
                  <a:pt x="3352906" y="2744504"/>
                  <a:pt x="3363609" y="2744504"/>
                </a:cubicBezTo>
                <a:close/>
                <a:moveTo>
                  <a:pt x="2922085" y="2744504"/>
                </a:moveTo>
                <a:lnTo>
                  <a:pt x="2922085" y="2777072"/>
                </a:lnTo>
                <a:cubicBezTo>
                  <a:pt x="2934573" y="2777072"/>
                  <a:pt x="2940817" y="2770164"/>
                  <a:pt x="2940817" y="2756346"/>
                </a:cubicBezTo>
                <a:close/>
                <a:moveTo>
                  <a:pt x="4102159" y="2723780"/>
                </a:moveTo>
                <a:cubicBezTo>
                  <a:pt x="4089671" y="2725753"/>
                  <a:pt x="4083428" y="2732661"/>
                  <a:pt x="4083428" y="2744504"/>
                </a:cubicBezTo>
                <a:lnTo>
                  <a:pt x="4083428" y="2756346"/>
                </a:lnTo>
                <a:lnTo>
                  <a:pt x="4120890" y="2765229"/>
                </a:lnTo>
                <a:lnTo>
                  <a:pt x="4120890" y="2723780"/>
                </a:lnTo>
                <a:close/>
                <a:moveTo>
                  <a:pt x="4417915" y="2682332"/>
                </a:moveTo>
                <a:cubicBezTo>
                  <a:pt x="4405428" y="2684305"/>
                  <a:pt x="4399184" y="2691213"/>
                  <a:pt x="4399184" y="2703056"/>
                </a:cubicBezTo>
                <a:lnTo>
                  <a:pt x="4399184" y="2735622"/>
                </a:lnTo>
                <a:cubicBezTo>
                  <a:pt x="4400968" y="2749438"/>
                  <a:pt x="4407212" y="2756346"/>
                  <a:pt x="4417915" y="2756346"/>
                </a:cubicBezTo>
                <a:cubicBezTo>
                  <a:pt x="4417915" y="2748452"/>
                  <a:pt x="4421483" y="2744504"/>
                  <a:pt x="4428619" y="2744504"/>
                </a:cubicBezTo>
                <a:cubicBezTo>
                  <a:pt x="4421483" y="2734636"/>
                  <a:pt x="4417915" y="2713911"/>
                  <a:pt x="4417915" y="2682332"/>
                </a:cubicBezTo>
                <a:close/>
                <a:moveTo>
                  <a:pt x="987408" y="2658647"/>
                </a:moveTo>
                <a:cubicBezTo>
                  <a:pt x="987408" y="2709964"/>
                  <a:pt x="981163" y="2749438"/>
                  <a:pt x="968676" y="2777072"/>
                </a:cubicBezTo>
                <a:cubicBezTo>
                  <a:pt x="974028" y="2788914"/>
                  <a:pt x="976704" y="2802730"/>
                  <a:pt x="976704" y="2818520"/>
                </a:cubicBezTo>
                <a:lnTo>
                  <a:pt x="987408" y="2818520"/>
                </a:lnTo>
                <a:cubicBezTo>
                  <a:pt x="1003463" y="2804704"/>
                  <a:pt x="1019519" y="2797796"/>
                  <a:pt x="1035573" y="2797796"/>
                </a:cubicBezTo>
                <a:lnTo>
                  <a:pt x="1035573" y="2756346"/>
                </a:lnTo>
                <a:lnTo>
                  <a:pt x="995435" y="2711937"/>
                </a:lnTo>
                <a:lnTo>
                  <a:pt x="995435" y="2703056"/>
                </a:lnTo>
                <a:cubicBezTo>
                  <a:pt x="995435" y="2695160"/>
                  <a:pt x="999003" y="2691213"/>
                  <a:pt x="1006139" y="2691213"/>
                </a:cubicBezTo>
                <a:cubicBezTo>
                  <a:pt x="999003" y="2677397"/>
                  <a:pt x="995435" y="2666541"/>
                  <a:pt x="995435" y="2658647"/>
                </a:cubicBezTo>
                <a:close/>
                <a:moveTo>
                  <a:pt x="2368173" y="2649764"/>
                </a:moveTo>
                <a:lnTo>
                  <a:pt x="2368173" y="2691213"/>
                </a:lnTo>
                <a:cubicBezTo>
                  <a:pt x="2380661" y="2691213"/>
                  <a:pt x="2386905" y="2684305"/>
                  <a:pt x="2386905" y="2670489"/>
                </a:cubicBezTo>
                <a:lnTo>
                  <a:pt x="2386905" y="2649764"/>
                </a:lnTo>
                <a:close/>
                <a:moveTo>
                  <a:pt x="4110186" y="2629040"/>
                </a:moveTo>
                <a:lnTo>
                  <a:pt x="4110186" y="2658647"/>
                </a:lnTo>
                <a:lnTo>
                  <a:pt x="4131593" y="2658647"/>
                </a:lnTo>
                <a:lnTo>
                  <a:pt x="4131593" y="2629040"/>
                </a:lnTo>
                <a:close/>
                <a:moveTo>
                  <a:pt x="3114751" y="2629040"/>
                </a:moveTo>
                <a:lnTo>
                  <a:pt x="3104047" y="2649764"/>
                </a:lnTo>
                <a:cubicBezTo>
                  <a:pt x="3123669" y="2689240"/>
                  <a:pt x="3133482" y="2717859"/>
                  <a:pt x="3133482" y="2735622"/>
                </a:cubicBezTo>
                <a:lnTo>
                  <a:pt x="3152213" y="2735622"/>
                </a:lnTo>
                <a:lnTo>
                  <a:pt x="3152213" y="2723780"/>
                </a:lnTo>
                <a:cubicBezTo>
                  <a:pt x="3139725" y="2660620"/>
                  <a:pt x="3127238" y="2629040"/>
                  <a:pt x="3114751" y="2629040"/>
                </a:cubicBezTo>
                <a:close/>
                <a:moveTo>
                  <a:pt x="3995123" y="2617197"/>
                </a:moveTo>
                <a:cubicBezTo>
                  <a:pt x="3982635" y="2619171"/>
                  <a:pt x="3976390" y="2626079"/>
                  <a:pt x="3976390" y="2637921"/>
                </a:cubicBezTo>
                <a:lnTo>
                  <a:pt x="3976390" y="2670489"/>
                </a:lnTo>
                <a:cubicBezTo>
                  <a:pt x="3992446" y="2670489"/>
                  <a:pt x="4008502" y="2677397"/>
                  <a:pt x="4024557" y="2691213"/>
                </a:cubicBezTo>
                <a:lnTo>
                  <a:pt x="4043288" y="2691213"/>
                </a:lnTo>
                <a:lnTo>
                  <a:pt x="4035261" y="2637921"/>
                </a:lnTo>
                <a:lnTo>
                  <a:pt x="4016530" y="2649764"/>
                </a:lnTo>
                <a:cubicBezTo>
                  <a:pt x="4009394" y="2635948"/>
                  <a:pt x="4005826" y="2625093"/>
                  <a:pt x="4005826" y="2617197"/>
                </a:cubicBezTo>
                <a:close/>
                <a:moveTo>
                  <a:pt x="1562727" y="2617197"/>
                </a:moveTo>
                <a:cubicBezTo>
                  <a:pt x="1575214" y="2619171"/>
                  <a:pt x="1581458" y="2626079"/>
                  <a:pt x="1581458" y="2637921"/>
                </a:cubicBezTo>
                <a:cubicBezTo>
                  <a:pt x="1568970" y="2659633"/>
                  <a:pt x="1562727" y="2688252"/>
                  <a:pt x="1562727" y="2723780"/>
                </a:cubicBezTo>
                <a:lnTo>
                  <a:pt x="1543995" y="2723780"/>
                </a:lnTo>
                <a:cubicBezTo>
                  <a:pt x="1529724" y="2723780"/>
                  <a:pt x="1522587" y="2716872"/>
                  <a:pt x="1522587" y="2703056"/>
                </a:cubicBezTo>
                <a:cubicBezTo>
                  <a:pt x="1540427" y="2645817"/>
                  <a:pt x="1553807" y="2617197"/>
                  <a:pt x="1562727" y="2617197"/>
                </a:cubicBezTo>
                <a:close/>
                <a:moveTo>
                  <a:pt x="3564301" y="2575748"/>
                </a:moveTo>
                <a:cubicBezTo>
                  <a:pt x="3576790" y="2577723"/>
                  <a:pt x="3583034" y="2584631"/>
                  <a:pt x="3583034" y="2596473"/>
                </a:cubicBezTo>
                <a:lnTo>
                  <a:pt x="3583034" y="2608316"/>
                </a:lnTo>
                <a:cubicBezTo>
                  <a:pt x="3583034" y="2622132"/>
                  <a:pt x="3576790" y="2629040"/>
                  <a:pt x="3564301" y="2629040"/>
                </a:cubicBezTo>
                <a:lnTo>
                  <a:pt x="3545571" y="2596473"/>
                </a:lnTo>
                <a:cubicBezTo>
                  <a:pt x="3547354" y="2582657"/>
                  <a:pt x="3553598" y="2575748"/>
                  <a:pt x="3564301" y="2575748"/>
                </a:cubicBezTo>
                <a:close/>
                <a:moveTo>
                  <a:pt x="4053992" y="2543181"/>
                </a:moveTo>
                <a:lnTo>
                  <a:pt x="4053992" y="2608316"/>
                </a:lnTo>
                <a:lnTo>
                  <a:pt x="4062020" y="2608316"/>
                </a:lnTo>
                <a:lnTo>
                  <a:pt x="4083428" y="2596473"/>
                </a:lnTo>
                <a:cubicBezTo>
                  <a:pt x="4069155" y="2572788"/>
                  <a:pt x="4062020" y="2555024"/>
                  <a:pt x="4062020" y="2543181"/>
                </a:cubicBezTo>
                <a:close/>
                <a:moveTo>
                  <a:pt x="3901465" y="2534300"/>
                </a:moveTo>
                <a:lnTo>
                  <a:pt x="3901465" y="2563905"/>
                </a:lnTo>
                <a:cubicBezTo>
                  <a:pt x="3903250" y="2577723"/>
                  <a:pt x="3909494" y="2584631"/>
                  <a:pt x="3920197" y="2584631"/>
                </a:cubicBezTo>
                <a:lnTo>
                  <a:pt x="3920197" y="2563905"/>
                </a:lnTo>
                <a:cubicBezTo>
                  <a:pt x="3913061" y="2550089"/>
                  <a:pt x="3909494" y="2540220"/>
                  <a:pt x="3909494" y="2534300"/>
                </a:cubicBezTo>
                <a:close/>
                <a:moveTo>
                  <a:pt x="4187787" y="2510615"/>
                </a:moveTo>
                <a:cubicBezTo>
                  <a:pt x="4187787" y="2526404"/>
                  <a:pt x="4184220" y="2541208"/>
                  <a:pt x="4177084" y="2555024"/>
                </a:cubicBezTo>
                <a:lnTo>
                  <a:pt x="4198491" y="2555024"/>
                </a:lnTo>
                <a:lnTo>
                  <a:pt x="4198491" y="2510615"/>
                </a:lnTo>
                <a:close/>
                <a:moveTo>
                  <a:pt x="4072724" y="2489891"/>
                </a:moveTo>
                <a:lnTo>
                  <a:pt x="4072724" y="2501733"/>
                </a:lnTo>
                <a:cubicBezTo>
                  <a:pt x="4074508" y="2515549"/>
                  <a:pt x="4080751" y="2522457"/>
                  <a:pt x="4091455" y="2522457"/>
                </a:cubicBezTo>
                <a:lnTo>
                  <a:pt x="4102159" y="2501733"/>
                </a:lnTo>
                <a:lnTo>
                  <a:pt x="4102159" y="2489891"/>
                </a:lnTo>
                <a:close/>
                <a:moveTo>
                  <a:pt x="4361721" y="2481008"/>
                </a:moveTo>
                <a:cubicBezTo>
                  <a:pt x="4347450" y="2482981"/>
                  <a:pt x="4340314" y="2489891"/>
                  <a:pt x="4340314" y="2501733"/>
                </a:cubicBezTo>
                <a:lnTo>
                  <a:pt x="4361721" y="2510615"/>
                </a:lnTo>
                <a:lnTo>
                  <a:pt x="4369749" y="2489891"/>
                </a:lnTo>
                <a:lnTo>
                  <a:pt x="4369749" y="2481008"/>
                </a:lnTo>
                <a:close/>
                <a:moveTo>
                  <a:pt x="3326146" y="2469165"/>
                </a:moveTo>
                <a:lnTo>
                  <a:pt x="3334175" y="2469165"/>
                </a:lnTo>
                <a:lnTo>
                  <a:pt x="3334175" y="2510615"/>
                </a:lnTo>
                <a:lnTo>
                  <a:pt x="3307415" y="2510615"/>
                </a:lnTo>
                <a:lnTo>
                  <a:pt x="3307415" y="2489891"/>
                </a:lnTo>
                <a:cubicBezTo>
                  <a:pt x="3309199" y="2476075"/>
                  <a:pt x="3315443" y="2469165"/>
                  <a:pt x="3326146" y="2469165"/>
                </a:cubicBezTo>
                <a:close/>
                <a:moveTo>
                  <a:pt x="4399184" y="2457323"/>
                </a:moveTo>
                <a:lnTo>
                  <a:pt x="4399184" y="2469165"/>
                </a:lnTo>
                <a:cubicBezTo>
                  <a:pt x="4400968" y="2482981"/>
                  <a:pt x="4407212" y="2489891"/>
                  <a:pt x="4417915" y="2489891"/>
                </a:cubicBezTo>
                <a:lnTo>
                  <a:pt x="4428619" y="2489891"/>
                </a:lnTo>
                <a:lnTo>
                  <a:pt x="4428619" y="2481008"/>
                </a:lnTo>
                <a:cubicBezTo>
                  <a:pt x="4428619" y="2465218"/>
                  <a:pt x="4421483" y="2457323"/>
                  <a:pt x="4407212" y="2457323"/>
                </a:cubicBezTo>
                <a:close/>
                <a:moveTo>
                  <a:pt x="4302851" y="2448441"/>
                </a:moveTo>
                <a:lnTo>
                  <a:pt x="4302851" y="2457323"/>
                </a:lnTo>
                <a:cubicBezTo>
                  <a:pt x="4304636" y="2473114"/>
                  <a:pt x="4310879" y="2481008"/>
                  <a:pt x="4321583" y="2481008"/>
                </a:cubicBezTo>
                <a:lnTo>
                  <a:pt x="4321583" y="2448441"/>
                </a:lnTo>
                <a:close/>
                <a:moveTo>
                  <a:pt x="4016530" y="2448441"/>
                </a:moveTo>
                <a:cubicBezTo>
                  <a:pt x="4021881" y="2462257"/>
                  <a:pt x="4024557" y="2473114"/>
                  <a:pt x="4024557" y="2481008"/>
                </a:cubicBezTo>
                <a:lnTo>
                  <a:pt x="4035261" y="2481008"/>
                </a:lnTo>
                <a:lnTo>
                  <a:pt x="4035261" y="2448441"/>
                </a:lnTo>
                <a:close/>
                <a:moveTo>
                  <a:pt x="4581145" y="2436599"/>
                </a:moveTo>
                <a:lnTo>
                  <a:pt x="4610580" y="2436599"/>
                </a:lnTo>
                <a:cubicBezTo>
                  <a:pt x="4610580" y="2476075"/>
                  <a:pt x="4619500" y="2504693"/>
                  <a:pt x="4637340" y="2522457"/>
                </a:cubicBezTo>
                <a:lnTo>
                  <a:pt x="4637340" y="2543181"/>
                </a:lnTo>
                <a:lnTo>
                  <a:pt x="4618607" y="2543181"/>
                </a:lnTo>
                <a:lnTo>
                  <a:pt x="4589173" y="2522457"/>
                </a:lnTo>
                <a:lnTo>
                  <a:pt x="4570442" y="2534300"/>
                </a:lnTo>
                <a:lnTo>
                  <a:pt x="4562413" y="2510615"/>
                </a:lnTo>
                <a:cubicBezTo>
                  <a:pt x="4567766" y="2510615"/>
                  <a:pt x="4576685" y="2496799"/>
                  <a:pt x="4589173" y="2469165"/>
                </a:cubicBezTo>
                <a:lnTo>
                  <a:pt x="4581145" y="2448441"/>
                </a:lnTo>
                <a:close/>
                <a:moveTo>
                  <a:pt x="4110186" y="2427717"/>
                </a:moveTo>
                <a:lnTo>
                  <a:pt x="4110186" y="2436599"/>
                </a:lnTo>
                <a:cubicBezTo>
                  <a:pt x="4117322" y="2450415"/>
                  <a:pt x="4120890" y="2461271"/>
                  <a:pt x="4120890" y="2469165"/>
                </a:cubicBezTo>
                <a:cubicBezTo>
                  <a:pt x="4133377" y="2469165"/>
                  <a:pt x="4139621" y="2462257"/>
                  <a:pt x="4139621" y="2448441"/>
                </a:cubicBezTo>
                <a:cubicBezTo>
                  <a:pt x="4139621" y="2434625"/>
                  <a:pt x="4133377" y="2427717"/>
                  <a:pt x="4120890" y="2427717"/>
                </a:cubicBezTo>
                <a:close/>
                <a:moveTo>
                  <a:pt x="2962224" y="2415875"/>
                </a:moveTo>
                <a:cubicBezTo>
                  <a:pt x="2967575" y="2427717"/>
                  <a:pt x="2970251" y="2441533"/>
                  <a:pt x="2970251" y="2457323"/>
                </a:cubicBezTo>
                <a:lnTo>
                  <a:pt x="2988982" y="2457323"/>
                </a:lnTo>
                <a:lnTo>
                  <a:pt x="2988982" y="2448441"/>
                </a:lnTo>
                <a:cubicBezTo>
                  <a:pt x="2983631" y="2434625"/>
                  <a:pt x="2980955" y="2423769"/>
                  <a:pt x="2980955" y="2415875"/>
                </a:cubicBezTo>
                <a:close/>
                <a:moveTo>
                  <a:pt x="2049741" y="2406992"/>
                </a:moveTo>
                <a:lnTo>
                  <a:pt x="2060445" y="2406992"/>
                </a:lnTo>
                <a:lnTo>
                  <a:pt x="2060445" y="2436599"/>
                </a:lnTo>
                <a:cubicBezTo>
                  <a:pt x="2039037" y="2464232"/>
                  <a:pt x="2022981" y="2510615"/>
                  <a:pt x="2012278" y="2575748"/>
                </a:cubicBezTo>
                <a:lnTo>
                  <a:pt x="1982843" y="2575748"/>
                </a:lnTo>
                <a:lnTo>
                  <a:pt x="1982843" y="2469165"/>
                </a:lnTo>
                <a:cubicBezTo>
                  <a:pt x="1984627" y="2455349"/>
                  <a:pt x="1991763" y="2448441"/>
                  <a:pt x="2004250" y="2448441"/>
                </a:cubicBezTo>
                <a:lnTo>
                  <a:pt x="2031009" y="2448441"/>
                </a:lnTo>
                <a:cubicBezTo>
                  <a:pt x="2031009" y="2420809"/>
                  <a:pt x="2037254" y="2406992"/>
                  <a:pt x="2049741" y="2406992"/>
                </a:cubicBezTo>
                <a:close/>
                <a:moveTo>
                  <a:pt x="4599876" y="2395149"/>
                </a:moveTo>
                <a:lnTo>
                  <a:pt x="4637340" y="2395149"/>
                </a:lnTo>
                <a:cubicBezTo>
                  <a:pt x="4648043" y="2395149"/>
                  <a:pt x="4657854" y="2406006"/>
                  <a:pt x="4666774" y="2427717"/>
                </a:cubicBezTo>
                <a:lnTo>
                  <a:pt x="4666774" y="2436599"/>
                </a:lnTo>
                <a:lnTo>
                  <a:pt x="4648043" y="2436599"/>
                </a:lnTo>
                <a:lnTo>
                  <a:pt x="4648043" y="2415875"/>
                </a:lnTo>
                <a:lnTo>
                  <a:pt x="4637340" y="2415875"/>
                </a:lnTo>
                <a:lnTo>
                  <a:pt x="4610580" y="2436599"/>
                </a:lnTo>
                <a:close/>
                <a:moveTo>
                  <a:pt x="4169056" y="2395149"/>
                </a:moveTo>
                <a:lnTo>
                  <a:pt x="4169056" y="2457323"/>
                </a:lnTo>
                <a:lnTo>
                  <a:pt x="4177084" y="2457323"/>
                </a:lnTo>
                <a:cubicBezTo>
                  <a:pt x="4177084" y="2453376"/>
                  <a:pt x="4180651" y="2432652"/>
                  <a:pt x="4187787" y="2395149"/>
                </a:cubicBezTo>
                <a:close/>
                <a:moveTo>
                  <a:pt x="4139621" y="2330016"/>
                </a:moveTo>
                <a:lnTo>
                  <a:pt x="4131593" y="2353701"/>
                </a:lnTo>
                <a:lnTo>
                  <a:pt x="4150324" y="2362583"/>
                </a:lnTo>
                <a:lnTo>
                  <a:pt x="4158353" y="2362583"/>
                </a:lnTo>
                <a:lnTo>
                  <a:pt x="4158353" y="2353701"/>
                </a:lnTo>
                <a:cubicBezTo>
                  <a:pt x="4158353" y="2337912"/>
                  <a:pt x="4152109" y="2330016"/>
                  <a:pt x="4139621" y="2330016"/>
                </a:cubicBezTo>
                <a:close/>
                <a:moveTo>
                  <a:pt x="1763419" y="2330016"/>
                </a:moveTo>
                <a:cubicBezTo>
                  <a:pt x="1827640" y="2363570"/>
                  <a:pt x="1859751" y="2420809"/>
                  <a:pt x="1859751" y="2501733"/>
                </a:cubicBezTo>
                <a:lnTo>
                  <a:pt x="1859751" y="2543181"/>
                </a:lnTo>
                <a:cubicBezTo>
                  <a:pt x="1856184" y="2556997"/>
                  <a:pt x="1840128" y="2570815"/>
                  <a:pt x="1811586" y="2584631"/>
                </a:cubicBezTo>
                <a:cubicBezTo>
                  <a:pt x="1740228" y="2553050"/>
                  <a:pt x="1704549" y="2496799"/>
                  <a:pt x="1704549" y="2415875"/>
                </a:cubicBezTo>
                <a:cubicBezTo>
                  <a:pt x="1722388" y="2368505"/>
                  <a:pt x="1742012" y="2339885"/>
                  <a:pt x="1763419" y="2330016"/>
                </a:cubicBezTo>
                <a:close/>
                <a:moveTo>
                  <a:pt x="4254685" y="2309292"/>
                </a:moveTo>
                <a:cubicBezTo>
                  <a:pt x="4238629" y="2309292"/>
                  <a:pt x="4222574" y="2327055"/>
                  <a:pt x="4206518" y="2362583"/>
                </a:cubicBezTo>
                <a:lnTo>
                  <a:pt x="4225251" y="2374425"/>
                </a:lnTo>
                <a:cubicBezTo>
                  <a:pt x="4252009" y="2360609"/>
                  <a:pt x="4265389" y="2349754"/>
                  <a:pt x="4265389" y="2341859"/>
                </a:cubicBezTo>
                <a:cubicBezTo>
                  <a:pt x="4258253" y="2328043"/>
                  <a:pt x="4254685" y="2317186"/>
                  <a:pt x="4254685" y="2309292"/>
                </a:cubicBezTo>
                <a:close/>
                <a:moveTo>
                  <a:pt x="4177084" y="2288567"/>
                </a:moveTo>
                <a:lnTo>
                  <a:pt x="4177084" y="2309292"/>
                </a:lnTo>
                <a:cubicBezTo>
                  <a:pt x="4184220" y="2323108"/>
                  <a:pt x="4187787" y="2333963"/>
                  <a:pt x="4187787" y="2341859"/>
                </a:cubicBezTo>
                <a:lnTo>
                  <a:pt x="4198491" y="2341859"/>
                </a:lnTo>
                <a:lnTo>
                  <a:pt x="4198491" y="2309292"/>
                </a:lnTo>
                <a:cubicBezTo>
                  <a:pt x="4198491" y="2295476"/>
                  <a:pt x="4191355" y="2288567"/>
                  <a:pt x="4177084" y="2288567"/>
                </a:cubicBezTo>
                <a:close/>
                <a:moveTo>
                  <a:pt x="1849048" y="2288567"/>
                </a:moveTo>
                <a:lnTo>
                  <a:pt x="1867779" y="2288567"/>
                </a:lnTo>
                <a:lnTo>
                  <a:pt x="1878482" y="2330016"/>
                </a:lnTo>
                <a:lnTo>
                  <a:pt x="1859751" y="2341859"/>
                </a:lnTo>
                <a:lnTo>
                  <a:pt x="1849048" y="2321135"/>
                </a:lnTo>
                <a:close/>
                <a:moveTo>
                  <a:pt x="4361721" y="2256000"/>
                </a:moveTo>
                <a:lnTo>
                  <a:pt x="4351018" y="2300409"/>
                </a:lnTo>
                <a:lnTo>
                  <a:pt x="4351018" y="2321135"/>
                </a:lnTo>
                <a:lnTo>
                  <a:pt x="4361721" y="2321135"/>
                </a:lnTo>
                <a:lnTo>
                  <a:pt x="4361721" y="2279685"/>
                </a:lnTo>
                <a:lnTo>
                  <a:pt x="4380452" y="2279685"/>
                </a:lnTo>
                <a:cubicBezTo>
                  <a:pt x="4385805" y="2356662"/>
                  <a:pt x="4398292" y="2395149"/>
                  <a:pt x="4417915" y="2395149"/>
                </a:cubicBezTo>
                <a:cubicBezTo>
                  <a:pt x="4417915" y="2389229"/>
                  <a:pt x="4430403" y="2367517"/>
                  <a:pt x="4455377" y="2330016"/>
                </a:cubicBezTo>
                <a:lnTo>
                  <a:pt x="4455377" y="2309292"/>
                </a:lnTo>
                <a:lnTo>
                  <a:pt x="4417915" y="2341859"/>
                </a:lnTo>
                <a:lnTo>
                  <a:pt x="4407212" y="2341859"/>
                </a:lnTo>
                <a:cubicBezTo>
                  <a:pt x="4407212" y="2318174"/>
                  <a:pt x="4398292" y="2289554"/>
                  <a:pt x="4380452" y="2256000"/>
                </a:cubicBezTo>
                <a:close/>
                <a:moveTo>
                  <a:pt x="2175508" y="2226394"/>
                </a:moveTo>
                <a:cubicBezTo>
                  <a:pt x="2200483" y="2236262"/>
                  <a:pt x="2212971" y="2260934"/>
                  <a:pt x="2212971" y="2300409"/>
                </a:cubicBezTo>
                <a:lnTo>
                  <a:pt x="2194239" y="2309292"/>
                </a:lnTo>
                <a:cubicBezTo>
                  <a:pt x="2194239" y="2303370"/>
                  <a:pt x="2191564" y="2300409"/>
                  <a:pt x="2186211" y="2300409"/>
                </a:cubicBezTo>
                <a:cubicBezTo>
                  <a:pt x="2186211" y="2306331"/>
                  <a:pt x="2182644" y="2309292"/>
                  <a:pt x="2175508" y="2309292"/>
                </a:cubicBezTo>
                <a:cubicBezTo>
                  <a:pt x="2175508" y="2291528"/>
                  <a:pt x="2169264" y="2273764"/>
                  <a:pt x="2156777" y="2256000"/>
                </a:cubicBezTo>
                <a:lnTo>
                  <a:pt x="2156777" y="2247118"/>
                </a:lnTo>
                <a:cubicBezTo>
                  <a:pt x="2158561" y="2233302"/>
                  <a:pt x="2164804" y="2226394"/>
                  <a:pt x="2175508" y="2226394"/>
                </a:cubicBezTo>
                <a:close/>
                <a:moveTo>
                  <a:pt x="3987094" y="2214550"/>
                </a:moveTo>
                <a:cubicBezTo>
                  <a:pt x="3999583" y="2216525"/>
                  <a:pt x="4005826" y="2223433"/>
                  <a:pt x="4005826" y="2235276"/>
                </a:cubicBezTo>
                <a:cubicBezTo>
                  <a:pt x="4005826" y="2249092"/>
                  <a:pt x="3999583" y="2256000"/>
                  <a:pt x="3987094" y="2256000"/>
                </a:cubicBezTo>
                <a:cubicBezTo>
                  <a:pt x="3974607" y="2256000"/>
                  <a:pt x="3968363" y="2249092"/>
                  <a:pt x="3968363" y="2235276"/>
                </a:cubicBezTo>
                <a:cubicBezTo>
                  <a:pt x="3970147" y="2221460"/>
                  <a:pt x="3976390" y="2214550"/>
                  <a:pt x="3987094" y="2214550"/>
                </a:cubicBezTo>
                <a:close/>
                <a:moveTo>
                  <a:pt x="2271840" y="2214550"/>
                </a:moveTo>
                <a:cubicBezTo>
                  <a:pt x="2259353" y="2222446"/>
                  <a:pt x="2249542" y="2226394"/>
                  <a:pt x="2242406" y="2226394"/>
                </a:cubicBezTo>
                <a:lnTo>
                  <a:pt x="2242406" y="2235276"/>
                </a:lnTo>
                <a:lnTo>
                  <a:pt x="2253109" y="2235276"/>
                </a:lnTo>
                <a:cubicBezTo>
                  <a:pt x="2265597" y="2229354"/>
                  <a:pt x="2274516" y="2226394"/>
                  <a:pt x="2279868" y="2226394"/>
                </a:cubicBezTo>
                <a:lnTo>
                  <a:pt x="2279868" y="2214550"/>
                </a:lnTo>
                <a:close/>
                <a:moveTo>
                  <a:pt x="4131593" y="2205669"/>
                </a:moveTo>
                <a:cubicBezTo>
                  <a:pt x="4138729" y="2239223"/>
                  <a:pt x="4147649" y="2256000"/>
                  <a:pt x="4158353" y="2256000"/>
                </a:cubicBezTo>
                <a:lnTo>
                  <a:pt x="4177084" y="2226394"/>
                </a:lnTo>
                <a:cubicBezTo>
                  <a:pt x="4157460" y="2212577"/>
                  <a:pt x="4142297" y="2205669"/>
                  <a:pt x="4131593" y="2205669"/>
                </a:cubicBezTo>
                <a:close/>
                <a:moveTo>
                  <a:pt x="4273416" y="2161260"/>
                </a:moveTo>
                <a:lnTo>
                  <a:pt x="4273416" y="2193826"/>
                </a:lnTo>
                <a:cubicBezTo>
                  <a:pt x="4285903" y="2193826"/>
                  <a:pt x="4292147" y="2186918"/>
                  <a:pt x="4292147" y="2173102"/>
                </a:cubicBezTo>
                <a:lnTo>
                  <a:pt x="4292147" y="2161260"/>
                </a:lnTo>
                <a:close/>
                <a:moveTo>
                  <a:pt x="4110186" y="2152378"/>
                </a:moveTo>
                <a:lnTo>
                  <a:pt x="4102159" y="2193826"/>
                </a:lnTo>
                <a:cubicBezTo>
                  <a:pt x="4107510" y="2207642"/>
                  <a:pt x="4110186" y="2218499"/>
                  <a:pt x="4110186" y="2226394"/>
                </a:cubicBezTo>
                <a:lnTo>
                  <a:pt x="4120890" y="2226394"/>
                </a:lnTo>
                <a:lnTo>
                  <a:pt x="4120890" y="2152378"/>
                </a:lnTo>
                <a:close/>
                <a:moveTo>
                  <a:pt x="3995123" y="2152378"/>
                </a:moveTo>
                <a:lnTo>
                  <a:pt x="4005826" y="2152378"/>
                </a:lnTo>
                <a:lnTo>
                  <a:pt x="4005826" y="2181984"/>
                </a:lnTo>
                <a:lnTo>
                  <a:pt x="3995123" y="2181984"/>
                </a:lnTo>
                <a:cubicBezTo>
                  <a:pt x="3982635" y="2181984"/>
                  <a:pt x="3976390" y="2175076"/>
                  <a:pt x="3976390" y="2161260"/>
                </a:cubicBezTo>
                <a:close/>
                <a:moveTo>
                  <a:pt x="4677478" y="2128693"/>
                </a:moveTo>
                <a:cubicBezTo>
                  <a:pt x="4689965" y="2132640"/>
                  <a:pt x="4696209" y="2140536"/>
                  <a:pt x="4696209" y="2152378"/>
                </a:cubicBezTo>
                <a:lnTo>
                  <a:pt x="4696209" y="2173102"/>
                </a:lnTo>
                <a:cubicBezTo>
                  <a:pt x="4696209" y="2285607"/>
                  <a:pt x="4683721" y="2341859"/>
                  <a:pt x="4658747" y="2341859"/>
                </a:cubicBezTo>
                <a:lnTo>
                  <a:pt x="4610580" y="2353701"/>
                </a:lnTo>
                <a:lnTo>
                  <a:pt x="4599876" y="2330016"/>
                </a:lnTo>
                <a:cubicBezTo>
                  <a:pt x="4633771" y="2195800"/>
                  <a:pt x="4659638" y="2128693"/>
                  <a:pt x="4677478" y="2128693"/>
                </a:cubicBezTo>
                <a:close/>
                <a:moveTo>
                  <a:pt x="1964112" y="2128693"/>
                </a:moveTo>
                <a:lnTo>
                  <a:pt x="1993547" y="2128693"/>
                </a:lnTo>
                <a:cubicBezTo>
                  <a:pt x="2018521" y="2140536"/>
                  <a:pt x="2031009" y="2166194"/>
                  <a:pt x="2031009" y="2205669"/>
                </a:cubicBezTo>
                <a:lnTo>
                  <a:pt x="2031009" y="2214550"/>
                </a:lnTo>
                <a:cubicBezTo>
                  <a:pt x="2031009" y="2224419"/>
                  <a:pt x="1986411" y="2242184"/>
                  <a:pt x="1897214" y="2267842"/>
                </a:cubicBezTo>
                <a:cubicBezTo>
                  <a:pt x="1897214" y="2259948"/>
                  <a:pt x="1894538" y="2256000"/>
                  <a:pt x="1889186" y="2256000"/>
                </a:cubicBezTo>
                <a:cubicBezTo>
                  <a:pt x="1914162" y="2184945"/>
                  <a:pt x="1939136" y="2142509"/>
                  <a:pt x="1964112" y="2128693"/>
                </a:cubicBezTo>
                <a:close/>
                <a:moveTo>
                  <a:pt x="2071148" y="2119810"/>
                </a:moveTo>
                <a:cubicBezTo>
                  <a:pt x="2088988" y="2147444"/>
                  <a:pt x="2097907" y="2189879"/>
                  <a:pt x="2097907" y="2247118"/>
                </a:cubicBezTo>
                <a:cubicBezTo>
                  <a:pt x="2080068" y="2247118"/>
                  <a:pt x="2064012" y="2211591"/>
                  <a:pt x="2049741" y="2140536"/>
                </a:cubicBezTo>
                <a:cubicBezTo>
                  <a:pt x="2053308" y="2126720"/>
                  <a:pt x="2060445" y="2119810"/>
                  <a:pt x="2071148" y="2119810"/>
                </a:cubicBezTo>
                <a:close/>
                <a:moveTo>
                  <a:pt x="4648043" y="2066520"/>
                </a:moveTo>
                <a:lnTo>
                  <a:pt x="4666774" y="2066520"/>
                </a:lnTo>
                <a:lnTo>
                  <a:pt x="4666774" y="2087244"/>
                </a:lnTo>
                <a:cubicBezTo>
                  <a:pt x="4666774" y="2101060"/>
                  <a:pt x="4660530" y="2107968"/>
                  <a:pt x="4648043" y="2107968"/>
                </a:cubicBezTo>
                <a:cubicBezTo>
                  <a:pt x="4648043" y="2102047"/>
                  <a:pt x="4644474" y="2099086"/>
                  <a:pt x="4637340" y="2099086"/>
                </a:cubicBezTo>
                <a:cubicBezTo>
                  <a:pt x="4644474" y="2085270"/>
                  <a:pt x="4648043" y="2074414"/>
                  <a:pt x="4648043" y="2066520"/>
                </a:cubicBezTo>
                <a:close/>
                <a:moveTo>
                  <a:pt x="4532979" y="2025070"/>
                </a:moveTo>
                <a:cubicBezTo>
                  <a:pt x="4545466" y="2027044"/>
                  <a:pt x="4551710" y="2033953"/>
                  <a:pt x="4551710" y="2045796"/>
                </a:cubicBezTo>
                <a:lnTo>
                  <a:pt x="4551710" y="2066520"/>
                </a:lnTo>
                <a:lnTo>
                  <a:pt x="4532979" y="2066520"/>
                </a:lnTo>
                <a:close/>
                <a:moveTo>
                  <a:pt x="4677478" y="1992504"/>
                </a:moveTo>
                <a:lnTo>
                  <a:pt x="4696209" y="1992504"/>
                </a:lnTo>
                <a:lnTo>
                  <a:pt x="4696209" y="2025070"/>
                </a:lnTo>
                <a:cubicBezTo>
                  <a:pt x="4696209" y="2038886"/>
                  <a:pt x="4689965" y="2045796"/>
                  <a:pt x="4677478" y="2045796"/>
                </a:cubicBezTo>
                <a:close/>
                <a:moveTo>
                  <a:pt x="4158353" y="1906645"/>
                </a:moveTo>
                <a:lnTo>
                  <a:pt x="4158353" y="1992504"/>
                </a:lnTo>
                <a:lnTo>
                  <a:pt x="4150324" y="2013228"/>
                </a:lnTo>
                <a:lnTo>
                  <a:pt x="4158353" y="2013228"/>
                </a:lnTo>
                <a:lnTo>
                  <a:pt x="4187787" y="1992504"/>
                </a:lnTo>
                <a:cubicBezTo>
                  <a:pt x="4187787" y="1998424"/>
                  <a:pt x="4191355" y="2001385"/>
                  <a:pt x="4198491" y="2001385"/>
                </a:cubicBezTo>
                <a:lnTo>
                  <a:pt x="4206518" y="1980661"/>
                </a:lnTo>
                <a:cubicBezTo>
                  <a:pt x="4194031" y="1980661"/>
                  <a:pt x="4184220" y="1955989"/>
                  <a:pt x="4177084" y="1906645"/>
                </a:cubicBezTo>
                <a:close/>
                <a:moveTo>
                  <a:pt x="575319" y="1906645"/>
                </a:moveTo>
                <a:cubicBezTo>
                  <a:pt x="603861" y="1916514"/>
                  <a:pt x="635972" y="1955989"/>
                  <a:pt x="671651" y="2025070"/>
                </a:cubicBezTo>
                <a:lnTo>
                  <a:pt x="671651" y="2045796"/>
                </a:lnTo>
                <a:cubicBezTo>
                  <a:pt x="671651" y="2059612"/>
                  <a:pt x="665408" y="2066520"/>
                  <a:pt x="652919" y="2066520"/>
                </a:cubicBezTo>
                <a:lnTo>
                  <a:pt x="642215" y="2066520"/>
                </a:lnTo>
                <a:cubicBezTo>
                  <a:pt x="577994" y="2009281"/>
                  <a:pt x="545883" y="1959937"/>
                  <a:pt x="545883" y="1918488"/>
                </a:cubicBezTo>
                <a:cubicBezTo>
                  <a:pt x="558370" y="1910592"/>
                  <a:pt x="568183" y="1906645"/>
                  <a:pt x="575319" y="1906645"/>
                </a:cubicBezTo>
                <a:close/>
                <a:moveTo>
                  <a:pt x="4407212" y="1897764"/>
                </a:moveTo>
                <a:cubicBezTo>
                  <a:pt x="4421483" y="1899737"/>
                  <a:pt x="4428619" y="1906645"/>
                  <a:pt x="4428619" y="1918488"/>
                </a:cubicBezTo>
                <a:lnTo>
                  <a:pt x="4428619" y="1951054"/>
                </a:lnTo>
                <a:lnTo>
                  <a:pt x="4407212" y="1951054"/>
                </a:lnTo>
                <a:close/>
                <a:moveTo>
                  <a:pt x="4235954" y="1844472"/>
                </a:moveTo>
                <a:cubicBezTo>
                  <a:pt x="4235954" y="1852367"/>
                  <a:pt x="4239522" y="1862236"/>
                  <a:pt x="4246658" y="1874079"/>
                </a:cubicBezTo>
                <a:cubicBezTo>
                  <a:pt x="4239522" y="1913553"/>
                  <a:pt x="4235954" y="1942173"/>
                  <a:pt x="4235954" y="1959937"/>
                </a:cubicBezTo>
                <a:cubicBezTo>
                  <a:pt x="4248442" y="1959937"/>
                  <a:pt x="4254685" y="1977700"/>
                  <a:pt x="4254685" y="2013228"/>
                </a:cubicBezTo>
                <a:lnTo>
                  <a:pt x="4284120" y="2013228"/>
                </a:lnTo>
                <a:lnTo>
                  <a:pt x="4284120" y="1971780"/>
                </a:lnTo>
                <a:cubicBezTo>
                  <a:pt x="4284120" y="1961911"/>
                  <a:pt x="4274309" y="1951054"/>
                  <a:pt x="4254685" y="1939212"/>
                </a:cubicBezTo>
                <a:lnTo>
                  <a:pt x="4265389" y="1897764"/>
                </a:lnTo>
                <a:lnTo>
                  <a:pt x="4254685" y="1844472"/>
                </a:lnTo>
                <a:close/>
                <a:moveTo>
                  <a:pt x="4177084" y="1811905"/>
                </a:moveTo>
                <a:cubicBezTo>
                  <a:pt x="4164596" y="1813879"/>
                  <a:pt x="4158353" y="1820787"/>
                  <a:pt x="4158353" y="1832629"/>
                </a:cubicBezTo>
                <a:lnTo>
                  <a:pt x="4169056" y="1885921"/>
                </a:lnTo>
                <a:cubicBezTo>
                  <a:pt x="4181544" y="1885921"/>
                  <a:pt x="4187787" y="1879013"/>
                  <a:pt x="4187787" y="1865197"/>
                </a:cubicBezTo>
                <a:lnTo>
                  <a:pt x="4187787" y="1811905"/>
                </a:lnTo>
                <a:close/>
                <a:moveTo>
                  <a:pt x="4225251" y="1758613"/>
                </a:moveTo>
                <a:lnTo>
                  <a:pt x="4225251" y="1779339"/>
                </a:lnTo>
                <a:cubicBezTo>
                  <a:pt x="4232386" y="1793155"/>
                  <a:pt x="4235954" y="1804010"/>
                  <a:pt x="4235954" y="1811905"/>
                </a:cubicBezTo>
                <a:lnTo>
                  <a:pt x="4246658" y="1811905"/>
                </a:lnTo>
                <a:lnTo>
                  <a:pt x="4246658" y="1800063"/>
                </a:lnTo>
                <a:cubicBezTo>
                  <a:pt x="4239522" y="1788220"/>
                  <a:pt x="4235954" y="1774404"/>
                  <a:pt x="4235954" y="1758613"/>
                </a:cubicBezTo>
                <a:close/>
                <a:moveTo>
                  <a:pt x="4351018" y="1696441"/>
                </a:moveTo>
                <a:lnTo>
                  <a:pt x="4351018" y="1726047"/>
                </a:lnTo>
                <a:lnTo>
                  <a:pt x="4361721" y="1726047"/>
                </a:lnTo>
                <a:cubicBezTo>
                  <a:pt x="4361721" y="1720126"/>
                  <a:pt x="4364397" y="1710257"/>
                  <a:pt x="4369749" y="1696441"/>
                </a:cubicBezTo>
                <a:close/>
                <a:moveTo>
                  <a:pt x="4589173" y="1672756"/>
                </a:moveTo>
                <a:lnTo>
                  <a:pt x="4618607" y="1672756"/>
                </a:lnTo>
                <a:lnTo>
                  <a:pt x="4610580" y="1749732"/>
                </a:lnTo>
                <a:lnTo>
                  <a:pt x="4589173" y="1749732"/>
                </a:lnTo>
                <a:close/>
                <a:moveTo>
                  <a:pt x="4543682" y="1672756"/>
                </a:moveTo>
                <a:lnTo>
                  <a:pt x="4562413" y="1672756"/>
                </a:lnTo>
                <a:lnTo>
                  <a:pt x="4562413" y="1705323"/>
                </a:lnTo>
                <a:lnTo>
                  <a:pt x="4543682" y="1705323"/>
                </a:lnTo>
                <a:close/>
                <a:moveTo>
                  <a:pt x="4254685" y="1545448"/>
                </a:moveTo>
                <a:lnTo>
                  <a:pt x="4254685" y="1589859"/>
                </a:lnTo>
                <a:cubicBezTo>
                  <a:pt x="4267173" y="1589859"/>
                  <a:pt x="4273416" y="1582949"/>
                  <a:pt x="4273416" y="1569133"/>
                </a:cubicBezTo>
                <a:lnTo>
                  <a:pt x="4273416" y="1545448"/>
                </a:lnTo>
                <a:close/>
                <a:moveTo>
                  <a:pt x="4495517" y="1504000"/>
                </a:moveTo>
                <a:cubicBezTo>
                  <a:pt x="4500868" y="1504000"/>
                  <a:pt x="4503544" y="1507947"/>
                  <a:pt x="4503544" y="1515843"/>
                </a:cubicBezTo>
                <a:lnTo>
                  <a:pt x="4522275" y="1504000"/>
                </a:lnTo>
                <a:cubicBezTo>
                  <a:pt x="4536547" y="1504000"/>
                  <a:pt x="4552602" y="1550383"/>
                  <a:pt x="4570442" y="1643149"/>
                </a:cubicBezTo>
                <a:lnTo>
                  <a:pt x="4562413" y="1643149"/>
                </a:lnTo>
                <a:cubicBezTo>
                  <a:pt x="4549926" y="1643149"/>
                  <a:pt x="4543682" y="1636241"/>
                  <a:pt x="4543682" y="1622425"/>
                </a:cubicBezTo>
                <a:lnTo>
                  <a:pt x="4522275" y="1631307"/>
                </a:lnTo>
                <a:lnTo>
                  <a:pt x="4514248" y="1631307"/>
                </a:lnTo>
                <a:lnTo>
                  <a:pt x="4514248" y="1622425"/>
                </a:lnTo>
                <a:lnTo>
                  <a:pt x="4522275" y="1545448"/>
                </a:lnTo>
                <a:cubicBezTo>
                  <a:pt x="4513355" y="1545448"/>
                  <a:pt x="4504435" y="1535579"/>
                  <a:pt x="4495517" y="1515843"/>
                </a:cubicBezTo>
                <a:close/>
                <a:moveTo>
                  <a:pt x="4388481" y="1504000"/>
                </a:moveTo>
                <a:lnTo>
                  <a:pt x="4380452" y="1569133"/>
                </a:lnTo>
                <a:lnTo>
                  <a:pt x="4399184" y="1578016"/>
                </a:lnTo>
                <a:lnTo>
                  <a:pt x="4407212" y="1515843"/>
                </a:lnTo>
                <a:close/>
                <a:moveTo>
                  <a:pt x="4514248" y="1335244"/>
                </a:moveTo>
                <a:lnTo>
                  <a:pt x="4532979" y="1335244"/>
                </a:lnTo>
                <a:cubicBezTo>
                  <a:pt x="4532979" y="1347087"/>
                  <a:pt x="4542791" y="1364850"/>
                  <a:pt x="4562413" y="1388535"/>
                </a:cubicBezTo>
                <a:cubicBezTo>
                  <a:pt x="4562413" y="1398404"/>
                  <a:pt x="4552602" y="1408273"/>
                  <a:pt x="4532979" y="1418142"/>
                </a:cubicBezTo>
                <a:lnTo>
                  <a:pt x="4503544" y="1367811"/>
                </a:lnTo>
                <a:cubicBezTo>
                  <a:pt x="4510680" y="1353995"/>
                  <a:pt x="4514248" y="1343138"/>
                  <a:pt x="4514248" y="1335244"/>
                </a:cubicBezTo>
                <a:close/>
                <a:moveTo>
                  <a:pt x="1581458" y="1314519"/>
                </a:moveTo>
                <a:lnTo>
                  <a:pt x="1592161" y="1314519"/>
                </a:lnTo>
                <a:cubicBezTo>
                  <a:pt x="1613569" y="1314519"/>
                  <a:pt x="1628732" y="1353007"/>
                  <a:pt x="1637652" y="1429984"/>
                </a:cubicBezTo>
                <a:lnTo>
                  <a:pt x="1637652" y="1462551"/>
                </a:lnTo>
                <a:lnTo>
                  <a:pt x="1629623" y="1462551"/>
                </a:lnTo>
                <a:lnTo>
                  <a:pt x="1610892" y="1450708"/>
                </a:lnTo>
                <a:lnTo>
                  <a:pt x="1610892" y="1462551"/>
                </a:lnTo>
                <a:cubicBezTo>
                  <a:pt x="1643003" y="1519790"/>
                  <a:pt x="1659059" y="1579990"/>
                  <a:pt x="1659059" y="1643149"/>
                </a:cubicBezTo>
                <a:lnTo>
                  <a:pt x="1659059" y="1652031"/>
                </a:lnTo>
                <a:cubicBezTo>
                  <a:pt x="1659059" y="1665848"/>
                  <a:pt x="1651923" y="1672756"/>
                  <a:pt x="1637652" y="1672756"/>
                </a:cubicBezTo>
                <a:cubicBezTo>
                  <a:pt x="1555591" y="1585910"/>
                  <a:pt x="1514560" y="1504986"/>
                  <a:pt x="1514560" y="1429984"/>
                </a:cubicBezTo>
                <a:lnTo>
                  <a:pt x="1514560" y="1409260"/>
                </a:lnTo>
                <a:cubicBezTo>
                  <a:pt x="1514560" y="1395443"/>
                  <a:pt x="1533291" y="1388535"/>
                  <a:pt x="1570754" y="1388535"/>
                </a:cubicBezTo>
                <a:lnTo>
                  <a:pt x="1562727" y="1367811"/>
                </a:lnTo>
                <a:lnTo>
                  <a:pt x="1562727" y="1335244"/>
                </a:lnTo>
                <a:cubicBezTo>
                  <a:pt x="1564511" y="1321428"/>
                  <a:pt x="1570754" y="1314519"/>
                  <a:pt x="1581458" y="1314519"/>
                </a:cubicBezTo>
                <a:close/>
                <a:moveTo>
                  <a:pt x="1024870" y="1261229"/>
                </a:moveTo>
                <a:cubicBezTo>
                  <a:pt x="1024870" y="1271097"/>
                  <a:pt x="1018626" y="1284913"/>
                  <a:pt x="1006139" y="1302676"/>
                </a:cubicBezTo>
                <a:cubicBezTo>
                  <a:pt x="1006139" y="1320441"/>
                  <a:pt x="1012382" y="1352021"/>
                  <a:pt x="1024870" y="1397418"/>
                </a:cubicBezTo>
                <a:lnTo>
                  <a:pt x="1035573" y="1397418"/>
                </a:lnTo>
                <a:lnTo>
                  <a:pt x="1035573" y="1388535"/>
                </a:lnTo>
                <a:cubicBezTo>
                  <a:pt x="1028437" y="1374719"/>
                  <a:pt x="1024870" y="1363864"/>
                  <a:pt x="1024870" y="1355968"/>
                </a:cubicBezTo>
                <a:cubicBezTo>
                  <a:pt x="1037357" y="1332283"/>
                  <a:pt x="1043601" y="1311559"/>
                  <a:pt x="1043601" y="1293795"/>
                </a:cubicBezTo>
                <a:lnTo>
                  <a:pt x="1043601" y="1261229"/>
                </a:lnTo>
                <a:close/>
                <a:moveTo>
                  <a:pt x="4800570" y="1228662"/>
                </a:moveTo>
                <a:lnTo>
                  <a:pt x="4830004" y="1228662"/>
                </a:lnTo>
                <a:lnTo>
                  <a:pt x="4830004" y="1240504"/>
                </a:lnTo>
                <a:cubicBezTo>
                  <a:pt x="4830004" y="1254321"/>
                  <a:pt x="4823761" y="1261229"/>
                  <a:pt x="4811273" y="1261229"/>
                </a:cubicBezTo>
                <a:lnTo>
                  <a:pt x="4800570" y="1240504"/>
                </a:lnTo>
                <a:close/>
                <a:moveTo>
                  <a:pt x="4369749" y="1228662"/>
                </a:moveTo>
                <a:cubicBezTo>
                  <a:pt x="4357261" y="1230636"/>
                  <a:pt x="4351018" y="1237544"/>
                  <a:pt x="4351018" y="1249386"/>
                </a:cubicBezTo>
                <a:lnTo>
                  <a:pt x="4351018" y="1293795"/>
                </a:lnTo>
                <a:lnTo>
                  <a:pt x="4361721" y="1293795"/>
                </a:lnTo>
                <a:cubicBezTo>
                  <a:pt x="4374208" y="1293795"/>
                  <a:pt x="4380452" y="1282940"/>
                  <a:pt x="4380452" y="1261229"/>
                </a:cubicBezTo>
                <a:cubicBezTo>
                  <a:pt x="4373317" y="1247413"/>
                  <a:pt x="4369749" y="1236556"/>
                  <a:pt x="4369749" y="1228662"/>
                </a:cubicBezTo>
                <a:close/>
                <a:moveTo>
                  <a:pt x="1667087" y="1175370"/>
                </a:moveTo>
                <a:cubicBezTo>
                  <a:pt x="1679574" y="1199055"/>
                  <a:pt x="1685818" y="1216820"/>
                  <a:pt x="1685818" y="1228662"/>
                </a:cubicBezTo>
                <a:lnTo>
                  <a:pt x="1667087" y="1240504"/>
                </a:lnTo>
                <a:lnTo>
                  <a:pt x="1648356" y="1207937"/>
                </a:lnTo>
                <a:lnTo>
                  <a:pt x="1648356" y="1196094"/>
                </a:lnTo>
                <a:cubicBezTo>
                  <a:pt x="1650139" y="1182278"/>
                  <a:pt x="1656383" y="1175370"/>
                  <a:pt x="1667087" y="1175370"/>
                </a:cubicBezTo>
                <a:close/>
                <a:moveTo>
                  <a:pt x="1024870" y="1113197"/>
                </a:moveTo>
                <a:cubicBezTo>
                  <a:pt x="1012382" y="1115170"/>
                  <a:pt x="1006139" y="1122080"/>
                  <a:pt x="1006139" y="1133922"/>
                </a:cubicBezTo>
                <a:lnTo>
                  <a:pt x="1006139" y="1142804"/>
                </a:lnTo>
                <a:cubicBezTo>
                  <a:pt x="1007922" y="1158593"/>
                  <a:pt x="1014166" y="1166489"/>
                  <a:pt x="1024870" y="1166489"/>
                </a:cubicBezTo>
                <a:cubicBezTo>
                  <a:pt x="1024870" y="1158593"/>
                  <a:pt x="1028437" y="1154646"/>
                  <a:pt x="1035573" y="1154646"/>
                </a:cubicBezTo>
                <a:cubicBezTo>
                  <a:pt x="1028437" y="1142804"/>
                  <a:pt x="1024870" y="1128988"/>
                  <a:pt x="1024870" y="1113197"/>
                </a:cubicBezTo>
                <a:close/>
                <a:moveTo>
                  <a:pt x="4407212" y="1089511"/>
                </a:moveTo>
                <a:lnTo>
                  <a:pt x="4399184" y="1166489"/>
                </a:lnTo>
                <a:cubicBezTo>
                  <a:pt x="4418807" y="1166489"/>
                  <a:pt x="4428619" y="1151685"/>
                  <a:pt x="4428619" y="1122080"/>
                </a:cubicBezTo>
                <a:cubicBezTo>
                  <a:pt x="4421483" y="1108262"/>
                  <a:pt x="4417915" y="1097407"/>
                  <a:pt x="4417915" y="1089511"/>
                </a:cubicBezTo>
                <a:close/>
                <a:moveTo>
                  <a:pt x="1102471" y="1089511"/>
                </a:moveTo>
                <a:cubicBezTo>
                  <a:pt x="1089984" y="1093460"/>
                  <a:pt x="1083740" y="1101354"/>
                  <a:pt x="1083740" y="1113197"/>
                </a:cubicBezTo>
                <a:cubicBezTo>
                  <a:pt x="1085524" y="1127013"/>
                  <a:pt x="1091768" y="1133922"/>
                  <a:pt x="1102471" y="1133922"/>
                </a:cubicBezTo>
                <a:close/>
                <a:moveTo>
                  <a:pt x="2539432" y="985890"/>
                </a:moveTo>
                <a:cubicBezTo>
                  <a:pt x="2567974" y="999706"/>
                  <a:pt x="2584030" y="1013522"/>
                  <a:pt x="2587597" y="1027338"/>
                </a:cubicBezTo>
                <a:lnTo>
                  <a:pt x="2568866" y="1039181"/>
                </a:lnTo>
                <a:lnTo>
                  <a:pt x="2550135" y="1039181"/>
                </a:lnTo>
                <a:cubicBezTo>
                  <a:pt x="2539432" y="1039181"/>
                  <a:pt x="2529619" y="1028326"/>
                  <a:pt x="2520699" y="1006614"/>
                </a:cubicBezTo>
                <a:cubicBezTo>
                  <a:pt x="2522483" y="992798"/>
                  <a:pt x="2528728" y="985890"/>
                  <a:pt x="2539432" y="985890"/>
                </a:cubicBezTo>
                <a:close/>
                <a:moveTo>
                  <a:pt x="4150324" y="814173"/>
                </a:moveTo>
                <a:lnTo>
                  <a:pt x="4158353" y="814173"/>
                </a:lnTo>
                <a:cubicBezTo>
                  <a:pt x="4242198" y="883255"/>
                  <a:pt x="4284120" y="975033"/>
                  <a:pt x="4284120" y="1089511"/>
                </a:cubicBezTo>
                <a:lnTo>
                  <a:pt x="4265389" y="1089511"/>
                </a:lnTo>
                <a:cubicBezTo>
                  <a:pt x="4176191" y="982929"/>
                  <a:pt x="4131593" y="905954"/>
                  <a:pt x="4131593" y="858582"/>
                </a:cubicBezTo>
                <a:lnTo>
                  <a:pt x="4131593" y="837858"/>
                </a:lnTo>
                <a:cubicBezTo>
                  <a:pt x="4133377" y="822069"/>
                  <a:pt x="4139621" y="814173"/>
                  <a:pt x="4150324" y="814173"/>
                </a:cubicBezTo>
                <a:close/>
                <a:moveTo>
                  <a:pt x="1562727" y="793449"/>
                </a:moveTo>
                <a:cubicBezTo>
                  <a:pt x="1664410" y="894111"/>
                  <a:pt x="1715253" y="989837"/>
                  <a:pt x="1715253" y="1080630"/>
                </a:cubicBezTo>
                <a:cubicBezTo>
                  <a:pt x="1742012" y="1031287"/>
                  <a:pt x="1776799" y="1006614"/>
                  <a:pt x="1819613" y="1006614"/>
                </a:cubicBezTo>
                <a:cubicBezTo>
                  <a:pt x="1865995" y="1063853"/>
                  <a:pt x="1889186" y="1120105"/>
                  <a:pt x="1889186" y="1175370"/>
                </a:cubicBezTo>
                <a:lnTo>
                  <a:pt x="1867779" y="1187213"/>
                </a:lnTo>
                <a:cubicBezTo>
                  <a:pt x="1864211" y="1187213"/>
                  <a:pt x="1848156" y="1172409"/>
                  <a:pt x="1819613" y="1142804"/>
                </a:cubicBezTo>
                <a:lnTo>
                  <a:pt x="1800882" y="1142804"/>
                </a:lnTo>
                <a:cubicBezTo>
                  <a:pt x="1800882" y="1172409"/>
                  <a:pt x="1794638" y="1187213"/>
                  <a:pt x="1782150" y="1187213"/>
                </a:cubicBezTo>
                <a:cubicBezTo>
                  <a:pt x="1767879" y="1187213"/>
                  <a:pt x="1751823" y="1162540"/>
                  <a:pt x="1733984" y="1113197"/>
                </a:cubicBezTo>
                <a:lnTo>
                  <a:pt x="1715253" y="1113197"/>
                </a:lnTo>
                <a:cubicBezTo>
                  <a:pt x="1715253" y="1140830"/>
                  <a:pt x="1709008" y="1154646"/>
                  <a:pt x="1696521" y="1154646"/>
                </a:cubicBezTo>
                <a:cubicBezTo>
                  <a:pt x="1594838" y="1075696"/>
                  <a:pt x="1543995" y="977008"/>
                  <a:pt x="1543995" y="858582"/>
                </a:cubicBezTo>
                <a:lnTo>
                  <a:pt x="1543995" y="814173"/>
                </a:lnTo>
                <a:cubicBezTo>
                  <a:pt x="1545778" y="800357"/>
                  <a:pt x="1552023" y="793449"/>
                  <a:pt x="1562727" y="793449"/>
                </a:cubicBezTo>
                <a:close/>
                <a:moveTo>
                  <a:pt x="4361721" y="772725"/>
                </a:moveTo>
                <a:lnTo>
                  <a:pt x="4380452" y="772725"/>
                </a:lnTo>
                <a:lnTo>
                  <a:pt x="4388481" y="826015"/>
                </a:lnTo>
                <a:lnTo>
                  <a:pt x="4380452" y="826015"/>
                </a:lnTo>
                <a:cubicBezTo>
                  <a:pt x="4367965" y="826015"/>
                  <a:pt x="4361721" y="819107"/>
                  <a:pt x="4361721" y="805292"/>
                </a:cubicBezTo>
                <a:close/>
                <a:moveTo>
                  <a:pt x="4543682" y="751999"/>
                </a:moveTo>
                <a:lnTo>
                  <a:pt x="4562413" y="751999"/>
                </a:lnTo>
                <a:lnTo>
                  <a:pt x="4562413" y="784568"/>
                </a:lnTo>
                <a:lnTo>
                  <a:pt x="4551710" y="784568"/>
                </a:lnTo>
                <a:cubicBezTo>
                  <a:pt x="4551710" y="776672"/>
                  <a:pt x="4549035" y="765817"/>
                  <a:pt x="4543682" y="751999"/>
                </a:cubicBezTo>
                <a:close/>
                <a:moveTo>
                  <a:pt x="4361721" y="731275"/>
                </a:moveTo>
                <a:lnTo>
                  <a:pt x="4407212" y="731275"/>
                </a:lnTo>
                <a:lnTo>
                  <a:pt x="4407212" y="751999"/>
                </a:lnTo>
                <a:cubicBezTo>
                  <a:pt x="4401859" y="751999"/>
                  <a:pt x="4392939" y="754961"/>
                  <a:pt x="4380452" y="760882"/>
                </a:cubicBezTo>
                <a:close/>
                <a:moveTo>
                  <a:pt x="4744376" y="518111"/>
                </a:moveTo>
                <a:cubicBezTo>
                  <a:pt x="4756863" y="520084"/>
                  <a:pt x="4763106" y="526992"/>
                  <a:pt x="4763106" y="538835"/>
                </a:cubicBezTo>
                <a:lnTo>
                  <a:pt x="4763106" y="550677"/>
                </a:lnTo>
                <a:cubicBezTo>
                  <a:pt x="4763106" y="564493"/>
                  <a:pt x="4756863" y="571401"/>
                  <a:pt x="4744376" y="571401"/>
                </a:cubicBezTo>
                <a:cubicBezTo>
                  <a:pt x="4735456" y="571401"/>
                  <a:pt x="4725643" y="560546"/>
                  <a:pt x="4714940" y="538835"/>
                </a:cubicBezTo>
                <a:close/>
                <a:moveTo>
                  <a:pt x="315755" y="497386"/>
                </a:moveTo>
                <a:lnTo>
                  <a:pt x="326459" y="497386"/>
                </a:lnTo>
                <a:cubicBezTo>
                  <a:pt x="331811" y="497386"/>
                  <a:pt x="350542" y="546730"/>
                  <a:pt x="382653" y="645417"/>
                </a:cubicBezTo>
                <a:lnTo>
                  <a:pt x="382653" y="657259"/>
                </a:lnTo>
                <a:lnTo>
                  <a:pt x="374626" y="657259"/>
                </a:lnTo>
                <a:cubicBezTo>
                  <a:pt x="322891" y="627654"/>
                  <a:pt x="297024" y="585218"/>
                  <a:pt x="297024" y="529953"/>
                </a:cubicBezTo>
                <a:lnTo>
                  <a:pt x="297024" y="518111"/>
                </a:lnTo>
                <a:cubicBezTo>
                  <a:pt x="298808" y="504294"/>
                  <a:pt x="305052" y="497386"/>
                  <a:pt x="315755" y="497386"/>
                </a:cubicBezTo>
                <a:close/>
                <a:moveTo>
                  <a:pt x="4484813" y="485543"/>
                </a:moveTo>
                <a:lnTo>
                  <a:pt x="4532979" y="497386"/>
                </a:lnTo>
                <a:cubicBezTo>
                  <a:pt x="4532979" y="489491"/>
                  <a:pt x="4536547" y="485543"/>
                  <a:pt x="4543682" y="485543"/>
                </a:cubicBezTo>
                <a:cubicBezTo>
                  <a:pt x="4543682" y="505281"/>
                  <a:pt x="4574902" y="529953"/>
                  <a:pt x="4637340" y="559559"/>
                </a:cubicBezTo>
                <a:lnTo>
                  <a:pt x="4637340" y="571401"/>
                </a:lnTo>
                <a:lnTo>
                  <a:pt x="4599876" y="603969"/>
                </a:lnTo>
                <a:cubicBezTo>
                  <a:pt x="4599876" y="590153"/>
                  <a:pt x="4593633" y="583243"/>
                  <a:pt x="4581145" y="583243"/>
                </a:cubicBezTo>
                <a:lnTo>
                  <a:pt x="4570442" y="583243"/>
                </a:lnTo>
                <a:cubicBezTo>
                  <a:pt x="4570442" y="616797"/>
                  <a:pt x="4564198" y="633575"/>
                  <a:pt x="4551710" y="633575"/>
                </a:cubicBezTo>
                <a:cubicBezTo>
                  <a:pt x="4541006" y="627654"/>
                  <a:pt x="4528519" y="624693"/>
                  <a:pt x="4514248" y="624693"/>
                </a:cubicBezTo>
                <a:lnTo>
                  <a:pt x="4503544" y="645417"/>
                </a:lnTo>
                <a:lnTo>
                  <a:pt x="4503544" y="686867"/>
                </a:lnTo>
                <a:lnTo>
                  <a:pt x="4522275" y="719433"/>
                </a:lnTo>
                <a:lnTo>
                  <a:pt x="4514248" y="793449"/>
                </a:lnTo>
                <a:cubicBezTo>
                  <a:pt x="4523168" y="793449"/>
                  <a:pt x="4532979" y="804304"/>
                  <a:pt x="4543682" y="826015"/>
                </a:cubicBezTo>
                <a:cubicBezTo>
                  <a:pt x="4543682" y="839831"/>
                  <a:pt x="4536547" y="846741"/>
                  <a:pt x="4522275" y="846741"/>
                </a:cubicBezTo>
                <a:cubicBezTo>
                  <a:pt x="4511571" y="840819"/>
                  <a:pt x="4499084" y="837858"/>
                  <a:pt x="4484813" y="837858"/>
                </a:cubicBezTo>
                <a:cubicBezTo>
                  <a:pt x="4516924" y="883255"/>
                  <a:pt x="4532979" y="914835"/>
                  <a:pt x="4532979" y="932598"/>
                </a:cubicBezTo>
                <a:cubicBezTo>
                  <a:pt x="4520491" y="985890"/>
                  <a:pt x="4514248" y="1017470"/>
                  <a:pt x="4514248" y="1027338"/>
                </a:cubicBezTo>
                <a:cubicBezTo>
                  <a:pt x="4524951" y="1027338"/>
                  <a:pt x="4559738" y="1105302"/>
                  <a:pt x="4618607" y="1261229"/>
                </a:cubicBezTo>
                <a:cubicBezTo>
                  <a:pt x="4613256" y="1275044"/>
                  <a:pt x="4610580" y="1285901"/>
                  <a:pt x="4610580" y="1293795"/>
                </a:cubicBezTo>
                <a:lnTo>
                  <a:pt x="4589173" y="1293795"/>
                </a:lnTo>
                <a:cubicBezTo>
                  <a:pt x="4555278" y="1244452"/>
                  <a:pt x="4520491" y="1215832"/>
                  <a:pt x="4484813" y="1207937"/>
                </a:cubicBezTo>
                <a:lnTo>
                  <a:pt x="4495517" y="1249386"/>
                </a:lnTo>
                <a:lnTo>
                  <a:pt x="4484813" y="1293795"/>
                </a:lnTo>
                <a:lnTo>
                  <a:pt x="4495517" y="1355968"/>
                </a:lnTo>
                <a:cubicBezTo>
                  <a:pt x="4475893" y="1363864"/>
                  <a:pt x="4466081" y="1384588"/>
                  <a:pt x="4466081" y="1418142"/>
                </a:cubicBezTo>
                <a:lnTo>
                  <a:pt x="4447350" y="1418142"/>
                </a:lnTo>
                <a:cubicBezTo>
                  <a:pt x="4447350" y="1398404"/>
                  <a:pt x="4441106" y="1388535"/>
                  <a:pt x="4428619" y="1388535"/>
                </a:cubicBezTo>
                <a:lnTo>
                  <a:pt x="4417915" y="1388535"/>
                </a:lnTo>
                <a:cubicBezTo>
                  <a:pt x="4417915" y="1402352"/>
                  <a:pt x="4414347" y="1409260"/>
                  <a:pt x="4407212" y="1409260"/>
                </a:cubicBezTo>
                <a:lnTo>
                  <a:pt x="4417915" y="1462551"/>
                </a:lnTo>
                <a:lnTo>
                  <a:pt x="4417915" y="1495117"/>
                </a:lnTo>
                <a:lnTo>
                  <a:pt x="4466081" y="1483275"/>
                </a:lnTo>
                <a:lnTo>
                  <a:pt x="4466081" y="1495117"/>
                </a:lnTo>
                <a:lnTo>
                  <a:pt x="4447350" y="1524724"/>
                </a:lnTo>
                <a:lnTo>
                  <a:pt x="4447350" y="1545448"/>
                </a:lnTo>
                <a:lnTo>
                  <a:pt x="4466081" y="1578016"/>
                </a:lnTo>
                <a:lnTo>
                  <a:pt x="4436646" y="1622425"/>
                </a:lnTo>
                <a:lnTo>
                  <a:pt x="4436646" y="1672756"/>
                </a:lnTo>
                <a:cubicBezTo>
                  <a:pt x="4500868" y="1678677"/>
                  <a:pt x="4532979" y="1689533"/>
                  <a:pt x="4532979" y="1705323"/>
                </a:cubicBezTo>
                <a:lnTo>
                  <a:pt x="4532979" y="1717165"/>
                </a:lnTo>
                <a:cubicBezTo>
                  <a:pt x="4532979" y="1730981"/>
                  <a:pt x="4526735" y="1737889"/>
                  <a:pt x="4514248" y="1737889"/>
                </a:cubicBezTo>
                <a:lnTo>
                  <a:pt x="4503544" y="1737889"/>
                </a:lnTo>
                <a:lnTo>
                  <a:pt x="4436646" y="1696441"/>
                </a:lnTo>
                <a:cubicBezTo>
                  <a:pt x="4411672" y="1718153"/>
                  <a:pt x="4392939" y="1749732"/>
                  <a:pt x="4380452" y="1791181"/>
                </a:cubicBezTo>
                <a:cubicBezTo>
                  <a:pt x="4360829" y="1791181"/>
                  <a:pt x="4351018" y="1780325"/>
                  <a:pt x="4351018" y="1758613"/>
                </a:cubicBezTo>
                <a:lnTo>
                  <a:pt x="4340314" y="1758613"/>
                </a:lnTo>
                <a:lnTo>
                  <a:pt x="4340314" y="1770456"/>
                </a:lnTo>
                <a:cubicBezTo>
                  <a:pt x="4347450" y="1782298"/>
                  <a:pt x="4351018" y="1796116"/>
                  <a:pt x="4351018" y="1811905"/>
                </a:cubicBezTo>
                <a:lnTo>
                  <a:pt x="4351018" y="1823748"/>
                </a:lnTo>
                <a:lnTo>
                  <a:pt x="4340314" y="1823748"/>
                </a:lnTo>
                <a:cubicBezTo>
                  <a:pt x="4322474" y="1823748"/>
                  <a:pt x="4303743" y="1773417"/>
                  <a:pt x="4284120" y="1672756"/>
                </a:cubicBezTo>
                <a:lnTo>
                  <a:pt x="4265389" y="1663873"/>
                </a:lnTo>
                <a:lnTo>
                  <a:pt x="4265389" y="1684599"/>
                </a:lnTo>
                <a:cubicBezTo>
                  <a:pt x="4265389" y="1702362"/>
                  <a:pt x="4274309" y="1727034"/>
                  <a:pt x="4292147" y="1758613"/>
                </a:cubicBezTo>
                <a:lnTo>
                  <a:pt x="4292147" y="1779339"/>
                </a:lnTo>
                <a:cubicBezTo>
                  <a:pt x="4267173" y="1779339"/>
                  <a:pt x="4254685" y="1797102"/>
                  <a:pt x="4254685" y="1832629"/>
                </a:cubicBezTo>
                <a:lnTo>
                  <a:pt x="4273416" y="1832629"/>
                </a:lnTo>
                <a:lnTo>
                  <a:pt x="4273416" y="1800063"/>
                </a:lnTo>
                <a:lnTo>
                  <a:pt x="4284120" y="1800063"/>
                </a:lnTo>
                <a:cubicBezTo>
                  <a:pt x="4309094" y="1815852"/>
                  <a:pt x="4321583" y="1833617"/>
                  <a:pt x="4321583" y="1853355"/>
                </a:cubicBezTo>
                <a:lnTo>
                  <a:pt x="4332287" y="1853355"/>
                </a:lnTo>
                <a:lnTo>
                  <a:pt x="4361721" y="1832629"/>
                </a:lnTo>
                <a:lnTo>
                  <a:pt x="4369749" y="1832629"/>
                </a:lnTo>
                <a:lnTo>
                  <a:pt x="4369749" y="1897764"/>
                </a:lnTo>
                <a:cubicBezTo>
                  <a:pt x="4369749" y="1911580"/>
                  <a:pt x="4357261" y="1918488"/>
                  <a:pt x="4332287" y="1918488"/>
                </a:cubicBezTo>
                <a:lnTo>
                  <a:pt x="4332287" y="1927369"/>
                </a:lnTo>
                <a:cubicBezTo>
                  <a:pt x="4364397" y="1929344"/>
                  <a:pt x="4380452" y="1940199"/>
                  <a:pt x="4380452" y="1959937"/>
                </a:cubicBezTo>
                <a:lnTo>
                  <a:pt x="4361721" y="1959937"/>
                </a:lnTo>
                <a:lnTo>
                  <a:pt x="4361721" y="1992504"/>
                </a:lnTo>
                <a:lnTo>
                  <a:pt x="4380452" y="1992504"/>
                </a:lnTo>
                <a:lnTo>
                  <a:pt x="4380452" y="1959937"/>
                </a:lnTo>
                <a:lnTo>
                  <a:pt x="4399184" y="1959937"/>
                </a:lnTo>
                <a:cubicBezTo>
                  <a:pt x="4424159" y="1993491"/>
                  <a:pt x="4436646" y="2022111"/>
                  <a:pt x="4436646" y="2045796"/>
                </a:cubicBezTo>
                <a:cubicBezTo>
                  <a:pt x="4443782" y="2045796"/>
                  <a:pt x="4459837" y="2024084"/>
                  <a:pt x="4484813" y="1980661"/>
                </a:cubicBezTo>
                <a:lnTo>
                  <a:pt x="4474109" y="1959937"/>
                </a:lnTo>
                <a:lnTo>
                  <a:pt x="4484813" y="1939212"/>
                </a:lnTo>
                <a:lnTo>
                  <a:pt x="4474109" y="1885921"/>
                </a:lnTo>
                <a:lnTo>
                  <a:pt x="4484813" y="1823748"/>
                </a:lnTo>
                <a:cubicBezTo>
                  <a:pt x="4475893" y="1823748"/>
                  <a:pt x="4457162" y="1848420"/>
                  <a:pt x="4428619" y="1897764"/>
                </a:cubicBezTo>
                <a:lnTo>
                  <a:pt x="4417915" y="1897764"/>
                </a:lnTo>
                <a:cubicBezTo>
                  <a:pt x="4417915" y="1854341"/>
                  <a:pt x="4408103" y="1832629"/>
                  <a:pt x="4388481" y="1832629"/>
                </a:cubicBezTo>
                <a:lnTo>
                  <a:pt x="4388481" y="1811905"/>
                </a:lnTo>
                <a:cubicBezTo>
                  <a:pt x="4417023" y="1811905"/>
                  <a:pt x="4436646" y="1804997"/>
                  <a:pt x="4447350" y="1791181"/>
                </a:cubicBezTo>
                <a:lnTo>
                  <a:pt x="4436646" y="1770456"/>
                </a:lnTo>
                <a:lnTo>
                  <a:pt x="4436646" y="1758613"/>
                </a:lnTo>
                <a:lnTo>
                  <a:pt x="4466081" y="1758613"/>
                </a:lnTo>
                <a:lnTo>
                  <a:pt x="4503544" y="1791181"/>
                </a:lnTo>
                <a:cubicBezTo>
                  <a:pt x="4510680" y="1791181"/>
                  <a:pt x="4520491" y="1787233"/>
                  <a:pt x="4532979" y="1779339"/>
                </a:cubicBezTo>
                <a:lnTo>
                  <a:pt x="4589173" y="1791181"/>
                </a:lnTo>
                <a:lnTo>
                  <a:pt x="4589173" y="1865197"/>
                </a:lnTo>
                <a:lnTo>
                  <a:pt x="4570442" y="1865197"/>
                </a:lnTo>
                <a:cubicBezTo>
                  <a:pt x="4570442" y="1829670"/>
                  <a:pt x="4557955" y="1811905"/>
                  <a:pt x="4532979" y="1811905"/>
                </a:cubicBezTo>
                <a:lnTo>
                  <a:pt x="4532979" y="1823748"/>
                </a:lnTo>
                <a:cubicBezTo>
                  <a:pt x="4525844" y="1873091"/>
                  <a:pt x="4513355" y="1907633"/>
                  <a:pt x="4495517" y="1927369"/>
                </a:cubicBezTo>
                <a:cubicBezTo>
                  <a:pt x="4520491" y="1927369"/>
                  <a:pt x="4532979" y="1935265"/>
                  <a:pt x="4532979" y="1951054"/>
                </a:cubicBezTo>
                <a:cubicBezTo>
                  <a:pt x="4525844" y="1978688"/>
                  <a:pt x="4513355" y="1992504"/>
                  <a:pt x="4495517" y="1992504"/>
                </a:cubicBezTo>
                <a:lnTo>
                  <a:pt x="4495517" y="2013228"/>
                </a:lnTo>
                <a:cubicBezTo>
                  <a:pt x="4513355" y="2038886"/>
                  <a:pt x="4522275" y="2085270"/>
                  <a:pt x="4522275" y="2152378"/>
                </a:cubicBezTo>
                <a:lnTo>
                  <a:pt x="4503544" y="2152378"/>
                </a:lnTo>
                <a:lnTo>
                  <a:pt x="4503544" y="2119810"/>
                </a:lnTo>
                <a:lnTo>
                  <a:pt x="4495517" y="2119810"/>
                </a:lnTo>
                <a:cubicBezTo>
                  <a:pt x="4481244" y="2119810"/>
                  <a:pt x="4474109" y="2137575"/>
                  <a:pt x="4474109" y="2173102"/>
                </a:cubicBezTo>
                <a:cubicBezTo>
                  <a:pt x="4470541" y="2173102"/>
                  <a:pt x="4439322" y="2162247"/>
                  <a:pt x="4380452" y="2140536"/>
                </a:cubicBezTo>
                <a:lnTo>
                  <a:pt x="4380452" y="2161260"/>
                </a:lnTo>
                <a:cubicBezTo>
                  <a:pt x="4417915" y="2198761"/>
                  <a:pt x="4436646" y="2234288"/>
                  <a:pt x="4436646" y="2267842"/>
                </a:cubicBezTo>
                <a:lnTo>
                  <a:pt x="4447350" y="2267842"/>
                </a:lnTo>
                <a:cubicBezTo>
                  <a:pt x="4468757" y="2240210"/>
                  <a:pt x="4487488" y="2226394"/>
                  <a:pt x="4503544" y="2226394"/>
                </a:cubicBezTo>
                <a:lnTo>
                  <a:pt x="4503544" y="2256000"/>
                </a:lnTo>
                <a:cubicBezTo>
                  <a:pt x="4491057" y="2325082"/>
                  <a:pt x="4484813" y="2364556"/>
                  <a:pt x="4484813" y="2374425"/>
                </a:cubicBezTo>
                <a:cubicBezTo>
                  <a:pt x="4491948" y="2388241"/>
                  <a:pt x="4495517" y="2399098"/>
                  <a:pt x="4495517" y="2406992"/>
                </a:cubicBezTo>
                <a:cubicBezTo>
                  <a:pt x="4463406" y="2414887"/>
                  <a:pt x="4447350" y="2424756"/>
                  <a:pt x="4447350" y="2436599"/>
                </a:cubicBezTo>
                <a:cubicBezTo>
                  <a:pt x="4452702" y="2450415"/>
                  <a:pt x="4455377" y="2465218"/>
                  <a:pt x="4455377" y="2481008"/>
                </a:cubicBezTo>
                <a:cubicBezTo>
                  <a:pt x="4442890" y="2482981"/>
                  <a:pt x="4436646" y="2489891"/>
                  <a:pt x="4436646" y="2501733"/>
                </a:cubicBezTo>
                <a:lnTo>
                  <a:pt x="4436646" y="2510615"/>
                </a:lnTo>
                <a:cubicBezTo>
                  <a:pt x="4436646" y="2526404"/>
                  <a:pt x="4440214" y="2541208"/>
                  <a:pt x="4447350" y="2555024"/>
                </a:cubicBezTo>
                <a:lnTo>
                  <a:pt x="4428619" y="2637921"/>
                </a:lnTo>
                <a:lnTo>
                  <a:pt x="4484813" y="2691213"/>
                </a:lnTo>
                <a:cubicBezTo>
                  <a:pt x="4495517" y="2691213"/>
                  <a:pt x="4533871" y="2648778"/>
                  <a:pt x="4599876" y="2563905"/>
                </a:cubicBezTo>
                <a:lnTo>
                  <a:pt x="4610580" y="2563905"/>
                </a:lnTo>
                <a:lnTo>
                  <a:pt x="4610580" y="2575748"/>
                </a:lnTo>
                <a:cubicBezTo>
                  <a:pt x="4548142" y="2715884"/>
                  <a:pt x="4499977" y="2785953"/>
                  <a:pt x="4466081" y="2785953"/>
                </a:cubicBezTo>
                <a:cubicBezTo>
                  <a:pt x="4466081" y="2809638"/>
                  <a:pt x="4453594" y="2838258"/>
                  <a:pt x="4428619" y="2871812"/>
                </a:cubicBezTo>
                <a:lnTo>
                  <a:pt x="4428619" y="2883654"/>
                </a:lnTo>
                <a:cubicBezTo>
                  <a:pt x="4430403" y="2897470"/>
                  <a:pt x="4436646" y="2904378"/>
                  <a:pt x="4447350" y="2904378"/>
                </a:cubicBezTo>
                <a:cubicBezTo>
                  <a:pt x="4447350" y="2955695"/>
                  <a:pt x="4427726" y="2991224"/>
                  <a:pt x="4388481" y="3010961"/>
                </a:cubicBezTo>
                <a:cubicBezTo>
                  <a:pt x="4388481" y="3115570"/>
                  <a:pt x="4366181" y="3167874"/>
                  <a:pt x="4321583" y="3167874"/>
                </a:cubicBezTo>
                <a:cubicBezTo>
                  <a:pt x="4321583" y="3183665"/>
                  <a:pt x="4311771" y="3219193"/>
                  <a:pt x="4292147" y="3274457"/>
                </a:cubicBezTo>
                <a:cubicBezTo>
                  <a:pt x="4299283" y="3288273"/>
                  <a:pt x="4302851" y="3299129"/>
                  <a:pt x="4302851" y="3307025"/>
                </a:cubicBezTo>
                <a:cubicBezTo>
                  <a:pt x="4286796" y="3364262"/>
                  <a:pt x="4268065" y="3392882"/>
                  <a:pt x="4246658" y="3392882"/>
                </a:cubicBezTo>
                <a:cubicBezTo>
                  <a:pt x="4230602" y="3392882"/>
                  <a:pt x="4220791" y="3406699"/>
                  <a:pt x="4217222" y="3434331"/>
                </a:cubicBezTo>
                <a:cubicBezTo>
                  <a:pt x="4229709" y="3465912"/>
                  <a:pt x="4235954" y="3501439"/>
                  <a:pt x="4235954" y="3540914"/>
                </a:cubicBezTo>
                <a:lnTo>
                  <a:pt x="4225251" y="3668220"/>
                </a:lnTo>
                <a:cubicBezTo>
                  <a:pt x="4232386" y="3705723"/>
                  <a:pt x="4235954" y="3737303"/>
                  <a:pt x="4235954" y="3762962"/>
                </a:cubicBezTo>
                <a:lnTo>
                  <a:pt x="4217222" y="3762962"/>
                </a:lnTo>
                <a:cubicBezTo>
                  <a:pt x="4217222" y="3751119"/>
                  <a:pt x="4207411" y="3733355"/>
                  <a:pt x="4187787" y="3709670"/>
                </a:cubicBezTo>
                <a:lnTo>
                  <a:pt x="4187787" y="3656378"/>
                </a:lnTo>
                <a:cubicBezTo>
                  <a:pt x="4175300" y="3656378"/>
                  <a:pt x="4169056" y="3649471"/>
                  <a:pt x="4169056" y="3635654"/>
                </a:cubicBezTo>
                <a:lnTo>
                  <a:pt x="4150324" y="3635654"/>
                </a:lnTo>
                <a:cubicBezTo>
                  <a:pt x="4137837" y="3742236"/>
                  <a:pt x="4131593" y="3805397"/>
                  <a:pt x="4131593" y="3825135"/>
                </a:cubicBezTo>
                <a:lnTo>
                  <a:pt x="4139621" y="3869544"/>
                </a:lnTo>
                <a:lnTo>
                  <a:pt x="4120890" y="3922835"/>
                </a:lnTo>
                <a:lnTo>
                  <a:pt x="4169056" y="3922835"/>
                </a:lnTo>
                <a:cubicBezTo>
                  <a:pt x="4181544" y="3922835"/>
                  <a:pt x="4187787" y="3911980"/>
                  <a:pt x="4187787" y="3890268"/>
                </a:cubicBezTo>
                <a:lnTo>
                  <a:pt x="4198491" y="3890268"/>
                </a:lnTo>
                <a:cubicBezTo>
                  <a:pt x="4198491" y="3908033"/>
                  <a:pt x="4207411" y="3925796"/>
                  <a:pt x="4225251" y="3943560"/>
                </a:cubicBezTo>
                <a:lnTo>
                  <a:pt x="4225251" y="3952442"/>
                </a:lnTo>
                <a:cubicBezTo>
                  <a:pt x="4225251" y="4001785"/>
                  <a:pt x="4202951" y="4026458"/>
                  <a:pt x="4158353" y="4026458"/>
                </a:cubicBezTo>
                <a:lnTo>
                  <a:pt x="4131593" y="4005732"/>
                </a:lnTo>
                <a:lnTo>
                  <a:pt x="4120890" y="4005732"/>
                </a:lnTo>
                <a:cubicBezTo>
                  <a:pt x="4120890" y="4027444"/>
                  <a:pt x="4114646" y="4038300"/>
                  <a:pt x="4102159" y="4038300"/>
                </a:cubicBezTo>
                <a:lnTo>
                  <a:pt x="4110186" y="4059024"/>
                </a:lnTo>
                <a:cubicBezTo>
                  <a:pt x="4078075" y="4096525"/>
                  <a:pt x="4062020" y="4170541"/>
                  <a:pt x="4062020" y="4281072"/>
                </a:cubicBezTo>
                <a:lnTo>
                  <a:pt x="4043288" y="4281072"/>
                </a:lnTo>
                <a:lnTo>
                  <a:pt x="4035261" y="4218899"/>
                </a:lnTo>
                <a:lnTo>
                  <a:pt x="4016530" y="4218899"/>
                </a:lnTo>
                <a:cubicBezTo>
                  <a:pt x="4009394" y="4430090"/>
                  <a:pt x="3993339" y="4535685"/>
                  <a:pt x="3968363" y="4535685"/>
                </a:cubicBezTo>
                <a:lnTo>
                  <a:pt x="3957659" y="4535685"/>
                </a:lnTo>
                <a:cubicBezTo>
                  <a:pt x="3945172" y="4535685"/>
                  <a:pt x="3938928" y="4525816"/>
                  <a:pt x="3938928" y="4506080"/>
                </a:cubicBezTo>
                <a:lnTo>
                  <a:pt x="3920197" y="4506080"/>
                </a:lnTo>
                <a:lnTo>
                  <a:pt x="3920197" y="4514961"/>
                </a:lnTo>
                <a:lnTo>
                  <a:pt x="3938928" y="4588977"/>
                </a:lnTo>
                <a:lnTo>
                  <a:pt x="3928225" y="4588977"/>
                </a:lnTo>
                <a:lnTo>
                  <a:pt x="3909494" y="4580096"/>
                </a:lnTo>
                <a:lnTo>
                  <a:pt x="3880058" y="4621544"/>
                </a:lnTo>
                <a:lnTo>
                  <a:pt x="3901465" y="4654110"/>
                </a:lnTo>
                <a:lnTo>
                  <a:pt x="3901465" y="4662993"/>
                </a:lnTo>
                <a:lnTo>
                  <a:pt x="3880058" y="4654110"/>
                </a:lnTo>
                <a:lnTo>
                  <a:pt x="3872031" y="4654110"/>
                </a:lnTo>
                <a:lnTo>
                  <a:pt x="3872031" y="4674836"/>
                </a:lnTo>
                <a:lnTo>
                  <a:pt x="3853300" y="4674836"/>
                </a:lnTo>
                <a:lnTo>
                  <a:pt x="3853300" y="4642268"/>
                </a:lnTo>
                <a:lnTo>
                  <a:pt x="3813162" y="4642268"/>
                </a:lnTo>
                <a:lnTo>
                  <a:pt x="3813162" y="4707402"/>
                </a:lnTo>
                <a:cubicBezTo>
                  <a:pt x="3813162" y="4721218"/>
                  <a:pt x="3806917" y="4728126"/>
                  <a:pt x="3794429" y="4728126"/>
                </a:cubicBezTo>
                <a:lnTo>
                  <a:pt x="3786402" y="4707402"/>
                </a:lnTo>
                <a:lnTo>
                  <a:pt x="3794429" y="4654110"/>
                </a:lnTo>
                <a:lnTo>
                  <a:pt x="3775698" y="4642268"/>
                </a:lnTo>
                <a:lnTo>
                  <a:pt x="3756967" y="4686678"/>
                </a:lnTo>
                <a:cubicBezTo>
                  <a:pt x="3756967" y="4692599"/>
                  <a:pt x="3759642" y="4695560"/>
                  <a:pt x="3764995" y="4695560"/>
                </a:cubicBezTo>
                <a:cubicBezTo>
                  <a:pt x="3761427" y="4780431"/>
                  <a:pt x="3752507" y="4822866"/>
                  <a:pt x="3738235" y="4822866"/>
                </a:cubicBezTo>
                <a:cubicBezTo>
                  <a:pt x="3738235" y="4812999"/>
                  <a:pt x="3728424" y="4802142"/>
                  <a:pt x="3708801" y="4790300"/>
                </a:cubicBezTo>
                <a:cubicBezTo>
                  <a:pt x="3708801" y="4800169"/>
                  <a:pt x="3692746" y="4817932"/>
                  <a:pt x="3660635" y="4843592"/>
                </a:cubicBezTo>
                <a:lnTo>
                  <a:pt x="3641903" y="4843592"/>
                </a:lnTo>
                <a:cubicBezTo>
                  <a:pt x="3625848" y="4829776"/>
                  <a:pt x="3616036" y="4822866"/>
                  <a:pt x="3612468" y="4822866"/>
                </a:cubicBezTo>
                <a:lnTo>
                  <a:pt x="3583034" y="4888001"/>
                </a:lnTo>
                <a:cubicBezTo>
                  <a:pt x="3590169" y="4899843"/>
                  <a:pt x="3593737" y="4913659"/>
                  <a:pt x="3593737" y="4929450"/>
                </a:cubicBezTo>
                <a:cubicBezTo>
                  <a:pt x="3579465" y="4929450"/>
                  <a:pt x="3566978" y="4932410"/>
                  <a:pt x="3556274" y="4938332"/>
                </a:cubicBezTo>
                <a:lnTo>
                  <a:pt x="3537543" y="4908725"/>
                </a:lnTo>
                <a:lnTo>
                  <a:pt x="3545571" y="4855434"/>
                </a:lnTo>
                <a:cubicBezTo>
                  <a:pt x="3531299" y="4855434"/>
                  <a:pt x="3518812" y="4851486"/>
                  <a:pt x="3508109" y="4843592"/>
                </a:cubicBezTo>
                <a:lnTo>
                  <a:pt x="3497405" y="4864316"/>
                </a:lnTo>
                <a:lnTo>
                  <a:pt x="3516136" y="4917608"/>
                </a:lnTo>
                <a:lnTo>
                  <a:pt x="3489376" y="4991622"/>
                </a:lnTo>
                <a:cubicBezTo>
                  <a:pt x="3501865" y="4991622"/>
                  <a:pt x="3508109" y="5002479"/>
                  <a:pt x="3508109" y="5024190"/>
                </a:cubicBezTo>
                <a:cubicBezTo>
                  <a:pt x="3504540" y="5087350"/>
                  <a:pt x="3494729" y="5118930"/>
                  <a:pt x="3478673" y="5118930"/>
                </a:cubicBezTo>
                <a:lnTo>
                  <a:pt x="3459942" y="5118930"/>
                </a:lnTo>
                <a:cubicBezTo>
                  <a:pt x="3459942" y="5083403"/>
                  <a:pt x="3469753" y="5065638"/>
                  <a:pt x="3489376" y="5065638"/>
                </a:cubicBezTo>
                <a:lnTo>
                  <a:pt x="3489376" y="5024190"/>
                </a:lnTo>
                <a:cubicBezTo>
                  <a:pt x="3482241" y="5024190"/>
                  <a:pt x="3472429" y="5021229"/>
                  <a:pt x="3459942" y="5015307"/>
                </a:cubicBezTo>
                <a:cubicBezTo>
                  <a:pt x="3442102" y="5048861"/>
                  <a:pt x="3416235" y="5065638"/>
                  <a:pt x="3382340" y="5065638"/>
                </a:cubicBezTo>
                <a:lnTo>
                  <a:pt x="3382340" y="5089323"/>
                </a:lnTo>
                <a:cubicBezTo>
                  <a:pt x="3434075" y="5166300"/>
                  <a:pt x="3462618" y="5204789"/>
                  <a:pt x="3467969" y="5204789"/>
                </a:cubicBezTo>
                <a:cubicBezTo>
                  <a:pt x="3482241" y="5190971"/>
                  <a:pt x="3517920" y="5180116"/>
                  <a:pt x="3575005" y="5172221"/>
                </a:cubicBezTo>
                <a:cubicBezTo>
                  <a:pt x="3575005" y="5221566"/>
                  <a:pt x="3549139" y="5246237"/>
                  <a:pt x="3497405" y="5246237"/>
                </a:cubicBezTo>
                <a:cubicBezTo>
                  <a:pt x="3484916" y="5240316"/>
                  <a:pt x="3475105" y="5237355"/>
                  <a:pt x="3467969" y="5237355"/>
                </a:cubicBezTo>
                <a:lnTo>
                  <a:pt x="3467969" y="5246237"/>
                </a:lnTo>
                <a:cubicBezTo>
                  <a:pt x="3487593" y="5273870"/>
                  <a:pt x="3497405" y="5295580"/>
                  <a:pt x="3497405" y="5311371"/>
                </a:cubicBezTo>
                <a:cubicBezTo>
                  <a:pt x="3484916" y="5317292"/>
                  <a:pt x="3475105" y="5320253"/>
                  <a:pt x="3467969" y="5320253"/>
                </a:cubicBezTo>
                <a:cubicBezTo>
                  <a:pt x="3462618" y="5320253"/>
                  <a:pt x="3443887" y="5306437"/>
                  <a:pt x="3411776" y="5278803"/>
                </a:cubicBezTo>
                <a:cubicBezTo>
                  <a:pt x="3411776" y="5314331"/>
                  <a:pt x="3405531" y="5332095"/>
                  <a:pt x="3393044" y="5332095"/>
                </a:cubicBezTo>
                <a:lnTo>
                  <a:pt x="3374313" y="5332095"/>
                </a:lnTo>
                <a:cubicBezTo>
                  <a:pt x="3349337" y="5332095"/>
                  <a:pt x="3317226" y="5311371"/>
                  <a:pt x="3277981" y="5269922"/>
                </a:cubicBezTo>
                <a:cubicBezTo>
                  <a:pt x="3245870" y="5269922"/>
                  <a:pt x="3229814" y="5262028"/>
                  <a:pt x="3229814" y="5246237"/>
                </a:cubicBezTo>
                <a:cubicBezTo>
                  <a:pt x="3229814" y="5230447"/>
                  <a:pt x="3255681" y="5220578"/>
                  <a:pt x="3307415" y="5216631"/>
                </a:cubicBezTo>
                <a:cubicBezTo>
                  <a:pt x="3307415" y="5222552"/>
                  <a:pt x="3310091" y="5225513"/>
                  <a:pt x="3315443" y="5225513"/>
                </a:cubicBezTo>
                <a:lnTo>
                  <a:pt x="3315443" y="5192946"/>
                </a:lnTo>
                <a:cubicBezTo>
                  <a:pt x="3229814" y="5165313"/>
                  <a:pt x="3185216" y="5151497"/>
                  <a:pt x="3181647" y="5151497"/>
                </a:cubicBezTo>
                <a:cubicBezTo>
                  <a:pt x="3181647" y="5113996"/>
                  <a:pt x="3162916" y="5093272"/>
                  <a:pt x="3125454" y="5089323"/>
                </a:cubicBezTo>
                <a:cubicBezTo>
                  <a:pt x="3112966" y="5095245"/>
                  <a:pt x="3099587" y="5098205"/>
                  <a:pt x="3085315" y="5098205"/>
                </a:cubicBezTo>
                <a:lnTo>
                  <a:pt x="3077287" y="5098205"/>
                </a:lnTo>
                <a:lnTo>
                  <a:pt x="3077287" y="5065638"/>
                </a:lnTo>
                <a:lnTo>
                  <a:pt x="3133482" y="5044914"/>
                </a:lnTo>
                <a:lnTo>
                  <a:pt x="3133482" y="5036033"/>
                </a:lnTo>
                <a:lnTo>
                  <a:pt x="3085315" y="5024190"/>
                </a:lnTo>
                <a:lnTo>
                  <a:pt x="3055880" y="5024190"/>
                </a:lnTo>
                <a:lnTo>
                  <a:pt x="3066584" y="4970898"/>
                </a:lnTo>
                <a:lnTo>
                  <a:pt x="3047853" y="4962017"/>
                </a:lnTo>
                <a:lnTo>
                  <a:pt x="3037149" y="4962017"/>
                </a:lnTo>
                <a:cubicBezTo>
                  <a:pt x="3024662" y="4963990"/>
                  <a:pt x="3018418" y="4970898"/>
                  <a:pt x="3018418" y="4982741"/>
                </a:cubicBezTo>
                <a:lnTo>
                  <a:pt x="3037149" y="5015307"/>
                </a:lnTo>
                <a:lnTo>
                  <a:pt x="3029122" y="5036033"/>
                </a:lnTo>
                <a:cubicBezTo>
                  <a:pt x="3034473" y="5036033"/>
                  <a:pt x="3037149" y="5038992"/>
                  <a:pt x="3037149" y="5044914"/>
                </a:cubicBezTo>
                <a:lnTo>
                  <a:pt x="3018418" y="5056757"/>
                </a:lnTo>
                <a:lnTo>
                  <a:pt x="3010390" y="5056757"/>
                </a:lnTo>
                <a:lnTo>
                  <a:pt x="3010390" y="5015307"/>
                </a:lnTo>
                <a:lnTo>
                  <a:pt x="2988982" y="5024190"/>
                </a:lnTo>
                <a:lnTo>
                  <a:pt x="2980955" y="5024190"/>
                </a:lnTo>
                <a:cubicBezTo>
                  <a:pt x="2972035" y="5024190"/>
                  <a:pt x="2955980" y="5003465"/>
                  <a:pt x="2932788" y="4962017"/>
                </a:cubicBezTo>
                <a:lnTo>
                  <a:pt x="2932788" y="4950174"/>
                </a:lnTo>
                <a:cubicBezTo>
                  <a:pt x="2934573" y="4936358"/>
                  <a:pt x="2940817" y="4929450"/>
                  <a:pt x="2951520" y="4929450"/>
                </a:cubicBezTo>
                <a:lnTo>
                  <a:pt x="2962224" y="4929450"/>
                </a:lnTo>
                <a:lnTo>
                  <a:pt x="3010390" y="4938332"/>
                </a:lnTo>
                <a:lnTo>
                  <a:pt x="3010390" y="4917608"/>
                </a:lnTo>
                <a:cubicBezTo>
                  <a:pt x="2990766" y="4917608"/>
                  <a:pt x="2980955" y="4899843"/>
                  <a:pt x="2980955" y="4864316"/>
                </a:cubicBezTo>
                <a:lnTo>
                  <a:pt x="2970251" y="4864316"/>
                </a:lnTo>
                <a:lnTo>
                  <a:pt x="2951520" y="4876158"/>
                </a:lnTo>
                <a:lnTo>
                  <a:pt x="2884623" y="4748852"/>
                </a:lnTo>
                <a:lnTo>
                  <a:pt x="2884623" y="4737009"/>
                </a:lnTo>
                <a:lnTo>
                  <a:pt x="2903354" y="4737009"/>
                </a:lnTo>
                <a:cubicBezTo>
                  <a:pt x="2903354" y="4748852"/>
                  <a:pt x="2925653" y="4781418"/>
                  <a:pt x="2970251" y="4834709"/>
                </a:cubicBezTo>
                <a:cubicBezTo>
                  <a:pt x="2970251" y="4828788"/>
                  <a:pt x="2973819" y="4807077"/>
                  <a:pt x="2980955" y="4769576"/>
                </a:cubicBezTo>
                <a:cubicBezTo>
                  <a:pt x="2936357" y="4732075"/>
                  <a:pt x="2914057" y="4700494"/>
                  <a:pt x="2914057" y="4674836"/>
                </a:cubicBezTo>
                <a:lnTo>
                  <a:pt x="2922085" y="4621544"/>
                </a:lnTo>
                <a:lnTo>
                  <a:pt x="2903354" y="4568253"/>
                </a:lnTo>
                <a:lnTo>
                  <a:pt x="2884623" y="4580096"/>
                </a:lnTo>
                <a:lnTo>
                  <a:pt x="2865890" y="4580096"/>
                </a:lnTo>
                <a:lnTo>
                  <a:pt x="2865890" y="4559370"/>
                </a:lnTo>
                <a:lnTo>
                  <a:pt x="2855187" y="4559370"/>
                </a:lnTo>
                <a:lnTo>
                  <a:pt x="2855187" y="4568253"/>
                </a:lnTo>
                <a:cubicBezTo>
                  <a:pt x="2862323" y="4580096"/>
                  <a:pt x="2865890" y="4593912"/>
                  <a:pt x="2865890" y="4609701"/>
                </a:cubicBezTo>
                <a:lnTo>
                  <a:pt x="2855187" y="4609701"/>
                </a:lnTo>
                <a:cubicBezTo>
                  <a:pt x="2835565" y="4603781"/>
                  <a:pt x="2825752" y="4583055"/>
                  <a:pt x="2825752" y="4547528"/>
                </a:cubicBezTo>
                <a:lnTo>
                  <a:pt x="2825752" y="4535685"/>
                </a:lnTo>
                <a:cubicBezTo>
                  <a:pt x="2864999" y="4535685"/>
                  <a:pt x="2884623" y="4514961"/>
                  <a:pt x="2884623" y="4473513"/>
                </a:cubicBezTo>
                <a:lnTo>
                  <a:pt x="2873919" y="4399497"/>
                </a:lnTo>
                <a:lnTo>
                  <a:pt x="2884623" y="4399497"/>
                </a:lnTo>
                <a:lnTo>
                  <a:pt x="2847160" y="4325481"/>
                </a:lnTo>
                <a:lnTo>
                  <a:pt x="2847160" y="4313639"/>
                </a:lnTo>
                <a:lnTo>
                  <a:pt x="2865890" y="4281072"/>
                </a:lnTo>
                <a:lnTo>
                  <a:pt x="2865890" y="4272189"/>
                </a:lnTo>
                <a:lnTo>
                  <a:pt x="2825752" y="4272189"/>
                </a:lnTo>
                <a:lnTo>
                  <a:pt x="2825752" y="4292915"/>
                </a:lnTo>
                <a:lnTo>
                  <a:pt x="2807021" y="4292915"/>
                </a:lnTo>
                <a:lnTo>
                  <a:pt x="2817725" y="4272189"/>
                </a:lnTo>
                <a:cubicBezTo>
                  <a:pt x="2760640" y="4264295"/>
                  <a:pt x="2732096" y="4253439"/>
                  <a:pt x="2732096" y="4239623"/>
                </a:cubicBezTo>
                <a:cubicBezTo>
                  <a:pt x="2733880" y="4225807"/>
                  <a:pt x="2740124" y="4218899"/>
                  <a:pt x="2750827" y="4218899"/>
                </a:cubicBezTo>
                <a:lnTo>
                  <a:pt x="2758855" y="4218899"/>
                </a:lnTo>
                <a:lnTo>
                  <a:pt x="2758855" y="4239623"/>
                </a:lnTo>
                <a:lnTo>
                  <a:pt x="2780262" y="4239623"/>
                </a:lnTo>
                <a:lnTo>
                  <a:pt x="2780262" y="4218899"/>
                </a:lnTo>
                <a:lnTo>
                  <a:pt x="2825752" y="4230741"/>
                </a:lnTo>
                <a:lnTo>
                  <a:pt x="2825752" y="4207056"/>
                </a:lnTo>
                <a:cubicBezTo>
                  <a:pt x="2800778" y="4207056"/>
                  <a:pt x="2788290" y="4193240"/>
                  <a:pt x="2788290" y="4165607"/>
                </a:cubicBezTo>
                <a:cubicBezTo>
                  <a:pt x="2788290" y="4155738"/>
                  <a:pt x="2794534" y="4124159"/>
                  <a:pt x="2807021" y="4070867"/>
                </a:cubicBezTo>
                <a:cubicBezTo>
                  <a:pt x="2801669" y="4070867"/>
                  <a:pt x="2798994" y="4066920"/>
                  <a:pt x="2798994" y="4059024"/>
                </a:cubicBezTo>
                <a:cubicBezTo>
                  <a:pt x="2804345" y="4059024"/>
                  <a:pt x="2807021" y="4056063"/>
                  <a:pt x="2807021" y="4050143"/>
                </a:cubicBezTo>
                <a:lnTo>
                  <a:pt x="2825752" y="4059024"/>
                </a:lnTo>
                <a:lnTo>
                  <a:pt x="2836456" y="4059024"/>
                </a:lnTo>
                <a:cubicBezTo>
                  <a:pt x="2845376" y="4059024"/>
                  <a:pt x="2857863" y="4041261"/>
                  <a:pt x="2873919" y="4005732"/>
                </a:cubicBezTo>
                <a:lnTo>
                  <a:pt x="2873919" y="3964284"/>
                </a:lnTo>
                <a:lnTo>
                  <a:pt x="2855187" y="3964284"/>
                </a:lnTo>
                <a:lnTo>
                  <a:pt x="2825752" y="3985008"/>
                </a:lnTo>
                <a:lnTo>
                  <a:pt x="2817725" y="3985008"/>
                </a:lnTo>
                <a:lnTo>
                  <a:pt x="2788290" y="3964284"/>
                </a:lnTo>
                <a:cubicBezTo>
                  <a:pt x="2763315" y="3989943"/>
                  <a:pt x="2750827" y="4010667"/>
                  <a:pt x="2750827" y="4026458"/>
                </a:cubicBezTo>
                <a:lnTo>
                  <a:pt x="2740124" y="4026458"/>
                </a:lnTo>
                <a:cubicBezTo>
                  <a:pt x="2727636" y="4026458"/>
                  <a:pt x="2721393" y="4019550"/>
                  <a:pt x="2721393" y="4005732"/>
                </a:cubicBezTo>
                <a:cubicBezTo>
                  <a:pt x="2724960" y="3966258"/>
                  <a:pt x="2734772" y="3934677"/>
                  <a:pt x="2750827" y="3910992"/>
                </a:cubicBezTo>
                <a:lnTo>
                  <a:pt x="2750827" y="3890268"/>
                </a:lnTo>
                <a:lnTo>
                  <a:pt x="2740124" y="3890268"/>
                </a:lnTo>
                <a:cubicBezTo>
                  <a:pt x="2716933" y="3939612"/>
                  <a:pt x="2700877" y="3964284"/>
                  <a:pt x="2691958" y="3964284"/>
                </a:cubicBezTo>
                <a:lnTo>
                  <a:pt x="2683929" y="3943560"/>
                </a:lnTo>
                <a:lnTo>
                  <a:pt x="2691958" y="3890268"/>
                </a:lnTo>
                <a:cubicBezTo>
                  <a:pt x="2675902" y="3890268"/>
                  <a:pt x="2647359" y="3858688"/>
                  <a:pt x="2606328" y="3795528"/>
                </a:cubicBezTo>
                <a:cubicBezTo>
                  <a:pt x="2613464" y="3795528"/>
                  <a:pt x="2617032" y="3791581"/>
                  <a:pt x="2617032" y="3783686"/>
                </a:cubicBezTo>
                <a:lnTo>
                  <a:pt x="2635764" y="3795528"/>
                </a:lnTo>
                <a:cubicBezTo>
                  <a:pt x="2673226" y="3775790"/>
                  <a:pt x="2691958" y="3760988"/>
                  <a:pt x="2691958" y="3751119"/>
                </a:cubicBezTo>
                <a:lnTo>
                  <a:pt x="2691958" y="3742236"/>
                </a:lnTo>
                <a:lnTo>
                  <a:pt x="2683929" y="3721512"/>
                </a:lnTo>
                <a:lnTo>
                  <a:pt x="2702662" y="3709670"/>
                </a:lnTo>
                <a:cubicBezTo>
                  <a:pt x="2715149" y="3711645"/>
                  <a:pt x="2721393" y="3718551"/>
                  <a:pt x="2721393" y="3730394"/>
                </a:cubicBezTo>
                <a:cubicBezTo>
                  <a:pt x="2716040" y="3744211"/>
                  <a:pt x="2713365" y="3755066"/>
                  <a:pt x="2713365" y="3762962"/>
                </a:cubicBezTo>
                <a:cubicBezTo>
                  <a:pt x="2718716" y="3776778"/>
                  <a:pt x="2721393" y="3787633"/>
                  <a:pt x="2721393" y="3795528"/>
                </a:cubicBezTo>
                <a:cubicBezTo>
                  <a:pt x="2716040" y="3795528"/>
                  <a:pt x="2713365" y="3798489"/>
                  <a:pt x="2713365" y="3804410"/>
                </a:cubicBezTo>
                <a:cubicBezTo>
                  <a:pt x="2754395" y="3847833"/>
                  <a:pt x="2779371" y="3869544"/>
                  <a:pt x="2788290" y="3869544"/>
                </a:cubicBezTo>
                <a:cubicBezTo>
                  <a:pt x="2788290" y="3857702"/>
                  <a:pt x="2794534" y="3842898"/>
                  <a:pt x="2807021" y="3825135"/>
                </a:cubicBezTo>
                <a:lnTo>
                  <a:pt x="2807021" y="3816252"/>
                </a:lnTo>
                <a:cubicBezTo>
                  <a:pt x="2787398" y="3816252"/>
                  <a:pt x="2768667" y="3802436"/>
                  <a:pt x="2750827" y="3774804"/>
                </a:cubicBezTo>
                <a:lnTo>
                  <a:pt x="2750827" y="3751119"/>
                </a:lnTo>
                <a:lnTo>
                  <a:pt x="2780262" y="3709670"/>
                </a:lnTo>
                <a:lnTo>
                  <a:pt x="2780262" y="3688946"/>
                </a:lnTo>
                <a:cubicBezTo>
                  <a:pt x="2735664" y="3688946"/>
                  <a:pt x="2713365" y="3664273"/>
                  <a:pt x="2713365" y="3614930"/>
                </a:cubicBezTo>
                <a:cubicBezTo>
                  <a:pt x="2713365" y="3605061"/>
                  <a:pt x="2722284" y="3594206"/>
                  <a:pt x="2740124" y="3582362"/>
                </a:cubicBezTo>
                <a:cubicBezTo>
                  <a:pt x="2740124" y="3572494"/>
                  <a:pt x="2727636" y="3547822"/>
                  <a:pt x="2702662" y="3508347"/>
                </a:cubicBezTo>
                <a:cubicBezTo>
                  <a:pt x="2702662" y="3494530"/>
                  <a:pt x="2712473" y="3487622"/>
                  <a:pt x="2732096" y="3487622"/>
                </a:cubicBezTo>
                <a:lnTo>
                  <a:pt x="2732096" y="3455055"/>
                </a:lnTo>
                <a:cubicBezTo>
                  <a:pt x="2712473" y="3455055"/>
                  <a:pt x="2702662" y="3444200"/>
                  <a:pt x="2702662" y="3422489"/>
                </a:cubicBezTo>
                <a:cubicBezTo>
                  <a:pt x="2709797" y="3369197"/>
                  <a:pt x="2719609" y="3326761"/>
                  <a:pt x="2732096" y="3295182"/>
                </a:cubicBezTo>
                <a:lnTo>
                  <a:pt x="2750827" y="3307025"/>
                </a:lnTo>
                <a:lnTo>
                  <a:pt x="2758855" y="3307025"/>
                </a:lnTo>
                <a:lnTo>
                  <a:pt x="2758855" y="3295182"/>
                </a:lnTo>
                <a:cubicBezTo>
                  <a:pt x="2712473" y="3218205"/>
                  <a:pt x="2683929" y="3179717"/>
                  <a:pt x="2673226" y="3179717"/>
                </a:cubicBezTo>
                <a:lnTo>
                  <a:pt x="2665198" y="3200441"/>
                </a:lnTo>
                <a:lnTo>
                  <a:pt x="2665198" y="3265575"/>
                </a:lnTo>
                <a:lnTo>
                  <a:pt x="2673226" y="3318867"/>
                </a:lnTo>
                <a:cubicBezTo>
                  <a:pt x="2660739" y="3318867"/>
                  <a:pt x="2654495" y="3328735"/>
                  <a:pt x="2654495" y="3348473"/>
                </a:cubicBezTo>
                <a:lnTo>
                  <a:pt x="2635764" y="3348473"/>
                </a:lnTo>
                <a:lnTo>
                  <a:pt x="2635764" y="3327749"/>
                </a:lnTo>
                <a:cubicBezTo>
                  <a:pt x="2635764" y="3321827"/>
                  <a:pt x="2638439" y="3318867"/>
                  <a:pt x="2643791" y="3318867"/>
                </a:cubicBezTo>
                <a:cubicBezTo>
                  <a:pt x="2629520" y="3257680"/>
                  <a:pt x="2614357" y="3225113"/>
                  <a:pt x="2598301" y="3221166"/>
                </a:cubicBezTo>
                <a:cubicBezTo>
                  <a:pt x="2598301" y="3229060"/>
                  <a:pt x="2594733" y="3233009"/>
                  <a:pt x="2587597" y="3233009"/>
                </a:cubicBezTo>
                <a:cubicBezTo>
                  <a:pt x="2587597" y="3240903"/>
                  <a:pt x="2591165" y="3251759"/>
                  <a:pt x="2598301" y="3265575"/>
                </a:cubicBezTo>
                <a:cubicBezTo>
                  <a:pt x="2598301" y="3384000"/>
                  <a:pt x="2578677" y="3458016"/>
                  <a:pt x="2539432" y="3487622"/>
                </a:cubicBezTo>
                <a:lnTo>
                  <a:pt x="2539432" y="3508347"/>
                </a:lnTo>
                <a:cubicBezTo>
                  <a:pt x="2564406" y="3508347"/>
                  <a:pt x="2576893" y="3515255"/>
                  <a:pt x="2576893" y="3529071"/>
                </a:cubicBezTo>
                <a:lnTo>
                  <a:pt x="2576893" y="3549795"/>
                </a:lnTo>
                <a:lnTo>
                  <a:pt x="2528728" y="3540914"/>
                </a:lnTo>
                <a:cubicBezTo>
                  <a:pt x="2528728" y="3560652"/>
                  <a:pt x="2519808" y="3570519"/>
                  <a:pt x="2501968" y="3570519"/>
                </a:cubicBezTo>
                <a:lnTo>
                  <a:pt x="2501968" y="3582362"/>
                </a:lnTo>
                <a:cubicBezTo>
                  <a:pt x="2501968" y="3586310"/>
                  <a:pt x="2518024" y="3604073"/>
                  <a:pt x="2550135" y="3635654"/>
                </a:cubicBezTo>
                <a:lnTo>
                  <a:pt x="2550135" y="3647496"/>
                </a:lnTo>
                <a:cubicBezTo>
                  <a:pt x="2535863" y="3696841"/>
                  <a:pt x="2528728" y="3724473"/>
                  <a:pt x="2528728" y="3730394"/>
                </a:cubicBezTo>
                <a:lnTo>
                  <a:pt x="2528728" y="3804410"/>
                </a:lnTo>
                <a:lnTo>
                  <a:pt x="2550135" y="3836978"/>
                </a:lnTo>
                <a:lnTo>
                  <a:pt x="2528728" y="3848820"/>
                </a:lnTo>
                <a:cubicBezTo>
                  <a:pt x="2518024" y="3840925"/>
                  <a:pt x="2505536" y="3836978"/>
                  <a:pt x="2491265" y="3836978"/>
                </a:cubicBezTo>
                <a:cubicBezTo>
                  <a:pt x="2491265" y="3876452"/>
                  <a:pt x="2485021" y="3914941"/>
                  <a:pt x="2472534" y="3952442"/>
                </a:cubicBezTo>
                <a:lnTo>
                  <a:pt x="2453801" y="3943560"/>
                </a:lnTo>
                <a:lnTo>
                  <a:pt x="2443098" y="3943560"/>
                </a:lnTo>
                <a:lnTo>
                  <a:pt x="2443098" y="3996851"/>
                </a:lnTo>
                <a:cubicBezTo>
                  <a:pt x="2462721" y="3996851"/>
                  <a:pt x="2472534" y="4003759"/>
                  <a:pt x="2472534" y="4017575"/>
                </a:cubicBezTo>
                <a:cubicBezTo>
                  <a:pt x="2447558" y="4017575"/>
                  <a:pt x="2435070" y="4024484"/>
                  <a:pt x="2435070" y="4038300"/>
                </a:cubicBezTo>
                <a:lnTo>
                  <a:pt x="2435070" y="4070867"/>
                </a:lnTo>
                <a:cubicBezTo>
                  <a:pt x="2460046" y="4074814"/>
                  <a:pt x="2472534" y="4085670"/>
                  <a:pt x="2472534" y="4103433"/>
                </a:cubicBezTo>
                <a:cubicBezTo>
                  <a:pt x="2472534" y="4113302"/>
                  <a:pt x="2462721" y="4123171"/>
                  <a:pt x="2443098" y="4133040"/>
                </a:cubicBezTo>
                <a:cubicBezTo>
                  <a:pt x="2428827" y="4133040"/>
                  <a:pt x="2419907" y="4115276"/>
                  <a:pt x="2416339" y="4079748"/>
                </a:cubicBezTo>
                <a:lnTo>
                  <a:pt x="2394932" y="4079748"/>
                </a:lnTo>
                <a:cubicBezTo>
                  <a:pt x="2382445" y="4079748"/>
                  <a:pt x="2376201" y="4090605"/>
                  <a:pt x="2376201" y="4112316"/>
                </a:cubicBezTo>
                <a:lnTo>
                  <a:pt x="2386905" y="4186331"/>
                </a:lnTo>
                <a:lnTo>
                  <a:pt x="2376201" y="4186331"/>
                </a:lnTo>
                <a:cubicBezTo>
                  <a:pt x="2363713" y="4186331"/>
                  <a:pt x="2357469" y="4175476"/>
                  <a:pt x="2357469" y="4153764"/>
                </a:cubicBezTo>
                <a:lnTo>
                  <a:pt x="2338738" y="4153764"/>
                </a:lnTo>
                <a:cubicBezTo>
                  <a:pt x="2338738" y="4169554"/>
                  <a:pt x="2316438" y="4202122"/>
                  <a:pt x="2271840" y="4251465"/>
                </a:cubicBezTo>
                <a:lnTo>
                  <a:pt x="2271840" y="4260347"/>
                </a:lnTo>
                <a:lnTo>
                  <a:pt x="2290572" y="4292915"/>
                </a:lnTo>
                <a:cubicBezTo>
                  <a:pt x="2290572" y="4306731"/>
                  <a:pt x="2284328" y="4313639"/>
                  <a:pt x="2271840" y="4313639"/>
                </a:cubicBezTo>
                <a:cubicBezTo>
                  <a:pt x="2271840" y="4303770"/>
                  <a:pt x="2262029" y="4292915"/>
                  <a:pt x="2242406" y="4281072"/>
                </a:cubicBezTo>
                <a:lnTo>
                  <a:pt x="2231702" y="4281072"/>
                </a:lnTo>
                <a:lnTo>
                  <a:pt x="2231702" y="4304757"/>
                </a:lnTo>
                <a:lnTo>
                  <a:pt x="2212971" y="4304757"/>
                </a:lnTo>
                <a:lnTo>
                  <a:pt x="2212971" y="4251465"/>
                </a:lnTo>
                <a:cubicBezTo>
                  <a:pt x="2239729" y="4251465"/>
                  <a:pt x="2253109" y="4226793"/>
                  <a:pt x="2253109" y="4177449"/>
                </a:cubicBezTo>
                <a:lnTo>
                  <a:pt x="2253109" y="4153764"/>
                </a:lnTo>
                <a:lnTo>
                  <a:pt x="2231702" y="4153764"/>
                </a:lnTo>
                <a:cubicBezTo>
                  <a:pt x="2231702" y="4211003"/>
                  <a:pt x="2216539" y="4239623"/>
                  <a:pt x="2186211" y="4239623"/>
                </a:cubicBezTo>
                <a:lnTo>
                  <a:pt x="2186211" y="4260347"/>
                </a:lnTo>
                <a:lnTo>
                  <a:pt x="2194239" y="4281072"/>
                </a:lnTo>
                <a:cubicBezTo>
                  <a:pt x="2188888" y="4283046"/>
                  <a:pt x="2166588" y="4304757"/>
                  <a:pt x="2127342" y="4346205"/>
                </a:cubicBezTo>
                <a:lnTo>
                  <a:pt x="2138046" y="4366929"/>
                </a:lnTo>
                <a:lnTo>
                  <a:pt x="2138046" y="4378772"/>
                </a:lnTo>
                <a:cubicBezTo>
                  <a:pt x="2138046" y="4392589"/>
                  <a:pt x="2130910" y="4399497"/>
                  <a:pt x="2116639" y="4399497"/>
                </a:cubicBezTo>
                <a:lnTo>
                  <a:pt x="2097907" y="4399497"/>
                </a:lnTo>
                <a:lnTo>
                  <a:pt x="2079175" y="4387655"/>
                </a:lnTo>
                <a:lnTo>
                  <a:pt x="2079175" y="4408379"/>
                </a:lnTo>
                <a:lnTo>
                  <a:pt x="2097907" y="4440945"/>
                </a:lnTo>
                <a:lnTo>
                  <a:pt x="2097907" y="4461671"/>
                </a:lnTo>
                <a:cubicBezTo>
                  <a:pt x="2085419" y="4461671"/>
                  <a:pt x="2079175" y="4451802"/>
                  <a:pt x="2079175" y="4432064"/>
                </a:cubicBezTo>
                <a:lnTo>
                  <a:pt x="2060445" y="4432064"/>
                </a:lnTo>
                <a:cubicBezTo>
                  <a:pt x="2060445" y="4459696"/>
                  <a:pt x="2054201" y="4473513"/>
                  <a:pt x="2041712" y="4473513"/>
                </a:cubicBezTo>
                <a:lnTo>
                  <a:pt x="2031009" y="4473513"/>
                </a:lnTo>
                <a:lnTo>
                  <a:pt x="2012278" y="4461671"/>
                </a:lnTo>
                <a:cubicBezTo>
                  <a:pt x="2012278" y="4483381"/>
                  <a:pt x="2006034" y="4494237"/>
                  <a:pt x="1993547" y="4494237"/>
                </a:cubicBezTo>
                <a:lnTo>
                  <a:pt x="1974816" y="4494237"/>
                </a:lnTo>
                <a:lnTo>
                  <a:pt x="1956084" y="4482395"/>
                </a:lnTo>
                <a:cubicBezTo>
                  <a:pt x="1956084" y="4533712"/>
                  <a:pt x="1942705" y="4559370"/>
                  <a:pt x="1915945" y="4559370"/>
                </a:cubicBezTo>
                <a:cubicBezTo>
                  <a:pt x="1915945" y="4551476"/>
                  <a:pt x="1913269" y="4547528"/>
                  <a:pt x="1907918" y="4547528"/>
                </a:cubicBezTo>
                <a:lnTo>
                  <a:pt x="1907918" y="4580096"/>
                </a:lnTo>
                <a:lnTo>
                  <a:pt x="1878482" y="4559370"/>
                </a:lnTo>
                <a:lnTo>
                  <a:pt x="1878482" y="4588977"/>
                </a:lnTo>
                <a:lnTo>
                  <a:pt x="1897214" y="4580096"/>
                </a:lnTo>
                <a:lnTo>
                  <a:pt x="1897214" y="4609701"/>
                </a:lnTo>
                <a:lnTo>
                  <a:pt x="1841020" y="4662993"/>
                </a:lnTo>
                <a:cubicBezTo>
                  <a:pt x="1841020" y="4649177"/>
                  <a:pt x="1833884" y="4642268"/>
                  <a:pt x="1819613" y="4642268"/>
                </a:cubicBezTo>
                <a:cubicBezTo>
                  <a:pt x="1819613" y="4685691"/>
                  <a:pt x="1807126" y="4707402"/>
                  <a:pt x="1782150" y="4707402"/>
                </a:cubicBezTo>
                <a:lnTo>
                  <a:pt x="1782150" y="4728126"/>
                </a:lnTo>
                <a:lnTo>
                  <a:pt x="1792853" y="4728126"/>
                </a:lnTo>
                <a:lnTo>
                  <a:pt x="1811586" y="4716284"/>
                </a:lnTo>
                <a:cubicBezTo>
                  <a:pt x="1813369" y="4730100"/>
                  <a:pt x="1819613" y="4737009"/>
                  <a:pt x="1830317" y="4737009"/>
                </a:cubicBezTo>
                <a:lnTo>
                  <a:pt x="1841020" y="4716284"/>
                </a:lnTo>
                <a:cubicBezTo>
                  <a:pt x="1833884" y="4704441"/>
                  <a:pt x="1830317" y="4690625"/>
                  <a:pt x="1830317" y="4674836"/>
                </a:cubicBezTo>
                <a:lnTo>
                  <a:pt x="1849048" y="4674836"/>
                </a:lnTo>
                <a:cubicBezTo>
                  <a:pt x="1849048" y="4708390"/>
                  <a:pt x="1884727" y="4782404"/>
                  <a:pt x="1956084" y="4896882"/>
                </a:cubicBezTo>
                <a:lnTo>
                  <a:pt x="1956084" y="4962017"/>
                </a:lnTo>
                <a:cubicBezTo>
                  <a:pt x="1956084" y="5015307"/>
                  <a:pt x="1942705" y="5046888"/>
                  <a:pt x="1915945" y="5056757"/>
                </a:cubicBezTo>
                <a:lnTo>
                  <a:pt x="1878482" y="5056757"/>
                </a:lnTo>
                <a:cubicBezTo>
                  <a:pt x="1828533" y="5027150"/>
                  <a:pt x="1796422" y="4984714"/>
                  <a:pt x="1782150" y="4929450"/>
                </a:cubicBezTo>
                <a:lnTo>
                  <a:pt x="1733984" y="4938332"/>
                </a:lnTo>
                <a:lnTo>
                  <a:pt x="1715253" y="4938332"/>
                </a:lnTo>
                <a:lnTo>
                  <a:pt x="1677790" y="4908725"/>
                </a:lnTo>
                <a:lnTo>
                  <a:pt x="1667087" y="4908725"/>
                </a:lnTo>
                <a:cubicBezTo>
                  <a:pt x="1679574" y="5029125"/>
                  <a:pt x="1685818" y="5096231"/>
                  <a:pt x="1685818" y="5110049"/>
                </a:cubicBezTo>
                <a:cubicBezTo>
                  <a:pt x="1685818" y="5143601"/>
                  <a:pt x="1660843" y="5171235"/>
                  <a:pt x="1610892" y="5192946"/>
                </a:cubicBezTo>
                <a:cubicBezTo>
                  <a:pt x="1525264" y="5145576"/>
                  <a:pt x="1470853" y="5111035"/>
                  <a:pt x="1447662" y="5089323"/>
                </a:cubicBezTo>
                <a:lnTo>
                  <a:pt x="1428931" y="5089323"/>
                </a:lnTo>
                <a:lnTo>
                  <a:pt x="1428931" y="5142615"/>
                </a:lnTo>
                <a:cubicBezTo>
                  <a:pt x="1377197" y="5233408"/>
                  <a:pt x="1341519" y="5278803"/>
                  <a:pt x="1321895" y="5278803"/>
                </a:cubicBezTo>
                <a:lnTo>
                  <a:pt x="1303163" y="5278803"/>
                </a:lnTo>
                <a:cubicBezTo>
                  <a:pt x="1290676" y="5278803"/>
                  <a:pt x="1284432" y="5271895"/>
                  <a:pt x="1284432" y="5258079"/>
                </a:cubicBezTo>
                <a:lnTo>
                  <a:pt x="1284432" y="5246237"/>
                </a:lnTo>
                <a:lnTo>
                  <a:pt x="1313867" y="5246237"/>
                </a:lnTo>
                <a:lnTo>
                  <a:pt x="1313867" y="5225513"/>
                </a:lnTo>
                <a:lnTo>
                  <a:pt x="1254998" y="5225513"/>
                </a:lnTo>
                <a:cubicBezTo>
                  <a:pt x="1246078" y="5225513"/>
                  <a:pt x="1236267" y="5214656"/>
                  <a:pt x="1225563" y="5192946"/>
                </a:cubicBezTo>
                <a:lnTo>
                  <a:pt x="1225563" y="5172221"/>
                </a:lnTo>
                <a:cubicBezTo>
                  <a:pt x="1229130" y="5158405"/>
                  <a:pt x="1236267" y="5151497"/>
                  <a:pt x="1246970" y="5151497"/>
                </a:cubicBezTo>
                <a:lnTo>
                  <a:pt x="1180072" y="4991622"/>
                </a:lnTo>
                <a:lnTo>
                  <a:pt x="1180072" y="4962017"/>
                </a:lnTo>
                <a:lnTo>
                  <a:pt x="1198803" y="4962017"/>
                </a:lnTo>
                <a:lnTo>
                  <a:pt x="1198803" y="4982741"/>
                </a:lnTo>
                <a:lnTo>
                  <a:pt x="1206831" y="4982741"/>
                </a:lnTo>
                <a:lnTo>
                  <a:pt x="1206831" y="4970898"/>
                </a:lnTo>
                <a:cubicBezTo>
                  <a:pt x="1194344" y="4943266"/>
                  <a:pt x="1188100" y="4922541"/>
                  <a:pt x="1188100" y="4908725"/>
                </a:cubicBezTo>
                <a:lnTo>
                  <a:pt x="1206831" y="4917608"/>
                </a:lnTo>
                <a:cubicBezTo>
                  <a:pt x="1206831" y="4907739"/>
                  <a:pt x="1220211" y="4897870"/>
                  <a:pt x="1246970" y="4888001"/>
                </a:cubicBezTo>
                <a:lnTo>
                  <a:pt x="1254998" y="4908725"/>
                </a:lnTo>
                <a:lnTo>
                  <a:pt x="1254998" y="4938332"/>
                </a:lnTo>
                <a:lnTo>
                  <a:pt x="1225563" y="4938332"/>
                </a:lnTo>
                <a:lnTo>
                  <a:pt x="1225563" y="4950174"/>
                </a:lnTo>
                <a:cubicBezTo>
                  <a:pt x="1239834" y="4965964"/>
                  <a:pt x="1246970" y="4990636"/>
                  <a:pt x="1246970" y="5024190"/>
                </a:cubicBezTo>
                <a:lnTo>
                  <a:pt x="1265701" y="5024190"/>
                </a:lnTo>
                <a:lnTo>
                  <a:pt x="1246970" y="4962017"/>
                </a:lnTo>
                <a:lnTo>
                  <a:pt x="1254998" y="4962017"/>
                </a:lnTo>
                <a:lnTo>
                  <a:pt x="1273729" y="4970898"/>
                </a:lnTo>
                <a:cubicBezTo>
                  <a:pt x="1273729" y="4964978"/>
                  <a:pt x="1277296" y="4962017"/>
                  <a:pt x="1284432" y="4962017"/>
                </a:cubicBezTo>
                <a:lnTo>
                  <a:pt x="1273729" y="4938332"/>
                </a:lnTo>
                <a:lnTo>
                  <a:pt x="1284432" y="4843592"/>
                </a:lnTo>
                <a:cubicBezTo>
                  <a:pt x="1273729" y="4808064"/>
                  <a:pt x="1251430" y="4790300"/>
                  <a:pt x="1217534" y="4790300"/>
                </a:cubicBezTo>
                <a:lnTo>
                  <a:pt x="1217534" y="4802142"/>
                </a:lnTo>
                <a:cubicBezTo>
                  <a:pt x="1222887" y="4813985"/>
                  <a:pt x="1225563" y="4827801"/>
                  <a:pt x="1225563" y="4843592"/>
                </a:cubicBezTo>
                <a:cubicBezTo>
                  <a:pt x="1200587" y="4843592"/>
                  <a:pt x="1188100" y="4865303"/>
                  <a:pt x="1188100" y="4908725"/>
                </a:cubicBezTo>
                <a:cubicBezTo>
                  <a:pt x="1111391" y="4837670"/>
                  <a:pt x="1073037" y="4795234"/>
                  <a:pt x="1073037" y="4781418"/>
                </a:cubicBezTo>
                <a:cubicBezTo>
                  <a:pt x="1040926" y="4741942"/>
                  <a:pt x="1024870" y="4710363"/>
                  <a:pt x="1024870" y="4686678"/>
                </a:cubicBezTo>
                <a:lnTo>
                  <a:pt x="1024870" y="4662993"/>
                </a:lnTo>
                <a:lnTo>
                  <a:pt x="1035573" y="4662993"/>
                </a:lnTo>
                <a:lnTo>
                  <a:pt x="1054304" y="4674836"/>
                </a:lnTo>
                <a:lnTo>
                  <a:pt x="1054304" y="4662993"/>
                </a:lnTo>
                <a:lnTo>
                  <a:pt x="1043601" y="4600820"/>
                </a:lnTo>
                <a:lnTo>
                  <a:pt x="1065008" y="4600820"/>
                </a:lnTo>
                <a:cubicBezTo>
                  <a:pt x="1109607" y="4658059"/>
                  <a:pt x="1131906" y="4693586"/>
                  <a:pt x="1131906" y="4707402"/>
                </a:cubicBezTo>
                <a:cubicBezTo>
                  <a:pt x="1144393" y="4707402"/>
                  <a:pt x="1150638" y="4700494"/>
                  <a:pt x="1150638" y="4686678"/>
                </a:cubicBezTo>
                <a:lnTo>
                  <a:pt x="1150638" y="4674836"/>
                </a:lnTo>
                <a:lnTo>
                  <a:pt x="1102471" y="4609701"/>
                </a:lnTo>
                <a:lnTo>
                  <a:pt x="1102471" y="4588977"/>
                </a:lnTo>
                <a:lnTo>
                  <a:pt x="1121202" y="4559370"/>
                </a:lnTo>
                <a:lnTo>
                  <a:pt x="1121202" y="4535685"/>
                </a:lnTo>
                <a:cubicBezTo>
                  <a:pt x="1096227" y="4535685"/>
                  <a:pt x="1083740" y="4517922"/>
                  <a:pt x="1083740" y="4482395"/>
                </a:cubicBezTo>
                <a:lnTo>
                  <a:pt x="1091768" y="4482395"/>
                </a:lnTo>
                <a:lnTo>
                  <a:pt x="1131906" y="4494237"/>
                </a:lnTo>
                <a:lnTo>
                  <a:pt x="1139934" y="4473513"/>
                </a:lnTo>
                <a:cubicBezTo>
                  <a:pt x="1127446" y="4473513"/>
                  <a:pt x="1121202" y="4462657"/>
                  <a:pt x="1121202" y="4440945"/>
                </a:cubicBezTo>
                <a:cubicBezTo>
                  <a:pt x="1121202" y="4415287"/>
                  <a:pt x="1133689" y="4376798"/>
                  <a:pt x="1158665" y="4325481"/>
                </a:cubicBezTo>
                <a:cubicBezTo>
                  <a:pt x="1158665" y="4301796"/>
                  <a:pt x="1139934" y="4244557"/>
                  <a:pt x="1102471" y="4153764"/>
                </a:cubicBezTo>
                <a:lnTo>
                  <a:pt x="1121202" y="4144883"/>
                </a:lnTo>
                <a:cubicBezTo>
                  <a:pt x="1114067" y="4136987"/>
                  <a:pt x="1110498" y="4115276"/>
                  <a:pt x="1110498" y="4079748"/>
                </a:cubicBezTo>
                <a:lnTo>
                  <a:pt x="1121202" y="4079748"/>
                </a:lnTo>
                <a:lnTo>
                  <a:pt x="1121202" y="4038300"/>
                </a:lnTo>
                <a:cubicBezTo>
                  <a:pt x="1096227" y="4038300"/>
                  <a:pt x="1083740" y="4006720"/>
                  <a:pt x="1083740" y="3943560"/>
                </a:cubicBezTo>
                <a:lnTo>
                  <a:pt x="1102471" y="3931718"/>
                </a:lnTo>
                <a:cubicBezTo>
                  <a:pt x="1104255" y="3945534"/>
                  <a:pt x="1110498" y="3952442"/>
                  <a:pt x="1121202" y="3952442"/>
                </a:cubicBezTo>
                <a:lnTo>
                  <a:pt x="1121202" y="3869544"/>
                </a:lnTo>
                <a:lnTo>
                  <a:pt x="1110498" y="3869544"/>
                </a:lnTo>
                <a:lnTo>
                  <a:pt x="1110498" y="3890268"/>
                </a:lnTo>
                <a:lnTo>
                  <a:pt x="1102471" y="3890268"/>
                </a:lnTo>
                <a:cubicBezTo>
                  <a:pt x="1089984" y="3890268"/>
                  <a:pt x="1083740" y="3879413"/>
                  <a:pt x="1083740" y="3857702"/>
                </a:cubicBezTo>
                <a:lnTo>
                  <a:pt x="1091768" y="3804410"/>
                </a:lnTo>
                <a:cubicBezTo>
                  <a:pt x="1091768" y="3788620"/>
                  <a:pt x="1079280" y="3725459"/>
                  <a:pt x="1054304" y="3614930"/>
                </a:cubicBezTo>
                <a:lnTo>
                  <a:pt x="1054304" y="3594206"/>
                </a:lnTo>
                <a:lnTo>
                  <a:pt x="1065008" y="3594206"/>
                </a:lnTo>
                <a:cubicBezTo>
                  <a:pt x="1082848" y="3594206"/>
                  <a:pt x="1098011" y="3657365"/>
                  <a:pt x="1110498" y="3783686"/>
                </a:cubicBezTo>
                <a:cubicBezTo>
                  <a:pt x="1124771" y="3783686"/>
                  <a:pt x="1131906" y="3776778"/>
                  <a:pt x="1131906" y="3762962"/>
                </a:cubicBezTo>
                <a:lnTo>
                  <a:pt x="1110498" y="3721512"/>
                </a:lnTo>
                <a:cubicBezTo>
                  <a:pt x="1117635" y="3707696"/>
                  <a:pt x="1121202" y="3692893"/>
                  <a:pt x="1121202" y="3677103"/>
                </a:cubicBezTo>
                <a:cubicBezTo>
                  <a:pt x="1103364" y="3651443"/>
                  <a:pt x="1090875" y="3566572"/>
                  <a:pt x="1083740" y="3422489"/>
                </a:cubicBezTo>
                <a:cubicBezTo>
                  <a:pt x="1073037" y="3422489"/>
                  <a:pt x="1066793" y="3397816"/>
                  <a:pt x="1065008" y="3348473"/>
                </a:cubicBezTo>
                <a:lnTo>
                  <a:pt x="1065008" y="3327749"/>
                </a:lnTo>
                <a:lnTo>
                  <a:pt x="1073037" y="3274457"/>
                </a:lnTo>
                <a:cubicBezTo>
                  <a:pt x="1064117" y="3274457"/>
                  <a:pt x="1054304" y="3263602"/>
                  <a:pt x="1043601" y="3241890"/>
                </a:cubicBezTo>
                <a:lnTo>
                  <a:pt x="1065008" y="3212283"/>
                </a:lnTo>
                <a:lnTo>
                  <a:pt x="1043601" y="3179717"/>
                </a:lnTo>
                <a:lnTo>
                  <a:pt x="1043601" y="3167874"/>
                </a:lnTo>
                <a:cubicBezTo>
                  <a:pt x="1043601" y="3161954"/>
                  <a:pt x="1047169" y="3158993"/>
                  <a:pt x="1054304" y="3158993"/>
                </a:cubicBezTo>
                <a:cubicBezTo>
                  <a:pt x="1041817" y="3137281"/>
                  <a:pt x="1035573" y="3108662"/>
                  <a:pt x="1035573" y="3073134"/>
                </a:cubicBezTo>
                <a:lnTo>
                  <a:pt x="1016842" y="3073134"/>
                </a:lnTo>
                <a:lnTo>
                  <a:pt x="1016842" y="3084977"/>
                </a:lnTo>
                <a:cubicBezTo>
                  <a:pt x="1016842" y="3104715"/>
                  <a:pt x="1023086" y="3150111"/>
                  <a:pt x="1035573" y="3221166"/>
                </a:cubicBezTo>
                <a:lnTo>
                  <a:pt x="1024870" y="3221166"/>
                </a:lnTo>
                <a:cubicBezTo>
                  <a:pt x="1012382" y="3221166"/>
                  <a:pt x="1006139" y="3214258"/>
                  <a:pt x="1006139" y="3200441"/>
                </a:cubicBezTo>
                <a:cubicBezTo>
                  <a:pt x="1013274" y="3200441"/>
                  <a:pt x="1016842" y="3197481"/>
                  <a:pt x="1016842" y="3191559"/>
                </a:cubicBezTo>
                <a:cubicBezTo>
                  <a:pt x="1002571" y="3191559"/>
                  <a:pt x="989191" y="3134320"/>
                  <a:pt x="976704" y="3019842"/>
                </a:cubicBezTo>
                <a:lnTo>
                  <a:pt x="957972" y="3019842"/>
                </a:lnTo>
                <a:lnTo>
                  <a:pt x="957972" y="3052410"/>
                </a:lnTo>
                <a:lnTo>
                  <a:pt x="939241" y="3052410"/>
                </a:lnTo>
                <a:cubicBezTo>
                  <a:pt x="953512" y="2932010"/>
                  <a:pt x="963324" y="2871812"/>
                  <a:pt x="968676" y="2871812"/>
                </a:cubicBezTo>
                <a:lnTo>
                  <a:pt x="995435" y="2871812"/>
                </a:lnTo>
                <a:lnTo>
                  <a:pt x="995435" y="2862929"/>
                </a:lnTo>
                <a:cubicBezTo>
                  <a:pt x="995435" y="2847139"/>
                  <a:pt x="989191" y="2839244"/>
                  <a:pt x="976704" y="2839244"/>
                </a:cubicBezTo>
                <a:cubicBezTo>
                  <a:pt x="976704" y="2855035"/>
                  <a:pt x="970459" y="2862929"/>
                  <a:pt x="957972" y="2862929"/>
                </a:cubicBezTo>
                <a:cubicBezTo>
                  <a:pt x="940133" y="2805691"/>
                  <a:pt x="927645" y="2777072"/>
                  <a:pt x="920510" y="2777072"/>
                </a:cubicBezTo>
                <a:lnTo>
                  <a:pt x="920510" y="2797796"/>
                </a:lnTo>
                <a:lnTo>
                  <a:pt x="901778" y="2797796"/>
                </a:lnTo>
                <a:lnTo>
                  <a:pt x="901778" y="2744504"/>
                </a:lnTo>
                <a:cubicBezTo>
                  <a:pt x="869667" y="2758321"/>
                  <a:pt x="847369" y="2765229"/>
                  <a:pt x="834881" y="2765229"/>
                </a:cubicBezTo>
                <a:cubicBezTo>
                  <a:pt x="820609" y="2696148"/>
                  <a:pt x="813474" y="2632987"/>
                  <a:pt x="813474" y="2575748"/>
                </a:cubicBezTo>
                <a:lnTo>
                  <a:pt x="834881" y="2543181"/>
                </a:lnTo>
                <a:lnTo>
                  <a:pt x="834881" y="2481008"/>
                </a:lnTo>
                <a:cubicBezTo>
                  <a:pt x="815258" y="2481008"/>
                  <a:pt x="805445" y="2473114"/>
                  <a:pt x="805445" y="2457323"/>
                </a:cubicBezTo>
                <a:cubicBezTo>
                  <a:pt x="810798" y="2429691"/>
                  <a:pt x="823285" y="2415875"/>
                  <a:pt x="842909" y="2415875"/>
                </a:cubicBezTo>
                <a:lnTo>
                  <a:pt x="842909" y="2406992"/>
                </a:lnTo>
                <a:cubicBezTo>
                  <a:pt x="842909" y="2371464"/>
                  <a:pt x="833096" y="2353701"/>
                  <a:pt x="813474" y="2353701"/>
                </a:cubicBezTo>
                <a:lnTo>
                  <a:pt x="813474" y="2300409"/>
                </a:lnTo>
                <a:lnTo>
                  <a:pt x="824178" y="2235276"/>
                </a:lnTo>
                <a:cubicBezTo>
                  <a:pt x="817042" y="2223433"/>
                  <a:pt x="813474" y="2209617"/>
                  <a:pt x="813474" y="2193826"/>
                </a:cubicBezTo>
                <a:lnTo>
                  <a:pt x="794742" y="2205669"/>
                </a:lnTo>
                <a:cubicBezTo>
                  <a:pt x="794742" y="2193826"/>
                  <a:pt x="772443" y="2154352"/>
                  <a:pt x="727844" y="2087244"/>
                </a:cubicBezTo>
                <a:cubicBezTo>
                  <a:pt x="727844" y="2059612"/>
                  <a:pt x="718033" y="2034939"/>
                  <a:pt x="698410" y="2013228"/>
                </a:cubicBezTo>
                <a:cubicBezTo>
                  <a:pt x="730520" y="1979674"/>
                  <a:pt x="746576" y="1937238"/>
                  <a:pt x="746576" y="1885921"/>
                </a:cubicBezTo>
                <a:lnTo>
                  <a:pt x="709113" y="1832629"/>
                </a:lnTo>
                <a:lnTo>
                  <a:pt x="709113" y="1791181"/>
                </a:lnTo>
                <a:lnTo>
                  <a:pt x="719817" y="1791181"/>
                </a:lnTo>
                <a:lnTo>
                  <a:pt x="738548" y="1800063"/>
                </a:lnTo>
                <a:lnTo>
                  <a:pt x="746576" y="1749732"/>
                </a:lnTo>
                <a:lnTo>
                  <a:pt x="738548" y="1749732"/>
                </a:lnTo>
                <a:lnTo>
                  <a:pt x="709113" y="1770456"/>
                </a:lnTo>
                <a:lnTo>
                  <a:pt x="698410" y="1770456"/>
                </a:lnTo>
                <a:cubicBezTo>
                  <a:pt x="698410" y="1760588"/>
                  <a:pt x="683246" y="1745785"/>
                  <a:pt x="652919" y="1726047"/>
                </a:cubicBezTo>
                <a:lnTo>
                  <a:pt x="642215" y="1663873"/>
                </a:lnTo>
                <a:lnTo>
                  <a:pt x="652919" y="1643149"/>
                </a:lnTo>
                <a:cubicBezTo>
                  <a:pt x="638648" y="1619464"/>
                  <a:pt x="631512" y="1597753"/>
                  <a:pt x="631512" y="1578016"/>
                </a:cubicBezTo>
                <a:lnTo>
                  <a:pt x="631512" y="1515843"/>
                </a:lnTo>
                <a:lnTo>
                  <a:pt x="612781" y="1515843"/>
                </a:lnTo>
                <a:lnTo>
                  <a:pt x="612781" y="1524724"/>
                </a:lnTo>
                <a:lnTo>
                  <a:pt x="623484" y="1578016"/>
                </a:lnTo>
                <a:lnTo>
                  <a:pt x="604753" y="1578016"/>
                </a:lnTo>
                <a:cubicBezTo>
                  <a:pt x="590481" y="1514855"/>
                  <a:pt x="583346" y="1479328"/>
                  <a:pt x="583346" y="1471432"/>
                </a:cubicBezTo>
                <a:cubicBezTo>
                  <a:pt x="590481" y="1457616"/>
                  <a:pt x="594050" y="1447747"/>
                  <a:pt x="594050" y="1441827"/>
                </a:cubicBezTo>
                <a:cubicBezTo>
                  <a:pt x="586914" y="1441827"/>
                  <a:pt x="583346" y="1437880"/>
                  <a:pt x="583346" y="1429984"/>
                </a:cubicBezTo>
                <a:cubicBezTo>
                  <a:pt x="597617" y="1429984"/>
                  <a:pt x="604753" y="1423076"/>
                  <a:pt x="604753" y="1409260"/>
                </a:cubicBezTo>
                <a:cubicBezTo>
                  <a:pt x="585130" y="1367811"/>
                  <a:pt x="575319" y="1332283"/>
                  <a:pt x="575319" y="1302676"/>
                </a:cubicBezTo>
                <a:cubicBezTo>
                  <a:pt x="587806" y="1302676"/>
                  <a:pt x="594050" y="1295768"/>
                  <a:pt x="594050" y="1281952"/>
                </a:cubicBezTo>
                <a:cubicBezTo>
                  <a:pt x="594050" y="1242478"/>
                  <a:pt x="587806" y="1189186"/>
                  <a:pt x="575319" y="1122080"/>
                </a:cubicBezTo>
                <a:lnTo>
                  <a:pt x="564615" y="1122080"/>
                </a:lnTo>
                <a:lnTo>
                  <a:pt x="564615" y="1228662"/>
                </a:lnTo>
                <a:lnTo>
                  <a:pt x="556587" y="1249386"/>
                </a:lnTo>
                <a:cubicBezTo>
                  <a:pt x="511989" y="1249386"/>
                  <a:pt x="489689" y="1228662"/>
                  <a:pt x="489689" y="1187213"/>
                </a:cubicBezTo>
                <a:lnTo>
                  <a:pt x="508421" y="1187213"/>
                </a:lnTo>
                <a:cubicBezTo>
                  <a:pt x="508421" y="1206951"/>
                  <a:pt x="514665" y="1216820"/>
                  <a:pt x="527152" y="1216820"/>
                </a:cubicBezTo>
                <a:lnTo>
                  <a:pt x="527152" y="1166489"/>
                </a:lnTo>
                <a:cubicBezTo>
                  <a:pt x="514665" y="1148724"/>
                  <a:pt x="508421" y="1133922"/>
                  <a:pt x="508421" y="1122080"/>
                </a:cubicBezTo>
                <a:lnTo>
                  <a:pt x="489689" y="1133922"/>
                </a:lnTo>
                <a:lnTo>
                  <a:pt x="460254" y="1089511"/>
                </a:lnTo>
                <a:lnTo>
                  <a:pt x="468282" y="1027338"/>
                </a:lnTo>
                <a:cubicBezTo>
                  <a:pt x="445091" y="1027338"/>
                  <a:pt x="422792" y="991811"/>
                  <a:pt x="401385" y="920755"/>
                </a:cubicBezTo>
                <a:lnTo>
                  <a:pt x="401385" y="911874"/>
                </a:lnTo>
                <a:cubicBezTo>
                  <a:pt x="403169" y="896084"/>
                  <a:pt x="435280" y="874373"/>
                  <a:pt x="497718" y="846741"/>
                </a:cubicBezTo>
                <a:lnTo>
                  <a:pt x="612781" y="846741"/>
                </a:lnTo>
                <a:lnTo>
                  <a:pt x="679679" y="837858"/>
                </a:lnTo>
                <a:lnTo>
                  <a:pt x="698410" y="867465"/>
                </a:lnTo>
                <a:cubicBezTo>
                  <a:pt x="685922" y="869439"/>
                  <a:pt x="679679" y="876347"/>
                  <a:pt x="679679" y="888189"/>
                </a:cubicBezTo>
                <a:lnTo>
                  <a:pt x="679679" y="911874"/>
                </a:lnTo>
                <a:cubicBezTo>
                  <a:pt x="679679" y="929638"/>
                  <a:pt x="727844" y="946414"/>
                  <a:pt x="824178" y="962205"/>
                </a:cubicBezTo>
                <a:cubicBezTo>
                  <a:pt x="824178" y="983916"/>
                  <a:pt x="840232" y="1009575"/>
                  <a:pt x="872343" y="1039181"/>
                </a:cubicBezTo>
                <a:lnTo>
                  <a:pt x="872343" y="1048064"/>
                </a:lnTo>
                <a:cubicBezTo>
                  <a:pt x="872343" y="1055957"/>
                  <a:pt x="868776" y="1059906"/>
                  <a:pt x="861640" y="1059906"/>
                </a:cubicBezTo>
                <a:cubicBezTo>
                  <a:pt x="874127" y="1091485"/>
                  <a:pt x="887507" y="1109250"/>
                  <a:pt x="901778" y="1113197"/>
                </a:cubicBezTo>
                <a:lnTo>
                  <a:pt x="909806" y="1089511"/>
                </a:lnTo>
                <a:cubicBezTo>
                  <a:pt x="897319" y="1067800"/>
                  <a:pt x="891074" y="1051023"/>
                  <a:pt x="891074" y="1039181"/>
                </a:cubicBezTo>
                <a:cubicBezTo>
                  <a:pt x="899994" y="1039181"/>
                  <a:pt x="909806" y="1028326"/>
                  <a:pt x="920510" y="1006614"/>
                </a:cubicBezTo>
                <a:lnTo>
                  <a:pt x="920510" y="879308"/>
                </a:lnTo>
                <a:cubicBezTo>
                  <a:pt x="922294" y="865492"/>
                  <a:pt x="928537" y="858582"/>
                  <a:pt x="939241" y="858582"/>
                </a:cubicBezTo>
                <a:lnTo>
                  <a:pt x="949945" y="858582"/>
                </a:lnTo>
                <a:cubicBezTo>
                  <a:pt x="1083740" y="990825"/>
                  <a:pt x="1150638" y="1100368"/>
                  <a:pt x="1150638" y="1187213"/>
                </a:cubicBezTo>
                <a:cubicBezTo>
                  <a:pt x="1238050" y="1279979"/>
                  <a:pt x="1298704" y="1421103"/>
                  <a:pt x="1332599" y="1610583"/>
                </a:cubicBezTo>
                <a:lnTo>
                  <a:pt x="1380765" y="1705323"/>
                </a:lnTo>
                <a:lnTo>
                  <a:pt x="1380765" y="1717165"/>
                </a:lnTo>
                <a:cubicBezTo>
                  <a:pt x="1380765" y="1723086"/>
                  <a:pt x="1377197" y="1726047"/>
                  <a:pt x="1370061" y="1726047"/>
                </a:cubicBezTo>
                <a:cubicBezTo>
                  <a:pt x="1403957" y="1907633"/>
                  <a:pt x="1442311" y="2021123"/>
                  <a:pt x="1485125" y="2066520"/>
                </a:cubicBezTo>
                <a:lnTo>
                  <a:pt x="1485125" y="2078362"/>
                </a:lnTo>
                <a:lnTo>
                  <a:pt x="1455690" y="2078362"/>
                </a:lnTo>
                <a:lnTo>
                  <a:pt x="1455690" y="2128693"/>
                </a:lnTo>
                <a:lnTo>
                  <a:pt x="1485125" y="2173102"/>
                </a:lnTo>
                <a:cubicBezTo>
                  <a:pt x="1485125" y="2186918"/>
                  <a:pt x="1478882" y="2193826"/>
                  <a:pt x="1466393" y="2193826"/>
                </a:cubicBezTo>
                <a:cubicBezTo>
                  <a:pt x="1478882" y="2223433"/>
                  <a:pt x="1485125" y="2244157"/>
                  <a:pt x="1485125" y="2256000"/>
                </a:cubicBezTo>
                <a:lnTo>
                  <a:pt x="1503856" y="2256000"/>
                </a:lnTo>
                <a:lnTo>
                  <a:pt x="1503856" y="2226394"/>
                </a:lnTo>
                <a:lnTo>
                  <a:pt x="1522587" y="2226394"/>
                </a:lnTo>
                <a:lnTo>
                  <a:pt x="1522587" y="2267842"/>
                </a:lnTo>
                <a:cubicBezTo>
                  <a:pt x="1497613" y="2297450"/>
                  <a:pt x="1485125" y="2339885"/>
                  <a:pt x="1485125" y="2395149"/>
                </a:cubicBezTo>
                <a:lnTo>
                  <a:pt x="1503856" y="2469165"/>
                </a:lnTo>
                <a:lnTo>
                  <a:pt x="1503856" y="2510615"/>
                </a:lnTo>
                <a:cubicBezTo>
                  <a:pt x="1503856" y="2559958"/>
                  <a:pt x="1497613" y="2584631"/>
                  <a:pt x="1485125" y="2584631"/>
                </a:cubicBezTo>
                <a:lnTo>
                  <a:pt x="1503856" y="2629040"/>
                </a:lnTo>
                <a:cubicBezTo>
                  <a:pt x="1498504" y="2676410"/>
                  <a:pt x="1495829" y="2714898"/>
                  <a:pt x="1495829" y="2744504"/>
                </a:cubicBezTo>
                <a:lnTo>
                  <a:pt x="1503856" y="2797796"/>
                </a:lnTo>
                <a:cubicBezTo>
                  <a:pt x="1498504" y="2797796"/>
                  <a:pt x="1495829" y="2801743"/>
                  <a:pt x="1495829" y="2809638"/>
                </a:cubicBezTo>
                <a:lnTo>
                  <a:pt x="1514560" y="2818520"/>
                </a:lnTo>
                <a:cubicBezTo>
                  <a:pt x="1518127" y="2790888"/>
                  <a:pt x="1527940" y="2777072"/>
                  <a:pt x="1543995" y="2777072"/>
                </a:cubicBezTo>
                <a:lnTo>
                  <a:pt x="1581458" y="2809638"/>
                </a:lnTo>
                <a:lnTo>
                  <a:pt x="1592161" y="2809638"/>
                </a:lnTo>
                <a:lnTo>
                  <a:pt x="1592161" y="2756346"/>
                </a:lnTo>
                <a:lnTo>
                  <a:pt x="1610892" y="2756346"/>
                </a:lnTo>
                <a:lnTo>
                  <a:pt x="1610892" y="2839244"/>
                </a:lnTo>
                <a:cubicBezTo>
                  <a:pt x="1610892" y="2847139"/>
                  <a:pt x="1597513" y="2861943"/>
                  <a:pt x="1570754" y="2883654"/>
                </a:cubicBezTo>
                <a:cubicBezTo>
                  <a:pt x="1570754" y="2905366"/>
                  <a:pt x="1568078" y="2930037"/>
                  <a:pt x="1562727" y="2957670"/>
                </a:cubicBezTo>
                <a:cubicBezTo>
                  <a:pt x="1576998" y="3089911"/>
                  <a:pt x="1593053" y="3181690"/>
                  <a:pt x="1610892" y="3233009"/>
                </a:cubicBezTo>
                <a:lnTo>
                  <a:pt x="1600189" y="3253733"/>
                </a:lnTo>
                <a:cubicBezTo>
                  <a:pt x="1610892" y="3299129"/>
                  <a:pt x="1626948" y="3327749"/>
                  <a:pt x="1648356" y="3339591"/>
                </a:cubicBezTo>
                <a:lnTo>
                  <a:pt x="1637652" y="3360315"/>
                </a:lnTo>
                <a:lnTo>
                  <a:pt x="1648356" y="3381039"/>
                </a:lnTo>
                <a:cubicBezTo>
                  <a:pt x="1641219" y="3392882"/>
                  <a:pt x="1637652" y="3406699"/>
                  <a:pt x="1637652" y="3422489"/>
                </a:cubicBezTo>
                <a:lnTo>
                  <a:pt x="1618920" y="3422489"/>
                </a:lnTo>
                <a:lnTo>
                  <a:pt x="1618920" y="3401765"/>
                </a:lnTo>
                <a:lnTo>
                  <a:pt x="1600189" y="3401765"/>
                </a:lnTo>
                <a:lnTo>
                  <a:pt x="1600189" y="3455055"/>
                </a:lnTo>
                <a:cubicBezTo>
                  <a:pt x="1601973" y="3468871"/>
                  <a:pt x="1608216" y="3475779"/>
                  <a:pt x="1618920" y="3475779"/>
                </a:cubicBezTo>
                <a:cubicBezTo>
                  <a:pt x="1618920" y="3456043"/>
                  <a:pt x="1625163" y="3446174"/>
                  <a:pt x="1637652" y="3446174"/>
                </a:cubicBezTo>
                <a:lnTo>
                  <a:pt x="1648356" y="3446174"/>
                </a:lnTo>
                <a:cubicBezTo>
                  <a:pt x="1648356" y="3452094"/>
                  <a:pt x="1651923" y="3461963"/>
                  <a:pt x="1659059" y="3475779"/>
                </a:cubicBezTo>
                <a:cubicBezTo>
                  <a:pt x="1644787" y="3501439"/>
                  <a:pt x="1637652" y="3530059"/>
                  <a:pt x="1637652" y="3561638"/>
                </a:cubicBezTo>
                <a:lnTo>
                  <a:pt x="1637652" y="3570519"/>
                </a:lnTo>
                <a:cubicBezTo>
                  <a:pt x="1655490" y="3613942"/>
                  <a:pt x="1668870" y="3635654"/>
                  <a:pt x="1677790" y="3635654"/>
                </a:cubicBezTo>
                <a:lnTo>
                  <a:pt x="1677790" y="3594206"/>
                </a:lnTo>
                <a:lnTo>
                  <a:pt x="1696521" y="3594206"/>
                </a:lnTo>
                <a:cubicBezTo>
                  <a:pt x="1709008" y="3596179"/>
                  <a:pt x="1715253" y="3603087"/>
                  <a:pt x="1715253" y="3614930"/>
                </a:cubicBezTo>
                <a:lnTo>
                  <a:pt x="1715253" y="3635654"/>
                </a:lnTo>
                <a:lnTo>
                  <a:pt x="1704549" y="3688946"/>
                </a:lnTo>
                <a:lnTo>
                  <a:pt x="1725957" y="3697827"/>
                </a:lnTo>
                <a:lnTo>
                  <a:pt x="1733984" y="3697827"/>
                </a:lnTo>
                <a:lnTo>
                  <a:pt x="1733984" y="3647496"/>
                </a:lnTo>
                <a:cubicBezTo>
                  <a:pt x="1741119" y="3625785"/>
                  <a:pt x="1760743" y="3614930"/>
                  <a:pt x="1792853" y="3614930"/>
                </a:cubicBezTo>
                <a:lnTo>
                  <a:pt x="1800882" y="3688946"/>
                </a:lnTo>
                <a:lnTo>
                  <a:pt x="1800882" y="3709670"/>
                </a:lnTo>
                <a:lnTo>
                  <a:pt x="1774122" y="3688946"/>
                </a:lnTo>
                <a:cubicBezTo>
                  <a:pt x="1768771" y="3716578"/>
                  <a:pt x="1761635" y="3730394"/>
                  <a:pt x="1752715" y="3730394"/>
                </a:cubicBezTo>
                <a:lnTo>
                  <a:pt x="1763419" y="3751119"/>
                </a:lnTo>
                <a:lnTo>
                  <a:pt x="1763419" y="3804410"/>
                </a:lnTo>
                <a:cubicBezTo>
                  <a:pt x="1763419" y="3812305"/>
                  <a:pt x="1759851" y="3816252"/>
                  <a:pt x="1752715" y="3816252"/>
                </a:cubicBezTo>
                <a:lnTo>
                  <a:pt x="1763419" y="3836978"/>
                </a:lnTo>
                <a:lnTo>
                  <a:pt x="1752715" y="3857702"/>
                </a:lnTo>
                <a:cubicBezTo>
                  <a:pt x="1759851" y="3871518"/>
                  <a:pt x="1763419" y="3882373"/>
                  <a:pt x="1763419" y="3890268"/>
                </a:cubicBezTo>
                <a:lnTo>
                  <a:pt x="1752715" y="3910992"/>
                </a:lnTo>
                <a:lnTo>
                  <a:pt x="1752715" y="3922835"/>
                </a:lnTo>
                <a:lnTo>
                  <a:pt x="1763419" y="3922835"/>
                </a:lnTo>
                <a:lnTo>
                  <a:pt x="1763419" y="3902111"/>
                </a:lnTo>
                <a:lnTo>
                  <a:pt x="1774122" y="3902111"/>
                </a:lnTo>
                <a:lnTo>
                  <a:pt x="1800882" y="3922835"/>
                </a:lnTo>
                <a:cubicBezTo>
                  <a:pt x="1800882" y="3905072"/>
                  <a:pt x="1807126" y="3887307"/>
                  <a:pt x="1819613" y="3869544"/>
                </a:cubicBezTo>
                <a:cubicBezTo>
                  <a:pt x="1807126" y="3839937"/>
                  <a:pt x="1800882" y="3818226"/>
                  <a:pt x="1800882" y="3804410"/>
                </a:cubicBezTo>
                <a:cubicBezTo>
                  <a:pt x="1820504" y="3798489"/>
                  <a:pt x="1830317" y="3791581"/>
                  <a:pt x="1830317" y="3783686"/>
                </a:cubicBezTo>
                <a:lnTo>
                  <a:pt x="1819613" y="3709670"/>
                </a:lnTo>
                <a:cubicBezTo>
                  <a:pt x="1830317" y="3709670"/>
                  <a:pt x="1840128" y="3698815"/>
                  <a:pt x="1849048" y="3677103"/>
                </a:cubicBezTo>
                <a:cubicBezTo>
                  <a:pt x="1824073" y="3677103"/>
                  <a:pt x="1811586" y="3670195"/>
                  <a:pt x="1811586" y="3656378"/>
                </a:cubicBezTo>
                <a:lnTo>
                  <a:pt x="1830317" y="3647496"/>
                </a:lnTo>
                <a:lnTo>
                  <a:pt x="1849048" y="3656378"/>
                </a:lnTo>
                <a:cubicBezTo>
                  <a:pt x="1849048" y="3593218"/>
                  <a:pt x="1858860" y="3561638"/>
                  <a:pt x="1878482" y="3561638"/>
                </a:cubicBezTo>
                <a:cubicBezTo>
                  <a:pt x="1898106" y="3589271"/>
                  <a:pt x="1907918" y="3620850"/>
                  <a:pt x="1907918" y="3656378"/>
                </a:cubicBezTo>
                <a:lnTo>
                  <a:pt x="1889186" y="3656378"/>
                </a:lnTo>
                <a:cubicBezTo>
                  <a:pt x="1889186" y="3620850"/>
                  <a:pt x="1882051" y="3603087"/>
                  <a:pt x="1867779" y="3603087"/>
                </a:cubicBezTo>
                <a:lnTo>
                  <a:pt x="1867779" y="3656378"/>
                </a:lnTo>
                <a:cubicBezTo>
                  <a:pt x="1867779" y="3682038"/>
                  <a:pt x="1871347" y="3713617"/>
                  <a:pt x="1878482" y="3751119"/>
                </a:cubicBezTo>
                <a:lnTo>
                  <a:pt x="1859751" y="3816252"/>
                </a:lnTo>
                <a:cubicBezTo>
                  <a:pt x="1865104" y="3826121"/>
                  <a:pt x="1867779" y="3846845"/>
                  <a:pt x="1867779" y="3878426"/>
                </a:cubicBezTo>
                <a:lnTo>
                  <a:pt x="1907918" y="3857702"/>
                </a:lnTo>
                <a:lnTo>
                  <a:pt x="1897214" y="3836978"/>
                </a:lnTo>
                <a:lnTo>
                  <a:pt x="1897214" y="3825135"/>
                </a:lnTo>
                <a:cubicBezTo>
                  <a:pt x="1909702" y="3825135"/>
                  <a:pt x="1915945" y="3822174"/>
                  <a:pt x="1915945" y="3816252"/>
                </a:cubicBezTo>
                <a:cubicBezTo>
                  <a:pt x="1898106" y="3780725"/>
                  <a:pt x="1889186" y="3752105"/>
                  <a:pt x="1889186" y="3730394"/>
                </a:cubicBezTo>
                <a:lnTo>
                  <a:pt x="1897214" y="3677103"/>
                </a:lnTo>
                <a:lnTo>
                  <a:pt x="1915945" y="3677103"/>
                </a:lnTo>
                <a:lnTo>
                  <a:pt x="1945380" y="3697827"/>
                </a:lnTo>
                <a:lnTo>
                  <a:pt x="1956084" y="3697827"/>
                </a:lnTo>
                <a:lnTo>
                  <a:pt x="1956084" y="3677103"/>
                </a:lnTo>
                <a:lnTo>
                  <a:pt x="1934676" y="3647496"/>
                </a:lnTo>
                <a:lnTo>
                  <a:pt x="1934676" y="3614930"/>
                </a:lnTo>
                <a:lnTo>
                  <a:pt x="1945380" y="3614930"/>
                </a:lnTo>
                <a:lnTo>
                  <a:pt x="1974816" y="3635654"/>
                </a:lnTo>
                <a:cubicBezTo>
                  <a:pt x="1974816" y="3600126"/>
                  <a:pt x="1977491" y="3557691"/>
                  <a:pt x="1982843" y="3508347"/>
                </a:cubicBezTo>
                <a:lnTo>
                  <a:pt x="1964112" y="3496505"/>
                </a:lnTo>
                <a:lnTo>
                  <a:pt x="1964112" y="3529071"/>
                </a:lnTo>
                <a:lnTo>
                  <a:pt x="1956084" y="3529071"/>
                </a:lnTo>
                <a:cubicBezTo>
                  <a:pt x="1941813" y="3529071"/>
                  <a:pt x="1934676" y="3522163"/>
                  <a:pt x="1934676" y="3508347"/>
                </a:cubicBezTo>
                <a:lnTo>
                  <a:pt x="1945380" y="3401765"/>
                </a:lnTo>
                <a:lnTo>
                  <a:pt x="1964112" y="3401765"/>
                </a:lnTo>
                <a:cubicBezTo>
                  <a:pt x="1964112" y="3445186"/>
                  <a:pt x="1986411" y="3480714"/>
                  <a:pt x="2031009" y="3508347"/>
                </a:cubicBezTo>
                <a:cubicBezTo>
                  <a:pt x="2038145" y="3472820"/>
                  <a:pt x="2044389" y="3455055"/>
                  <a:pt x="2049741" y="3455055"/>
                </a:cubicBezTo>
                <a:lnTo>
                  <a:pt x="2041712" y="3401765"/>
                </a:lnTo>
                <a:lnTo>
                  <a:pt x="2041712" y="3360315"/>
                </a:lnTo>
                <a:cubicBezTo>
                  <a:pt x="2043497" y="3346499"/>
                  <a:pt x="2049741" y="3339591"/>
                  <a:pt x="2060445" y="3339591"/>
                </a:cubicBezTo>
                <a:lnTo>
                  <a:pt x="2071148" y="3339591"/>
                </a:lnTo>
                <a:lnTo>
                  <a:pt x="2060445" y="3392882"/>
                </a:lnTo>
                <a:lnTo>
                  <a:pt x="2060445" y="3401765"/>
                </a:lnTo>
                <a:lnTo>
                  <a:pt x="2071148" y="3401765"/>
                </a:lnTo>
                <a:lnTo>
                  <a:pt x="2097907" y="3348473"/>
                </a:lnTo>
                <a:lnTo>
                  <a:pt x="2116639" y="3348473"/>
                </a:lnTo>
                <a:lnTo>
                  <a:pt x="2146073" y="3369197"/>
                </a:lnTo>
                <a:lnTo>
                  <a:pt x="2164804" y="3369197"/>
                </a:lnTo>
                <a:lnTo>
                  <a:pt x="2164804" y="3327749"/>
                </a:lnTo>
                <a:lnTo>
                  <a:pt x="2156777" y="3274457"/>
                </a:lnTo>
                <a:lnTo>
                  <a:pt x="2175508" y="3274457"/>
                </a:lnTo>
                <a:cubicBezTo>
                  <a:pt x="2187995" y="3274457"/>
                  <a:pt x="2194239" y="3292221"/>
                  <a:pt x="2194239" y="3327749"/>
                </a:cubicBezTo>
                <a:lnTo>
                  <a:pt x="2212971" y="3327749"/>
                </a:lnTo>
                <a:lnTo>
                  <a:pt x="2212971" y="3286299"/>
                </a:lnTo>
                <a:lnTo>
                  <a:pt x="2194239" y="3253733"/>
                </a:lnTo>
                <a:cubicBezTo>
                  <a:pt x="2203159" y="3218205"/>
                  <a:pt x="2212971" y="3200441"/>
                  <a:pt x="2223675" y="3200441"/>
                </a:cubicBezTo>
                <a:lnTo>
                  <a:pt x="2242406" y="3212283"/>
                </a:lnTo>
                <a:cubicBezTo>
                  <a:pt x="2253109" y="3141228"/>
                  <a:pt x="2265597" y="3105701"/>
                  <a:pt x="2279868" y="3105701"/>
                </a:cubicBezTo>
                <a:lnTo>
                  <a:pt x="2309303" y="3105701"/>
                </a:lnTo>
                <a:lnTo>
                  <a:pt x="2290572" y="3138269"/>
                </a:lnTo>
                <a:cubicBezTo>
                  <a:pt x="2292356" y="3152085"/>
                  <a:pt x="2298600" y="3158993"/>
                  <a:pt x="2309303" y="3158993"/>
                </a:cubicBezTo>
                <a:lnTo>
                  <a:pt x="2328034" y="3126426"/>
                </a:lnTo>
                <a:lnTo>
                  <a:pt x="2328034" y="3093858"/>
                </a:lnTo>
                <a:lnTo>
                  <a:pt x="2301276" y="3093858"/>
                </a:lnTo>
                <a:lnTo>
                  <a:pt x="2309303" y="3019842"/>
                </a:lnTo>
                <a:lnTo>
                  <a:pt x="2301276" y="2925102"/>
                </a:lnTo>
                <a:cubicBezTo>
                  <a:pt x="2313763" y="2901417"/>
                  <a:pt x="2320007" y="2880693"/>
                  <a:pt x="2320007" y="2862929"/>
                </a:cubicBezTo>
                <a:lnTo>
                  <a:pt x="2320007" y="2785953"/>
                </a:lnTo>
                <a:cubicBezTo>
                  <a:pt x="2332494" y="2785953"/>
                  <a:pt x="2338738" y="2769176"/>
                  <a:pt x="2338738" y="2735622"/>
                </a:cubicBezTo>
                <a:lnTo>
                  <a:pt x="2320007" y="2735622"/>
                </a:lnTo>
                <a:lnTo>
                  <a:pt x="2320007" y="2637921"/>
                </a:lnTo>
                <a:lnTo>
                  <a:pt x="2309303" y="2617197"/>
                </a:lnTo>
                <a:cubicBezTo>
                  <a:pt x="2296816" y="2625093"/>
                  <a:pt x="2287004" y="2629040"/>
                  <a:pt x="2279868" y="2629040"/>
                </a:cubicBezTo>
                <a:lnTo>
                  <a:pt x="2290572" y="2649764"/>
                </a:lnTo>
                <a:lnTo>
                  <a:pt x="2290572" y="2691213"/>
                </a:lnTo>
                <a:cubicBezTo>
                  <a:pt x="2290572" y="2705029"/>
                  <a:pt x="2284328" y="2711937"/>
                  <a:pt x="2271840" y="2711937"/>
                </a:cubicBezTo>
                <a:lnTo>
                  <a:pt x="2261137" y="2711937"/>
                </a:lnTo>
                <a:cubicBezTo>
                  <a:pt x="2261137" y="2696148"/>
                  <a:pt x="2245082" y="2664567"/>
                  <a:pt x="2212971" y="2617197"/>
                </a:cubicBezTo>
                <a:cubicBezTo>
                  <a:pt x="2212971" y="2631013"/>
                  <a:pt x="2206727" y="2637921"/>
                  <a:pt x="2194239" y="2637921"/>
                </a:cubicBezTo>
                <a:lnTo>
                  <a:pt x="2175508" y="2629040"/>
                </a:lnTo>
                <a:cubicBezTo>
                  <a:pt x="2146965" y="2700095"/>
                  <a:pt x="2114854" y="2735622"/>
                  <a:pt x="2079175" y="2735622"/>
                </a:cubicBezTo>
                <a:lnTo>
                  <a:pt x="2079175" y="2756346"/>
                </a:lnTo>
                <a:lnTo>
                  <a:pt x="2089879" y="2777072"/>
                </a:lnTo>
                <a:lnTo>
                  <a:pt x="2071148" y="2785953"/>
                </a:lnTo>
                <a:lnTo>
                  <a:pt x="2049741" y="2785953"/>
                </a:lnTo>
                <a:cubicBezTo>
                  <a:pt x="2037254" y="2785953"/>
                  <a:pt x="2031009" y="2776084"/>
                  <a:pt x="2031009" y="2756346"/>
                </a:cubicBezTo>
                <a:lnTo>
                  <a:pt x="2012278" y="2756346"/>
                </a:lnTo>
                <a:lnTo>
                  <a:pt x="2012278" y="2797796"/>
                </a:lnTo>
                <a:cubicBezTo>
                  <a:pt x="2031901" y="2825428"/>
                  <a:pt x="2041712" y="2847139"/>
                  <a:pt x="2041712" y="2862929"/>
                </a:cubicBezTo>
                <a:cubicBezTo>
                  <a:pt x="2016738" y="2926090"/>
                  <a:pt x="2000683" y="2957670"/>
                  <a:pt x="1993547" y="2957670"/>
                </a:cubicBezTo>
                <a:cubicBezTo>
                  <a:pt x="1981059" y="2957670"/>
                  <a:pt x="1974816" y="2950762"/>
                  <a:pt x="1974816" y="2936945"/>
                </a:cubicBezTo>
                <a:lnTo>
                  <a:pt x="1974816" y="2913260"/>
                </a:lnTo>
                <a:cubicBezTo>
                  <a:pt x="1987303" y="2893523"/>
                  <a:pt x="1997114" y="2868851"/>
                  <a:pt x="2004250" y="2839244"/>
                </a:cubicBezTo>
                <a:lnTo>
                  <a:pt x="1993547" y="2797796"/>
                </a:lnTo>
                <a:cubicBezTo>
                  <a:pt x="2009602" y="2653712"/>
                  <a:pt x="2031901" y="2575748"/>
                  <a:pt x="2060445" y="2563905"/>
                </a:cubicBezTo>
                <a:cubicBezTo>
                  <a:pt x="2072932" y="2563905"/>
                  <a:pt x="2079175" y="2574762"/>
                  <a:pt x="2079175" y="2596473"/>
                </a:cubicBezTo>
                <a:cubicBezTo>
                  <a:pt x="2091663" y="2596473"/>
                  <a:pt x="2097907" y="2589565"/>
                  <a:pt x="2097907" y="2575748"/>
                </a:cubicBezTo>
                <a:cubicBezTo>
                  <a:pt x="2085419" y="2575748"/>
                  <a:pt x="2079175" y="2568840"/>
                  <a:pt x="2079175" y="2555024"/>
                </a:cubicBezTo>
                <a:cubicBezTo>
                  <a:pt x="2079175" y="2545155"/>
                  <a:pt x="2095232" y="2516535"/>
                  <a:pt x="2127342" y="2469165"/>
                </a:cubicBezTo>
                <a:lnTo>
                  <a:pt x="2138046" y="2469165"/>
                </a:lnTo>
                <a:lnTo>
                  <a:pt x="2164804" y="2489891"/>
                </a:lnTo>
                <a:cubicBezTo>
                  <a:pt x="2164804" y="2481995"/>
                  <a:pt x="2168372" y="2471139"/>
                  <a:pt x="2175508" y="2457323"/>
                </a:cubicBezTo>
                <a:cubicBezTo>
                  <a:pt x="2143397" y="2439560"/>
                  <a:pt x="2127342" y="2425744"/>
                  <a:pt x="2127342" y="2415875"/>
                </a:cubicBezTo>
                <a:cubicBezTo>
                  <a:pt x="2127342" y="2402059"/>
                  <a:pt x="2137153" y="2395149"/>
                  <a:pt x="2156777" y="2395149"/>
                </a:cubicBezTo>
                <a:lnTo>
                  <a:pt x="2156777" y="2330016"/>
                </a:lnTo>
                <a:lnTo>
                  <a:pt x="2175508" y="2330016"/>
                </a:lnTo>
                <a:lnTo>
                  <a:pt x="2175508" y="2374425"/>
                </a:lnTo>
                <a:lnTo>
                  <a:pt x="2194239" y="2374425"/>
                </a:lnTo>
                <a:cubicBezTo>
                  <a:pt x="2203159" y="2372452"/>
                  <a:pt x="2225458" y="2336924"/>
                  <a:pt x="2261137" y="2267842"/>
                </a:cubicBezTo>
                <a:lnTo>
                  <a:pt x="2261137" y="2256000"/>
                </a:lnTo>
                <a:cubicBezTo>
                  <a:pt x="2229026" y="2256000"/>
                  <a:pt x="2212971" y="2239223"/>
                  <a:pt x="2212971" y="2205669"/>
                </a:cubicBezTo>
                <a:lnTo>
                  <a:pt x="2231702" y="2205669"/>
                </a:lnTo>
                <a:lnTo>
                  <a:pt x="2231702" y="2193826"/>
                </a:lnTo>
                <a:lnTo>
                  <a:pt x="2223675" y="2193826"/>
                </a:lnTo>
                <a:cubicBezTo>
                  <a:pt x="2212971" y="2201722"/>
                  <a:pt x="2200483" y="2205669"/>
                  <a:pt x="2186211" y="2205669"/>
                </a:cubicBezTo>
                <a:cubicBezTo>
                  <a:pt x="2175508" y="2205669"/>
                  <a:pt x="2162128" y="2190865"/>
                  <a:pt x="2146073" y="2161260"/>
                </a:cubicBezTo>
                <a:lnTo>
                  <a:pt x="2146073" y="2119810"/>
                </a:lnTo>
                <a:lnTo>
                  <a:pt x="2156777" y="2119810"/>
                </a:lnTo>
                <a:cubicBezTo>
                  <a:pt x="2181752" y="2133628"/>
                  <a:pt x="2194239" y="2151391"/>
                  <a:pt x="2194239" y="2173102"/>
                </a:cubicBezTo>
                <a:lnTo>
                  <a:pt x="2204942" y="2173102"/>
                </a:lnTo>
                <a:cubicBezTo>
                  <a:pt x="2242406" y="2149417"/>
                  <a:pt x="2261137" y="2127706"/>
                  <a:pt x="2261137" y="2107968"/>
                </a:cubicBezTo>
                <a:lnTo>
                  <a:pt x="2279868" y="2107968"/>
                </a:lnTo>
                <a:lnTo>
                  <a:pt x="2301276" y="2181984"/>
                </a:lnTo>
                <a:lnTo>
                  <a:pt x="2309303" y="2181984"/>
                </a:lnTo>
                <a:lnTo>
                  <a:pt x="2309303" y="2152378"/>
                </a:lnTo>
                <a:cubicBezTo>
                  <a:pt x="2303951" y="2126720"/>
                  <a:pt x="2301276" y="2111916"/>
                  <a:pt x="2301276" y="2107968"/>
                </a:cubicBezTo>
                <a:lnTo>
                  <a:pt x="2346765" y="2078362"/>
                </a:lnTo>
                <a:lnTo>
                  <a:pt x="2346765" y="2099086"/>
                </a:lnTo>
                <a:lnTo>
                  <a:pt x="2357469" y="2099086"/>
                </a:lnTo>
                <a:lnTo>
                  <a:pt x="2357469" y="2054677"/>
                </a:lnTo>
                <a:cubicBezTo>
                  <a:pt x="2312871" y="2021123"/>
                  <a:pt x="2290572" y="1996451"/>
                  <a:pt x="2290572" y="1980661"/>
                </a:cubicBezTo>
                <a:cubicBezTo>
                  <a:pt x="2297707" y="1980661"/>
                  <a:pt x="2301276" y="1977700"/>
                  <a:pt x="2301276" y="1971780"/>
                </a:cubicBezTo>
                <a:lnTo>
                  <a:pt x="2320007" y="1980661"/>
                </a:lnTo>
                <a:cubicBezTo>
                  <a:pt x="2323574" y="1980661"/>
                  <a:pt x="2345874" y="1966845"/>
                  <a:pt x="2386905" y="1939212"/>
                </a:cubicBezTo>
                <a:lnTo>
                  <a:pt x="2386905" y="1906645"/>
                </a:lnTo>
                <a:cubicBezTo>
                  <a:pt x="2365498" y="1906645"/>
                  <a:pt x="2345874" y="1875065"/>
                  <a:pt x="2328034" y="1811905"/>
                </a:cubicBezTo>
                <a:cubicBezTo>
                  <a:pt x="2303060" y="1811905"/>
                  <a:pt x="2290572" y="1801050"/>
                  <a:pt x="2290572" y="1779339"/>
                </a:cubicBezTo>
                <a:lnTo>
                  <a:pt x="2290572" y="1684599"/>
                </a:lnTo>
                <a:lnTo>
                  <a:pt x="2301276" y="1684599"/>
                </a:lnTo>
                <a:cubicBezTo>
                  <a:pt x="2358361" y="1741838"/>
                  <a:pt x="2389581" y="1770456"/>
                  <a:pt x="2394932" y="1770456"/>
                </a:cubicBezTo>
                <a:lnTo>
                  <a:pt x="2405636" y="1770456"/>
                </a:lnTo>
                <a:cubicBezTo>
                  <a:pt x="2418123" y="1770456"/>
                  <a:pt x="2424367" y="1763548"/>
                  <a:pt x="2424367" y="1749732"/>
                </a:cubicBezTo>
                <a:cubicBezTo>
                  <a:pt x="2419016" y="1735916"/>
                  <a:pt x="2416339" y="1725061"/>
                  <a:pt x="2416339" y="1717165"/>
                </a:cubicBezTo>
                <a:cubicBezTo>
                  <a:pt x="2427043" y="1709270"/>
                  <a:pt x="2439530" y="1705323"/>
                  <a:pt x="2453801" y="1705323"/>
                </a:cubicBezTo>
                <a:lnTo>
                  <a:pt x="2453801" y="1672756"/>
                </a:lnTo>
                <a:lnTo>
                  <a:pt x="2443098" y="1652031"/>
                </a:lnTo>
                <a:cubicBezTo>
                  <a:pt x="2475208" y="1652031"/>
                  <a:pt x="2501076" y="1616503"/>
                  <a:pt x="2520699" y="1545448"/>
                </a:cubicBezTo>
                <a:lnTo>
                  <a:pt x="2558163" y="1515843"/>
                </a:lnTo>
                <a:lnTo>
                  <a:pt x="2568866" y="1515843"/>
                </a:lnTo>
                <a:cubicBezTo>
                  <a:pt x="2568866" y="1555317"/>
                  <a:pt x="2587597" y="1604661"/>
                  <a:pt x="2625060" y="1663873"/>
                </a:cubicBezTo>
                <a:cubicBezTo>
                  <a:pt x="2625060" y="1675716"/>
                  <a:pt x="2634871" y="1693480"/>
                  <a:pt x="2654495" y="1717165"/>
                </a:cubicBezTo>
                <a:lnTo>
                  <a:pt x="2721393" y="1705323"/>
                </a:lnTo>
                <a:lnTo>
                  <a:pt x="2732096" y="1705323"/>
                </a:lnTo>
                <a:cubicBezTo>
                  <a:pt x="2744584" y="1715192"/>
                  <a:pt x="2769558" y="1789208"/>
                  <a:pt x="2807021" y="1927369"/>
                </a:cubicBezTo>
                <a:cubicBezTo>
                  <a:pt x="2819509" y="1931318"/>
                  <a:pt x="2825752" y="1939212"/>
                  <a:pt x="2825752" y="1951054"/>
                </a:cubicBezTo>
                <a:lnTo>
                  <a:pt x="2825752" y="1959937"/>
                </a:lnTo>
                <a:cubicBezTo>
                  <a:pt x="2825752" y="1975727"/>
                  <a:pt x="2823076" y="1989543"/>
                  <a:pt x="2817725" y="2001385"/>
                </a:cubicBezTo>
                <a:cubicBezTo>
                  <a:pt x="2823076" y="2015201"/>
                  <a:pt x="2825752" y="2026058"/>
                  <a:pt x="2825752" y="2033953"/>
                </a:cubicBezTo>
                <a:lnTo>
                  <a:pt x="2836456" y="2033953"/>
                </a:lnTo>
                <a:lnTo>
                  <a:pt x="2836456" y="2001385"/>
                </a:lnTo>
                <a:lnTo>
                  <a:pt x="2847160" y="2001385"/>
                </a:lnTo>
                <a:cubicBezTo>
                  <a:pt x="2859647" y="2005334"/>
                  <a:pt x="2865890" y="2013228"/>
                  <a:pt x="2865890" y="2025070"/>
                </a:cubicBezTo>
                <a:lnTo>
                  <a:pt x="2855187" y="2078362"/>
                </a:lnTo>
                <a:cubicBezTo>
                  <a:pt x="2881947" y="2092178"/>
                  <a:pt x="2904246" y="2126720"/>
                  <a:pt x="2922085" y="2181984"/>
                </a:cubicBezTo>
                <a:lnTo>
                  <a:pt x="3066584" y="2353701"/>
                </a:lnTo>
                <a:lnTo>
                  <a:pt x="3066584" y="2374425"/>
                </a:lnTo>
                <a:lnTo>
                  <a:pt x="3047853" y="2406992"/>
                </a:lnTo>
                <a:lnTo>
                  <a:pt x="3047853" y="2436599"/>
                </a:lnTo>
                <a:cubicBezTo>
                  <a:pt x="3062124" y="2456337"/>
                  <a:pt x="3078180" y="2491864"/>
                  <a:pt x="3096018" y="2543181"/>
                </a:cubicBezTo>
                <a:lnTo>
                  <a:pt x="3114751" y="2543181"/>
                </a:lnTo>
                <a:lnTo>
                  <a:pt x="3114751" y="2489891"/>
                </a:lnTo>
                <a:cubicBezTo>
                  <a:pt x="3116534" y="2476075"/>
                  <a:pt x="3122778" y="2469165"/>
                  <a:pt x="3133482" y="2469165"/>
                </a:cubicBezTo>
                <a:lnTo>
                  <a:pt x="3144185" y="2489891"/>
                </a:lnTo>
                <a:lnTo>
                  <a:pt x="3144185" y="2543181"/>
                </a:lnTo>
                <a:cubicBezTo>
                  <a:pt x="3144185" y="2645817"/>
                  <a:pt x="3162916" y="2716872"/>
                  <a:pt x="3200379" y="2756346"/>
                </a:cubicBezTo>
                <a:lnTo>
                  <a:pt x="3200379" y="2765229"/>
                </a:lnTo>
                <a:cubicBezTo>
                  <a:pt x="3200379" y="2779045"/>
                  <a:pt x="3194134" y="2785953"/>
                  <a:pt x="3181647" y="2785953"/>
                </a:cubicBezTo>
                <a:cubicBezTo>
                  <a:pt x="3169160" y="2785953"/>
                  <a:pt x="3162916" y="2772137"/>
                  <a:pt x="3162916" y="2744504"/>
                </a:cubicBezTo>
                <a:lnTo>
                  <a:pt x="3152213" y="2744504"/>
                </a:lnTo>
                <a:lnTo>
                  <a:pt x="3152213" y="2785953"/>
                </a:lnTo>
                <a:cubicBezTo>
                  <a:pt x="3164700" y="2785953"/>
                  <a:pt x="3190567" y="2814573"/>
                  <a:pt x="3229814" y="2871812"/>
                </a:cubicBezTo>
                <a:cubicBezTo>
                  <a:pt x="3254790" y="2871812"/>
                  <a:pt x="3277088" y="2889575"/>
                  <a:pt x="3296712" y="2925102"/>
                </a:cubicBezTo>
                <a:lnTo>
                  <a:pt x="3296712" y="2936945"/>
                </a:lnTo>
                <a:cubicBezTo>
                  <a:pt x="3296712" y="2942867"/>
                  <a:pt x="3293144" y="2945828"/>
                  <a:pt x="3286008" y="2945828"/>
                </a:cubicBezTo>
                <a:cubicBezTo>
                  <a:pt x="3346662" y="3018856"/>
                  <a:pt x="3378773" y="3092872"/>
                  <a:pt x="3382340" y="3167874"/>
                </a:cubicBezTo>
                <a:cubicBezTo>
                  <a:pt x="3409100" y="3177743"/>
                  <a:pt x="3422480" y="3210310"/>
                  <a:pt x="3422480" y="3265575"/>
                </a:cubicBezTo>
                <a:lnTo>
                  <a:pt x="3422480" y="3339591"/>
                </a:lnTo>
                <a:cubicBezTo>
                  <a:pt x="3436751" y="3353407"/>
                  <a:pt x="3451914" y="3409659"/>
                  <a:pt x="3467969" y="3508347"/>
                </a:cubicBezTo>
                <a:lnTo>
                  <a:pt x="3497405" y="3529071"/>
                </a:lnTo>
                <a:cubicBezTo>
                  <a:pt x="3504540" y="3515255"/>
                  <a:pt x="3508109" y="3504399"/>
                  <a:pt x="3508109" y="3496505"/>
                </a:cubicBezTo>
                <a:lnTo>
                  <a:pt x="3516136" y="3496505"/>
                </a:lnTo>
                <a:lnTo>
                  <a:pt x="3516136" y="3520190"/>
                </a:lnTo>
                <a:lnTo>
                  <a:pt x="3508109" y="3561638"/>
                </a:lnTo>
                <a:lnTo>
                  <a:pt x="3516136" y="3582362"/>
                </a:lnTo>
                <a:lnTo>
                  <a:pt x="3508109" y="3603087"/>
                </a:lnTo>
                <a:cubicBezTo>
                  <a:pt x="3543787" y="3695854"/>
                  <a:pt x="3566086" y="3742236"/>
                  <a:pt x="3575005" y="3742236"/>
                </a:cubicBezTo>
                <a:cubicBezTo>
                  <a:pt x="3596412" y="3742236"/>
                  <a:pt x="3612468" y="3695854"/>
                  <a:pt x="3623172" y="3603087"/>
                </a:cubicBezTo>
                <a:lnTo>
                  <a:pt x="3641903" y="3603087"/>
                </a:lnTo>
                <a:lnTo>
                  <a:pt x="3641903" y="3623811"/>
                </a:lnTo>
                <a:cubicBezTo>
                  <a:pt x="3641903" y="3639601"/>
                  <a:pt x="3638335" y="3654404"/>
                  <a:pt x="3631199" y="3668220"/>
                </a:cubicBezTo>
                <a:cubicBezTo>
                  <a:pt x="3638335" y="3680063"/>
                  <a:pt x="3641903" y="3697827"/>
                  <a:pt x="3641903" y="3721512"/>
                </a:cubicBezTo>
                <a:cubicBezTo>
                  <a:pt x="3706124" y="3674142"/>
                  <a:pt x="3738235" y="3613942"/>
                  <a:pt x="3738235" y="3540914"/>
                </a:cubicBezTo>
                <a:lnTo>
                  <a:pt x="3690070" y="3549795"/>
                </a:lnTo>
                <a:lnTo>
                  <a:pt x="3679366" y="3529071"/>
                </a:lnTo>
                <a:cubicBezTo>
                  <a:pt x="3679366" y="3481701"/>
                  <a:pt x="3698990" y="3446174"/>
                  <a:pt x="3738235" y="3422489"/>
                </a:cubicBezTo>
                <a:cubicBezTo>
                  <a:pt x="3738235" y="3402751"/>
                  <a:pt x="3744480" y="3392882"/>
                  <a:pt x="3756967" y="3392882"/>
                </a:cubicBezTo>
                <a:cubicBezTo>
                  <a:pt x="3762319" y="3404724"/>
                  <a:pt x="3764995" y="3418542"/>
                  <a:pt x="3764995" y="3434331"/>
                </a:cubicBezTo>
                <a:lnTo>
                  <a:pt x="3775698" y="3434331"/>
                </a:lnTo>
                <a:lnTo>
                  <a:pt x="3775698" y="3401765"/>
                </a:lnTo>
                <a:lnTo>
                  <a:pt x="3794429" y="3401765"/>
                </a:lnTo>
                <a:lnTo>
                  <a:pt x="3794429" y="3422489"/>
                </a:lnTo>
                <a:lnTo>
                  <a:pt x="3813162" y="3422489"/>
                </a:lnTo>
                <a:lnTo>
                  <a:pt x="3805133" y="3295182"/>
                </a:lnTo>
                <a:lnTo>
                  <a:pt x="3756967" y="3286299"/>
                </a:lnTo>
                <a:cubicBezTo>
                  <a:pt x="3756967" y="3294195"/>
                  <a:pt x="3753399" y="3305050"/>
                  <a:pt x="3746264" y="3318867"/>
                </a:cubicBezTo>
                <a:cubicBezTo>
                  <a:pt x="3758751" y="3320841"/>
                  <a:pt x="3764995" y="3327749"/>
                  <a:pt x="3764995" y="3339591"/>
                </a:cubicBezTo>
                <a:lnTo>
                  <a:pt x="3756967" y="3339591"/>
                </a:lnTo>
                <a:cubicBezTo>
                  <a:pt x="3749831" y="3339591"/>
                  <a:pt x="3746264" y="3335644"/>
                  <a:pt x="3746264" y="3327749"/>
                </a:cubicBezTo>
                <a:lnTo>
                  <a:pt x="3727532" y="3339591"/>
                </a:lnTo>
                <a:lnTo>
                  <a:pt x="3708801" y="3339591"/>
                </a:lnTo>
                <a:lnTo>
                  <a:pt x="3698097" y="3265575"/>
                </a:lnTo>
                <a:lnTo>
                  <a:pt x="3719504" y="3253733"/>
                </a:lnTo>
                <a:cubicBezTo>
                  <a:pt x="3719504" y="3261628"/>
                  <a:pt x="3722180" y="3265575"/>
                  <a:pt x="3727532" y="3265575"/>
                </a:cubicBezTo>
                <a:cubicBezTo>
                  <a:pt x="3727532" y="3226101"/>
                  <a:pt x="3740020" y="3201428"/>
                  <a:pt x="3764995" y="3191559"/>
                </a:cubicBezTo>
                <a:cubicBezTo>
                  <a:pt x="3772131" y="3177743"/>
                  <a:pt x="3775698" y="3162940"/>
                  <a:pt x="3775698" y="3147150"/>
                </a:cubicBezTo>
                <a:cubicBezTo>
                  <a:pt x="3768562" y="3147150"/>
                  <a:pt x="3764995" y="3144189"/>
                  <a:pt x="3764995" y="3138269"/>
                </a:cubicBezTo>
                <a:cubicBezTo>
                  <a:pt x="3779266" y="3138269"/>
                  <a:pt x="3786402" y="3130373"/>
                  <a:pt x="3786402" y="3114584"/>
                </a:cubicBezTo>
                <a:lnTo>
                  <a:pt x="3786402" y="3093858"/>
                </a:lnTo>
                <a:cubicBezTo>
                  <a:pt x="3759642" y="3093858"/>
                  <a:pt x="3746264" y="3086950"/>
                  <a:pt x="3746264" y="3073134"/>
                </a:cubicBezTo>
                <a:lnTo>
                  <a:pt x="3746264" y="3052410"/>
                </a:lnTo>
                <a:lnTo>
                  <a:pt x="3794429" y="2999118"/>
                </a:lnTo>
                <a:lnTo>
                  <a:pt x="3805133" y="2999118"/>
                </a:lnTo>
                <a:lnTo>
                  <a:pt x="3805133" y="3019842"/>
                </a:lnTo>
                <a:lnTo>
                  <a:pt x="3813162" y="3019842"/>
                </a:lnTo>
                <a:lnTo>
                  <a:pt x="3813162" y="2990237"/>
                </a:lnTo>
                <a:lnTo>
                  <a:pt x="3805133" y="2936945"/>
                </a:lnTo>
                <a:cubicBezTo>
                  <a:pt x="3810485" y="2936945"/>
                  <a:pt x="3813162" y="2932998"/>
                  <a:pt x="3813162" y="2925102"/>
                </a:cubicBezTo>
                <a:cubicBezTo>
                  <a:pt x="3800673" y="2925102"/>
                  <a:pt x="3794429" y="2918194"/>
                  <a:pt x="3794429" y="2904378"/>
                </a:cubicBezTo>
                <a:lnTo>
                  <a:pt x="3794429" y="2892536"/>
                </a:lnTo>
                <a:cubicBezTo>
                  <a:pt x="3796213" y="2878720"/>
                  <a:pt x="3802458" y="2871812"/>
                  <a:pt x="3813162" y="2871812"/>
                </a:cubicBezTo>
                <a:cubicBezTo>
                  <a:pt x="3813162" y="2879706"/>
                  <a:pt x="3816729" y="2883654"/>
                  <a:pt x="3823865" y="2883654"/>
                </a:cubicBezTo>
                <a:cubicBezTo>
                  <a:pt x="3823865" y="2875759"/>
                  <a:pt x="3827433" y="2871812"/>
                  <a:pt x="3834569" y="2871812"/>
                </a:cubicBezTo>
                <a:lnTo>
                  <a:pt x="3823865" y="2851086"/>
                </a:lnTo>
                <a:lnTo>
                  <a:pt x="3823865" y="2830362"/>
                </a:lnTo>
                <a:lnTo>
                  <a:pt x="3842596" y="2830362"/>
                </a:lnTo>
                <a:cubicBezTo>
                  <a:pt x="3842596" y="2852074"/>
                  <a:pt x="3852407" y="2862929"/>
                  <a:pt x="3872031" y="2862929"/>
                </a:cubicBezTo>
                <a:lnTo>
                  <a:pt x="3872031" y="2851086"/>
                </a:lnTo>
                <a:lnTo>
                  <a:pt x="3853300" y="2818520"/>
                </a:lnTo>
                <a:cubicBezTo>
                  <a:pt x="3853300" y="2812599"/>
                  <a:pt x="3855976" y="2809638"/>
                  <a:pt x="3861327" y="2809638"/>
                </a:cubicBezTo>
                <a:lnTo>
                  <a:pt x="3853300" y="2785953"/>
                </a:lnTo>
                <a:lnTo>
                  <a:pt x="3853300" y="2777072"/>
                </a:lnTo>
                <a:cubicBezTo>
                  <a:pt x="3853300" y="2763254"/>
                  <a:pt x="3859543" y="2727727"/>
                  <a:pt x="3872031" y="2670489"/>
                </a:cubicBezTo>
                <a:lnTo>
                  <a:pt x="3861327" y="2629040"/>
                </a:lnTo>
                <a:cubicBezTo>
                  <a:pt x="3868463" y="2617197"/>
                  <a:pt x="3872031" y="2599433"/>
                  <a:pt x="3872031" y="2575748"/>
                </a:cubicBezTo>
                <a:cubicBezTo>
                  <a:pt x="3859543" y="2575748"/>
                  <a:pt x="3853300" y="2568840"/>
                  <a:pt x="3853300" y="2555024"/>
                </a:cubicBezTo>
                <a:lnTo>
                  <a:pt x="3853300" y="2543181"/>
                </a:lnTo>
                <a:cubicBezTo>
                  <a:pt x="3864003" y="2543181"/>
                  <a:pt x="3886302" y="2532326"/>
                  <a:pt x="3920197" y="2510615"/>
                </a:cubicBezTo>
                <a:lnTo>
                  <a:pt x="3920197" y="2489891"/>
                </a:lnTo>
                <a:cubicBezTo>
                  <a:pt x="3893438" y="2489891"/>
                  <a:pt x="3880058" y="2482981"/>
                  <a:pt x="3880058" y="2469165"/>
                </a:cubicBezTo>
                <a:cubicBezTo>
                  <a:pt x="3880058" y="2457323"/>
                  <a:pt x="3893438" y="2443507"/>
                  <a:pt x="3920197" y="2427717"/>
                </a:cubicBezTo>
                <a:lnTo>
                  <a:pt x="3928225" y="2427717"/>
                </a:lnTo>
                <a:lnTo>
                  <a:pt x="3920197" y="2448441"/>
                </a:lnTo>
                <a:cubicBezTo>
                  <a:pt x="3938036" y="2448441"/>
                  <a:pt x="3954092" y="2423769"/>
                  <a:pt x="3968363" y="2374425"/>
                </a:cubicBezTo>
                <a:lnTo>
                  <a:pt x="3957659" y="2321135"/>
                </a:lnTo>
                <a:cubicBezTo>
                  <a:pt x="3971932" y="2321135"/>
                  <a:pt x="3991554" y="2307319"/>
                  <a:pt x="4016530" y="2279685"/>
                </a:cubicBezTo>
                <a:cubicBezTo>
                  <a:pt x="4009394" y="2265869"/>
                  <a:pt x="4005826" y="2255012"/>
                  <a:pt x="4005826" y="2247118"/>
                </a:cubicBezTo>
                <a:cubicBezTo>
                  <a:pt x="4016530" y="2247118"/>
                  <a:pt x="4026341" y="2229354"/>
                  <a:pt x="4035261" y="2193826"/>
                </a:cubicBezTo>
                <a:lnTo>
                  <a:pt x="4024557" y="2173102"/>
                </a:lnTo>
                <a:cubicBezTo>
                  <a:pt x="4031693" y="2159286"/>
                  <a:pt x="4035261" y="2148430"/>
                  <a:pt x="4035261" y="2140536"/>
                </a:cubicBezTo>
                <a:cubicBezTo>
                  <a:pt x="4035261" y="2118824"/>
                  <a:pt x="4025450" y="2107968"/>
                  <a:pt x="4005826" y="2107968"/>
                </a:cubicBezTo>
                <a:lnTo>
                  <a:pt x="4005826" y="2087244"/>
                </a:lnTo>
                <a:cubicBezTo>
                  <a:pt x="4016530" y="2087244"/>
                  <a:pt x="4035261" y="2094152"/>
                  <a:pt x="4062020" y="2107968"/>
                </a:cubicBezTo>
                <a:lnTo>
                  <a:pt x="4062020" y="2099086"/>
                </a:lnTo>
                <a:lnTo>
                  <a:pt x="4035261" y="2054677"/>
                </a:lnTo>
                <a:lnTo>
                  <a:pt x="4035261" y="2013228"/>
                </a:lnTo>
                <a:cubicBezTo>
                  <a:pt x="4062020" y="1981649"/>
                  <a:pt x="4086995" y="1910592"/>
                  <a:pt x="4110186" y="1800063"/>
                </a:cubicBezTo>
                <a:cubicBezTo>
                  <a:pt x="4131593" y="1800063"/>
                  <a:pt x="4151217" y="1743811"/>
                  <a:pt x="4169056" y="1631307"/>
                </a:cubicBezTo>
                <a:lnTo>
                  <a:pt x="4177084" y="1631307"/>
                </a:lnTo>
                <a:cubicBezTo>
                  <a:pt x="4189571" y="1639202"/>
                  <a:pt x="4199384" y="1643149"/>
                  <a:pt x="4206518" y="1643149"/>
                </a:cubicBezTo>
                <a:cubicBezTo>
                  <a:pt x="4211871" y="1613544"/>
                  <a:pt x="4218114" y="1598740"/>
                  <a:pt x="4225251" y="1598740"/>
                </a:cubicBezTo>
                <a:lnTo>
                  <a:pt x="4217222" y="1578016"/>
                </a:lnTo>
                <a:cubicBezTo>
                  <a:pt x="4240413" y="1443800"/>
                  <a:pt x="4262713" y="1376692"/>
                  <a:pt x="4284120" y="1376692"/>
                </a:cubicBezTo>
                <a:lnTo>
                  <a:pt x="4313554" y="1397418"/>
                </a:lnTo>
                <a:lnTo>
                  <a:pt x="4313554" y="1388535"/>
                </a:lnTo>
                <a:cubicBezTo>
                  <a:pt x="4299283" y="1358929"/>
                  <a:pt x="4289472" y="1344126"/>
                  <a:pt x="4284120" y="1344126"/>
                </a:cubicBezTo>
                <a:lnTo>
                  <a:pt x="4292147" y="1293795"/>
                </a:lnTo>
                <a:lnTo>
                  <a:pt x="4292147" y="1249386"/>
                </a:lnTo>
                <a:cubicBezTo>
                  <a:pt x="4308203" y="1249386"/>
                  <a:pt x="4331394" y="1228662"/>
                  <a:pt x="4361721" y="1187213"/>
                </a:cubicBezTo>
                <a:lnTo>
                  <a:pt x="4351018" y="1133922"/>
                </a:lnTo>
                <a:lnTo>
                  <a:pt x="4351018" y="1113197"/>
                </a:lnTo>
                <a:lnTo>
                  <a:pt x="4399184" y="1059906"/>
                </a:lnTo>
                <a:cubicBezTo>
                  <a:pt x="4386696" y="1034246"/>
                  <a:pt x="4380452" y="1005628"/>
                  <a:pt x="4380452" y="974048"/>
                </a:cubicBezTo>
                <a:lnTo>
                  <a:pt x="4380452" y="953324"/>
                </a:lnTo>
                <a:cubicBezTo>
                  <a:pt x="4384021" y="909901"/>
                  <a:pt x="4392939" y="888189"/>
                  <a:pt x="4407212" y="888189"/>
                </a:cubicBezTo>
                <a:cubicBezTo>
                  <a:pt x="4410779" y="903979"/>
                  <a:pt x="4417915" y="911874"/>
                  <a:pt x="4428619" y="911874"/>
                </a:cubicBezTo>
                <a:lnTo>
                  <a:pt x="4436646" y="911874"/>
                </a:lnTo>
                <a:lnTo>
                  <a:pt x="4447350" y="858582"/>
                </a:lnTo>
                <a:cubicBezTo>
                  <a:pt x="4425943" y="858582"/>
                  <a:pt x="4412563" y="833911"/>
                  <a:pt x="4407212" y="784568"/>
                </a:cubicBezTo>
                <a:lnTo>
                  <a:pt x="4428619" y="784568"/>
                </a:lnTo>
                <a:lnTo>
                  <a:pt x="4447350" y="793449"/>
                </a:lnTo>
                <a:cubicBezTo>
                  <a:pt x="4447350" y="785553"/>
                  <a:pt x="4450026" y="774699"/>
                  <a:pt x="4455377" y="760882"/>
                </a:cubicBezTo>
                <a:cubicBezTo>
                  <a:pt x="4441106" y="760882"/>
                  <a:pt x="4432186" y="733249"/>
                  <a:pt x="4428619" y="677985"/>
                </a:cubicBezTo>
                <a:lnTo>
                  <a:pt x="4474109" y="677985"/>
                </a:lnTo>
                <a:lnTo>
                  <a:pt x="4447350" y="612851"/>
                </a:lnTo>
                <a:lnTo>
                  <a:pt x="4447350" y="603969"/>
                </a:lnTo>
                <a:cubicBezTo>
                  <a:pt x="4449134" y="590153"/>
                  <a:pt x="4455377" y="583243"/>
                  <a:pt x="4466081" y="583243"/>
                </a:cubicBezTo>
                <a:cubicBezTo>
                  <a:pt x="4466081" y="589166"/>
                  <a:pt x="4468757" y="592126"/>
                  <a:pt x="4474109" y="592126"/>
                </a:cubicBezTo>
                <a:cubicBezTo>
                  <a:pt x="4479461" y="564493"/>
                  <a:pt x="4486597" y="550677"/>
                  <a:pt x="4495517" y="550677"/>
                </a:cubicBezTo>
                <a:lnTo>
                  <a:pt x="4484813" y="529953"/>
                </a:lnTo>
                <a:close/>
                <a:moveTo>
                  <a:pt x="3756967" y="432252"/>
                </a:moveTo>
                <a:lnTo>
                  <a:pt x="3786402" y="497386"/>
                </a:lnTo>
                <a:lnTo>
                  <a:pt x="3764995" y="506268"/>
                </a:lnTo>
                <a:cubicBezTo>
                  <a:pt x="3747155" y="480610"/>
                  <a:pt x="3738235" y="459884"/>
                  <a:pt x="3738235" y="444095"/>
                </a:cubicBezTo>
                <a:close/>
                <a:moveTo>
                  <a:pt x="4072724" y="411528"/>
                </a:moveTo>
                <a:lnTo>
                  <a:pt x="4091455" y="411528"/>
                </a:lnTo>
                <a:cubicBezTo>
                  <a:pt x="4103942" y="411528"/>
                  <a:pt x="4113753" y="433238"/>
                  <a:pt x="4120890" y="476661"/>
                </a:cubicBezTo>
                <a:lnTo>
                  <a:pt x="4102159" y="476661"/>
                </a:lnTo>
                <a:cubicBezTo>
                  <a:pt x="4093239" y="476661"/>
                  <a:pt x="4083428" y="465806"/>
                  <a:pt x="4072724" y="444095"/>
                </a:cubicBezTo>
                <a:close/>
                <a:moveTo>
                  <a:pt x="4091455" y="349355"/>
                </a:moveTo>
                <a:lnTo>
                  <a:pt x="4102159" y="349355"/>
                </a:lnTo>
                <a:cubicBezTo>
                  <a:pt x="4111078" y="349355"/>
                  <a:pt x="4120890" y="360209"/>
                  <a:pt x="4131593" y="381921"/>
                </a:cubicBezTo>
                <a:lnTo>
                  <a:pt x="4131593" y="390803"/>
                </a:lnTo>
                <a:cubicBezTo>
                  <a:pt x="4131593" y="404620"/>
                  <a:pt x="4124457" y="411528"/>
                  <a:pt x="4110186" y="411528"/>
                </a:cubicBezTo>
                <a:lnTo>
                  <a:pt x="4102159" y="411528"/>
                </a:lnTo>
                <a:lnTo>
                  <a:pt x="4091455" y="358236"/>
                </a:lnTo>
                <a:close/>
                <a:moveTo>
                  <a:pt x="1225563" y="275339"/>
                </a:moveTo>
                <a:lnTo>
                  <a:pt x="1254998" y="275339"/>
                </a:lnTo>
                <a:cubicBezTo>
                  <a:pt x="1254998" y="283234"/>
                  <a:pt x="1258565" y="293102"/>
                  <a:pt x="1265701" y="304946"/>
                </a:cubicBezTo>
                <a:lnTo>
                  <a:pt x="1246970" y="316788"/>
                </a:lnTo>
                <a:lnTo>
                  <a:pt x="1225563" y="284220"/>
                </a:lnTo>
                <a:close/>
                <a:moveTo>
                  <a:pt x="4629311" y="201322"/>
                </a:moveTo>
                <a:cubicBezTo>
                  <a:pt x="4711372" y="264484"/>
                  <a:pt x="4752403" y="324682"/>
                  <a:pt x="4752403" y="381921"/>
                </a:cubicBezTo>
                <a:lnTo>
                  <a:pt x="4744376" y="381921"/>
                </a:lnTo>
                <a:cubicBezTo>
                  <a:pt x="4655178" y="340473"/>
                  <a:pt x="4610580" y="287181"/>
                  <a:pt x="4610580" y="222048"/>
                </a:cubicBezTo>
                <a:cubicBezTo>
                  <a:pt x="4612364" y="208231"/>
                  <a:pt x="4618607" y="201322"/>
                  <a:pt x="4629311" y="201322"/>
                </a:cubicBezTo>
                <a:close/>
                <a:moveTo>
                  <a:pt x="3660635" y="136189"/>
                </a:moveTo>
                <a:lnTo>
                  <a:pt x="3679366" y="168756"/>
                </a:lnTo>
                <a:cubicBezTo>
                  <a:pt x="3679366" y="182572"/>
                  <a:pt x="3673122" y="189480"/>
                  <a:pt x="3660635" y="189480"/>
                </a:cubicBezTo>
                <a:lnTo>
                  <a:pt x="3641903" y="148032"/>
                </a:lnTo>
                <a:close/>
                <a:moveTo>
                  <a:pt x="4637340" y="29605"/>
                </a:moveTo>
                <a:lnTo>
                  <a:pt x="4648043" y="29605"/>
                </a:lnTo>
                <a:cubicBezTo>
                  <a:pt x="4667665" y="37501"/>
                  <a:pt x="4677478" y="59212"/>
                  <a:pt x="4677478" y="94740"/>
                </a:cubicBezTo>
                <a:lnTo>
                  <a:pt x="4666774" y="94740"/>
                </a:lnTo>
                <a:cubicBezTo>
                  <a:pt x="4657854" y="94740"/>
                  <a:pt x="4648043" y="83885"/>
                  <a:pt x="4637340" y="62173"/>
                </a:cubicBezTo>
                <a:close/>
                <a:moveTo>
                  <a:pt x="307728" y="8881"/>
                </a:moveTo>
                <a:lnTo>
                  <a:pt x="326459" y="8881"/>
                </a:lnTo>
                <a:lnTo>
                  <a:pt x="326459" y="41448"/>
                </a:lnTo>
                <a:lnTo>
                  <a:pt x="307728" y="41448"/>
                </a:lnTo>
                <a:close/>
                <a:moveTo>
                  <a:pt x="29434" y="0"/>
                </a:moveTo>
                <a:cubicBezTo>
                  <a:pt x="99007" y="76975"/>
                  <a:pt x="133794" y="136189"/>
                  <a:pt x="133794" y="177637"/>
                </a:cubicBezTo>
                <a:lnTo>
                  <a:pt x="133794" y="210204"/>
                </a:lnTo>
                <a:lnTo>
                  <a:pt x="115063" y="210204"/>
                </a:lnTo>
                <a:cubicBezTo>
                  <a:pt x="93656" y="178625"/>
                  <a:pt x="58869" y="143097"/>
                  <a:pt x="10703" y="103621"/>
                </a:cubicBezTo>
                <a:lnTo>
                  <a:pt x="0" y="41448"/>
                </a:lnTo>
                <a:lnTo>
                  <a:pt x="0" y="29605"/>
                </a:lnTo>
                <a:cubicBezTo>
                  <a:pt x="0" y="19738"/>
                  <a:pt x="9811" y="9869"/>
                  <a:pt x="29434" y="0"/>
                </a:cubicBezTo>
                <a:close/>
              </a:path>
            </a:pathLst>
          </a:custGeom>
        </p:spPr>
        <p:txBody>
          <a:bodyPr wrap="square">
            <a:noAutofit/>
          </a:bodyPr>
          <a:lstStyle/>
          <a:p>
            <a:endParaRPr lang="en-US"/>
          </a:p>
        </p:txBody>
      </p:sp>
    </p:spTree>
    <p:extLst>
      <p:ext uri="{BB962C8B-B14F-4D97-AF65-F5344CB8AC3E}">
        <p14:creationId xmlns:p14="http://schemas.microsoft.com/office/powerpoint/2010/main" val="916068995"/>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833671" y="1368140"/>
            <a:ext cx="4833128" cy="5107330"/>
          </a:xfrm>
          <a:custGeom>
            <a:avLst/>
            <a:gdLst>
              <a:gd name="connsiteX0" fmla="*/ 3500559 w 4833128"/>
              <a:gd name="connsiteY0" fmla="*/ 5040702 h 5107330"/>
              <a:gd name="connsiteX1" fmla="*/ 3523622 w 4833128"/>
              <a:gd name="connsiteY1" fmla="*/ 5074016 h 5107330"/>
              <a:gd name="connsiteX2" fmla="*/ 3490308 w 4833128"/>
              <a:gd name="connsiteY2" fmla="*/ 5107330 h 5107330"/>
              <a:gd name="connsiteX3" fmla="*/ 3467244 w 4833128"/>
              <a:gd name="connsiteY3" fmla="*/ 5074016 h 5107330"/>
              <a:gd name="connsiteX4" fmla="*/ 3500559 w 4833128"/>
              <a:gd name="connsiteY4" fmla="*/ 5040702 h 5107330"/>
              <a:gd name="connsiteX5" fmla="*/ 2344810 w 4833128"/>
              <a:gd name="connsiteY5" fmla="*/ 4986887 h 5107330"/>
              <a:gd name="connsiteX6" fmla="*/ 2355061 w 4833128"/>
              <a:gd name="connsiteY6" fmla="*/ 4986887 h 5107330"/>
              <a:gd name="connsiteX7" fmla="*/ 2378125 w 4833128"/>
              <a:gd name="connsiteY7" fmla="*/ 5007388 h 5107330"/>
              <a:gd name="connsiteX8" fmla="*/ 2378125 w 4833128"/>
              <a:gd name="connsiteY8" fmla="*/ 5030451 h 5107330"/>
              <a:gd name="connsiteX9" fmla="*/ 2344810 w 4833128"/>
              <a:gd name="connsiteY9" fmla="*/ 5030451 h 5107330"/>
              <a:gd name="connsiteX10" fmla="*/ 2321747 w 4833128"/>
              <a:gd name="connsiteY10" fmla="*/ 5007388 h 5107330"/>
              <a:gd name="connsiteX11" fmla="*/ 2344810 w 4833128"/>
              <a:gd name="connsiteY11" fmla="*/ 4986887 h 5107330"/>
              <a:gd name="connsiteX12" fmla="*/ 2224366 w 4833128"/>
              <a:gd name="connsiteY12" fmla="*/ 4986887 h 5107330"/>
              <a:gd name="connsiteX13" fmla="*/ 2244868 w 4833128"/>
              <a:gd name="connsiteY13" fmla="*/ 5020201 h 5107330"/>
              <a:gd name="connsiteX14" fmla="*/ 2224366 w 4833128"/>
              <a:gd name="connsiteY14" fmla="*/ 5040702 h 5107330"/>
              <a:gd name="connsiteX15" fmla="*/ 2214116 w 4833128"/>
              <a:gd name="connsiteY15" fmla="*/ 5040702 h 5107330"/>
              <a:gd name="connsiteX16" fmla="*/ 2191052 w 4833128"/>
              <a:gd name="connsiteY16" fmla="*/ 5020201 h 5107330"/>
              <a:gd name="connsiteX17" fmla="*/ 2224366 w 4833128"/>
              <a:gd name="connsiteY17" fmla="*/ 4986887 h 5107330"/>
              <a:gd name="connsiteX18" fmla="*/ 2257681 w 4833128"/>
              <a:gd name="connsiteY18" fmla="*/ 4722935 h 5107330"/>
              <a:gd name="connsiteX19" fmla="*/ 2257681 w 4833128"/>
              <a:gd name="connsiteY19" fmla="*/ 4733186 h 5107330"/>
              <a:gd name="connsiteX20" fmla="*/ 2201303 w 4833128"/>
              <a:gd name="connsiteY20" fmla="*/ 4799815 h 5107330"/>
              <a:gd name="connsiteX21" fmla="*/ 2191052 w 4833128"/>
              <a:gd name="connsiteY21" fmla="*/ 4787001 h 5107330"/>
              <a:gd name="connsiteX22" fmla="*/ 2191052 w 4833128"/>
              <a:gd name="connsiteY22" fmla="*/ 4799815 h 5107330"/>
              <a:gd name="connsiteX23" fmla="*/ 2201303 w 4833128"/>
              <a:gd name="connsiteY23" fmla="*/ 4833128 h 5107330"/>
              <a:gd name="connsiteX24" fmla="*/ 2167989 w 4833128"/>
              <a:gd name="connsiteY24" fmla="*/ 4876693 h 5107330"/>
              <a:gd name="connsiteX25" fmla="*/ 2124424 w 4833128"/>
              <a:gd name="connsiteY25" fmla="*/ 4843379 h 5107330"/>
              <a:gd name="connsiteX26" fmla="*/ 2157738 w 4833128"/>
              <a:gd name="connsiteY26" fmla="*/ 4820315 h 5107330"/>
              <a:gd name="connsiteX27" fmla="*/ 2134674 w 4833128"/>
              <a:gd name="connsiteY27" fmla="*/ 4787001 h 5107330"/>
              <a:gd name="connsiteX28" fmla="*/ 2257681 w 4833128"/>
              <a:gd name="connsiteY28" fmla="*/ 4722935 h 5107330"/>
              <a:gd name="connsiteX29" fmla="*/ 2401188 w 4833128"/>
              <a:gd name="connsiteY29" fmla="*/ 4633243 h 5107330"/>
              <a:gd name="connsiteX30" fmla="*/ 2411439 w 4833128"/>
              <a:gd name="connsiteY30" fmla="*/ 4633243 h 5107330"/>
              <a:gd name="connsiteX31" fmla="*/ 2411439 w 4833128"/>
              <a:gd name="connsiteY31" fmla="*/ 4646056 h 5107330"/>
              <a:gd name="connsiteX32" fmla="*/ 2378125 w 4833128"/>
              <a:gd name="connsiteY32" fmla="*/ 4676808 h 5107330"/>
              <a:gd name="connsiteX33" fmla="*/ 2367874 w 4833128"/>
              <a:gd name="connsiteY33" fmla="*/ 4676808 h 5107330"/>
              <a:gd name="connsiteX34" fmla="*/ 2367874 w 4833128"/>
              <a:gd name="connsiteY34" fmla="*/ 4666557 h 5107330"/>
              <a:gd name="connsiteX35" fmla="*/ 2401188 w 4833128"/>
              <a:gd name="connsiteY35" fmla="*/ 4633243 h 5107330"/>
              <a:gd name="connsiteX36" fmla="*/ 2014230 w 4833128"/>
              <a:gd name="connsiteY36" fmla="*/ 4622992 h 5107330"/>
              <a:gd name="connsiteX37" fmla="*/ 2024481 w 4833128"/>
              <a:gd name="connsiteY37" fmla="*/ 4622992 h 5107330"/>
              <a:gd name="connsiteX38" fmla="*/ 2147487 w 4833128"/>
              <a:gd name="connsiteY38" fmla="*/ 4689621 h 5107330"/>
              <a:gd name="connsiteX39" fmla="*/ 2167989 w 4833128"/>
              <a:gd name="connsiteY39" fmla="*/ 4666557 h 5107330"/>
              <a:gd name="connsiteX40" fmla="*/ 2214116 w 4833128"/>
              <a:gd name="connsiteY40" fmla="*/ 4676808 h 5107330"/>
              <a:gd name="connsiteX41" fmla="*/ 2214116 w 4833128"/>
              <a:gd name="connsiteY41" fmla="*/ 4699872 h 5107330"/>
              <a:gd name="connsiteX42" fmla="*/ 2157738 w 4833128"/>
              <a:gd name="connsiteY42" fmla="*/ 4733186 h 5107330"/>
              <a:gd name="connsiteX43" fmla="*/ 2147487 w 4833128"/>
              <a:gd name="connsiteY43" fmla="*/ 4722935 h 5107330"/>
              <a:gd name="connsiteX44" fmla="*/ 2091109 w 4833128"/>
              <a:gd name="connsiteY44" fmla="*/ 4733186 h 5107330"/>
              <a:gd name="connsiteX45" fmla="*/ 2057795 w 4833128"/>
              <a:gd name="connsiteY45" fmla="*/ 4733186 h 5107330"/>
              <a:gd name="connsiteX46" fmla="*/ 2014230 w 4833128"/>
              <a:gd name="connsiteY46" fmla="*/ 4699872 h 5107330"/>
              <a:gd name="connsiteX47" fmla="*/ 1993729 w 4833128"/>
              <a:gd name="connsiteY47" fmla="*/ 4722935 h 5107330"/>
              <a:gd name="connsiteX48" fmla="*/ 1970666 w 4833128"/>
              <a:gd name="connsiteY48" fmla="*/ 4699872 h 5107330"/>
              <a:gd name="connsiteX49" fmla="*/ 2014230 w 4833128"/>
              <a:gd name="connsiteY49" fmla="*/ 4622992 h 5107330"/>
              <a:gd name="connsiteX50" fmla="*/ 3610752 w 4833128"/>
              <a:gd name="connsiteY50" fmla="*/ 4556364 h 5107330"/>
              <a:gd name="connsiteX51" fmla="*/ 3621002 w 4833128"/>
              <a:gd name="connsiteY51" fmla="*/ 4556364 h 5107330"/>
              <a:gd name="connsiteX52" fmla="*/ 3644066 w 4833128"/>
              <a:gd name="connsiteY52" fmla="*/ 4579428 h 5107330"/>
              <a:gd name="connsiteX53" fmla="*/ 3644066 w 4833128"/>
              <a:gd name="connsiteY53" fmla="*/ 4599929 h 5107330"/>
              <a:gd name="connsiteX54" fmla="*/ 3621002 w 4833128"/>
              <a:gd name="connsiteY54" fmla="*/ 4622992 h 5107330"/>
              <a:gd name="connsiteX55" fmla="*/ 3590251 w 4833128"/>
              <a:gd name="connsiteY55" fmla="*/ 4589678 h 5107330"/>
              <a:gd name="connsiteX56" fmla="*/ 3590251 w 4833128"/>
              <a:gd name="connsiteY56" fmla="*/ 4579428 h 5107330"/>
              <a:gd name="connsiteX57" fmla="*/ 3610752 w 4833128"/>
              <a:gd name="connsiteY57" fmla="*/ 4556364 h 5107330"/>
              <a:gd name="connsiteX58" fmla="*/ 2598511 w 4833128"/>
              <a:gd name="connsiteY58" fmla="*/ 4556364 h 5107330"/>
              <a:gd name="connsiteX59" fmla="*/ 2608762 w 4833128"/>
              <a:gd name="connsiteY59" fmla="*/ 4566615 h 5107330"/>
              <a:gd name="connsiteX60" fmla="*/ 2565197 w 4833128"/>
              <a:gd name="connsiteY60" fmla="*/ 4633243 h 5107330"/>
              <a:gd name="connsiteX61" fmla="*/ 2554947 w 4833128"/>
              <a:gd name="connsiteY61" fmla="*/ 4612742 h 5107330"/>
              <a:gd name="connsiteX62" fmla="*/ 2598511 w 4833128"/>
              <a:gd name="connsiteY62" fmla="*/ 4556364 h 5107330"/>
              <a:gd name="connsiteX63" fmla="*/ 2862463 w 4833128"/>
              <a:gd name="connsiteY63" fmla="*/ 4546113 h 5107330"/>
              <a:gd name="connsiteX64" fmla="*/ 2818898 w 4833128"/>
              <a:gd name="connsiteY64" fmla="*/ 4579428 h 5107330"/>
              <a:gd name="connsiteX65" fmla="*/ 2818898 w 4833128"/>
              <a:gd name="connsiteY65" fmla="*/ 4599929 h 5107330"/>
              <a:gd name="connsiteX66" fmla="*/ 2862463 w 4833128"/>
              <a:gd name="connsiteY66" fmla="*/ 4556364 h 5107330"/>
              <a:gd name="connsiteX67" fmla="*/ 3280172 w 4833128"/>
              <a:gd name="connsiteY67" fmla="*/ 4523050 h 5107330"/>
              <a:gd name="connsiteX68" fmla="*/ 3323737 w 4833128"/>
              <a:gd name="connsiteY68" fmla="*/ 4589678 h 5107330"/>
              <a:gd name="connsiteX69" fmla="*/ 3269922 w 4833128"/>
              <a:gd name="connsiteY69" fmla="*/ 4589678 h 5107330"/>
              <a:gd name="connsiteX70" fmla="*/ 3246858 w 4833128"/>
              <a:gd name="connsiteY70" fmla="*/ 4566615 h 5107330"/>
              <a:gd name="connsiteX71" fmla="*/ 3246858 w 4833128"/>
              <a:gd name="connsiteY71" fmla="*/ 4556364 h 5107330"/>
              <a:gd name="connsiteX72" fmla="*/ 3280172 w 4833128"/>
              <a:gd name="connsiteY72" fmla="*/ 4523050 h 5107330"/>
              <a:gd name="connsiteX73" fmla="*/ 1947602 w 4833128"/>
              <a:gd name="connsiteY73" fmla="*/ 4458984 h 5107330"/>
              <a:gd name="connsiteX74" fmla="*/ 1980916 w 4833128"/>
              <a:gd name="connsiteY74" fmla="*/ 4458984 h 5107330"/>
              <a:gd name="connsiteX75" fmla="*/ 2003980 w 4833128"/>
              <a:gd name="connsiteY75" fmla="*/ 4479485 h 5107330"/>
              <a:gd name="connsiteX76" fmla="*/ 1947602 w 4833128"/>
              <a:gd name="connsiteY76" fmla="*/ 4502549 h 5107330"/>
              <a:gd name="connsiteX77" fmla="*/ 1927101 w 4833128"/>
              <a:gd name="connsiteY77" fmla="*/ 4502549 h 5107330"/>
              <a:gd name="connsiteX78" fmla="*/ 1927101 w 4833128"/>
              <a:gd name="connsiteY78" fmla="*/ 4479485 h 5107330"/>
              <a:gd name="connsiteX79" fmla="*/ 1947602 w 4833128"/>
              <a:gd name="connsiteY79" fmla="*/ 4458984 h 5107330"/>
              <a:gd name="connsiteX80" fmla="*/ 2972656 w 4833128"/>
              <a:gd name="connsiteY80" fmla="*/ 4435920 h 5107330"/>
              <a:gd name="connsiteX81" fmla="*/ 2982907 w 4833128"/>
              <a:gd name="connsiteY81" fmla="*/ 4435920 h 5107330"/>
              <a:gd name="connsiteX82" fmla="*/ 2982907 w 4833128"/>
              <a:gd name="connsiteY82" fmla="*/ 4479485 h 5107330"/>
              <a:gd name="connsiteX83" fmla="*/ 3016221 w 4833128"/>
              <a:gd name="connsiteY83" fmla="*/ 4502549 h 5107330"/>
              <a:gd name="connsiteX84" fmla="*/ 3026471 w 4833128"/>
              <a:gd name="connsiteY84" fmla="*/ 4489735 h 5107330"/>
              <a:gd name="connsiteX85" fmla="*/ 3026471 w 4833128"/>
              <a:gd name="connsiteY85" fmla="*/ 4512799 h 5107330"/>
              <a:gd name="connsiteX86" fmla="*/ 2972656 w 4833128"/>
              <a:gd name="connsiteY86" fmla="*/ 4535863 h 5107330"/>
              <a:gd name="connsiteX87" fmla="*/ 2982907 w 4833128"/>
              <a:gd name="connsiteY87" fmla="*/ 4546113 h 5107330"/>
              <a:gd name="connsiteX88" fmla="*/ 2839399 w 4833128"/>
              <a:gd name="connsiteY88" fmla="*/ 4633243 h 5107330"/>
              <a:gd name="connsiteX89" fmla="*/ 2829149 w 4833128"/>
              <a:gd name="connsiteY89" fmla="*/ 4633243 h 5107330"/>
              <a:gd name="connsiteX90" fmla="*/ 2808647 w 4833128"/>
              <a:gd name="connsiteY90" fmla="*/ 4622992 h 5107330"/>
              <a:gd name="connsiteX91" fmla="*/ 2675390 w 4833128"/>
              <a:gd name="connsiteY91" fmla="*/ 4666557 h 5107330"/>
              <a:gd name="connsiteX92" fmla="*/ 2675390 w 4833128"/>
              <a:gd name="connsiteY92" fmla="*/ 4656307 h 5107330"/>
              <a:gd name="connsiteX93" fmla="*/ 2785584 w 4833128"/>
              <a:gd name="connsiteY93" fmla="*/ 4535863 h 5107330"/>
              <a:gd name="connsiteX94" fmla="*/ 2818898 w 4833128"/>
              <a:gd name="connsiteY94" fmla="*/ 4556364 h 5107330"/>
              <a:gd name="connsiteX95" fmla="*/ 2895777 w 4833128"/>
              <a:gd name="connsiteY95" fmla="*/ 4512799 h 5107330"/>
              <a:gd name="connsiteX96" fmla="*/ 2929091 w 4833128"/>
              <a:gd name="connsiteY96" fmla="*/ 4512799 h 5107330"/>
              <a:gd name="connsiteX97" fmla="*/ 2972656 w 4833128"/>
              <a:gd name="connsiteY97" fmla="*/ 4435920 h 5107330"/>
              <a:gd name="connsiteX98" fmla="*/ 935361 w 4833128"/>
              <a:gd name="connsiteY98" fmla="*/ 4412856 h 5107330"/>
              <a:gd name="connsiteX99" fmla="*/ 945612 w 4833128"/>
              <a:gd name="connsiteY99" fmla="*/ 4412856 h 5107330"/>
              <a:gd name="connsiteX100" fmla="*/ 968676 w 4833128"/>
              <a:gd name="connsiteY100" fmla="*/ 4435920 h 5107330"/>
              <a:gd name="connsiteX101" fmla="*/ 968676 w 4833128"/>
              <a:gd name="connsiteY101" fmla="*/ 4458984 h 5107330"/>
              <a:gd name="connsiteX102" fmla="*/ 945612 w 4833128"/>
              <a:gd name="connsiteY102" fmla="*/ 4479485 h 5107330"/>
              <a:gd name="connsiteX103" fmla="*/ 925111 w 4833128"/>
              <a:gd name="connsiteY103" fmla="*/ 4479485 h 5107330"/>
              <a:gd name="connsiteX104" fmla="*/ 902047 w 4833128"/>
              <a:gd name="connsiteY104" fmla="*/ 4458984 h 5107330"/>
              <a:gd name="connsiteX105" fmla="*/ 902047 w 4833128"/>
              <a:gd name="connsiteY105" fmla="*/ 4446171 h 5107330"/>
              <a:gd name="connsiteX106" fmla="*/ 935361 w 4833128"/>
              <a:gd name="connsiteY106" fmla="*/ 4412856 h 5107330"/>
              <a:gd name="connsiteX107" fmla="*/ 4689621 w 4833128"/>
              <a:gd name="connsiteY107" fmla="*/ 4259098 h 5107330"/>
              <a:gd name="connsiteX108" fmla="*/ 4712684 w 4833128"/>
              <a:gd name="connsiteY108" fmla="*/ 4259098 h 5107330"/>
              <a:gd name="connsiteX109" fmla="*/ 4779313 w 4833128"/>
              <a:gd name="connsiteY109" fmla="*/ 4292413 h 5107330"/>
              <a:gd name="connsiteX110" fmla="*/ 4833128 w 4833128"/>
              <a:gd name="connsiteY110" fmla="*/ 4282162 h 5107330"/>
              <a:gd name="connsiteX111" fmla="*/ 4833128 w 4833128"/>
              <a:gd name="connsiteY111" fmla="*/ 4292413 h 5107330"/>
              <a:gd name="connsiteX112" fmla="*/ 4822878 w 4833128"/>
              <a:gd name="connsiteY112" fmla="*/ 4335977 h 5107330"/>
              <a:gd name="connsiteX113" fmla="*/ 4689621 w 4833128"/>
              <a:gd name="connsiteY113" fmla="*/ 4259098 h 5107330"/>
              <a:gd name="connsiteX114" fmla="*/ 1078869 w 4833128"/>
              <a:gd name="connsiteY114" fmla="*/ 4248848 h 5107330"/>
              <a:gd name="connsiteX115" fmla="*/ 1112183 w 4833128"/>
              <a:gd name="connsiteY115" fmla="*/ 4248848 h 5107330"/>
              <a:gd name="connsiteX116" fmla="*/ 1112183 w 4833128"/>
              <a:gd name="connsiteY116" fmla="*/ 4259098 h 5107330"/>
              <a:gd name="connsiteX117" fmla="*/ 1089119 w 4833128"/>
              <a:gd name="connsiteY117" fmla="*/ 4282162 h 5107330"/>
              <a:gd name="connsiteX118" fmla="*/ 1078869 w 4833128"/>
              <a:gd name="connsiteY118" fmla="*/ 4282162 h 5107330"/>
              <a:gd name="connsiteX119" fmla="*/ 3236607 w 4833128"/>
              <a:gd name="connsiteY119" fmla="*/ 4238597 h 5107330"/>
              <a:gd name="connsiteX120" fmla="*/ 3246858 w 4833128"/>
              <a:gd name="connsiteY120" fmla="*/ 4238597 h 5107330"/>
              <a:gd name="connsiteX121" fmla="*/ 3246858 w 4833128"/>
              <a:gd name="connsiteY121" fmla="*/ 4248848 h 5107330"/>
              <a:gd name="connsiteX122" fmla="*/ 3226357 w 4833128"/>
              <a:gd name="connsiteY122" fmla="*/ 4269349 h 5107330"/>
              <a:gd name="connsiteX123" fmla="*/ 3213544 w 4833128"/>
              <a:gd name="connsiteY123" fmla="*/ 4248848 h 5107330"/>
              <a:gd name="connsiteX124" fmla="*/ 1399198 w 4833128"/>
              <a:gd name="connsiteY124" fmla="*/ 4205283 h 5107330"/>
              <a:gd name="connsiteX125" fmla="*/ 1419699 w 4833128"/>
              <a:gd name="connsiteY125" fmla="*/ 4225784 h 5107330"/>
              <a:gd name="connsiteX126" fmla="*/ 1399198 w 4833128"/>
              <a:gd name="connsiteY126" fmla="*/ 4248848 h 5107330"/>
              <a:gd name="connsiteX127" fmla="*/ 1376135 w 4833128"/>
              <a:gd name="connsiteY127" fmla="*/ 4225784 h 5107330"/>
              <a:gd name="connsiteX128" fmla="*/ 1399198 w 4833128"/>
              <a:gd name="connsiteY128" fmla="*/ 4205283 h 5107330"/>
              <a:gd name="connsiteX129" fmla="*/ 3169979 w 4833128"/>
              <a:gd name="connsiteY129" fmla="*/ 4138654 h 5107330"/>
              <a:gd name="connsiteX130" fmla="*/ 3169979 w 4833128"/>
              <a:gd name="connsiteY130" fmla="*/ 4171969 h 5107330"/>
              <a:gd name="connsiteX131" fmla="*/ 3182792 w 4833128"/>
              <a:gd name="connsiteY131" fmla="*/ 4171969 h 5107330"/>
              <a:gd name="connsiteX132" fmla="*/ 3193043 w 4833128"/>
              <a:gd name="connsiteY132" fmla="*/ 4138654 h 5107330"/>
              <a:gd name="connsiteX133" fmla="*/ 3303236 w 4833128"/>
              <a:gd name="connsiteY133" fmla="*/ 4095090 h 5107330"/>
              <a:gd name="connsiteX134" fmla="*/ 3336550 w 4833128"/>
              <a:gd name="connsiteY134" fmla="*/ 4095090 h 5107330"/>
              <a:gd name="connsiteX135" fmla="*/ 3323737 w 4833128"/>
              <a:gd name="connsiteY135" fmla="*/ 4128404 h 5107330"/>
              <a:gd name="connsiteX136" fmla="*/ 3303236 w 4833128"/>
              <a:gd name="connsiteY136" fmla="*/ 4128404 h 5107330"/>
              <a:gd name="connsiteX137" fmla="*/ 1155748 w 4833128"/>
              <a:gd name="connsiteY137" fmla="*/ 4082277 h 5107330"/>
              <a:gd name="connsiteX138" fmla="*/ 1189062 w 4833128"/>
              <a:gd name="connsiteY138" fmla="*/ 4082277 h 5107330"/>
              <a:gd name="connsiteX139" fmla="*/ 1232627 w 4833128"/>
              <a:gd name="connsiteY139" fmla="*/ 4128404 h 5107330"/>
              <a:gd name="connsiteX140" fmla="*/ 1232627 w 4833128"/>
              <a:gd name="connsiteY140" fmla="*/ 4138654 h 5107330"/>
              <a:gd name="connsiteX141" fmla="*/ 1155748 w 4833128"/>
              <a:gd name="connsiteY141" fmla="*/ 4095090 h 5107330"/>
              <a:gd name="connsiteX142" fmla="*/ 4195033 w 4833128"/>
              <a:gd name="connsiteY142" fmla="*/ 4051525 h 5107330"/>
              <a:gd name="connsiteX143" fmla="*/ 4205283 w 4833128"/>
              <a:gd name="connsiteY143" fmla="*/ 4072026 h 5107330"/>
              <a:gd name="connsiteX144" fmla="*/ 4184782 w 4833128"/>
              <a:gd name="connsiteY144" fmla="*/ 4082277 h 5107330"/>
              <a:gd name="connsiteX145" fmla="*/ 4171969 w 4833128"/>
              <a:gd name="connsiteY145" fmla="*/ 4061775 h 5107330"/>
              <a:gd name="connsiteX146" fmla="*/ 3413429 w 4833128"/>
              <a:gd name="connsiteY146" fmla="*/ 4028461 h 5107330"/>
              <a:gd name="connsiteX147" fmla="*/ 3423680 w 4833128"/>
              <a:gd name="connsiteY147" fmla="*/ 4051525 h 5107330"/>
              <a:gd name="connsiteX148" fmla="*/ 3403179 w 4833128"/>
              <a:gd name="connsiteY148" fmla="*/ 4061775 h 5107330"/>
              <a:gd name="connsiteX149" fmla="*/ 3390365 w 4833128"/>
              <a:gd name="connsiteY149" fmla="*/ 4038712 h 5107330"/>
              <a:gd name="connsiteX150" fmla="*/ 1012240 w 4833128"/>
              <a:gd name="connsiteY150" fmla="*/ 3995147 h 5107330"/>
              <a:gd name="connsiteX151" fmla="*/ 1045555 w 4833128"/>
              <a:gd name="connsiteY151" fmla="*/ 4028461 h 5107330"/>
              <a:gd name="connsiteX152" fmla="*/ 1025054 w 4833128"/>
              <a:gd name="connsiteY152" fmla="*/ 4051525 h 5107330"/>
              <a:gd name="connsiteX153" fmla="*/ 1012240 w 4833128"/>
              <a:gd name="connsiteY153" fmla="*/ 4051525 h 5107330"/>
              <a:gd name="connsiteX154" fmla="*/ 991739 w 4833128"/>
              <a:gd name="connsiteY154" fmla="*/ 4028461 h 5107330"/>
              <a:gd name="connsiteX155" fmla="*/ 991739 w 4833128"/>
              <a:gd name="connsiteY155" fmla="*/ 4018211 h 5107330"/>
              <a:gd name="connsiteX156" fmla="*/ 1012240 w 4833128"/>
              <a:gd name="connsiteY156" fmla="*/ 3995147 h 5107330"/>
              <a:gd name="connsiteX157" fmla="*/ 4118154 w 4833128"/>
              <a:gd name="connsiteY157" fmla="*/ 3928518 h 5107330"/>
              <a:gd name="connsiteX158" fmla="*/ 4138655 w 4833128"/>
              <a:gd name="connsiteY158" fmla="*/ 3928518 h 5107330"/>
              <a:gd name="connsiteX159" fmla="*/ 4415419 w 4833128"/>
              <a:gd name="connsiteY159" fmla="*/ 4095090 h 5107330"/>
              <a:gd name="connsiteX160" fmla="*/ 4402606 w 4833128"/>
              <a:gd name="connsiteY160" fmla="*/ 4095090 h 5107330"/>
              <a:gd name="connsiteX161" fmla="*/ 4118154 w 4833128"/>
              <a:gd name="connsiteY161" fmla="*/ 3928518 h 5107330"/>
              <a:gd name="connsiteX162" fmla="*/ 3500559 w 4833128"/>
              <a:gd name="connsiteY162" fmla="*/ 3928518 h 5107330"/>
              <a:gd name="connsiteX163" fmla="*/ 3500559 w 4833128"/>
              <a:gd name="connsiteY163" fmla="*/ 3961833 h 5107330"/>
              <a:gd name="connsiteX164" fmla="*/ 3480058 w 4833128"/>
              <a:gd name="connsiteY164" fmla="*/ 3984896 h 5107330"/>
              <a:gd name="connsiteX165" fmla="*/ 3467244 w 4833128"/>
              <a:gd name="connsiteY165" fmla="*/ 3984896 h 5107330"/>
              <a:gd name="connsiteX166" fmla="*/ 3467244 w 4833128"/>
              <a:gd name="connsiteY166" fmla="*/ 3961833 h 5107330"/>
              <a:gd name="connsiteX167" fmla="*/ 3500559 w 4833128"/>
              <a:gd name="connsiteY167" fmla="*/ 3928518 h 5107330"/>
              <a:gd name="connsiteX168" fmla="*/ 3787574 w 4833128"/>
              <a:gd name="connsiteY168" fmla="*/ 3918268 h 5107330"/>
              <a:gd name="connsiteX169" fmla="*/ 3797824 w 4833128"/>
              <a:gd name="connsiteY169" fmla="*/ 3918268 h 5107330"/>
              <a:gd name="connsiteX170" fmla="*/ 3820888 w 4833128"/>
              <a:gd name="connsiteY170" fmla="*/ 3941332 h 5107330"/>
              <a:gd name="connsiteX171" fmla="*/ 3797824 w 4833128"/>
              <a:gd name="connsiteY171" fmla="*/ 3951582 h 5107330"/>
              <a:gd name="connsiteX172" fmla="*/ 3787574 w 4833128"/>
              <a:gd name="connsiteY172" fmla="*/ 3951582 h 5107330"/>
              <a:gd name="connsiteX173" fmla="*/ 738039 w 4833128"/>
              <a:gd name="connsiteY173" fmla="*/ 3851639 h 5107330"/>
              <a:gd name="connsiteX174" fmla="*/ 758540 w 4833128"/>
              <a:gd name="connsiteY174" fmla="*/ 3851639 h 5107330"/>
              <a:gd name="connsiteX175" fmla="*/ 781603 w 4833128"/>
              <a:gd name="connsiteY175" fmla="*/ 3874703 h 5107330"/>
              <a:gd name="connsiteX176" fmla="*/ 748289 w 4833128"/>
              <a:gd name="connsiteY176" fmla="*/ 3908017 h 5107330"/>
              <a:gd name="connsiteX177" fmla="*/ 714975 w 4833128"/>
              <a:gd name="connsiteY177" fmla="*/ 3874703 h 5107330"/>
              <a:gd name="connsiteX178" fmla="*/ 738039 w 4833128"/>
              <a:gd name="connsiteY178" fmla="*/ 3851639 h 5107330"/>
              <a:gd name="connsiteX179" fmla="*/ 1276192 w 4833128"/>
              <a:gd name="connsiteY179" fmla="*/ 3841389 h 5107330"/>
              <a:gd name="connsiteX180" fmla="*/ 1309506 w 4833128"/>
              <a:gd name="connsiteY180" fmla="*/ 3841389 h 5107330"/>
              <a:gd name="connsiteX181" fmla="*/ 1322319 w 4833128"/>
              <a:gd name="connsiteY181" fmla="*/ 3928518 h 5107330"/>
              <a:gd name="connsiteX182" fmla="*/ 1299255 w 4833128"/>
              <a:gd name="connsiteY182" fmla="*/ 3928518 h 5107330"/>
              <a:gd name="connsiteX183" fmla="*/ 1276192 w 4833128"/>
              <a:gd name="connsiteY183" fmla="*/ 3864453 h 5107330"/>
              <a:gd name="connsiteX184" fmla="*/ 3610752 w 4833128"/>
              <a:gd name="connsiteY184" fmla="*/ 3808075 h 5107330"/>
              <a:gd name="connsiteX185" fmla="*/ 3633816 w 4833128"/>
              <a:gd name="connsiteY185" fmla="*/ 3808075 h 5107330"/>
              <a:gd name="connsiteX186" fmla="*/ 3644066 w 4833128"/>
              <a:gd name="connsiteY186" fmla="*/ 3864453 h 5107330"/>
              <a:gd name="connsiteX187" fmla="*/ 3590251 w 4833128"/>
              <a:gd name="connsiteY187" fmla="*/ 3874703 h 5107330"/>
              <a:gd name="connsiteX188" fmla="*/ 3577438 w 4833128"/>
              <a:gd name="connsiteY188" fmla="*/ 3851639 h 5107330"/>
              <a:gd name="connsiteX189" fmla="*/ 3577438 w 4833128"/>
              <a:gd name="connsiteY189" fmla="*/ 3841389 h 5107330"/>
              <a:gd name="connsiteX190" fmla="*/ 3610752 w 4833128"/>
              <a:gd name="connsiteY190" fmla="*/ 3808075 h 5107330"/>
              <a:gd name="connsiteX191" fmla="*/ 2267931 w 4833128"/>
              <a:gd name="connsiteY191" fmla="*/ 3764510 h 5107330"/>
              <a:gd name="connsiteX192" fmla="*/ 2257681 w 4833128"/>
              <a:gd name="connsiteY192" fmla="*/ 3785011 h 5107330"/>
              <a:gd name="connsiteX193" fmla="*/ 2278182 w 4833128"/>
              <a:gd name="connsiteY193" fmla="*/ 3797824 h 5107330"/>
              <a:gd name="connsiteX194" fmla="*/ 2290995 w 4833128"/>
              <a:gd name="connsiteY194" fmla="*/ 3774761 h 5107330"/>
              <a:gd name="connsiteX195" fmla="*/ 4722935 w 4833128"/>
              <a:gd name="connsiteY195" fmla="*/ 3741446 h 5107330"/>
              <a:gd name="connsiteX196" fmla="*/ 4733186 w 4833128"/>
              <a:gd name="connsiteY196" fmla="*/ 3741446 h 5107330"/>
              <a:gd name="connsiteX197" fmla="*/ 4756249 w 4833128"/>
              <a:gd name="connsiteY197" fmla="*/ 3764510 h 5107330"/>
              <a:gd name="connsiteX198" fmla="*/ 4733186 w 4833128"/>
              <a:gd name="connsiteY198" fmla="*/ 3785011 h 5107330"/>
              <a:gd name="connsiteX199" fmla="*/ 4722935 w 4833128"/>
              <a:gd name="connsiteY199" fmla="*/ 3764510 h 5107330"/>
              <a:gd name="connsiteX200" fmla="*/ 1365884 w 4833128"/>
              <a:gd name="connsiteY200" fmla="*/ 3741446 h 5107330"/>
              <a:gd name="connsiteX201" fmla="*/ 1342820 w 4833128"/>
              <a:gd name="connsiteY201" fmla="*/ 3764510 h 5107330"/>
              <a:gd name="connsiteX202" fmla="*/ 1353071 w 4833128"/>
              <a:gd name="connsiteY202" fmla="*/ 3797824 h 5107330"/>
              <a:gd name="connsiteX203" fmla="*/ 1365884 w 4833128"/>
              <a:gd name="connsiteY203" fmla="*/ 3797824 h 5107330"/>
              <a:gd name="connsiteX204" fmla="*/ 1376135 w 4833128"/>
              <a:gd name="connsiteY204" fmla="*/ 3741446 h 5107330"/>
              <a:gd name="connsiteX205" fmla="*/ 4228347 w 4833128"/>
              <a:gd name="connsiteY205" fmla="*/ 3720945 h 5107330"/>
              <a:gd name="connsiteX206" fmla="*/ 4248848 w 4833128"/>
              <a:gd name="connsiteY206" fmla="*/ 3741446 h 5107330"/>
              <a:gd name="connsiteX207" fmla="*/ 4248848 w 4833128"/>
              <a:gd name="connsiteY207" fmla="*/ 3754259 h 5107330"/>
              <a:gd name="connsiteX208" fmla="*/ 4228347 w 4833128"/>
              <a:gd name="connsiteY208" fmla="*/ 3754259 h 5107330"/>
              <a:gd name="connsiteX209" fmla="*/ 4205283 w 4833128"/>
              <a:gd name="connsiteY209" fmla="*/ 3731196 h 5107330"/>
              <a:gd name="connsiteX210" fmla="*/ 2795834 w 4833128"/>
              <a:gd name="connsiteY210" fmla="*/ 3708132 h 5107330"/>
              <a:gd name="connsiteX211" fmla="*/ 2808647 w 4833128"/>
              <a:gd name="connsiteY211" fmla="*/ 3731196 h 5107330"/>
              <a:gd name="connsiteX212" fmla="*/ 2808647 w 4833128"/>
              <a:gd name="connsiteY212" fmla="*/ 3741446 h 5107330"/>
              <a:gd name="connsiteX213" fmla="*/ 2718955 w 4833128"/>
              <a:gd name="connsiteY213" fmla="*/ 3831138 h 5107330"/>
              <a:gd name="connsiteX214" fmla="*/ 2729206 w 4833128"/>
              <a:gd name="connsiteY214" fmla="*/ 3851639 h 5107330"/>
              <a:gd name="connsiteX215" fmla="*/ 2675390 w 4833128"/>
              <a:gd name="connsiteY215" fmla="*/ 3928518 h 5107330"/>
              <a:gd name="connsiteX216" fmla="*/ 2675390 w 4833128"/>
              <a:gd name="connsiteY216" fmla="*/ 3961833 h 5107330"/>
              <a:gd name="connsiteX217" fmla="*/ 2929091 w 4833128"/>
              <a:gd name="connsiteY217" fmla="*/ 3720945 h 5107330"/>
              <a:gd name="connsiteX218" fmla="*/ 2929091 w 4833128"/>
              <a:gd name="connsiteY218" fmla="*/ 3708132 h 5107330"/>
              <a:gd name="connsiteX219" fmla="*/ 2852212 w 4833128"/>
              <a:gd name="connsiteY219" fmla="*/ 3797824 h 5107330"/>
              <a:gd name="connsiteX220" fmla="*/ 2829149 w 4833128"/>
              <a:gd name="connsiteY220" fmla="*/ 3808075 h 5107330"/>
              <a:gd name="connsiteX221" fmla="*/ 2808647 w 4833128"/>
              <a:gd name="connsiteY221" fmla="*/ 3785011 h 5107330"/>
              <a:gd name="connsiteX222" fmla="*/ 2829149 w 4833128"/>
              <a:gd name="connsiteY222" fmla="*/ 3720945 h 5107330"/>
              <a:gd name="connsiteX223" fmla="*/ 2829149 w 4833128"/>
              <a:gd name="connsiteY223" fmla="*/ 3708132 h 5107330"/>
              <a:gd name="connsiteX224" fmla="*/ 2906028 w 4833128"/>
              <a:gd name="connsiteY224" fmla="*/ 3631253 h 5107330"/>
              <a:gd name="connsiteX225" fmla="*/ 2839399 w 4833128"/>
              <a:gd name="connsiteY225" fmla="*/ 3697881 h 5107330"/>
              <a:gd name="connsiteX226" fmla="*/ 2852212 w 4833128"/>
              <a:gd name="connsiteY226" fmla="*/ 3697881 h 5107330"/>
              <a:gd name="connsiteX227" fmla="*/ 2895777 w 4833128"/>
              <a:gd name="connsiteY227" fmla="*/ 3654317 h 5107330"/>
              <a:gd name="connsiteX228" fmla="*/ 2906028 w 4833128"/>
              <a:gd name="connsiteY228" fmla="*/ 3654317 h 5107330"/>
              <a:gd name="connsiteX229" fmla="*/ 1309506 w 4833128"/>
              <a:gd name="connsiteY229" fmla="*/ 3597939 h 5107330"/>
              <a:gd name="connsiteX230" fmla="*/ 1309506 w 4833128"/>
              <a:gd name="connsiteY230" fmla="*/ 3644066 h 5107330"/>
              <a:gd name="connsiteX231" fmla="*/ 1322319 w 4833128"/>
              <a:gd name="connsiteY231" fmla="*/ 3697881 h 5107330"/>
              <a:gd name="connsiteX232" fmla="*/ 1342820 w 4833128"/>
              <a:gd name="connsiteY232" fmla="*/ 3677380 h 5107330"/>
              <a:gd name="connsiteX233" fmla="*/ 1322319 w 4833128"/>
              <a:gd name="connsiteY233" fmla="*/ 3597939 h 5107330"/>
              <a:gd name="connsiteX234" fmla="*/ 738039 w 4833128"/>
              <a:gd name="connsiteY234" fmla="*/ 3597939 h 5107330"/>
              <a:gd name="connsiteX235" fmla="*/ 837981 w 4833128"/>
              <a:gd name="connsiteY235" fmla="*/ 3654317 h 5107330"/>
              <a:gd name="connsiteX236" fmla="*/ 837981 w 4833128"/>
              <a:gd name="connsiteY236" fmla="*/ 3664567 h 5107330"/>
              <a:gd name="connsiteX237" fmla="*/ 825168 w 4833128"/>
              <a:gd name="connsiteY237" fmla="*/ 3664567 h 5107330"/>
              <a:gd name="connsiteX238" fmla="*/ 738039 w 4833128"/>
              <a:gd name="connsiteY238" fmla="*/ 3610752 h 5107330"/>
              <a:gd name="connsiteX239" fmla="*/ 4007960 w 4833128"/>
              <a:gd name="connsiteY239" fmla="*/ 3567187 h 5107330"/>
              <a:gd name="connsiteX240" fmla="*/ 4028461 w 4833128"/>
              <a:gd name="connsiteY240" fmla="*/ 3587688 h 5107330"/>
              <a:gd name="connsiteX241" fmla="*/ 4028461 w 4833128"/>
              <a:gd name="connsiteY241" fmla="*/ 3597939 h 5107330"/>
              <a:gd name="connsiteX242" fmla="*/ 4007960 w 4833128"/>
              <a:gd name="connsiteY242" fmla="*/ 3621002 h 5107330"/>
              <a:gd name="connsiteX243" fmla="*/ 3984897 w 4833128"/>
              <a:gd name="connsiteY243" fmla="*/ 3597939 h 5107330"/>
              <a:gd name="connsiteX244" fmla="*/ 3984897 w 4833128"/>
              <a:gd name="connsiteY244" fmla="*/ 3587688 h 5107330"/>
              <a:gd name="connsiteX245" fmla="*/ 4007960 w 4833128"/>
              <a:gd name="connsiteY245" fmla="*/ 3567187 h 5107330"/>
              <a:gd name="connsiteX246" fmla="*/ 3667130 w 4833128"/>
              <a:gd name="connsiteY246" fmla="*/ 3510809 h 5107330"/>
              <a:gd name="connsiteX247" fmla="*/ 3610752 w 4833128"/>
              <a:gd name="connsiteY247" fmla="*/ 3664567 h 5107330"/>
              <a:gd name="connsiteX248" fmla="*/ 3633816 w 4833128"/>
              <a:gd name="connsiteY248" fmla="*/ 3664567 h 5107330"/>
              <a:gd name="connsiteX249" fmla="*/ 3697881 w 4833128"/>
              <a:gd name="connsiteY249" fmla="*/ 3544123 h 5107330"/>
              <a:gd name="connsiteX250" fmla="*/ 3677380 w 4833128"/>
              <a:gd name="connsiteY250" fmla="*/ 3510809 h 5107330"/>
              <a:gd name="connsiteX251" fmla="*/ 1265941 w 4833128"/>
              <a:gd name="connsiteY251" fmla="*/ 3500559 h 5107330"/>
              <a:gd name="connsiteX252" fmla="*/ 1265941 w 4833128"/>
              <a:gd name="connsiteY252" fmla="*/ 3521060 h 5107330"/>
              <a:gd name="connsiteX253" fmla="*/ 1289005 w 4833128"/>
              <a:gd name="connsiteY253" fmla="*/ 3544123 h 5107330"/>
              <a:gd name="connsiteX254" fmla="*/ 1289005 w 4833128"/>
              <a:gd name="connsiteY254" fmla="*/ 3500559 h 5107330"/>
              <a:gd name="connsiteX255" fmla="*/ 3082849 w 4833128"/>
              <a:gd name="connsiteY255" fmla="*/ 3487745 h 5107330"/>
              <a:gd name="connsiteX256" fmla="*/ 3016221 w 4833128"/>
              <a:gd name="connsiteY256" fmla="*/ 3554374 h 5107330"/>
              <a:gd name="connsiteX257" fmla="*/ 3016221 w 4833128"/>
              <a:gd name="connsiteY257" fmla="*/ 3587688 h 5107330"/>
              <a:gd name="connsiteX258" fmla="*/ 3039285 w 4833128"/>
              <a:gd name="connsiteY258" fmla="*/ 3610752 h 5107330"/>
              <a:gd name="connsiteX259" fmla="*/ 3105913 w 4833128"/>
              <a:gd name="connsiteY259" fmla="*/ 3521060 h 5107330"/>
              <a:gd name="connsiteX260" fmla="*/ 3093100 w 4833128"/>
              <a:gd name="connsiteY260" fmla="*/ 3487745 h 5107330"/>
              <a:gd name="connsiteX261" fmla="*/ 2962406 w 4833128"/>
              <a:gd name="connsiteY261" fmla="*/ 3487745 h 5107330"/>
              <a:gd name="connsiteX262" fmla="*/ 2916278 w 4833128"/>
              <a:gd name="connsiteY262" fmla="*/ 3521060 h 5107330"/>
              <a:gd name="connsiteX263" fmla="*/ 2916278 w 4833128"/>
              <a:gd name="connsiteY263" fmla="*/ 3554374 h 5107330"/>
              <a:gd name="connsiteX264" fmla="*/ 2949592 w 4833128"/>
              <a:gd name="connsiteY264" fmla="*/ 3577438 h 5107330"/>
              <a:gd name="connsiteX265" fmla="*/ 2995720 w 4833128"/>
              <a:gd name="connsiteY265" fmla="*/ 3510809 h 5107330"/>
              <a:gd name="connsiteX266" fmla="*/ 2972656 w 4833128"/>
              <a:gd name="connsiteY266" fmla="*/ 3487745 h 5107330"/>
              <a:gd name="connsiteX267" fmla="*/ 2201303 w 4833128"/>
              <a:gd name="connsiteY267" fmla="*/ 3456994 h 5107330"/>
              <a:gd name="connsiteX268" fmla="*/ 2180802 w 4833128"/>
              <a:gd name="connsiteY268" fmla="*/ 3477495 h 5107330"/>
              <a:gd name="connsiteX269" fmla="*/ 2180802 w 4833128"/>
              <a:gd name="connsiteY269" fmla="*/ 3487745 h 5107330"/>
              <a:gd name="connsiteX270" fmla="*/ 2201303 w 4833128"/>
              <a:gd name="connsiteY270" fmla="*/ 3467244 h 5107330"/>
              <a:gd name="connsiteX271" fmla="*/ 3016221 w 4833128"/>
              <a:gd name="connsiteY271" fmla="*/ 3444181 h 5107330"/>
              <a:gd name="connsiteX272" fmla="*/ 3016221 w 4833128"/>
              <a:gd name="connsiteY272" fmla="*/ 3487745 h 5107330"/>
              <a:gd name="connsiteX273" fmla="*/ 3026471 w 4833128"/>
              <a:gd name="connsiteY273" fmla="*/ 3487745 h 5107330"/>
              <a:gd name="connsiteX274" fmla="*/ 3049535 w 4833128"/>
              <a:gd name="connsiteY274" fmla="*/ 3467244 h 5107330"/>
              <a:gd name="connsiteX275" fmla="*/ 3026471 w 4833128"/>
              <a:gd name="connsiteY275" fmla="*/ 3444181 h 5107330"/>
              <a:gd name="connsiteX276" fmla="*/ 2752270 w 4833128"/>
              <a:gd name="connsiteY276" fmla="*/ 3444181 h 5107330"/>
              <a:gd name="connsiteX277" fmla="*/ 2685641 w 4833128"/>
              <a:gd name="connsiteY277" fmla="*/ 3567187 h 5107330"/>
              <a:gd name="connsiteX278" fmla="*/ 2598511 w 4833128"/>
              <a:gd name="connsiteY278" fmla="*/ 3644066 h 5107330"/>
              <a:gd name="connsiteX279" fmla="*/ 2588261 w 4833128"/>
              <a:gd name="connsiteY279" fmla="*/ 3644066 h 5107330"/>
              <a:gd name="connsiteX280" fmla="*/ 2588261 w 4833128"/>
              <a:gd name="connsiteY280" fmla="*/ 3654317 h 5107330"/>
              <a:gd name="connsiteX281" fmla="*/ 2608762 w 4833128"/>
              <a:gd name="connsiteY281" fmla="*/ 3697881 h 5107330"/>
              <a:gd name="connsiteX282" fmla="*/ 2498569 w 4833128"/>
              <a:gd name="connsiteY282" fmla="*/ 3818325 h 5107330"/>
              <a:gd name="connsiteX283" fmla="*/ 2421689 w 4833128"/>
              <a:gd name="connsiteY283" fmla="*/ 3908017 h 5107330"/>
              <a:gd name="connsiteX284" fmla="*/ 2355061 w 4833128"/>
              <a:gd name="connsiteY284" fmla="*/ 3984896 h 5107330"/>
              <a:gd name="connsiteX285" fmla="*/ 2355061 w 4833128"/>
              <a:gd name="connsiteY285" fmla="*/ 4005397 h 5107330"/>
              <a:gd name="connsiteX286" fmla="*/ 2542133 w 4833128"/>
              <a:gd name="connsiteY286" fmla="*/ 3841389 h 5107330"/>
              <a:gd name="connsiteX287" fmla="*/ 2554947 w 4833128"/>
              <a:gd name="connsiteY287" fmla="*/ 3841389 h 5107330"/>
              <a:gd name="connsiteX288" fmla="*/ 2554947 w 4833128"/>
              <a:gd name="connsiteY288" fmla="*/ 3851639 h 5107330"/>
              <a:gd name="connsiteX289" fmla="*/ 2542133 w 4833128"/>
              <a:gd name="connsiteY289" fmla="*/ 3874703 h 5107330"/>
              <a:gd name="connsiteX290" fmla="*/ 2542133 w 4833128"/>
              <a:gd name="connsiteY290" fmla="*/ 3884954 h 5107330"/>
              <a:gd name="connsiteX291" fmla="*/ 2554947 w 4833128"/>
              <a:gd name="connsiteY291" fmla="*/ 3884954 h 5107330"/>
              <a:gd name="connsiteX292" fmla="*/ 2675390 w 4833128"/>
              <a:gd name="connsiteY292" fmla="*/ 3731196 h 5107330"/>
              <a:gd name="connsiteX293" fmla="*/ 2752270 w 4833128"/>
              <a:gd name="connsiteY293" fmla="*/ 3621002 h 5107330"/>
              <a:gd name="connsiteX294" fmla="*/ 2775333 w 4833128"/>
              <a:gd name="connsiteY294" fmla="*/ 3610752 h 5107330"/>
              <a:gd name="connsiteX295" fmla="*/ 2808647 w 4833128"/>
              <a:gd name="connsiteY295" fmla="*/ 3631253 h 5107330"/>
              <a:gd name="connsiteX296" fmla="*/ 2818898 w 4833128"/>
              <a:gd name="connsiteY296" fmla="*/ 3610752 h 5107330"/>
              <a:gd name="connsiteX297" fmla="*/ 2785584 w 4833128"/>
              <a:gd name="connsiteY297" fmla="*/ 3610752 h 5107330"/>
              <a:gd name="connsiteX298" fmla="*/ 2785584 w 4833128"/>
              <a:gd name="connsiteY298" fmla="*/ 3577438 h 5107330"/>
              <a:gd name="connsiteX299" fmla="*/ 2818898 w 4833128"/>
              <a:gd name="connsiteY299" fmla="*/ 3544123 h 5107330"/>
              <a:gd name="connsiteX300" fmla="*/ 2839399 w 4833128"/>
              <a:gd name="connsiteY300" fmla="*/ 3554374 h 5107330"/>
              <a:gd name="connsiteX301" fmla="*/ 2839399 w 4833128"/>
              <a:gd name="connsiteY301" fmla="*/ 3533873 h 5107330"/>
              <a:gd name="connsiteX302" fmla="*/ 2752270 w 4833128"/>
              <a:gd name="connsiteY302" fmla="*/ 3444181 h 5107330"/>
              <a:gd name="connsiteX303" fmla="*/ 143507 w 4833128"/>
              <a:gd name="connsiteY303" fmla="*/ 3444181 h 5107330"/>
              <a:gd name="connsiteX304" fmla="*/ 153758 w 4833128"/>
              <a:gd name="connsiteY304" fmla="*/ 3444181 h 5107330"/>
              <a:gd name="connsiteX305" fmla="*/ 176822 w 4833128"/>
              <a:gd name="connsiteY305" fmla="*/ 3467244 h 5107330"/>
              <a:gd name="connsiteX306" fmla="*/ 153758 w 4833128"/>
              <a:gd name="connsiteY306" fmla="*/ 3487745 h 5107330"/>
              <a:gd name="connsiteX307" fmla="*/ 143507 w 4833128"/>
              <a:gd name="connsiteY307" fmla="*/ 3487745 h 5107330"/>
              <a:gd name="connsiteX308" fmla="*/ 120444 w 4833128"/>
              <a:gd name="connsiteY308" fmla="*/ 3467244 h 5107330"/>
              <a:gd name="connsiteX309" fmla="*/ 143507 w 4833128"/>
              <a:gd name="connsiteY309" fmla="*/ 3444181 h 5107330"/>
              <a:gd name="connsiteX310" fmla="*/ 330580 w 4833128"/>
              <a:gd name="connsiteY310" fmla="*/ 3433930 h 5107330"/>
              <a:gd name="connsiteX311" fmla="*/ 363894 w 4833128"/>
              <a:gd name="connsiteY311" fmla="*/ 3433930 h 5107330"/>
              <a:gd name="connsiteX312" fmla="*/ 384395 w 4833128"/>
              <a:gd name="connsiteY312" fmla="*/ 3456994 h 5107330"/>
              <a:gd name="connsiteX313" fmla="*/ 384395 w 4833128"/>
              <a:gd name="connsiteY313" fmla="*/ 3467244 h 5107330"/>
              <a:gd name="connsiteX314" fmla="*/ 330580 w 4833128"/>
              <a:gd name="connsiteY314" fmla="*/ 3456994 h 5107330"/>
              <a:gd name="connsiteX315" fmla="*/ 263951 w 4833128"/>
              <a:gd name="connsiteY315" fmla="*/ 3410866 h 5107330"/>
              <a:gd name="connsiteX316" fmla="*/ 274202 w 4833128"/>
              <a:gd name="connsiteY316" fmla="*/ 3410866 h 5107330"/>
              <a:gd name="connsiteX317" fmla="*/ 297266 w 4833128"/>
              <a:gd name="connsiteY317" fmla="*/ 3433930 h 5107330"/>
              <a:gd name="connsiteX318" fmla="*/ 274202 w 4833128"/>
              <a:gd name="connsiteY318" fmla="*/ 3444181 h 5107330"/>
              <a:gd name="connsiteX319" fmla="*/ 263951 w 4833128"/>
              <a:gd name="connsiteY319" fmla="*/ 3444181 h 5107330"/>
              <a:gd name="connsiteX320" fmla="*/ 2157738 w 4833128"/>
              <a:gd name="connsiteY320" fmla="*/ 3380115 h 5107330"/>
              <a:gd name="connsiteX321" fmla="*/ 2157738 w 4833128"/>
              <a:gd name="connsiteY321" fmla="*/ 3423680 h 5107330"/>
              <a:gd name="connsiteX322" fmla="*/ 2180802 w 4833128"/>
              <a:gd name="connsiteY322" fmla="*/ 3423680 h 5107330"/>
              <a:gd name="connsiteX323" fmla="*/ 2180802 w 4833128"/>
              <a:gd name="connsiteY323" fmla="*/ 3410866 h 5107330"/>
              <a:gd name="connsiteX324" fmla="*/ 2167989 w 4833128"/>
              <a:gd name="connsiteY324" fmla="*/ 3380115 h 5107330"/>
              <a:gd name="connsiteX325" fmla="*/ 2070608 w 4833128"/>
              <a:gd name="connsiteY325" fmla="*/ 3357051 h 5107330"/>
              <a:gd name="connsiteX326" fmla="*/ 2070608 w 4833128"/>
              <a:gd name="connsiteY326" fmla="*/ 3367302 h 5107330"/>
              <a:gd name="connsiteX327" fmla="*/ 2080859 w 4833128"/>
              <a:gd name="connsiteY327" fmla="*/ 3433930 h 5107330"/>
              <a:gd name="connsiteX328" fmla="*/ 2103923 w 4833128"/>
              <a:gd name="connsiteY328" fmla="*/ 3423680 h 5107330"/>
              <a:gd name="connsiteX329" fmla="*/ 2147487 w 4833128"/>
              <a:gd name="connsiteY329" fmla="*/ 3456994 h 5107330"/>
              <a:gd name="connsiteX330" fmla="*/ 2147487 w 4833128"/>
              <a:gd name="connsiteY330" fmla="*/ 3444181 h 5107330"/>
              <a:gd name="connsiteX331" fmla="*/ 2070608 w 4833128"/>
              <a:gd name="connsiteY331" fmla="*/ 3357051 h 5107330"/>
              <a:gd name="connsiteX332" fmla="*/ 3687631 w 4833128"/>
              <a:gd name="connsiteY332" fmla="*/ 3333987 h 5107330"/>
              <a:gd name="connsiteX333" fmla="*/ 3667130 w 4833128"/>
              <a:gd name="connsiteY333" fmla="*/ 3444181 h 5107330"/>
              <a:gd name="connsiteX334" fmla="*/ 3710695 w 4833128"/>
              <a:gd name="connsiteY334" fmla="*/ 3380115 h 5107330"/>
              <a:gd name="connsiteX335" fmla="*/ 3710695 w 4833128"/>
              <a:gd name="connsiteY335" fmla="*/ 3333987 h 5107330"/>
              <a:gd name="connsiteX336" fmla="*/ 2114173 w 4833128"/>
              <a:gd name="connsiteY336" fmla="*/ 3280172 h 5107330"/>
              <a:gd name="connsiteX337" fmla="*/ 2114173 w 4833128"/>
              <a:gd name="connsiteY337" fmla="*/ 3290423 h 5107330"/>
              <a:gd name="connsiteX338" fmla="*/ 2134674 w 4833128"/>
              <a:gd name="connsiteY338" fmla="*/ 3333987 h 5107330"/>
              <a:gd name="connsiteX339" fmla="*/ 2147487 w 4833128"/>
              <a:gd name="connsiteY339" fmla="*/ 3333987 h 5107330"/>
              <a:gd name="connsiteX340" fmla="*/ 2147487 w 4833128"/>
              <a:gd name="connsiteY340" fmla="*/ 3280172 h 5107330"/>
              <a:gd name="connsiteX341" fmla="*/ 3105913 w 4833128"/>
              <a:gd name="connsiteY341" fmla="*/ 3269921 h 5107330"/>
              <a:gd name="connsiteX342" fmla="*/ 3105913 w 4833128"/>
              <a:gd name="connsiteY342" fmla="*/ 3300673 h 5107330"/>
              <a:gd name="connsiteX343" fmla="*/ 3116164 w 4833128"/>
              <a:gd name="connsiteY343" fmla="*/ 3300673 h 5107330"/>
              <a:gd name="connsiteX344" fmla="*/ 3126414 w 4833128"/>
              <a:gd name="connsiteY344" fmla="*/ 3269921 h 5107330"/>
              <a:gd name="connsiteX345" fmla="*/ 2080859 w 4833128"/>
              <a:gd name="connsiteY345" fmla="*/ 3159728 h 5107330"/>
              <a:gd name="connsiteX346" fmla="*/ 2080859 w 4833128"/>
              <a:gd name="connsiteY346" fmla="*/ 3236607 h 5107330"/>
              <a:gd name="connsiteX347" fmla="*/ 2103923 w 4833128"/>
              <a:gd name="connsiteY347" fmla="*/ 3257108 h 5107330"/>
              <a:gd name="connsiteX348" fmla="*/ 2114173 w 4833128"/>
              <a:gd name="connsiteY348" fmla="*/ 3223794 h 5107330"/>
              <a:gd name="connsiteX349" fmla="*/ 2080859 w 4833128"/>
              <a:gd name="connsiteY349" fmla="*/ 3159728 h 5107330"/>
              <a:gd name="connsiteX350" fmla="*/ 2478068 w 4833128"/>
              <a:gd name="connsiteY350" fmla="*/ 3136664 h 5107330"/>
              <a:gd name="connsiteX351" fmla="*/ 2521632 w 4833128"/>
              <a:gd name="connsiteY351" fmla="*/ 3190480 h 5107330"/>
              <a:gd name="connsiteX352" fmla="*/ 2511382 w 4833128"/>
              <a:gd name="connsiteY352" fmla="*/ 3203293 h 5107330"/>
              <a:gd name="connsiteX353" fmla="*/ 2455004 w 4833128"/>
              <a:gd name="connsiteY353" fmla="*/ 3159728 h 5107330"/>
              <a:gd name="connsiteX354" fmla="*/ 2478068 w 4833128"/>
              <a:gd name="connsiteY354" fmla="*/ 3136664 h 5107330"/>
              <a:gd name="connsiteX355" fmla="*/ 1222376 w 4833128"/>
              <a:gd name="connsiteY355" fmla="*/ 3126414 h 5107330"/>
              <a:gd name="connsiteX356" fmla="*/ 1222376 w 4833128"/>
              <a:gd name="connsiteY356" fmla="*/ 3213543 h 5107330"/>
              <a:gd name="connsiteX357" fmla="*/ 1232627 w 4833128"/>
              <a:gd name="connsiteY357" fmla="*/ 3213543 h 5107330"/>
              <a:gd name="connsiteX358" fmla="*/ 1232627 w 4833128"/>
              <a:gd name="connsiteY358" fmla="*/ 3126414 h 5107330"/>
              <a:gd name="connsiteX359" fmla="*/ 2895777 w 4833128"/>
              <a:gd name="connsiteY359" fmla="*/ 3113601 h 5107330"/>
              <a:gd name="connsiteX360" fmla="*/ 2916278 w 4833128"/>
              <a:gd name="connsiteY360" fmla="*/ 3136664 h 5107330"/>
              <a:gd name="connsiteX361" fmla="*/ 2885526 w 4833128"/>
              <a:gd name="connsiteY361" fmla="*/ 3159728 h 5107330"/>
              <a:gd name="connsiteX362" fmla="*/ 2862463 w 4833128"/>
              <a:gd name="connsiteY362" fmla="*/ 3159728 h 5107330"/>
              <a:gd name="connsiteX363" fmla="*/ 2862463 w 4833128"/>
              <a:gd name="connsiteY363" fmla="*/ 3146915 h 5107330"/>
              <a:gd name="connsiteX364" fmla="*/ 2895777 w 4833128"/>
              <a:gd name="connsiteY364" fmla="*/ 3113601 h 5107330"/>
              <a:gd name="connsiteX365" fmla="*/ 2070608 w 4833128"/>
              <a:gd name="connsiteY365" fmla="*/ 3093100 h 5107330"/>
              <a:gd name="connsiteX366" fmla="*/ 2037294 w 4833128"/>
              <a:gd name="connsiteY366" fmla="*/ 3126414 h 5107330"/>
              <a:gd name="connsiteX367" fmla="*/ 2037294 w 4833128"/>
              <a:gd name="connsiteY367" fmla="*/ 3159728 h 5107330"/>
              <a:gd name="connsiteX368" fmla="*/ 2047545 w 4833128"/>
              <a:gd name="connsiteY368" fmla="*/ 3159728 h 5107330"/>
              <a:gd name="connsiteX369" fmla="*/ 2080859 w 4833128"/>
              <a:gd name="connsiteY369" fmla="*/ 3126414 h 5107330"/>
              <a:gd name="connsiteX370" fmla="*/ 2080859 w 4833128"/>
              <a:gd name="connsiteY370" fmla="*/ 3093100 h 5107330"/>
              <a:gd name="connsiteX371" fmla="*/ 804667 w 4833128"/>
              <a:gd name="connsiteY371" fmla="*/ 3082849 h 5107330"/>
              <a:gd name="connsiteX372" fmla="*/ 814918 w 4833128"/>
              <a:gd name="connsiteY372" fmla="*/ 3103350 h 5107330"/>
              <a:gd name="connsiteX373" fmla="*/ 814918 w 4833128"/>
              <a:gd name="connsiteY373" fmla="*/ 3113601 h 5107330"/>
              <a:gd name="connsiteX374" fmla="*/ 781603 w 4833128"/>
              <a:gd name="connsiteY374" fmla="*/ 3113601 h 5107330"/>
              <a:gd name="connsiteX375" fmla="*/ 781603 w 4833128"/>
              <a:gd name="connsiteY375" fmla="*/ 3103350 h 5107330"/>
              <a:gd name="connsiteX376" fmla="*/ 804667 w 4833128"/>
              <a:gd name="connsiteY376" fmla="*/ 3082849 h 5107330"/>
              <a:gd name="connsiteX377" fmla="*/ 3887516 w 4833128"/>
              <a:gd name="connsiteY377" fmla="*/ 3016221 h 5107330"/>
              <a:gd name="connsiteX378" fmla="*/ 3787574 w 4833128"/>
              <a:gd name="connsiteY378" fmla="*/ 3203293 h 5107330"/>
              <a:gd name="connsiteX379" fmla="*/ 3797824 w 4833128"/>
              <a:gd name="connsiteY379" fmla="*/ 3246858 h 5107330"/>
              <a:gd name="connsiteX380" fmla="*/ 3841389 w 4833128"/>
              <a:gd name="connsiteY380" fmla="*/ 3203293 h 5107330"/>
              <a:gd name="connsiteX381" fmla="*/ 3831138 w 4833128"/>
              <a:gd name="connsiteY381" fmla="*/ 3190480 h 5107330"/>
              <a:gd name="connsiteX382" fmla="*/ 3874703 w 4833128"/>
              <a:gd name="connsiteY382" fmla="*/ 3169979 h 5107330"/>
              <a:gd name="connsiteX383" fmla="*/ 3874703 w 4833128"/>
              <a:gd name="connsiteY383" fmla="*/ 3082849 h 5107330"/>
              <a:gd name="connsiteX384" fmla="*/ 3908017 w 4833128"/>
              <a:gd name="connsiteY384" fmla="*/ 3059785 h 5107330"/>
              <a:gd name="connsiteX385" fmla="*/ 3908017 w 4833128"/>
              <a:gd name="connsiteY385" fmla="*/ 3016221 h 5107330"/>
              <a:gd name="connsiteX386" fmla="*/ 2301246 w 4833128"/>
              <a:gd name="connsiteY386" fmla="*/ 3003407 h 5107330"/>
              <a:gd name="connsiteX387" fmla="*/ 2311496 w 4833128"/>
              <a:gd name="connsiteY387" fmla="*/ 3003407 h 5107330"/>
              <a:gd name="connsiteX388" fmla="*/ 2421689 w 4833128"/>
              <a:gd name="connsiteY388" fmla="*/ 3093100 h 5107330"/>
              <a:gd name="connsiteX389" fmla="*/ 2411439 w 4833128"/>
              <a:gd name="connsiteY389" fmla="*/ 3113601 h 5107330"/>
              <a:gd name="connsiteX390" fmla="*/ 2367874 w 4833128"/>
              <a:gd name="connsiteY390" fmla="*/ 3070036 h 5107330"/>
              <a:gd name="connsiteX391" fmla="*/ 2355061 w 4833128"/>
              <a:gd name="connsiteY391" fmla="*/ 3070036 h 5107330"/>
              <a:gd name="connsiteX392" fmla="*/ 2334560 w 4833128"/>
              <a:gd name="connsiteY392" fmla="*/ 3082849 h 5107330"/>
              <a:gd name="connsiteX393" fmla="*/ 2301246 w 4833128"/>
              <a:gd name="connsiteY393" fmla="*/ 3016221 h 5107330"/>
              <a:gd name="connsiteX394" fmla="*/ 3854202 w 4833128"/>
              <a:gd name="connsiteY394" fmla="*/ 2982906 h 5107330"/>
              <a:gd name="connsiteX395" fmla="*/ 3820888 w 4833128"/>
              <a:gd name="connsiteY395" fmla="*/ 3016221 h 5107330"/>
              <a:gd name="connsiteX396" fmla="*/ 3841389 w 4833128"/>
              <a:gd name="connsiteY396" fmla="*/ 3016221 h 5107330"/>
              <a:gd name="connsiteX397" fmla="*/ 3864453 w 4833128"/>
              <a:gd name="connsiteY397" fmla="*/ 2993157 h 5107330"/>
              <a:gd name="connsiteX398" fmla="*/ 3864453 w 4833128"/>
              <a:gd name="connsiteY398" fmla="*/ 2982906 h 5107330"/>
              <a:gd name="connsiteX399" fmla="*/ 2421689 w 4833128"/>
              <a:gd name="connsiteY399" fmla="*/ 2972656 h 5107330"/>
              <a:gd name="connsiteX400" fmla="*/ 2431940 w 4833128"/>
              <a:gd name="connsiteY400" fmla="*/ 2972656 h 5107330"/>
              <a:gd name="connsiteX401" fmla="*/ 2478068 w 4833128"/>
              <a:gd name="connsiteY401" fmla="*/ 3016221 h 5107330"/>
              <a:gd name="connsiteX402" fmla="*/ 2465254 w 4833128"/>
              <a:gd name="connsiteY402" fmla="*/ 3016221 h 5107330"/>
              <a:gd name="connsiteX403" fmla="*/ 2421689 w 4833128"/>
              <a:gd name="connsiteY403" fmla="*/ 2972656 h 5107330"/>
              <a:gd name="connsiteX404" fmla="*/ 2224366 w 4833128"/>
              <a:gd name="connsiteY404" fmla="*/ 2959843 h 5107330"/>
              <a:gd name="connsiteX405" fmla="*/ 2244868 w 4833128"/>
              <a:gd name="connsiteY405" fmla="*/ 2959843 h 5107330"/>
              <a:gd name="connsiteX406" fmla="*/ 2278182 w 4833128"/>
              <a:gd name="connsiteY406" fmla="*/ 2972656 h 5107330"/>
              <a:gd name="connsiteX407" fmla="*/ 2278182 w 4833128"/>
              <a:gd name="connsiteY407" fmla="*/ 2993157 h 5107330"/>
              <a:gd name="connsiteX408" fmla="*/ 2257681 w 4833128"/>
              <a:gd name="connsiteY408" fmla="*/ 2993157 h 5107330"/>
              <a:gd name="connsiteX409" fmla="*/ 2224366 w 4833128"/>
              <a:gd name="connsiteY409" fmla="*/ 2959843 h 5107330"/>
              <a:gd name="connsiteX410" fmla="*/ 2167989 w 4833128"/>
              <a:gd name="connsiteY410" fmla="*/ 2906027 h 5107330"/>
              <a:gd name="connsiteX411" fmla="*/ 2191052 w 4833128"/>
              <a:gd name="connsiteY411" fmla="*/ 2949592 h 5107330"/>
              <a:gd name="connsiteX412" fmla="*/ 2157738 w 4833128"/>
              <a:gd name="connsiteY412" fmla="*/ 2993157 h 5107330"/>
              <a:gd name="connsiteX413" fmla="*/ 2147487 w 4833128"/>
              <a:gd name="connsiteY413" fmla="*/ 2993157 h 5107330"/>
              <a:gd name="connsiteX414" fmla="*/ 2157738 w 4833128"/>
              <a:gd name="connsiteY414" fmla="*/ 2949592 h 5107330"/>
              <a:gd name="connsiteX415" fmla="*/ 2147487 w 4833128"/>
              <a:gd name="connsiteY415" fmla="*/ 2916278 h 5107330"/>
              <a:gd name="connsiteX416" fmla="*/ 3941332 w 4833128"/>
              <a:gd name="connsiteY416" fmla="*/ 2872713 h 5107330"/>
              <a:gd name="connsiteX417" fmla="*/ 3908017 w 4833128"/>
              <a:gd name="connsiteY417" fmla="*/ 2926528 h 5107330"/>
              <a:gd name="connsiteX418" fmla="*/ 3918268 w 4833128"/>
              <a:gd name="connsiteY418" fmla="*/ 2926528 h 5107330"/>
              <a:gd name="connsiteX419" fmla="*/ 3951582 w 4833128"/>
              <a:gd name="connsiteY419" fmla="*/ 2872713 h 5107330"/>
              <a:gd name="connsiteX420" fmla="*/ 2588261 w 4833128"/>
              <a:gd name="connsiteY420" fmla="*/ 2872713 h 5107330"/>
              <a:gd name="connsiteX421" fmla="*/ 2631826 w 4833128"/>
              <a:gd name="connsiteY421" fmla="*/ 2906027 h 5107330"/>
              <a:gd name="connsiteX422" fmla="*/ 2631826 w 4833128"/>
              <a:gd name="connsiteY422" fmla="*/ 2926528 h 5107330"/>
              <a:gd name="connsiteX423" fmla="*/ 2619013 w 4833128"/>
              <a:gd name="connsiteY423" fmla="*/ 2926528 h 5107330"/>
              <a:gd name="connsiteX424" fmla="*/ 2575448 w 4833128"/>
              <a:gd name="connsiteY424" fmla="*/ 2882964 h 5107330"/>
              <a:gd name="connsiteX425" fmla="*/ 2588261 w 4833128"/>
              <a:gd name="connsiteY425" fmla="*/ 2872713 h 5107330"/>
              <a:gd name="connsiteX426" fmla="*/ 2685641 w 4833128"/>
              <a:gd name="connsiteY426" fmla="*/ 2862463 h 5107330"/>
              <a:gd name="connsiteX427" fmla="*/ 2852212 w 4833128"/>
              <a:gd name="connsiteY427" fmla="*/ 2906027 h 5107330"/>
              <a:gd name="connsiteX428" fmla="*/ 2852212 w 4833128"/>
              <a:gd name="connsiteY428" fmla="*/ 2916278 h 5107330"/>
              <a:gd name="connsiteX429" fmla="*/ 2665140 w 4833128"/>
              <a:gd name="connsiteY429" fmla="*/ 3003407 h 5107330"/>
              <a:gd name="connsiteX430" fmla="*/ 2652327 w 4833128"/>
              <a:gd name="connsiteY430" fmla="*/ 2982906 h 5107330"/>
              <a:gd name="connsiteX431" fmla="*/ 2652327 w 4833128"/>
              <a:gd name="connsiteY431" fmla="*/ 2972656 h 5107330"/>
              <a:gd name="connsiteX432" fmla="*/ 2729206 w 4833128"/>
              <a:gd name="connsiteY432" fmla="*/ 2926528 h 5107330"/>
              <a:gd name="connsiteX433" fmla="*/ 2675390 w 4833128"/>
              <a:gd name="connsiteY433" fmla="*/ 2882964 h 5107330"/>
              <a:gd name="connsiteX434" fmla="*/ 3577438 w 4833128"/>
              <a:gd name="connsiteY434" fmla="*/ 2829148 h 5107330"/>
              <a:gd name="connsiteX435" fmla="*/ 3577438 w 4833128"/>
              <a:gd name="connsiteY435" fmla="*/ 2926528 h 5107330"/>
              <a:gd name="connsiteX436" fmla="*/ 3590251 w 4833128"/>
              <a:gd name="connsiteY436" fmla="*/ 2926528 h 5107330"/>
              <a:gd name="connsiteX437" fmla="*/ 3621002 w 4833128"/>
              <a:gd name="connsiteY437" fmla="*/ 2839399 h 5107330"/>
              <a:gd name="connsiteX438" fmla="*/ 3621002 w 4833128"/>
              <a:gd name="connsiteY438" fmla="*/ 2829148 h 5107330"/>
              <a:gd name="connsiteX439" fmla="*/ 3610752 w 4833128"/>
              <a:gd name="connsiteY439" fmla="*/ 2829148 h 5107330"/>
              <a:gd name="connsiteX440" fmla="*/ 3590251 w 4833128"/>
              <a:gd name="connsiteY440" fmla="*/ 2839399 h 5107330"/>
              <a:gd name="connsiteX441" fmla="*/ 3577438 w 4833128"/>
              <a:gd name="connsiteY441" fmla="*/ 2829148 h 5107330"/>
              <a:gd name="connsiteX442" fmla="*/ 3193043 w 4833128"/>
              <a:gd name="connsiteY442" fmla="*/ 2816335 h 5107330"/>
              <a:gd name="connsiteX443" fmla="*/ 3203293 w 4833128"/>
              <a:gd name="connsiteY443" fmla="*/ 2816335 h 5107330"/>
              <a:gd name="connsiteX444" fmla="*/ 3226357 w 4833128"/>
              <a:gd name="connsiteY444" fmla="*/ 2839399 h 5107330"/>
              <a:gd name="connsiteX445" fmla="*/ 3203293 w 4833128"/>
              <a:gd name="connsiteY445" fmla="*/ 2849649 h 5107330"/>
              <a:gd name="connsiteX446" fmla="*/ 3193043 w 4833128"/>
              <a:gd name="connsiteY446" fmla="*/ 2849649 h 5107330"/>
              <a:gd name="connsiteX447" fmla="*/ 3644066 w 4833128"/>
              <a:gd name="connsiteY447" fmla="*/ 2795834 h 5107330"/>
              <a:gd name="connsiteX448" fmla="*/ 3633816 w 4833128"/>
              <a:gd name="connsiteY448" fmla="*/ 2862463 h 5107330"/>
              <a:gd name="connsiteX449" fmla="*/ 3644066 w 4833128"/>
              <a:gd name="connsiteY449" fmla="*/ 2893214 h 5107330"/>
              <a:gd name="connsiteX450" fmla="*/ 3633816 w 4833128"/>
              <a:gd name="connsiteY450" fmla="*/ 2906027 h 5107330"/>
              <a:gd name="connsiteX451" fmla="*/ 3654317 w 4833128"/>
              <a:gd name="connsiteY451" fmla="*/ 2916278 h 5107330"/>
              <a:gd name="connsiteX452" fmla="*/ 3667130 w 4833128"/>
              <a:gd name="connsiteY452" fmla="*/ 2795834 h 5107330"/>
              <a:gd name="connsiteX453" fmla="*/ 2134674 w 4833128"/>
              <a:gd name="connsiteY453" fmla="*/ 2795834 h 5107330"/>
              <a:gd name="connsiteX454" fmla="*/ 2147487 w 4833128"/>
              <a:gd name="connsiteY454" fmla="*/ 2816335 h 5107330"/>
              <a:gd name="connsiteX455" fmla="*/ 2124424 w 4833128"/>
              <a:gd name="connsiteY455" fmla="*/ 2829148 h 5107330"/>
              <a:gd name="connsiteX456" fmla="*/ 2114173 w 4833128"/>
              <a:gd name="connsiteY456" fmla="*/ 2829148 h 5107330"/>
              <a:gd name="connsiteX457" fmla="*/ 2114173 w 4833128"/>
              <a:gd name="connsiteY457" fmla="*/ 2816335 h 5107330"/>
              <a:gd name="connsiteX458" fmla="*/ 2134674 w 4833128"/>
              <a:gd name="connsiteY458" fmla="*/ 2795834 h 5107330"/>
              <a:gd name="connsiteX459" fmla="*/ 1165998 w 4833128"/>
              <a:gd name="connsiteY459" fmla="*/ 2772770 h 5107330"/>
              <a:gd name="connsiteX460" fmla="*/ 1155748 w 4833128"/>
              <a:gd name="connsiteY460" fmla="*/ 2829148 h 5107330"/>
              <a:gd name="connsiteX461" fmla="*/ 1155748 w 4833128"/>
              <a:gd name="connsiteY461" fmla="*/ 2839399 h 5107330"/>
              <a:gd name="connsiteX462" fmla="*/ 1165998 w 4833128"/>
              <a:gd name="connsiteY462" fmla="*/ 2839399 h 5107330"/>
              <a:gd name="connsiteX463" fmla="*/ 1212126 w 4833128"/>
              <a:gd name="connsiteY463" fmla="*/ 2795834 h 5107330"/>
              <a:gd name="connsiteX464" fmla="*/ 1165998 w 4833128"/>
              <a:gd name="connsiteY464" fmla="*/ 2772770 h 5107330"/>
              <a:gd name="connsiteX465" fmla="*/ 3744009 w 4833128"/>
              <a:gd name="connsiteY465" fmla="*/ 2762520 h 5107330"/>
              <a:gd name="connsiteX466" fmla="*/ 3744009 w 4833128"/>
              <a:gd name="connsiteY466" fmla="*/ 2795834 h 5107330"/>
              <a:gd name="connsiteX467" fmla="*/ 3764510 w 4833128"/>
              <a:gd name="connsiteY467" fmla="*/ 2795834 h 5107330"/>
              <a:gd name="connsiteX468" fmla="*/ 3764510 w 4833128"/>
              <a:gd name="connsiteY468" fmla="*/ 2762520 h 5107330"/>
              <a:gd name="connsiteX469" fmla="*/ 2565197 w 4833128"/>
              <a:gd name="connsiteY469" fmla="*/ 2739456 h 5107330"/>
              <a:gd name="connsiteX470" fmla="*/ 2588261 w 4833128"/>
              <a:gd name="connsiteY470" fmla="*/ 2739456 h 5107330"/>
              <a:gd name="connsiteX471" fmla="*/ 2588261 w 4833128"/>
              <a:gd name="connsiteY471" fmla="*/ 2752269 h 5107330"/>
              <a:gd name="connsiteX472" fmla="*/ 2565197 w 4833128"/>
              <a:gd name="connsiteY472" fmla="*/ 2772770 h 5107330"/>
              <a:gd name="connsiteX473" fmla="*/ 2542133 w 4833128"/>
              <a:gd name="connsiteY473" fmla="*/ 2752269 h 5107330"/>
              <a:gd name="connsiteX474" fmla="*/ 2444753 w 4833128"/>
              <a:gd name="connsiteY474" fmla="*/ 2739456 h 5107330"/>
              <a:gd name="connsiteX475" fmla="*/ 2455004 w 4833128"/>
              <a:gd name="connsiteY475" fmla="*/ 2762520 h 5107330"/>
              <a:gd name="connsiteX476" fmla="*/ 2431940 w 4833128"/>
              <a:gd name="connsiteY476" fmla="*/ 2772770 h 5107330"/>
              <a:gd name="connsiteX477" fmla="*/ 2421689 w 4833128"/>
              <a:gd name="connsiteY477" fmla="*/ 2752269 h 5107330"/>
              <a:gd name="connsiteX478" fmla="*/ 3059786 w 4833128"/>
              <a:gd name="connsiteY478" fmla="*/ 2729206 h 5107330"/>
              <a:gd name="connsiteX479" fmla="*/ 3072599 w 4833128"/>
              <a:gd name="connsiteY479" fmla="*/ 2752269 h 5107330"/>
              <a:gd name="connsiteX480" fmla="*/ 3049535 w 4833128"/>
              <a:gd name="connsiteY480" fmla="*/ 2762520 h 5107330"/>
              <a:gd name="connsiteX481" fmla="*/ 3039285 w 4833128"/>
              <a:gd name="connsiteY481" fmla="*/ 2739456 h 5107330"/>
              <a:gd name="connsiteX482" fmla="*/ 3667130 w 4833128"/>
              <a:gd name="connsiteY482" fmla="*/ 2685641 h 5107330"/>
              <a:gd name="connsiteX483" fmla="*/ 3633816 w 4833128"/>
              <a:gd name="connsiteY483" fmla="*/ 2706142 h 5107330"/>
              <a:gd name="connsiteX484" fmla="*/ 3610752 w 4833128"/>
              <a:gd name="connsiteY484" fmla="*/ 2695891 h 5107330"/>
              <a:gd name="connsiteX485" fmla="*/ 3600501 w 4833128"/>
              <a:gd name="connsiteY485" fmla="*/ 2718955 h 5107330"/>
              <a:gd name="connsiteX486" fmla="*/ 3600501 w 4833128"/>
              <a:gd name="connsiteY486" fmla="*/ 2739456 h 5107330"/>
              <a:gd name="connsiteX487" fmla="*/ 3677380 w 4833128"/>
              <a:gd name="connsiteY487" fmla="*/ 2685641 h 5107330"/>
              <a:gd name="connsiteX488" fmla="*/ 1993729 w 4833128"/>
              <a:gd name="connsiteY488" fmla="*/ 2685641 h 5107330"/>
              <a:gd name="connsiteX489" fmla="*/ 1993729 w 4833128"/>
              <a:gd name="connsiteY489" fmla="*/ 2706142 h 5107330"/>
              <a:gd name="connsiteX490" fmla="*/ 2003980 w 4833128"/>
              <a:gd name="connsiteY490" fmla="*/ 2706142 h 5107330"/>
              <a:gd name="connsiteX491" fmla="*/ 2037294 w 4833128"/>
              <a:gd name="connsiteY491" fmla="*/ 2695891 h 5107330"/>
              <a:gd name="connsiteX492" fmla="*/ 2037294 w 4833128"/>
              <a:gd name="connsiteY492" fmla="*/ 2685641 h 5107330"/>
              <a:gd name="connsiteX493" fmla="*/ 1947602 w 4833128"/>
              <a:gd name="connsiteY493" fmla="*/ 2685641 h 5107330"/>
              <a:gd name="connsiteX494" fmla="*/ 1927101 w 4833128"/>
              <a:gd name="connsiteY494" fmla="*/ 2706142 h 5107330"/>
              <a:gd name="connsiteX495" fmla="*/ 1947602 w 4833128"/>
              <a:gd name="connsiteY495" fmla="*/ 2718955 h 5107330"/>
              <a:gd name="connsiteX496" fmla="*/ 1960415 w 4833128"/>
              <a:gd name="connsiteY496" fmla="*/ 2718955 h 5107330"/>
              <a:gd name="connsiteX497" fmla="*/ 1960415 w 4833128"/>
              <a:gd name="connsiteY497" fmla="*/ 2685641 h 5107330"/>
              <a:gd name="connsiteX498" fmla="*/ 1760530 w 4833128"/>
              <a:gd name="connsiteY498" fmla="*/ 2685641 h 5107330"/>
              <a:gd name="connsiteX499" fmla="*/ 1750279 w 4833128"/>
              <a:gd name="connsiteY499" fmla="*/ 2718955 h 5107330"/>
              <a:gd name="connsiteX500" fmla="*/ 1750279 w 4833128"/>
              <a:gd name="connsiteY500" fmla="*/ 2729206 h 5107330"/>
              <a:gd name="connsiteX501" fmla="*/ 1760530 w 4833128"/>
              <a:gd name="connsiteY501" fmla="*/ 2729206 h 5107330"/>
              <a:gd name="connsiteX502" fmla="*/ 1773343 w 4833128"/>
              <a:gd name="connsiteY502" fmla="*/ 2695891 h 5107330"/>
              <a:gd name="connsiteX503" fmla="*/ 1773343 w 4833128"/>
              <a:gd name="connsiteY503" fmla="*/ 2685641 h 5107330"/>
              <a:gd name="connsiteX504" fmla="*/ 3931081 w 4833128"/>
              <a:gd name="connsiteY504" fmla="*/ 2642076 h 5107330"/>
              <a:gd name="connsiteX505" fmla="*/ 3931081 w 4833128"/>
              <a:gd name="connsiteY505" fmla="*/ 2675390 h 5107330"/>
              <a:gd name="connsiteX506" fmla="*/ 3951582 w 4833128"/>
              <a:gd name="connsiteY506" fmla="*/ 2675390 h 5107330"/>
              <a:gd name="connsiteX507" fmla="*/ 3951582 w 4833128"/>
              <a:gd name="connsiteY507" fmla="*/ 2642076 h 5107330"/>
              <a:gd name="connsiteX508" fmla="*/ 3687631 w 4833128"/>
              <a:gd name="connsiteY508" fmla="*/ 2629263 h 5107330"/>
              <a:gd name="connsiteX509" fmla="*/ 3677380 w 4833128"/>
              <a:gd name="connsiteY509" fmla="*/ 2675390 h 5107330"/>
              <a:gd name="connsiteX510" fmla="*/ 3697881 w 4833128"/>
              <a:gd name="connsiteY510" fmla="*/ 2675390 h 5107330"/>
              <a:gd name="connsiteX511" fmla="*/ 3697881 w 4833128"/>
              <a:gd name="connsiteY511" fmla="*/ 2629263 h 5107330"/>
              <a:gd name="connsiteX512" fmla="*/ 3974646 w 4833128"/>
              <a:gd name="connsiteY512" fmla="*/ 2595949 h 5107330"/>
              <a:gd name="connsiteX513" fmla="*/ 3951582 w 4833128"/>
              <a:gd name="connsiteY513" fmla="*/ 2619012 h 5107330"/>
              <a:gd name="connsiteX514" fmla="*/ 3951582 w 4833128"/>
              <a:gd name="connsiteY514" fmla="*/ 2629263 h 5107330"/>
              <a:gd name="connsiteX515" fmla="*/ 3974646 w 4833128"/>
              <a:gd name="connsiteY515" fmla="*/ 2629263 h 5107330"/>
              <a:gd name="connsiteX516" fmla="*/ 3995147 w 4833128"/>
              <a:gd name="connsiteY516" fmla="*/ 2608762 h 5107330"/>
              <a:gd name="connsiteX517" fmla="*/ 3995147 w 4833128"/>
              <a:gd name="connsiteY517" fmla="*/ 2595949 h 5107330"/>
              <a:gd name="connsiteX518" fmla="*/ 3864453 w 4833128"/>
              <a:gd name="connsiteY518" fmla="*/ 2595949 h 5107330"/>
              <a:gd name="connsiteX519" fmla="*/ 3887516 w 4833128"/>
              <a:gd name="connsiteY519" fmla="*/ 2619012 h 5107330"/>
              <a:gd name="connsiteX520" fmla="*/ 3864453 w 4833128"/>
              <a:gd name="connsiteY520" fmla="*/ 2642076 h 5107330"/>
              <a:gd name="connsiteX521" fmla="*/ 3854202 w 4833128"/>
              <a:gd name="connsiteY521" fmla="*/ 2642076 h 5107330"/>
              <a:gd name="connsiteX522" fmla="*/ 3854202 w 4833128"/>
              <a:gd name="connsiteY522" fmla="*/ 2629263 h 5107330"/>
              <a:gd name="connsiteX523" fmla="*/ 3864453 w 4833128"/>
              <a:gd name="connsiteY523" fmla="*/ 2595949 h 5107330"/>
              <a:gd name="connsiteX524" fmla="*/ 2355061 w 4833128"/>
              <a:gd name="connsiteY524" fmla="*/ 2565197 h 5107330"/>
              <a:gd name="connsiteX525" fmla="*/ 2367874 w 4833128"/>
              <a:gd name="connsiteY525" fmla="*/ 2565197 h 5107330"/>
              <a:gd name="connsiteX526" fmla="*/ 2401188 w 4833128"/>
              <a:gd name="connsiteY526" fmla="*/ 2595949 h 5107330"/>
              <a:gd name="connsiteX527" fmla="*/ 2421689 w 4833128"/>
              <a:gd name="connsiteY527" fmla="*/ 2585698 h 5107330"/>
              <a:gd name="connsiteX528" fmla="*/ 2542133 w 4833128"/>
              <a:gd name="connsiteY528" fmla="*/ 2685641 h 5107330"/>
              <a:gd name="connsiteX529" fmla="*/ 2521632 w 4833128"/>
              <a:gd name="connsiteY529" fmla="*/ 2695891 h 5107330"/>
              <a:gd name="connsiteX530" fmla="*/ 2367874 w 4833128"/>
              <a:gd name="connsiteY530" fmla="*/ 2595949 h 5107330"/>
              <a:gd name="connsiteX531" fmla="*/ 2355061 w 4833128"/>
              <a:gd name="connsiteY531" fmla="*/ 2565197 h 5107330"/>
              <a:gd name="connsiteX532" fmla="*/ 2224366 w 4833128"/>
              <a:gd name="connsiteY532" fmla="*/ 2542133 h 5107330"/>
              <a:gd name="connsiteX533" fmla="*/ 2244868 w 4833128"/>
              <a:gd name="connsiteY533" fmla="*/ 2565197 h 5107330"/>
              <a:gd name="connsiteX534" fmla="*/ 2224366 w 4833128"/>
              <a:gd name="connsiteY534" fmla="*/ 2585698 h 5107330"/>
              <a:gd name="connsiteX535" fmla="*/ 2201303 w 4833128"/>
              <a:gd name="connsiteY535" fmla="*/ 2565197 h 5107330"/>
              <a:gd name="connsiteX536" fmla="*/ 2224366 w 4833128"/>
              <a:gd name="connsiteY536" fmla="*/ 2542133 h 5107330"/>
              <a:gd name="connsiteX537" fmla="*/ 4028461 w 4833128"/>
              <a:gd name="connsiteY537" fmla="*/ 2531883 h 5107330"/>
              <a:gd name="connsiteX538" fmla="*/ 4007960 w 4833128"/>
              <a:gd name="connsiteY538" fmla="*/ 2575448 h 5107330"/>
              <a:gd name="connsiteX539" fmla="*/ 4018211 w 4833128"/>
              <a:gd name="connsiteY539" fmla="*/ 2629263 h 5107330"/>
              <a:gd name="connsiteX540" fmla="*/ 4018211 w 4833128"/>
              <a:gd name="connsiteY540" fmla="*/ 2652327 h 5107330"/>
              <a:gd name="connsiteX541" fmla="*/ 3995147 w 4833128"/>
              <a:gd name="connsiteY541" fmla="*/ 2652327 h 5107330"/>
              <a:gd name="connsiteX542" fmla="*/ 3995147 w 4833128"/>
              <a:gd name="connsiteY542" fmla="*/ 2675390 h 5107330"/>
              <a:gd name="connsiteX543" fmla="*/ 4007960 w 4833128"/>
              <a:gd name="connsiteY543" fmla="*/ 2695891 h 5107330"/>
              <a:gd name="connsiteX544" fmla="*/ 3984897 w 4833128"/>
              <a:gd name="connsiteY544" fmla="*/ 2706142 h 5107330"/>
              <a:gd name="connsiteX545" fmla="*/ 3974646 w 4833128"/>
              <a:gd name="connsiteY545" fmla="*/ 2706142 h 5107330"/>
              <a:gd name="connsiteX546" fmla="*/ 3951582 w 4833128"/>
              <a:gd name="connsiteY546" fmla="*/ 2695891 h 5107330"/>
              <a:gd name="connsiteX547" fmla="*/ 3951582 w 4833128"/>
              <a:gd name="connsiteY547" fmla="*/ 2762520 h 5107330"/>
              <a:gd name="connsiteX548" fmla="*/ 3931081 w 4833128"/>
              <a:gd name="connsiteY548" fmla="*/ 2762520 h 5107330"/>
              <a:gd name="connsiteX549" fmla="*/ 3908017 w 4833128"/>
              <a:gd name="connsiteY549" fmla="*/ 2729206 h 5107330"/>
              <a:gd name="connsiteX550" fmla="*/ 3854202 w 4833128"/>
              <a:gd name="connsiteY550" fmla="*/ 2906027 h 5107330"/>
              <a:gd name="connsiteX551" fmla="*/ 3874703 w 4833128"/>
              <a:gd name="connsiteY551" fmla="*/ 2916278 h 5107330"/>
              <a:gd name="connsiteX552" fmla="*/ 3887516 w 4833128"/>
              <a:gd name="connsiteY552" fmla="*/ 2916278 h 5107330"/>
              <a:gd name="connsiteX553" fmla="*/ 3941332 w 4833128"/>
              <a:gd name="connsiteY553" fmla="*/ 2839399 h 5107330"/>
              <a:gd name="connsiteX554" fmla="*/ 4007960 w 4833128"/>
              <a:gd name="connsiteY554" fmla="*/ 2739456 h 5107330"/>
              <a:gd name="connsiteX555" fmla="*/ 4028461 w 4833128"/>
              <a:gd name="connsiteY555" fmla="*/ 2739456 h 5107330"/>
              <a:gd name="connsiteX556" fmla="*/ 4018211 w 4833128"/>
              <a:gd name="connsiteY556" fmla="*/ 2718955 h 5107330"/>
              <a:gd name="connsiteX557" fmla="*/ 4018211 w 4833128"/>
              <a:gd name="connsiteY557" fmla="*/ 2695891 h 5107330"/>
              <a:gd name="connsiteX558" fmla="*/ 4051525 w 4833128"/>
              <a:gd name="connsiteY558" fmla="*/ 2662577 h 5107330"/>
              <a:gd name="connsiteX559" fmla="*/ 4041274 w 4833128"/>
              <a:gd name="connsiteY559" fmla="*/ 2531883 h 5107330"/>
              <a:gd name="connsiteX560" fmla="*/ 3697881 w 4833128"/>
              <a:gd name="connsiteY560" fmla="*/ 2519070 h 5107330"/>
              <a:gd name="connsiteX561" fmla="*/ 3677380 w 4833128"/>
              <a:gd name="connsiteY561" fmla="*/ 2531883 h 5107330"/>
              <a:gd name="connsiteX562" fmla="*/ 3687631 w 4833128"/>
              <a:gd name="connsiteY562" fmla="*/ 2552384 h 5107330"/>
              <a:gd name="connsiteX563" fmla="*/ 3677380 w 4833128"/>
              <a:gd name="connsiteY563" fmla="*/ 2575448 h 5107330"/>
              <a:gd name="connsiteX564" fmla="*/ 3697881 w 4833128"/>
              <a:gd name="connsiteY564" fmla="*/ 2585698 h 5107330"/>
              <a:gd name="connsiteX565" fmla="*/ 3710695 w 4833128"/>
              <a:gd name="connsiteY565" fmla="*/ 2565197 h 5107330"/>
              <a:gd name="connsiteX566" fmla="*/ 3697881 w 4833128"/>
              <a:gd name="connsiteY566" fmla="*/ 2519070 h 5107330"/>
              <a:gd name="connsiteX567" fmla="*/ 3500559 w 4833128"/>
              <a:gd name="connsiteY567" fmla="*/ 2519070 h 5107330"/>
              <a:gd name="connsiteX568" fmla="*/ 3467244 w 4833128"/>
              <a:gd name="connsiteY568" fmla="*/ 2585698 h 5107330"/>
              <a:gd name="connsiteX569" fmla="*/ 3490308 w 4833128"/>
              <a:gd name="connsiteY569" fmla="*/ 2585698 h 5107330"/>
              <a:gd name="connsiteX570" fmla="*/ 3510809 w 4833128"/>
              <a:gd name="connsiteY570" fmla="*/ 2519070 h 5107330"/>
              <a:gd name="connsiteX571" fmla="*/ 1145497 w 4833128"/>
              <a:gd name="connsiteY571" fmla="*/ 2519070 h 5107330"/>
              <a:gd name="connsiteX572" fmla="*/ 1145497 w 4833128"/>
              <a:gd name="connsiteY572" fmla="*/ 2629263 h 5107330"/>
              <a:gd name="connsiteX573" fmla="*/ 1135247 w 4833128"/>
              <a:gd name="connsiteY573" fmla="*/ 2652327 h 5107330"/>
              <a:gd name="connsiteX574" fmla="*/ 1145497 w 4833128"/>
              <a:gd name="connsiteY574" fmla="*/ 2652327 h 5107330"/>
              <a:gd name="connsiteX575" fmla="*/ 1178812 w 4833128"/>
              <a:gd name="connsiteY575" fmla="*/ 2565197 h 5107330"/>
              <a:gd name="connsiteX576" fmla="*/ 1155748 w 4833128"/>
              <a:gd name="connsiteY576" fmla="*/ 2519070 h 5107330"/>
              <a:gd name="connsiteX577" fmla="*/ 3887516 w 4833128"/>
              <a:gd name="connsiteY577" fmla="*/ 2508819 h 5107330"/>
              <a:gd name="connsiteX578" fmla="*/ 3897767 w 4833128"/>
              <a:gd name="connsiteY578" fmla="*/ 2531883 h 5107330"/>
              <a:gd name="connsiteX579" fmla="*/ 3841389 w 4833128"/>
              <a:gd name="connsiteY579" fmla="*/ 2619012 h 5107330"/>
              <a:gd name="connsiteX580" fmla="*/ 3808075 w 4833128"/>
              <a:gd name="connsiteY580" fmla="*/ 2675390 h 5107330"/>
              <a:gd name="connsiteX581" fmla="*/ 3854202 w 4833128"/>
              <a:gd name="connsiteY581" fmla="*/ 2785584 h 5107330"/>
              <a:gd name="connsiteX582" fmla="*/ 3874703 w 4833128"/>
              <a:gd name="connsiteY582" fmla="*/ 2785584 h 5107330"/>
              <a:gd name="connsiteX583" fmla="*/ 3874703 w 4833128"/>
              <a:gd name="connsiteY583" fmla="*/ 2772770 h 5107330"/>
              <a:gd name="connsiteX584" fmla="*/ 3854202 w 4833128"/>
              <a:gd name="connsiteY584" fmla="*/ 2739456 h 5107330"/>
              <a:gd name="connsiteX585" fmla="*/ 3931081 w 4833128"/>
              <a:gd name="connsiteY585" fmla="*/ 2608762 h 5107330"/>
              <a:gd name="connsiteX586" fmla="*/ 3918268 w 4833128"/>
              <a:gd name="connsiteY586" fmla="*/ 2508819 h 5107330"/>
              <a:gd name="connsiteX587" fmla="*/ 4215534 w 4833128"/>
              <a:gd name="connsiteY587" fmla="*/ 2465255 h 5107330"/>
              <a:gd name="connsiteX588" fmla="*/ 4448733 w 4833128"/>
              <a:gd name="connsiteY588" fmla="*/ 2575448 h 5107330"/>
              <a:gd name="connsiteX589" fmla="*/ 4448733 w 4833128"/>
              <a:gd name="connsiteY589" fmla="*/ 2608762 h 5107330"/>
              <a:gd name="connsiteX590" fmla="*/ 4415419 w 4833128"/>
              <a:gd name="connsiteY590" fmla="*/ 2642076 h 5107330"/>
              <a:gd name="connsiteX591" fmla="*/ 4215534 w 4833128"/>
              <a:gd name="connsiteY591" fmla="*/ 2475505 h 5107330"/>
              <a:gd name="connsiteX592" fmla="*/ 3523622 w 4833128"/>
              <a:gd name="connsiteY592" fmla="*/ 2455004 h 5107330"/>
              <a:gd name="connsiteX593" fmla="*/ 3500559 w 4833128"/>
              <a:gd name="connsiteY593" fmla="*/ 2475505 h 5107330"/>
              <a:gd name="connsiteX594" fmla="*/ 3500559 w 4833128"/>
              <a:gd name="connsiteY594" fmla="*/ 2508819 h 5107330"/>
              <a:gd name="connsiteX595" fmla="*/ 3510809 w 4833128"/>
              <a:gd name="connsiteY595" fmla="*/ 2508819 h 5107330"/>
              <a:gd name="connsiteX596" fmla="*/ 3280172 w 4833128"/>
              <a:gd name="connsiteY596" fmla="*/ 2455004 h 5107330"/>
              <a:gd name="connsiteX597" fmla="*/ 3292985 w 4833128"/>
              <a:gd name="connsiteY597" fmla="*/ 2475505 h 5107330"/>
              <a:gd name="connsiteX598" fmla="*/ 3292985 w 4833128"/>
              <a:gd name="connsiteY598" fmla="*/ 2488318 h 5107330"/>
              <a:gd name="connsiteX599" fmla="*/ 3259671 w 4833128"/>
              <a:gd name="connsiteY599" fmla="*/ 2488318 h 5107330"/>
              <a:gd name="connsiteX600" fmla="*/ 3259671 w 4833128"/>
              <a:gd name="connsiteY600" fmla="*/ 2475505 h 5107330"/>
              <a:gd name="connsiteX601" fmla="*/ 3280172 w 4833128"/>
              <a:gd name="connsiteY601" fmla="*/ 2455004 h 5107330"/>
              <a:gd name="connsiteX602" fmla="*/ 1860472 w 4833128"/>
              <a:gd name="connsiteY602" fmla="*/ 2408877 h 5107330"/>
              <a:gd name="connsiteX603" fmla="*/ 1850222 w 4833128"/>
              <a:gd name="connsiteY603" fmla="*/ 2465255 h 5107330"/>
              <a:gd name="connsiteX604" fmla="*/ 1870723 w 4833128"/>
              <a:gd name="connsiteY604" fmla="*/ 2431940 h 5107330"/>
              <a:gd name="connsiteX605" fmla="*/ 1870723 w 4833128"/>
              <a:gd name="connsiteY605" fmla="*/ 2408877 h 5107330"/>
              <a:gd name="connsiteX606" fmla="*/ 1806657 w 4833128"/>
              <a:gd name="connsiteY606" fmla="*/ 2398626 h 5107330"/>
              <a:gd name="connsiteX607" fmla="*/ 1816908 w 4833128"/>
              <a:gd name="connsiteY607" fmla="*/ 2442191 h 5107330"/>
              <a:gd name="connsiteX608" fmla="*/ 1827158 w 4833128"/>
              <a:gd name="connsiteY608" fmla="*/ 2442191 h 5107330"/>
              <a:gd name="connsiteX609" fmla="*/ 1827158 w 4833128"/>
              <a:gd name="connsiteY609" fmla="*/ 2398626 h 5107330"/>
              <a:gd name="connsiteX610" fmla="*/ 3026471 w 4833128"/>
              <a:gd name="connsiteY610" fmla="*/ 2378125 h 5107330"/>
              <a:gd name="connsiteX611" fmla="*/ 3059786 w 4833128"/>
              <a:gd name="connsiteY611" fmla="*/ 2378125 h 5107330"/>
              <a:gd name="connsiteX612" fmla="*/ 3126414 w 4833128"/>
              <a:gd name="connsiteY612" fmla="*/ 2498569 h 5107330"/>
              <a:gd name="connsiteX613" fmla="*/ 3226357 w 4833128"/>
              <a:gd name="connsiteY613" fmla="*/ 2619012 h 5107330"/>
              <a:gd name="connsiteX614" fmla="*/ 3213544 w 4833128"/>
              <a:gd name="connsiteY614" fmla="*/ 2619012 h 5107330"/>
              <a:gd name="connsiteX615" fmla="*/ 3169979 w 4833128"/>
              <a:gd name="connsiteY615" fmla="*/ 2575448 h 5107330"/>
              <a:gd name="connsiteX616" fmla="*/ 3072599 w 4833128"/>
              <a:gd name="connsiteY616" fmla="*/ 2662577 h 5107330"/>
              <a:gd name="connsiteX617" fmla="*/ 3049535 w 4833128"/>
              <a:gd name="connsiteY617" fmla="*/ 2662577 h 5107330"/>
              <a:gd name="connsiteX618" fmla="*/ 3016221 w 4833128"/>
              <a:gd name="connsiteY618" fmla="*/ 2619012 h 5107330"/>
              <a:gd name="connsiteX619" fmla="*/ 3026471 w 4833128"/>
              <a:gd name="connsiteY619" fmla="*/ 2542133 h 5107330"/>
              <a:gd name="connsiteX620" fmla="*/ 2962406 w 4833128"/>
              <a:gd name="connsiteY620" fmla="*/ 2475505 h 5107330"/>
              <a:gd name="connsiteX621" fmla="*/ 2972656 w 4833128"/>
              <a:gd name="connsiteY621" fmla="*/ 2465255 h 5107330"/>
              <a:gd name="connsiteX622" fmla="*/ 3082849 w 4833128"/>
              <a:gd name="connsiteY622" fmla="*/ 2519070 h 5107330"/>
              <a:gd name="connsiteX623" fmla="*/ 3093100 w 4833128"/>
              <a:gd name="connsiteY623" fmla="*/ 2519070 h 5107330"/>
              <a:gd name="connsiteX624" fmla="*/ 3093100 w 4833128"/>
              <a:gd name="connsiteY624" fmla="*/ 2498569 h 5107330"/>
              <a:gd name="connsiteX625" fmla="*/ 3005970 w 4833128"/>
              <a:gd name="connsiteY625" fmla="*/ 2431940 h 5107330"/>
              <a:gd name="connsiteX626" fmla="*/ 3005970 w 4833128"/>
              <a:gd name="connsiteY626" fmla="*/ 2398626 h 5107330"/>
              <a:gd name="connsiteX627" fmla="*/ 3026471 w 4833128"/>
              <a:gd name="connsiteY627" fmla="*/ 2378125 h 5107330"/>
              <a:gd name="connsiteX628" fmla="*/ 4105340 w 4833128"/>
              <a:gd name="connsiteY628" fmla="*/ 2365312 h 5107330"/>
              <a:gd name="connsiteX629" fmla="*/ 4138655 w 4833128"/>
              <a:gd name="connsiteY629" fmla="*/ 2365312 h 5107330"/>
              <a:gd name="connsiteX630" fmla="*/ 4195033 w 4833128"/>
              <a:gd name="connsiteY630" fmla="*/ 2431940 h 5107330"/>
              <a:gd name="connsiteX631" fmla="*/ 4195033 w 4833128"/>
              <a:gd name="connsiteY631" fmla="*/ 2442191 h 5107330"/>
              <a:gd name="connsiteX632" fmla="*/ 4105340 w 4833128"/>
              <a:gd name="connsiteY632" fmla="*/ 2378125 h 5107330"/>
              <a:gd name="connsiteX633" fmla="*/ 2401188 w 4833128"/>
              <a:gd name="connsiteY633" fmla="*/ 2355061 h 5107330"/>
              <a:gd name="connsiteX634" fmla="*/ 2421689 w 4833128"/>
              <a:gd name="connsiteY634" fmla="*/ 2365312 h 5107330"/>
              <a:gd name="connsiteX635" fmla="*/ 2488318 w 4833128"/>
              <a:gd name="connsiteY635" fmla="*/ 2355061 h 5107330"/>
              <a:gd name="connsiteX636" fmla="*/ 2511382 w 4833128"/>
              <a:gd name="connsiteY636" fmla="*/ 2355061 h 5107330"/>
              <a:gd name="connsiteX637" fmla="*/ 2575448 w 4833128"/>
              <a:gd name="connsiteY637" fmla="*/ 2431940 h 5107330"/>
              <a:gd name="connsiteX638" fmla="*/ 2511382 w 4833128"/>
              <a:gd name="connsiteY638" fmla="*/ 2498569 h 5107330"/>
              <a:gd name="connsiteX639" fmla="*/ 2378125 w 4833128"/>
              <a:gd name="connsiteY639" fmla="*/ 2365312 h 5107330"/>
              <a:gd name="connsiteX640" fmla="*/ 1222376 w 4833128"/>
              <a:gd name="connsiteY640" fmla="*/ 2355061 h 5107330"/>
              <a:gd name="connsiteX641" fmla="*/ 1222376 w 4833128"/>
              <a:gd name="connsiteY641" fmla="*/ 2398626 h 5107330"/>
              <a:gd name="connsiteX642" fmla="*/ 1242877 w 4833128"/>
              <a:gd name="connsiteY642" fmla="*/ 2378125 h 5107330"/>
              <a:gd name="connsiteX643" fmla="*/ 1242877 w 4833128"/>
              <a:gd name="connsiteY643" fmla="*/ 2355061 h 5107330"/>
              <a:gd name="connsiteX644" fmla="*/ 1806657 w 4833128"/>
              <a:gd name="connsiteY644" fmla="*/ 2331997 h 5107330"/>
              <a:gd name="connsiteX645" fmla="*/ 1793844 w 4833128"/>
              <a:gd name="connsiteY645" fmla="*/ 2378125 h 5107330"/>
              <a:gd name="connsiteX646" fmla="*/ 1816908 w 4833128"/>
              <a:gd name="connsiteY646" fmla="*/ 2344811 h 5107330"/>
              <a:gd name="connsiteX647" fmla="*/ 1816908 w 4833128"/>
              <a:gd name="connsiteY647" fmla="*/ 2331997 h 5107330"/>
              <a:gd name="connsiteX648" fmla="*/ 3710695 w 4833128"/>
              <a:gd name="connsiteY648" fmla="*/ 2321747 h 5107330"/>
              <a:gd name="connsiteX649" fmla="*/ 3697881 w 4833128"/>
              <a:gd name="connsiteY649" fmla="*/ 2355061 h 5107330"/>
              <a:gd name="connsiteX650" fmla="*/ 3697881 w 4833128"/>
              <a:gd name="connsiteY650" fmla="*/ 2365312 h 5107330"/>
              <a:gd name="connsiteX651" fmla="*/ 3710695 w 4833128"/>
              <a:gd name="connsiteY651" fmla="*/ 2365312 h 5107330"/>
              <a:gd name="connsiteX652" fmla="*/ 3720945 w 4833128"/>
              <a:gd name="connsiteY652" fmla="*/ 2331997 h 5107330"/>
              <a:gd name="connsiteX653" fmla="*/ 3720945 w 4833128"/>
              <a:gd name="connsiteY653" fmla="*/ 2321747 h 5107330"/>
              <a:gd name="connsiteX654" fmla="*/ 2762520 w 4833128"/>
              <a:gd name="connsiteY654" fmla="*/ 2321747 h 5107330"/>
              <a:gd name="connsiteX655" fmla="*/ 2752270 w 4833128"/>
              <a:gd name="connsiteY655" fmla="*/ 2355061 h 5107330"/>
              <a:gd name="connsiteX656" fmla="*/ 2808647 w 4833128"/>
              <a:gd name="connsiteY656" fmla="*/ 2355061 h 5107330"/>
              <a:gd name="connsiteX657" fmla="*/ 2808647 w 4833128"/>
              <a:gd name="connsiteY657" fmla="*/ 2344811 h 5107330"/>
              <a:gd name="connsiteX658" fmla="*/ 2762520 w 4833128"/>
              <a:gd name="connsiteY658" fmla="*/ 2321747 h 5107330"/>
              <a:gd name="connsiteX659" fmla="*/ 4074589 w 4833128"/>
              <a:gd name="connsiteY659" fmla="*/ 2311497 h 5107330"/>
              <a:gd name="connsiteX660" fmla="*/ 4095090 w 4833128"/>
              <a:gd name="connsiteY660" fmla="*/ 2365312 h 5107330"/>
              <a:gd name="connsiteX661" fmla="*/ 4061776 w 4833128"/>
              <a:gd name="connsiteY661" fmla="*/ 2365312 h 5107330"/>
              <a:gd name="connsiteX662" fmla="*/ 4061776 w 4833128"/>
              <a:gd name="connsiteY662" fmla="*/ 2431940 h 5107330"/>
              <a:gd name="connsiteX663" fmla="*/ 4084839 w 4833128"/>
              <a:gd name="connsiteY663" fmla="*/ 2421690 h 5107330"/>
              <a:gd name="connsiteX664" fmla="*/ 4095090 w 4833128"/>
              <a:gd name="connsiteY664" fmla="*/ 2421690 h 5107330"/>
              <a:gd name="connsiteX665" fmla="*/ 4095090 w 4833128"/>
              <a:gd name="connsiteY665" fmla="*/ 2455004 h 5107330"/>
              <a:gd name="connsiteX666" fmla="*/ 4084839 w 4833128"/>
              <a:gd name="connsiteY666" fmla="*/ 2475505 h 5107330"/>
              <a:gd name="connsiteX667" fmla="*/ 4041274 w 4833128"/>
              <a:gd name="connsiteY667" fmla="*/ 2442191 h 5107330"/>
              <a:gd name="connsiteX668" fmla="*/ 4041274 w 4833128"/>
              <a:gd name="connsiteY668" fmla="*/ 2378125 h 5107330"/>
              <a:gd name="connsiteX669" fmla="*/ 4074589 w 4833128"/>
              <a:gd name="connsiteY669" fmla="*/ 2311497 h 5107330"/>
              <a:gd name="connsiteX670" fmla="*/ 3854202 w 4833128"/>
              <a:gd name="connsiteY670" fmla="*/ 2311497 h 5107330"/>
              <a:gd name="connsiteX671" fmla="*/ 3831138 w 4833128"/>
              <a:gd name="connsiteY671" fmla="*/ 2331997 h 5107330"/>
              <a:gd name="connsiteX672" fmla="*/ 3831138 w 4833128"/>
              <a:gd name="connsiteY672" fmla="*/ 2355061 h 5107330"/>
              <a:gd name="connsiteX673" fmla="*/ 3864453 w 4833128"/>
              <a:gd name="connsiteY673" fmla="*/ 2388375 h 5107330"/>
              <a:gd name="connsiteX674" fmla="*/ 3874703 w 4833128"/>
              <a:gd name="connsiteY674" fmla="*/ 2388375 h 5107330"/>
              <a:gd name="connsiteX675" fmla="*/ 3874703 w 4833128"/>
              <a:gd name="connsiteY675" fmla="*/ 2378125 h 5107330"/>
              <a:gd name="connsiteX676" fmla="*/ 3854202 w 4833128"/>
              <a:gd name="connsiteY676" fmla="*/ 2311497 h 5107330"/>
              <a:gd name="connsiteX677" fmla="*/ 2665140 w 4833128"/>
              <a:gd name="connsiteY677" fmla="*/ 2311497 h 5107330"/>
              <a:gd name="connsiteX678" fmla="*/ 2675390 w 4833128"/>
              <a:gd name="connsiteY678" fmla="*/ 2331997 h 5107330"/>
              <a:gd name="connsiteX679" fmla="*/ 2652327 w 4833128"/>
              <a:gd name="connsiteY679" fmla="*/ 2344811 h 5107330"/>
              <a:gd name="connsiteX680" fmla="*/ 2642076 w 4833128"/>
              <a:gd name="connsiteY680" fmla="*/ 2344811 h 5107330"/>
              <a:gd name="connsiteX681" fmla="*/ 2642076 w 4833128"/>
              <a:gd name="connsiteY681" fmla="*/ 2331997 h 5107330"/>
              <a:gd name="connsiteX682" fmla="*/ 2665140 w 4833128"/>
              <a:gd name="connsiteY682" fmla="*/ 2311497 h 5107330"/>
              <a:gd name="connsiteX683" fmla="*/ 3126414 w 4833128"/>
              <a:gd name="connsiteY683" fmla="*/ 2298683 h 5107330"/>
              <a:gd name="connsiteX684" fmla="*/ 3136665 w 4833128"/>
              <a:gd name="connsiteY684" fmla="*/ 2321747 h 5107330"/>
              <a:gd name="connsiteX685" fmla="*/ 3116164 w 4833128"/>
              <a:gd name="connsiteY685" fmla="*/ 2331997 h 5107330"/>
              <a:gd name="connsiteX686" fmla="*/ 3105913 w 4833128"/>
              <a:gd name="connsiteY686" fmla="*/ 2311497 h 5107330"/>
              <a:gd name="connsiteX687" fmla="*/ 2752270 w 4833128"/>
              <a:gd name="connsiteY687" fmla="*/ 2288433 h 5107330"/>
              <a:gd name="connsiteX688" fmla="*/ 2762520 w 4833128"/>
              <a:gd name="connsiteY688" fmla="*/ 2288433 h 5107330"/>
              <a:gd name="connsiteX689" fmla="*/ 2929091 w 4833128"/>
              <a:gd name="connsiteY689" fmla="*/ 2431940 h 5107330"/>
              <a:gd name="connsiteX690" fmla="*/ 2916278 w 4833128"/>
              <a:gd name="connsiteY690" fmla="*/ 2431940 h 5107330"/>
              <a:gd name="connsiteX691" fmla="*/ 2885526 w 4833128"/>
              <a:gd name="connsiteY691" fmla="*/ 2421690 h 5107330"/>
              <a:gd name="connsiteX692" fmla="*/ 2862463 w 4833128"/>
              <a:gd name="connsiteY692" fmla="*/ 2442191 h 5107330"/>
              <a:gd name="connsiteX693" fmla="*/ 2852212 w 4833128"/>
              <a:gd name="connsiteY693" fmla="*/ 2421690 h 5107330"/>
              <a:gd name="connsiteX694" fmla="*/ 2862463 w 4833128"/>
              <a:gd name="connsiteY694" fmla="*/ 2398626 h 5107330"/>
              <a:gd name="connsiteX695" fmla="*/ 2839399 w 4833128"/>
              <a:gd name="connsiteY695" fmla="*/ 2388375 h 5107330"/>
              <a:gd name="connsiteX696" fmla="*/ 2785584 w 4833128"/>
              <a:gd name="connsiteY696" fmla="*/ 2431940 h 5107330"/>
              <a:gd name="connsiteX697" fmla="*/ 2762520 w 4833128"/>
              <a:gd name="connsiteY697" fmla="*/ 2431940 h 5107330"/>
              <a:gd name="connsiteX698" fmla="*/ 2718955 w 4833128"/>
              <a:gd name="connsiteY698" fmla="*/ 2331997 h 5107330"/>
              <a:gd name="connsiteX699" fmla="*/ 2718955 w 4833128"/>
              <a:gd name="connsiteY699" fmla="*/ 2321747 h 5107330"/>
              <a:gd name="connsiteX700" fmla="*/ 2752270 w 4833128"/>
              <a:gd name="connsiteY700" fmla="*/ 2288433 h 5107330"/>
              <a:gd name="connsiteX701" fmla="*/ 4041274 w 4833128"/>
              <a:gd name="connsiteY701" fmla="*/ 2244868 h 5107330"/>
              <a:gd name="connsiteX702" fmla="*/ 4051525 w 4833128"/>
              <a:gd name="connsiteY702" fmla="*/ 2278182 h 5107330"/>
              <a:gd name="connsiteX703" fmla="*/ 3951582 w 4833128"/>
              <a:gd name="connsiteY703" fmla="*/ 2388375 h 5107330"/>
              <a:gd name="connsiteX704" fmla="*/ 3941332 w 4833128"/>
              <a:gd name="connsiteY704" fmla="*/ 2378125 h 5107330"/>
              <a:gd name="connsiteX705" fmla="*/ 3964395 w 4833128"/>
              <a:gd name="connsiteY705" fmla="*/ 2298683 h 5107330"/>
              <a:gd name="connsiteX706" fmla="*/ 3974646 w 4833128"/>
              <a:gd name="connsiteY706" fmla="*/ 2298683 h 5107330"/>
              <a:gd name="connsiteX707" fmla="*/ 3995147 w 4833128"/>
              <a:gd name="connsiteY707" fmla="*/ 2311497 h 5107330"/>
              <a:gd name="connsiteX708" fmla="*/ 4041274 w 4833128"/>
              <a:gd name="connsiteY708" fmla="*/ 2244868 h 5107330"/>
              <a:gd name="connsiteX709" fmla="*/ 1619585 w 4833128"/>
              <a:gd name="connsiteY709" fmla="*/ 2234617 h 5107330"/>
              <a:gd name="connsiteX710" fmla="*/ 1619585 w 4833128"/>
              <a:gd name="connsiteY710" fmla="*/ 2267932 h 5107330"/>
              <a:gd name="connsiteX711" fmla="*/ 1663150 w 4833128"/>
              <a:gd name="connsiteY711" fmla="*/ 2278182 h 5107330"/>
              <a:gd name="connsiteX712" fmla="*/ 1673400 w 4833128"/>
              <a:gd name="connsiteY712" fmla="*/ 2255119 h 5107330"/>
              <a:gd name="connsiteX713" fmla="*/ 1619585 w 4833128"/>
              <a:gd name="connsiteY713" fmla="*/ 2234617 h 5107330"/>
              <a:gd name="connsiteX714" fmla="*/ 2588261 w 4833128"/>
              <a:gd name="connsiteY714" fmla="*/ 2211554 h 5107330"/>
              <a:gd name="connsiteX715" fmla="*/ 2598511 w 4833128"/>
              <a:gd name="connsiteY715" fmla="*/ 2211554 h 5107330"/>
              <a:gd name="connsiteX716" fmla="*/ 2619013 w 4833128"/>
              <a:gd name="connsiteY716" fmla="*/ 2234617 h 5107330"/>
              <a:gd name="connsiteX717" fmla="*/ 2598511 w 4833128"/>
              <a:gd name="connsiteY717" fmla="*/ 2244868 h 5107330"/>
              <a:gd name="connsiteX718" fmla="*/ 2588261 w 4833128"/>
              <a:gd name="connsiteY718" fmla="*/ 2244868 h 5107330"/>
              <a:gd name="connsiteX719" fmla="*/ 1706714 w 4833128"/>
              <a:gd name="connsiteY719" fmla="*/ 2201303 h 5107330"/>
              <a:gd name="connsiteX720" fmla="*/ 1706714 w 4833128"/>
              <a:gd name="connsiteY720" fmla="*/ 2244868 h 5107330"/>
              <a:gd name="connsiteX721" fmla="*/ 1716965 w 4833128"/>
              <a:gd name="connsiteY721" fmla="*/ 2255119 h 5107330"/>
              <a:gd name="connsiteX722" fmla="*/ 1706714 w 4833128"/>
              <a:gd name="connsiteY722" fmla="*/ 2278182 h 5107330"/>
              <a:gd name="connsiteX723" fmla="*/ 1706714 w 4833128"/>
              <a:gd name="connsiteY723" fmla="*/ 2311497 h 5107330"/>
              <a:gd name="connsiteX724" fmla="*/ 1683651 w 4833128"/>
              <a:gd name="connsiteY724" fmla="*/ 2311497 h 5107330"/>
              <a:gd name="connsiteX725" fmla="*/ 1683651 w 4833128"/>
              <a:gd name="connsiteY725" fmla="*/ 2331997 h 5107330"/>
              <a:gd name="connsiteX726" fmla="*/ 1740029 w 4833128"/>
              <a:gd name="connsiteY726" fmla="*/ 2344811 h 5107330"/>
              <a:gd name="connsiteX727" fmla="*/ 1760530 w 4833128"/>
              <a:gd name="connsiteY727" fmla="*/ 2278182 h 5107330"/>
              <a:gd name="connsiteX728" fmla="*/ 1727215 w 4833128"/>
              <a:gd name="connsiteY728" fmla="*/ 2201303 h 5107330"/>
              <a:gd name="connsiteX729" fmla="*/ 2839399 w 4833128"/>
              <a:gd name="connsiteY729" fmla="*/ 2178240 h 5107330"/>
              <a:gd name="connsiteX730" fmla="*/ 2906028 w 4833128"/>
              <a:gd name="connsiteY730" fmla="*/ 2211554 h 5107330"/>
              <a:gd name="connsiteX731" fmla="*/ 2872713 w 4833128"/>
              <a:gd name="connsiteY731" fmla="*/ 2278182 h 5107330"/>
              <a:gd name="connsiteX732" fmla="*/ 2839399 w 4833128"/>
              <a:gd name="connsiteY732" fmla="*/ 2278182 h 5107330"/>
              <a:gd name="connsiteX733" fmla="*/ 2818898 w 4833128"/>
              <a:gd name="connsiteY733" fmla="*/ 2255119 h 5107330"/>
              <a:gd name="connsiteX734" fmla="*/ 2818898 w 4833128"/>
              <a:gd name="connsiteY734" fmla="*/ 2201303 h 5107330"/>
              <a:gd name="connsiteX735" fmla="*/ 2839399 w 4833128"/>
              <a:gd name="connsiteY735" fmla="*/ 2178240 h 5107330"/>
              <a:gd name="connsiteX736" fmla="*/ 3072599 w 4833128"/>
              <a:gd name="connsiteY736" fmla="*/ 2144925 h 5107330"/>
              <a:gd name="connsiteX737" fmla="*/ 3105913 w 4833128"/>
              <a:gd name="connsiteY737" fmla="*/ 2144925 h 5107330"/>
              <a:gd name="connsiteX738" fmla="*/ 3169979 w 4833128"/>
              <a:gd name="connsiteY738" fmla="*/ 2178240 h 5107330"/>
              <a:gd name="connsiteX739" fmla="*/ 3169979 w 4833128"/>
              <a:gd name="connsiteY739" fmla="*/ 2201303 h 5107330"/>
              <a:gd name="connsiteX740" fmla="*/ 3149478 w 4833128"/>
              <a:gd name="connsiteY740" fmla="*/ 2201303 h 5107330"/>
              <a:gd name="connsiteX741" fmla="*/ 3049535 w 4833128"/>
              <a:gd name="connsiteY741" fmla="*/ 2157738 h 5107330"/>
              <a:gd name="connsiteX742" fmla="*/ 2565197 w 4833128"/>
              <a:gd name="connsiteY742" fmla="*/ 2111611 h 5107330"/>
              <a:gd name="connsiteX743" fmla="*/ 2575448 w 4833128"/>
              <a:gd name="connsiteY743" fmla="*/ 2111611 h 5107330"/>
              <a:gd name="connsiteX744" fmla="*/ 2598511 w 4833128"/>
              <a:gd name="connsiteY744" fmla="*/ 2134675 h 5107330"/>
              <a:gd name="connsiteX745" fmla="*/ 2598511 w 4833128"/>
              <a:gd name="connsiteY745" fmla="*/ 2157738 h 5107330"/>
              <a:gd name="connsiteX746" fmla="*/ 2575448 w 4833128"/>
              <a:gd name="connsiteY746" fmla="*/ 2178240 h 5107330"/>
              <a:gd name="connsiteX747" fmla="*/ 2565197 w 4833128"/>
              <a:gd name="connsiteY747" fmla="*/ 2178240 h 5107330"/>
              <a:gd name="connsiteX748" fmla="*/ 2542133 w 4833128"/>
              <a:gd name="connsiteY748" fmla="*/ 2157738 h 5107330"/>
              <a:gd name="connsiteX749" fmla="*/ 2542133 w 4833128"/>
              <a:gd name="connsiteY749" fmla="*/ 2134675 h 5107330"/>
              <a:gd name="connsiteX750" fmla="*/ 2565197 w 4833128"/>
              <a:gd name="connsiteY750" fmla="*/ 2111611 h 5107330"/>
              <a:gd name="connsiteX751" fmla="*/ 1980916 w 4833128"/>
              <a:gd name="connsiteY751" fmla="*/ 2091110 h 5107330"/>
              <a:gd name="connsiteX752" fmla="*/ 1993729 w 4833128"/>
              <a:gd name="connsiteY752" fmla="*/ 2091110 h 5107330"/>
              <a:gd name="connsiteX753" fmla="*/ 2014230 w 4833128"/>
              <a:gd name="connsiteY753" fmla="*/ 2111611 h 5107330"/>
              <a:gd name="connsiteX754" fmla="*/ 1993729 w 4833128"/>
              <a:gd name="connsiteY754" fmla="*/ 2124424 h 5107330"/>
              <a:gd name="connsiteX755" fmla="*/ 1980916 w 4833128"/>
              <a:gd name="connsiteY755" fmla="*/ 2101360 h 5107330"/>
              <a:gd name="connsiteX756" fmla="*/ 3887516 w 4833128"/>
              <a:gd name="connsiteY756" fmla="*/ 2057796 h 5107330"/>
              <a:gd name="connsiteX757" fmla="*/ 3897767 w 4833128"/>
              <a:gd name="connsiteY757" fmla="*/ 2080859 h 5107330"/>
              <a:gd name="connsiteX758" fmla="*/ 3887516 w 4833128"/>
              <a:gd name="connsiteY758" fmla="*/ 2091110 h 5107330"/>
              <a:gd name="connsiteX759" fmla="*/ 3918268 w 4833128"/>
              <a:gd name="connsiteY759" fmla="*/ 2091110 h 5107330"/>
              <a:gd name="connsiteX760" fmla="*/ 3918268 w 4833128"/>
              <a:gd name="connsiteY760" fmla="*/ 2111611 h 5107330"/>
              <a:gd name="connsiteX761" fmla="*/ 3864453 w 4833128"/>
              <a:gd name="connsiteY761" fmla="*/ 2101360 h 5107330"/>
              <a:gd name="connsiteX762" fmla="*/ 3864453 w 4833128"/>
              <a:gd name="connsiteY762" fmla="*/ 2080859 h 5107330"/>
              <a:gd name="connsiteX763" fmla="*/ 3887516 w 4833128"/>
              <a:gd name="connsiteY763" fmla="*/ 2057796 h 5107330"/>
              <a:gd name="connsiteX764" fmla="*/ 3995147 w 4833128"/>
              <a:gd name="connsiteY764" fmla="*/ 2047545 h 5107330"/>
              <a:gd name="connsiteX765" fmla="*/ 4018211 w 4833128"/>
              <a:gd name="connsiteY765" fmla="*/ 2057796 h 5107330"/>
              <a:gd name="connsiteX766" fmla="*/ 3984897 w 4833128"/>
              <a:gd name="connsiteY766" fmla="*/ 2167989 h 5107330"/>
              <a:gd name="connsiteX767" fmla="*/ 3964395 w 4833128"/>
              <a:gd name="connsiteY767" fmla="*/ 2144925 h 5107330"/>
              <a:gd name="connsiteX768" fmla="*/ 3984897 w 4833128"/>
              <a:gd name="connsiteY768" fmla="*/ 2111611 h 5107330"/>
              <a:gd name="connsiteX769" fmla="*/ 3974646 w 4833128"/>
              <a:gd name="connsiteY769" fmla="*/ 2057796 h 5107330"/>
              <a:gd name="connsiteX770" fmla="*/ 791854 w 4833128"/>
              <a:gd name="connsiteY770" fmla="*/ 2014231 h 5107330"/>
              <a:gd name="connsiteX771" fmla="*/ 814918 w 4833128"/>
              <a:gd name="connsiteY771" fmla="*/ 2034732 h 5107330"/>
              <a:gd name="connsiteX772" fmla="*/ 791854 w 4833128"/>
              <a:gd name="connsiteY772" fmla="*/ 2057796 h 5107330"/>
              <a:gd name="connsiteX773" fmla="*/ 771353 w 4833128"/>
              <a:gd name="connsiteY773" fmla="*/ 2034732 h 5107330"/>
              <a:gd name="connsiteX774" fmla="*/ 791854 w 4833128"/>
              <a:gd name="connsiteY774" fmla="*/ 2014231 h 5107330"/>
              <a:gd name="connsiteX775" fmla="*/ 3433930 w 4833128"/>
              <a:gd name="connsiteY775" fmla="*/ 1991167 h 5107330"/>
              <a:gd name="connsiteX776" fmla="*/ 3433930 w 4833128"/>
              <a:gd name="connsiteY776" fmla="*/ 2034732 h 5107330"/>
              <a:gd name="connsiteX777" fmla="*/ 3413429 w 4833128"/>
              <a:gd name="connsiteY777" fmla="*/ 2034732 h 5107330"/>
              <a:gd name="connsiteX778" fmla="*/ 3413429 w 4833128"/>
              <a:gd name="connsiteY778" fmla="*/ 2014231 h 5107330"/>
              <a:gd name="connsiteX779" fmla="*/ 3433930 w 4833128"/>
              <a:gd name="connsiteY779" fmla="*/ 1991167 h 5107330"/>
              <a:gd name="connsiteX780" fmla="*/ 2575448 w 4833128"/>
              <a:gd name="connsiteY780" fmla="*/ 1991167 h 5107330"/>
              <a:gd name="connsiteX781" fmla="*/ 2598511 w 4833128"/>
              <a:gd name="connsiteY781" fmla="*/ 1991167 h 5107330"/>
              <a:gd name="connsiteX782" fmla="*/ 2631826 w 4833128"/>
              <a:gd name="connsiteY782" fmla="*/ 2014231 h 5107330"/>
              <a:gd name="connsiteX783" fmla="*/ 2675390 w 4833128"/>
              <a:gd name="connsiteY783" fmla="*/ 2001418 h 5107330"/>
              <a:gd name="connsiteX784" fmla="*/ 2685641 w 4833128"/>
              <a:gd name="connsiteY784" fmla="*/ 2034732 h 5107330"/>
              <a:gd name="connsiteX785" fmla="*/ 2652327 w 4833128"/>
              <a:gd name="connsiteY785" fmla="*/ 2080859 h 5107330"/>
              <a:gd name="connsiteX786" fmla="*/ 2619013 w 4833128"/>
              <a:gd name="connsiteY786" fmla="*/ 2024481 h 5107330"/>
              <a:gd name="connsiteX787" fmla="*/ 2588261 w 4833128"/>
              <a:gd name="connsiteY787" fmla="*/ 2068046 h 5107330"/>
              <a:gd name="connsiteX788" fmla="*/ 2554947 w 4833128"/>
              <a:gd name="connsiteY788" fmla="*/ 2034732 h 5107330"/>
              <a:gd name="connsiteX789" fmla="*/ 2554947 w 4833128"/>
              <a:gd name="connsiteY789" fmla="*/ 2014231 h 5107330"/>
              <a:gd name="connsiteX790" fmla="*/ 2575448 w 4833128"/>
              <a:gd name="connsiteY790" fmla="*/ 1991167 h 5107330"/>
              <a:gd name="connsiteX791" fmla="*/ 3931081 w 4833128"/>
              <a:gd name="connsiteY791" fmla="*/ 1980917 h 5107330"/>
              <a:gd name="connsiteX792" fmla="*/ 3964395 w 4833128"/>
              <a:gd name="connsiteY792" fmla="*/ 1980917 h 5107330"/>
              <a:gd name="connsiteX793" fmla="*/ 3984897 w 4833128"/>
              <a:gd name="connsiteY793" fmla="*/ 2001418 h 5107330"/>
              <a:gd name="connsiteX794" fmla="*/ 3984897 w 4833128"/>
              <a:gd name="connsiteY794" fmla="*/ 2024481 h 5107330"/>
              <a:gd name="connsiteX795" fmla="*/ 3964395 w 4833128"/>
              <a:gd name="connsiteY795" fmla="*/ 2024481 h 5107330"/>
              <a:gd name="connsiteX796" fmla="*/ 3931081 w 4833128"/>
              <a:gd name="connsiteY796" fmla="*/ 2001418 h 5107330"/>
              <a:gd name="connsiteX797" fmla="*/ 1750279 w 4833128"/>
              <a:gd name="connsiteY797" fmla="*/ 1980917 h 5107330"/>
              <a:gd name="connsiteX798" fmla="*/ 1750279 w 4833128"/>
              <a:gd name="connsiteY798" fmla="*/ 1991167 h 5107330"/>
              <a:gd name="connsiteX799" fmla="*/ 1816908 w 4833128"/>
              <a:gd name="connsiteY799" fmla="*/ 2024481 h 5107330"/>
              <a:gd name="connsiteX800" fmla="*/ 1816908 w 4833128"/>
              <a:gd name="connsiteY800" fmla="*/ 2001418 h 5107330"/>
              <a:gd name="connsiteX801" fmla="*/ 1783593 w 4833128"/>
              <a:gd name="connsiteY801" fmla="*/ 1980917 h 5107330"/>
              <a:gd name="connsiteX802" fmla="*/ 1837409 w 4833128"/>
              <a:gd name="connsiteY802" fmla="*/ 1957853 h 5107330"/>
              <a:gd name="connsiteX803" fmla="*/ 1827158 w 4833128"/>
              <a:gd name="connsiteY803" fmla="*/ 1980917 h 5107330"/>
              <a:gd name="connsiteX804" fmla="*/ 1850222 w 4833128"/>
              <a:gd name="connsiteY804" fmla="*/ 1991167 h 5107330"/>
              <a:gd name="connsiteX805" fmla="*/ 1860472 w 4833128"/>
              <a:gd name="connsiteY805" fmla="*/ 1970666 h 5107330"/>
              <a:gd name="connsiteX806" fmla="*/ 2214116 w 4833128"/>
              <a:gd name="connsiteY806" fmla="*/ 1937352 h 5107330"/>
              <a:gd name="connsiteX807" fmla="*/ 2224366 w 4833128"/>
              <a:gd name="connsiteY807" fmla="*/ 1937352 h 5107330"/>
              <a:gd name="connsiteX808" fmla="*/ 2244868 w 4833128"/>
              <a:gd name="connsiteY808" fmla="*/ 1957853 h 5107330"/>
              <a:gd name="connsiteX809" fmla="*/ 2244868 w 4833128"/>
              <a:gd name="connsiteY809" fmla="*/ 1970666 h 5107330"/>
              <a:gd name="connsiteX810" fmla="*/ 2214116 w 4833128"/>
              <a:gd name="connsiteY810" fmla="*/ 1970666 h 5107330"/>
              <a:gd name="connsiteX811" fmla="*/ 1816908 w 4833128"/>
              <a:gd name="connsiteY811" fmla="*/ 1914288 h 5107330"/>
              <a:gd name="connsiteX812" fmla="*/ 1793844 w 4833128"/>
              <a:gd name="connsiteY812" fmla="*/ 1937352 h 5107330"/>
              <a:gd name="connsiteX813" fmla="*/ 1793844 w 4833128"/>
              <a:gd name="connsiteY813" fmla="*/ 1970666 h 5107330"/>
              <a:gd name="connsiteX814" fmla="*/ 1816908 w 4833128"/>
              <a:gd name="connsiteY814" fmla="*/ 1947602 h 5107330"/>
              <a:gd name="connsiteX815" fmla="*/ 4492298 w 4833128"/>
              <a:gd name="connsiteY815" fmla="*/ 1904038 h 5107330"/>
              <a:gd name="connsiteX816" fmla="*/ 4502549 w 4833128"/>
              <a:gd name="connsiteY816" fmla="*/ 1924539 h 5107330"/>
              <a:gd name="connsiteX817" fmla="*/ 4482048 w 4833128"/>
              <a:gd name="connsiteY817" fmla="*/ 1947602 h 5107330"/>
              <a:gd name="connsiteX818" fmla="*/ 4469234 w 4833128"/>
              <a:gd name="connsiteY818" fmla="*/ 1924539 h 5107330"/>
              <a:gd name="connsiteX819" fmla="*/ 4492298 w 4833128"/>
              <a:gd name="connsiteY819" fmla="*/ 1904038 h 5107330"/>
              <a:gd name="connsiteX820" fmla="*/ 1683651 w 4833128"/>
              <a:gd name="connsiteY820" fmla="*/ 1893787 h 5107330"/>
              <a:gd name="connsiteX821" fmla="*/ 1683651 w 4833128"/>
              <a:gd name="connsiteY821" fmla="*/ 1937352 h 5107330"/>
              <a:gd name="connsiteX822" fmla="*/ 1696464 w 4833128"/>
              <a:gd name="connsiteY822" fmla="*/ 1937352 h 5107330"/>
              <a:gd name="connsiteX823" fmla="*/ 1696464 w 4833128"/>
              <a:gd name="connsiteY823" fmla="*/ 1893787 h 5107330"/>
              <a:gd name="connsiteX824" fmla="*/ 2124424 w 4833128"/>
              <a:gd name="connsiteY824" fmla="*/ 1870723 h 5107330"/>
              <a:gd name="connsiteX825" fmla="*/ 2134674 w 4833128"/>
              <a:gd name="connsiteY825" fmla="*/ 1870723 h 5107330"/>
              <a:gd name="connsiteX826" fmla="*/ 2157738 w 4833128"/>
              <a:gd name="connsiteY826" fmla="*/ 1893787 h 5107330"/>
              <a:gd name="connsiteX827" fmla="*/ 2124424 w 4833128"/>
              <a:gd name="connsiteY827" fmla="*/ 1924539 h 5107330"/>
              <a:gd name="connsiteX828" fmla="*/ 2103923 w 4833128"/>
              <a:gd name="connsiteY828" fmla="*/ 1904038 h 5107330"/>
              <a:gd name="connsiteX829" fmla="*/ 2103923 w 4833128"/>
              <a:gd name="connsiteY829" fmla="*/ 1893787 h 5107330"/>
              <a:gd name="connsiteX830" fmla="*/ 2124424 w 4833128"/>
              <a:gd name="connsiteY830" fmla="*/ 1870723 h 5107330"/>
              <a:gd name="connsiteX831" fmla="*/ 1883536 w 4833128"/>
              <a:gd name="connsiteY831" fmla="*/ 1847660 h 5107330"/>
              <a:gd name="connsiteX832" fmla="*/ 1860472 w 4833128"/>
              <a:gd name="connsiteY832" fmla="*/ 1870723 h 5107330"/>
              <a:gd name="connsiteX833" fmla="*/ 1860472 w 4833128"/>
              <a:gd name="connsiteY833" fmla="*/ 1880974 h 5107330"/>
              <a:gd name="connsiteX834" fmla="*/ 1870723 w 4833128"/>
              <a:gd name="connsiteY834" fmla="*/ 1880974 h 5107330"/>
              <a:gd name="connsiteX835" fmla="*/ 1893787 w 4833128"/>
              <a:gd name="connsiteY835" fmla="*/ 1860473 h 5107330"/>
              <a:gd name="connsiteX836" fmla="*/ 1893787 w 4833128"/>
              <a:gd name="connsiteY836" fmla="*/ 1847660 h 5107330"/>
              <a:gd name="connsiteX837" fmla="*/ 4151468 w 4833128"/>
              <a:gd name="connsiteY837" fmla="*/ 1793844 h 5107330"/>
              <a:gd name="connsiteX838" fmla="*/ 4171969 w 4833128"/>
              <a:gd name="connsiteY838" fmla="*/ 1793844 h 5107330"/>
              <a:gd name="connsiteX839" fmla="*/ 4171969 w 4833128"/>
              <a:gd name="connsiteY839" fmla="*/ 1914288 h 5107330"/>
              <a:gd name="connsiteX840" fmla="*/ 4151468 w 4833128"/>
              <a:gd name="connsiteY840" fmla="*/ 1914288 h 5107330"/>
              <a:gd name="connsiteX841" fmla="*/ 1827158 w 4833128"/>
              <a:gd name="connsiteY841" fmla="*/ 1783594 h 5107330"/>
              <a:gd name="connsiteX842" fmla="*/ 1783593 w 4833128"/>
              <a:gd name="connsiteY842" fmla="*/ 1827159 h 5107330"/>
              <a:gd name="connsiteX843" fmla="*/ 1783593 w 4833128"/>
              <a:gd name="connsiteY843" fmla="*/ 1837409 h 5107330"/>
              <a:gd name="connsiteX844" fmla="*/ 1793844 w 4833128"/>
              <a:gd name="connsiteY844" fmla="*/ 1837409 h 5107330"/>
              <a:gd name="connsiteX845" fmla="*/ 1827158 w 4833128"/>
              <a:gd name="connsiteY845" fmla="*/ 1804095 h 5107330"/>
              <a:gd name="connsiteX846" fmla="*/ 1199313 w 4833128"/>
              <a:gd name="connsiteY846" fmla="*/ 1770781 h 5107330"/>
              <a:gd name="connsiteX847" fmla="*/ 1212126 w 4833128"/>
              <a:gd name="connsiteY847" fmla="*/ 1770781 h 5107330"/>
              <a:gd name="connsiteX848" fmla="*/ 1232627 w 4833128"/>
              <a:gd name="connsiteY848" fmla="*/ 1793844 h 5107330"/>
              <a:gd name="connsiteX849" fmla="*/ 1212126 w 4833128"/>
              <a:gd name="connsiteY849" fmla="*/ 1814345 h 5107330"/>
              <a:gd name="connsiteX850" fmla="*/ 1199313 w 4833128"/>
              <a:gd name="connsiteY850" fmla="*/ 1793844 h 5107330"/>
              <a:gd name="connsiteX851" fmla="*/ 3984897 w 4833128"/>
              <a:gd name="connsiteY851" fmla="*/ 1760530 h 5107330"/>
              <a:gd name="connsiteX852" fmla="*/ 4018211 w 4833128"/>
              <a:gd name="connsiteY852" fmla="*/ 1760530 h 5107330"/>
              <a:gd name="connsiteX853" fmla="*/ 4028461 w 4833128"/>
              <a:gd name="connsiteY853" fmla="*/ 1793844 h 5107330"/>
              <a:gd name="connsiteX854" fmla="*/ 4018211 w 4833128"/>
              <a:gd name="connsiteY854" fmla="*/ 1847660 h 5107330"/>
              <a:gd name="connsiteX855" fmla="*/ 4018211 w 4833128"/>
              <a:gd name="connsiteY855" fmla="*/ 1904038 h 5107330"/>
              <a:gd name="connsiteX856" fmla="*/ 3995147 w 4833128"/>
              <a:gd name="connsiteY856" fmla="*/ 1904038 h 5107330"/>
              <a:gd name="connsiteX857" fmla="*/ 3951582 w 4833128"/>
              <a:gd name="connsiteY857" fmla="*/ 1880974 h 5107330"/>
              <a:gd name="connsiteX858" fmla="*/ 3984897 w 4833128"/>
              <a:gd name="connsiteY858" fmla="*/ 1760530 h 5107330"/>
              <a:gd name="connsiteX859" fmla="*/ 3808075 w 4833128"/>
              <a:gd name="connsiteY859" fmla="*/ 1760530 h 5107330"/>
              <a:gd name="connsiteX860" fmla="*/ 3808075 w 4833128"/>
              <a:gd name="connsiteY860" fmla="*/ 1793844 h 5107330"/>
              <a:gd name="connsiteX861" fmla="*/ 3831138 w 4833128"/>
              <a:gd name="connsiteY861" fmla="*/ 1793844 h 5107330"/>
              <a:gd name="connsiteX862" fmla="*/ 3831138 w 4833128"/>
              <a:gd name="connsiteY862" fmla="*/ 1760530 h 5107330"/>
              <a:gd name="connsiteX863" fmla="*/ 2334560 w 4833128"/>
              <a:gd name="connsiteY863" fmla="*/ 1737466 h 5107330"/>
              <a:gd name="connsiteX864" fmla="*/ 2344810 w 4833128"/>
              <a:gd name="connsiteY864" fmla="*/ 1737466 h 5107330"/>
              <a:gd name="connsiteX865" fmla="*/ 2367874 w 4833128"/>
              <a:gd name="connsiteY865" fmla="*/ 1760530 h 5107330"/>
              <a:gd name="connsiteX866" fmla="*/ 2367874 w 4833128"/>
              <a:gd name="connsiteY866" fmla="*/ 1770781 h 5107330"/>
              <a:gd name="connsiteX867" fmla="*/ 2334560 w 4833128"/>
              <a:gd name="connsiteY867" fmla="*/ 1804095 h 5107330"/>
              <a:gd name="connsiteX868" fmla="*/ 2311496 w 4833128"/>
              <a:gd name="connsiteY868" fmla="*/ 1783594 h 5107330"/>
              <a:gd name="connsiteX869" fmla="*/ 2311496 w 4833128"/>
              <a:gd name="connsiteY869" fmla="*/ 1760530 h 5107330"/>
              <a:gd name="connsiteX870" fmla="*/ 2334560 w 4833128"/>
              <a:gd name="connsiteY870" fmla="*/ 1737466 h 5107330"/>
              <a:gd name="connsiteX871" fmla="*/ 1970666 w 4833128"/>
              <a:gd name="connsiteY871" fmla="*/ 1716965 h 5107330"/>
              <a:gd name="connsiteX872" fmla="*/ 2003980 w 4833128"/>
              <a:gd name="connsiteY872" fmla="*/ 1716965 h 5107330"/>
              <a:gd name="connsiteX873" fmla="*/ 2003980 w 4833128"/>
              <a:gd name="connsiteY873" fmla="*/ 1727216 h 5107330"/>
              <a:gd name="connsiteX874" fmla="*/ 1980916 w 4833128"/>
              <a:gd name="connsiteY874" fmla="*/ 1750280 h 5107330"/>
              <a:gd name="connsiteX875" fmla="*/ 1970666 w 4833128"/>
              <a:gd name="connsiteY875" fmla="*/ 1727216 h 5107330"/>
              <a:gd name="connsiteX876" fmla="*/ 4161718 w 4833128"/>
              <a:gd name="connsiteY876" fmla="*/ 1704152 h 5107330"/>
              <a:gd name="connsiteX877" fmla="*/ 4171969 w 4833128"/>
              <a:gd name="connsiteY877" fmla="*/ 1727216 h 5107330"/>
              <a:gd name="connsiteX878" fmla="*/ 4161718 w 4833128"/>
              <a:gd name="connsiteY878" fmla="*/ 1770781 h 5107330"/>
              <a:gd name="connsiteX879" fmla="*/ 4138655 w 4833128"/>
              <a:gd name="connsiteY879" fmla="*/ 1770781 h 5107330"/>
              <a:gd name="connsiteX880" fmla="*/ 4138655 w 4833128"/>
              <a:gd name="connsiteY880" fmla="*/ 1727216 h 5107330"/>
              <a:gd name="connsiteX881" fmla="*/ 4161718 w 4833128"/>
              <a:gd name="connsiteY881" fmla="*/ 1704152 h 5107330"/>
              <a:gd name="connsiteX882" fmla="*/ 1793844 w 4833128"/>
              <a:gd name="connsiteY882" fmla="*/ 1704152 h 5107330"/>
              <a:gd name="connsiteX883" fmla="*/ 1760530 w 4833128"/>
              <a:gd name="connsiteY883" fmla="*/ 1737466 h 5107330"/>
              <a:gd name="connsiteX884" fmla="*/ 1793844 w 4833128"/>
              <a:gd name="connsiteY884" fmla="*/ 1737466 h 5107330"/>
              <a:gd name="connsiteX885" fmla="*/ 2047545 w 4833128"/>
              <a:gd name="connsiteY885" fmla="*/ 1683651 h 5107330"/>
              <a:gd name="connsiteX886" fmla="*/ 2103923 w 4833128"/>
              <a:gd name="connsiteY886" fmla="*/ 1727216 h 5107330"/>
              <a:gd name="connsiteX887" fmla="*/ 2103923 w 4833128"/>
              <a:gd name="connsiteY887" fmla="*/ 1750280 h 5107330"/>
              <a:gd name="connsiteX888" fmla="*/ 2091109 w 4833128"/>
              <a:gd name="connsiteY888" fmla="*/ 1750280 h 5107330"/>
              <a:gd name="connsiteX889" fmla="*/ 2024481 w 4833128"/>
              <a:gd name="connsiteY889" fmla="*/ 1716965 h 5107330"/>
              <a:gd name="connsiteX890" fmla="*/ 2024481 w 4833128"/>
              <a:gd name="connsiteY890" fmla="*/ 1704152 h 5107330"/>
              <a:gd name="connsiteX891" fmla="*/ 2047545 w 4833128"/>
              <a:gd name="connsiteY891" fmla="*/ 1683651 h 5107330"/>
              <a:gd name="connsiteX892" fmla="*/ 1035304 w 4833128"/>
              <a:gd name="connsiteY892" fmla="*/ 1660587 h 5107330"/>
              <a:gd name="connsiteX893" fmla="*/ 1055805 w 4833128"/>
              <a:gd name="connsiteY893" fmla="*/ 1683651 h 5107330"/>
              <a:gd name="connsiteX894" fmla="*/ 1055805 w 4833128"/>
              <a:gd name="connsiteY894" fmla="*/ 1693902 h 5107330"/>
              <a:gd name="connsiteX895" fmla="*/ 1035304 w 4833128"/>
              <a:gd name="connsiteY895" fmla="*/ 1693902 h 5107330"/>
              <a:gd name="connsiteX896" fmla="*/ 1012240 w 4833128"/>
              <a:gd name="connsiteY896" fmla="*/ 1673401 h 5107330"/>
              <a:gd name="connsiteX897" fmla="*/ 3280172 w 4833128"/>
              <a:gd name="connsiteY897" fmla="*/ 1640086 h 5107330"/>
              <a:gd name="connsiteX898" fmla="*/ 3313486 w 4833128"/>
              <a:gd name="connsiteY898" fmla="*/ 1640086 h 5107330"/>
              <a:gd name="connsiteX899" fmla="*/ 3313486 w 4833128"/>
              <a:gd name="connsiteY899" fmla="*/ 1650337 h 5107330"/>
              <a:gd name="connsiteX900" fmla="*/ 3292985 w 4833128"/>
              <a:gd name="connsiteY900" fmla="*/ 1673401 h 5107330"/>
              <a:gd name="connsiteX901" fmla="*/ 3280172 w 4833128"/>
              <a:gd name="connsiteY901" fmla="*/ 1650337 h 5107330"/>
              <a:gd name="connsiteX902" fmla="*/ 3820888 w 4833128"/>
              <a:gd name="connsiteY902" fmla="*/ 1627273 h 5107330"/>
              <a:gd name="connsiteX903" fmla="*/ 3797824 w 4833128"/>
              <a:gd name="connsiteY903" fmla="*/ 1650337 h 5107330"/>
              <a:gd name="connsiteX904" fmla="*/ 3797824 w 4833128"/>
              <a:gd name="connsiteY904" fmla="*/ 1683651 h 5107330"/>
              <a:gd name="connsiteX905" fmla="*/ 3831138 w 4833128"/>
              <a:gd name="connsiteY905" fmla="*/ 1683651 h 5107330"/>
              <a:gd name="connsiteX906" fmla="*/ 3820888 w 4833128"/>
              <a:gd name="connsiteY906" fmla="*/ 1660587 h 5107330"/>
              <a:gd name="connsiteX907" fmla="*/ 3820888 w 4833128"/>
              <a:gd name="connsiteY907" fmla="*/ 1650337 h 5107330"/>
              <a:gd name="connsiteX908" fmla="*/ 3841389 w 4833128"/>
              <a:gd name="connsiteY908" fmla="*/ 1650337 h 5107330"/>
              <a:gd name="connsiteX909" fmla="*/ 3841389 w 4833128"/>
              <a:gd name="connsiteY909" fmla="*/ 1627273 h 5107330"/>
              <a:gd name="connsiteX910" fmla="*/ 945612 w 4833128"/>
              <a:gd name="connsiteY910" fmla="*/ 1596521 h 5107330"/>
              <a:gd name="connsiteX911" fmla="*/ 1001990 w 4833128"/>
              <a:gd name="connsiteY911" fmla="*/ 1640086 h 5107330"/>
              <a:gd name="connsiteX912" fmla="*/ 1001990 w 4833128"/>
              <a:gd name="connsiteY912" fmla="*/ 1660587 h 5107330"/>
              <a:gd name="connsiteX913" fmla="*/ 958425 w 4833128"/>
              <a:gd name="connsiteY913" fmla="*/ 1693902 h 5107330"/>
              <a:gd name="connsiteX914" fmla="*/ 958425 w 4833128"/>
              <a:gd name="connsiteY914" fmla="*/ 1716965 h 5107330"/>
              <a:gd name="connsiteX915" fmla="*/ 991739 w 4833128"/>
              <a:gd name="connsiteY915" fmla="*/ 1716965 h 5107330"/>
              <a:gd name="connsiteX916" fmla="*/ 991739 w 4833128"/>
              <a:gd name="connsiteY916" fmla="*/ 1750280 h 5107330"/>
              <a:gd name="connsiteX917" fmla="*/ 978926 w 4833128"/>
              <a:gd name="connsiteY917" fmla="*/ 1750280 h 5107330"/>
              <a:gd name="connsiteX918" fmla="*/ 935361 w 4833128"/>
              <a:gd name="connsiteY918" fmla="*/ 1704152 h 5107330"/>
              <a:gd name="connsiteX919" fmla="*/ 945612 w 4833128"/>
              <a:gd name="connsiteY919" fmla="*/ 1683651 h 5107330"/>
              <a:gd name="connsiteX920" fmla="*/ 914860 w 4833128"/>
              <a:gd name="connsiteY920" fmla="*/ 1660587 h 5107330"/>
              <a:gd name="connsiteX921" fmla="*/ 914860 w 4833128"/>
              <a:gd name="connsiteY921" fmla="*/ 1627273 h 5107330"/>
              <a:gd name="connsiteX922" fmla="*/ 945612 w 4833128"/>
              <a:gd name="connsiteY922" fmla="*/ 1596521 h 5107330"/>
              <a:gd name="connsiteX923" fmla="*/ 814918 w 4833128"/>
              <a:gd name="connsiteY923" fmla="*/ 1583708 h 5107330"/>
              <a:gd name="connsiteX924" fmla="*/ 825168 w 4833128"/>
              <a:gd name="connsiteY924" fmla="*/ 1583708 h 5107330"/>
              <a:gd name="connsiteX925" fmla="*/ 848232 w 4833128"/>
              <a:gd name="connsiteY925" fmla="*/ 1606772 h 5107330"/>
              <a:gd name="connsiteX926" fmla="*/ 848232 w 4833128"/>
              <a:gd name="connsiteY926" fmla="*/ 1617023 h 5107330"/>
              <a:gd name="connsiteX927" fmla="*/ 814918 w 4833128"/>
              <a:gd name="connsiteY927" fmla="*/ 1617023 h 5107330"/>
              <a:gd name="connsiteX928" fmla="*/ 1850222 w 4833128"/>
              <a:gd name="connsiteY928" fmla="*/ 1573458 h 5107330"/>
              <a:gd name="connsiteX929" fmla="*/ 1773343 w 4833128"/>
              <a:gd name="connsiteY929" fmla="*/ 1673401 h 5107330"/>
              <a:gd name="connsiteX930" fmla="*/ 1783593 w 4833128"/>
              <a:gd name="connsiteY930" fmla="*/ 1693902 h 5107330"/>
              <a:gd name="connsiteX931" fmla="*/ 1850222 w 4833128"/>
              <a:gd name="connsiteY931" fmla="*/ 1573458 h 5107330"/>
              <a:gd name="connsiteX932" fmla="*/ 4151468 w 4833128"/>
              <a:gd name="connsiteY932" fmla="*/ 1550394 h 5107330"/>
              <a:gd name="connsiteX933" fmla="*/ 4151468 w 4833128"/>
              <a:gd name="connsiteY933" fmla="*/ 1650337 h 5107330"/>
              <a:gd name="connsiteX934" fmla="*/ 4128404 w 4833128"/>
              <a:gd name="connsiteY934" fmla="*/ 1650337 h 5107330"/>
              <a:gd name="connsiteX935" fmla="*/ 4118154 w 4833128"/>
              <a:gd name="connsiteY935" fmla="*/ 1596521 h 5107330"/>
              <a:gd name="connsiteX936" fmla="*/ 4151468 w 4833128"/>
              <a:gd name="connsiteY936" fmla="*/ 1550394 h 5107330"/>
              <a:gd name="connsiteX937" fmla="*/ 3820888 w 4833128"/>
              <a:gd name="connsiteY937" fmla="*/ 1517080 h 5107330"/>
              <a:gd name="connsiteX938" fmla="*/ 3820888 w 4833128"/>
              <a:gd name="connsiteY938" fmla="*/ 1573458 h 5107330"/>
              <a:gd name="connsiteX939" fmla="*/ 3841389 w 4833128"/>
              <a:gd name="connsiteY939" fmla="*/ 1550394 h 5107330"/>
              <a:gd name="connsiteX940" fmla="*/ 3831138 w 4833128"/>
              <a:gd name="connsiteY940" fmla="*/ 1517080 h 5107330"/>
              <a:gd name="connsiteX941" fmla="*/ 4018211 w 4833128"/>
              <a:gd name="connsiteY941" fmla="*/ 1463264 h 5107330"/>
              <a:gd name="connsiteX942" fmla="*/ 4041274 w 4833128"/>
              <a:gd name="connsiteY942" fmla="*/ 1463264 h 5107330"/>
              <a:gd name="connsiteX943" fmla="*/ 4041274 w 4833128"/>
              <a:gd name="connsiteY943" fmla="*/ 1486328 h 5107330"/>
              <a:gd name="connsiteX944" fmla="*/ 4018211 w 4833128"/>
              <a:gd name="connsiteY944" fmla="*/ 1506829 h 5107330"/>
              <a:gd name="connsiteX945" fmla="*/ 4007960 w 4833128"/>
              <a:gd name="connsiteY945" fmla="*/ 1496579 h 5107330"/>
              <a:gd name="connsiteX946" fmla="*/ 4018211 w 4833128"/>
              <a:gd name="connsiteY946" fmla="*/ 1463264 h 5107330"/>
              <a:gd name="connsiteX947" fmla="*/ 661159 w 4833128"/>
              <a:gd name="connsiteY947" fmla="*/ 1463264 h 5107330"/>
              <a:gd name="connsiteX948" fmla="*/ 681661 w 4833128"/>
              <a:gd name="connsiteY948" fmla="*/ 1496579 h 5107330"/>
              <a:gd name="connsiteX949" fmla="*/ 661159 w 4833128"/>
              <a:gd name="connsiteY949" fmla="*/ 1506829 h 5107330"/>
              <a:gd name="connsiteX950" fmla="*/ 638096 w 4833128"/>
              <a:gd name="connsiteY950" fmla="*/ 1473515 h 5107330"/>
              <a:gd name="connsiteX951" fmla="*/ 3105913 w 4833128"/>
              <a:gd name="connsiteY951" fmla="*/ 1453014 h 5107330"/>
              <a:gd name="connsiteX952" fmla="*/ 3126414 w 4833128"/>
              <a:gd name="connsiteY952" fmla="*/ 1453014 h 5107330"/>
              <a:gd name="connsiteX953" fmla="*/ 3159728 w 4833128"/>
              <a:gd name="connsiteY953" fmla="*/ 1506829 h 5107330"/>
              <a:gd name="connsiteX954" fmla="*/ 3105913 w 4833128"/>
              <a:gd name="connsiteY954" fmla="*/ 1550394 h 5107330"/>
              <a:gd name="connsiteX955" fmla="*/ 3093100 w 4833128"/>
              <a:gd name="connsiteY955" fmla="*/ 1550394 h 5107330"/>
              <a:gd name="connsiteX956" fmla="*/ 3072599 w 4833128"/>
              <a:gd name="connsiteY956" fmla="*/ 1529893 h 5107330"/>
              <a:gd name="connsiteX957" fmla="*/ 3072599 w 4833128"/>
              <a:gd name="connsiteY957" fmla="*/ 1486328 h 5107330"/>
              <a:gd name="connsiteX958" fmla="*/ 3105913 w 4833128"/>
              <a:gd name="connsiteY958" fmla="*/ 1453014 h 5107330"/>
              <a:gd name="connsiteX959" fmla="*/ 2982907 w 4833128"/>
              <a:gd name="connsiteY959" fmla="*/ 1440201 h 5107330"/>
              <a:gd name="connsiteX960" fmla="*/ 3005970 w 4833128"/>
              <a:gd name="connsiteY960" fmla="*/ 1463264 h 5107330"/>
              <a:gd name="connsiteX961" fmla="*/ 2982907 w 4833128"/>
              <a:gd name="connsiteY961" fmla="*/ 1486328 h 5107330"/>
              <a:gd name="connsiteX962" fmla="*/ 2962406 w 4833128"/>
              <a:gd name="connsiteY962" fmla="*/ 1463264 h 5107330"/>
              <a:gd name="connsiteX963" fmla="*/ 2982907 w 4833128"/>
              <a:gd name="connsiteY963" fmla="*/ 1440201 h 5107330"/>
              <a:gd name="connsiteX964" fmla="*/ 2103923 w 4833128"/>
              <a:gd name="connsiteY964" fmla="*/ 1409449 h 5107330"/>
              <a:gd name="connsiteX965" fmla="*/ 2070608 w 4833128"/>
              <a:gd name="connsiteY965" fmla="*/ 1463264 h 5107330"/>
              <a:gd name="connsiteX966" fmla="*/ 2070608 w 4833128"/>
              <a:gd name="connsiteY966" fmla="*/ 1473515 h 5107330"/>
              <a:gd name="connsiteX967" fmla="*/ 2080859 w 4833128"/>
              <a:gd name="connsiteY967" fmla="*/ 1473515 h 5107330"/>
              <a:gd name="connsiteX968" fmla="*/ 2134674 w 4833128"/>
              <a:gd name="connsiteY968" fmla="*/ 1419700 h 5107330"/>
              <a:gd name="connsiteX969" fmla="*/ 2134674 w 4833128"/>
              <a:gd name="connsiteY969" fmla="*/ 1409449 h 5107330"/>
              <a:gd name="connsiteX970" fmla="*/ 2157738 w 4833128"/>
              <a:gd name="connsiteY970" fmla="*/ 1376135 h 5107330"/>
              <a:gd name="connsiteX971" fmla="*/ 2147487 w 4833128"/>
              <a:gd name="connsiteY971" fmla="*/ 1419700 h 5107330"/>
              <a:gd name="connsiteX972" fmla="*/ 2167989 w 4833128"/>
              <a:gd name="connsiteY972" fmla="*/ 1419700 h 5107330"/>
              <a:gd name="connsiteX973" fmla="*/ 2167989 w 4833128"/>
              <a:gd name="connsiteY973" fmla="*/ 1376135 h 5107330"/>
              <a:gd name="connsiteX974" fmla="*/ 1650336 w 4833128"/>
              <a:gd name="connsiteY974" fmla="*/ 1353071 h 5107330"/>
              <a:gd name="connsiteX975" fmla="*/ 1586271 w 4833128"/>
              <a:gd name="connsiteY975" fmla="*/ 1386385 h 5107330"/>
              <a:gd name="connsiteX976" fmla="*/ 1586271 w 4833128"/>
              <a:gd name="connsiteY976" fmla="*/ 1396636 h 5107330"/>
              <a:gd name="connsiteX977" fmla="*/ 1650336 w 4833128"/>
              <a:gd name="connsiteY977" fmla="*/ 1363322 h 5107330"/>
              <a:gd name="connsiteX978" fmla="*/ 4074589 w 4833128"/>
              <a:gd name="connsiteY978" fmla="*/ 1309506 h 5107330"/>
              <a:gd name="connsiteX979" fmla="*/ 4095090 w 4833128"/>
              <a:gd name="connsiteY979" fmla="*/ 1309506 h 5107330"/>
              <a:gd name="connsiteX980" fmla="*/ 4084839 w 4833128"/>
              <a:gd name="connsiteY980" fmla="*/ 1396636 h 5107330"/>
              <a:gd name="connsiteX981" fmla="*/ 4095090 w 4833128"/>
              <a:gd name="connsiteY981" fmla="*/ 1486328 h 5107330"/>
              <a:gd name="connsiteX982" fmla="*/ 4074589 w 4833128"/>
              <a:gd name="connsiteY982" fmla="*/ 1486328 h 5107330"/>
              <a:gd name="connsiteX983" fmla="*/ 4051525 w 4833128"/>
              <a:gd name="connsiteY983" fmla="*/ 1319757 h 5107330"/>
              <a:gd name="connsiteX984" fmla="*/ 2872713 w 4833128"/>
              <a:gd name="connsiteY984" fmla="*/ 1299256 h 5107330"/>
              <a:gd name="connsiteX985" fmla="*/ 2895777 w 4833128"/>
              <a:gd name="connsiteY985" fmla="*/ 1330008 h 5107330"/>
              <a:gd name="connsiteX986" fmla="*/ 2895777 w 4833128"/>
              <a:gd name="connsiteY986" fmla="*/ 1353071 h 5107330"/>
              <a:gd name="connsiteX987" fmla="*/ 2872713 w 4833128"/>
              <a:gd name="connsiteY987" fmla="*/ 1353071 h 5107330"/>
              <a:gd name="connsiteX988" fmla="*/ 2852212 w 4833128"/>
              <a:gd name="connsiteY988" fmla="*/ 1330008 h 5107330"/>
              <a:gd name="connsiteX989" fmla="*/ 2852212 w 4833128"/>
              <a:gd name="connsiteY989" fmla="*/ 1319757 h 5107330"/>
              <a:gd name="connsiteX990" fmla="*/ 2872713 w 4833128"/>
              <a:gd name="connsiteY990" fmla="*/ 1299256 h 5107330"/>
              <a:gd name="connsiteX991" fmla="*/ 3995147 w 4833128"/>
              <a:gd name="connsiteY991" fmla="*/ 1276192 h 5107330"/>
              <a:gd name="connsiteX992" fmla="*/ 4018211 w 4833128"/>
              <a:gd name="connsiteY992" fmla="*/ 1276192 h 5107330"/>
              <a:gd name="connsiteX993" fmla="*/ 4028461 w 4833128"/>
              <a:gd name="connsiteY993" fmla="*/ 1386385 h 5107330"/>
              <a:gd name="connsiteX994" fmla="*/ 4028461 w 4833128"/>
              <a:gd name="connsiteY994" fmla="*/ 1396636 h 5107330"/>
              <a:gd name="connsiteX995" fmla="*/ 4018211 w 4833128"/>
              <a:gd name="connsiteY995" fmla="*/ 1396636 h 5107330"/>
              <a:gd name="connsiteX996" fmla="*/ 3995147 w 4833128"/>
              <a:gd name="connsiteY996" fmla="*/ 1376135 h 5107330"/>
              <a:gd name="connsiteX997" fmla="*/ 2554947 w 4833128"/>
              <a:gd name="connsiteY997" fmla="*/ 1276192 h 5107330"/>
              <a:gd name="connsiteX998" fmla="*/ 2588261 w 4833128"/>
              <a:gd name="connsiteY998" fmla="*/ 1309506 h 5107330"/>
              <a:gd name="connsiteX999" fmla="*/ 2554947 w 4833128"/>
              <a:gd name="connsiteY999" fmla="*/ 1342821 h 5107330"/>
              <a:gd name="connsiteX1000" fmla="*/ 2531883 w 4833128"/>
              <a:gd name="connsiteY1000" fmla="*/ 1319757 h 5107330"/>
              <a:gd name="connsiteX1001" fmla="*/ 2531883 w 4833128"/>
              <a:gd name="connsiteY1001" fmla="*/ 1299256 h 5107330"/>
              <a:gd name="connsiteX1002" fmla="*/ 2554947 w 4833128"/>
              <a:gd name="connsiteY1002" fmla="*/ 1276192 h 5107330"/>
              <a:gd name="connsiteX1003" fmla="*/ 1332570 w 4833128"/>
              <a:gd name="connsiteY1003" fmla="*/ 1253128 h 5107330"/>
              <a:gd name="connsiteX1004" fmla="*/ 1342820 w 4833128"/>
              <a:gd name="connsiteY1004" fmla="*/ 1253128 h 5107330"/>
              <a:gd name="connsiteX1005" fmla="*/ 1429950 w 4833128"/>
              <a:gd name="connsiteY1005" fmla="*/ 1330008 h 5107330"/>
              <a:gd name="connsiteX1006" fmla="*/ 1399198 w 4833128"/>
              <a:gd name="connsiteY1006" fmla="*/ 1363322 h 5107330"/>
              <a:gd name="connsiteX1007" fmla="*/ 1332570 w 4833128"/>
              <a:gd name="connsiteY1007" fmla="*/ 1286443 h 5107330"/>
              <a:gd name="connsiteX1008" fmla="*/ 2531883 w 4833128"/>
              <a:gd name="connsiteY1008" fmla="*/ 1209564 h 5107330"/>
              <a:gd name="connsiteX1009" fmla="*/ 2531883 w 4833128"/>
              <a:gd name="connsiteY1009" fmla="*/ 1242878 h 5107330"/>
              <a:gd name="connsiteX1010" fmla="*/ 2554947 w 4833128"/>
              <a:gd name="connsiteY1010" fmla="*/ 1219814 h 5107330"/>
              <a:gd name="connsiteX1011" fmla="*/ 417709 w 4833128"/>
              <a:gd name="connsiteY1011" fmla="*/ 1189063 h 5107330"/>
              <a:gd name="connsiteX1012" fmla="*/ 440773 w 4833128"/>
              <a:gd name="connsiteY1012" fmla="*/ 1189063 h 5107330"/>
              <a:gd name="connsiteX1013" fmla="*/ 507401 w 4833128"/>
              <a:gd name="connsiteY1013" fmla="*/ 1219814 h 5107330"/>
              <a:gd name="connsiteX1014" fmla="*/ 507401 w 4833128"/>
              <a:gd name="connsiteY1014" fmla="*/ 1232627 h 5107330"/>
              <a:gd name="connsiteX1015" fmla="*/ 461274 w 4833128"/>
              <a:gd name="connsiteY1015" fmla="*/ 1276192 h 5107330"/>
              <a:gd name="connsiteX1016" fmla="*/ 451024 w 4833128"/>
              <a:gd name="connsiteY1016" fmla="*/ 1276192 h 5107330"/>
              <a:gd name="connsiteX1017" fmla="*/ 430522 w 4833128"/>
              <a:gd name="connsiteY1017" fmla="*/ 1253128 h 5107330"/>
              <a:gd name="connsiteX1018" fmla="*/ 430522 w 4833128"/>
              <a:gd name="connsiteY1018" fmla="*/ 1242878 h 5107330"/>
              <a:gd name="connsiteX1019" fmla="*/ 440773 w 4833128"/>
              <a:gd name="connsiteY1019" fmla="*/ 1232627 h 5107330"/>
              <a:gd name="connsiteX1020" fmla="*/ 1486328 w 4833128"/>
              <a:gd name="connsiteY1020" fmla="*/ 1165999 h 5107330"/>
              <a:gd name="connsiteX1021" fmla="*/ 1540143 w 4833128"/>
              <a:gd name="connsiteY1021" fmla="*/ 1265942 h 5107330"/>
              <a:gd name="connsiteX1022" fmla="*/ 1519642 w 4833128"/>
              <a:gd name="connsiteY1022" fmla="*/ 1276192 h 5107330"/>
              <a:gd name="connsiteX1023" fmla="*/ 1453014 w 4833128"/>
              <a:gd name="connsiteY1023" fmla="*/ 1199313 h 5107330"/>
              <a:gd name="connsiteX1024" fmla="*/ 1486328 w 4833128"/>
              <a:gd name="connsiteY1024" fmla="*/ 1165999 h 5107330"/>
              <a:gd name="connsiteX1025" fmla="*/ 1837409 w 4833128"/>
              <a:gd name="connsiteY1025" fmla="*/ 1055806 h 5107330"/>
              <a:gd name="connsiteX1026" fmla="*/ 1816908 w 4833128"/>
              <a:gd name="connsiteY1026" fmla="*/ 1089120 h 5107330"/>
              <a:gd name="connsiteX1027" fmla="*/ 1816908 w 4833128"/>
              <a:gd name="connsiteY1027" fmla="*/ 1099370 h 5107330"/>
              <a:gd name="connsiteX1028" fmla="*/ 1827158 w 4833128"/>
              <a:gd name="connsiteY1028" fmla="*/ 1099370 h 5107330"/>
              <a:gd name="connsiteX1029" fmla="*/ 1850222 w 4833128"/>
              <a:gd name="connsiteY1029" fmla="*/ 1055806 h 5107330"/>
              <a:gd name="connsiteX1030" fmla="*/ 3931081 w 4833128"/>
              <a:gd name="connsiteY1030" fmla="*/ 1012241 h 5107330"/>
              <a:gd name="connsiteX1031" fmla="*/ 3964395 w 4833128"/>
              <a:gd name="connsiteY1031" fmla="*/ 1012241 h 5107330"/>
              <a:gd name="connsiteX1032" fmla="*/ 3964395 w 4833128"/>
              <a:gd name="connsiteY1032" fmla="*/ 1032742 h 5107330"/>
              <a:gd name="connsiteX1033" fmla="*/ 3995147 w 4833128"/>
              <a:gd name="connsiteY1033" fmla="*/ 1165999 h 5107330"/>
              <a:gd name="connsiteX1034" fmla="*/ 3974646 w 4833128"/>
              <a:gd name="connsiteY1034" fmla="*/ 1176249 h 5107330"/>
              <a:gd name="connsiteX1035" fmla="*/ 3964395 w 4833128"/>
              <a:gd name="connsiteY1035" fmla="*/ 1176249 h 5107330"/>
              <a:gd name="connsiteX1036" fmla="*/ 3931081 w 4833128"/>
              <a:gd name="connsiteY1036" fmla="*/ 1012241 h 5107330"/>
              <a:gd name="connsiteX1037" fmla="*/ 2906028 w 4833128"/>
              <a:gd name="connsiteY1037" fmla="*/ 1001990 h 5107330"/>
              <a:gd name="connsiteX1038" fmla="*/ 2785584 w 4833128"/>
              <a:gd name="connsiteY1038" fmla="*/ 1122434 h 5107330"/>
              <a:gd name="connsiteX1039" fmla="*/ 2762520 w 4833128"/>
              <a:gd name="connsiteY1039" fmla="*/ 1099370 h 5107330"/>
              <a:gd name="connsiteX1040" fmla="*/ 2619013 w 4833128"/>
              <a:gd name="connsiteY1040" fmla="*/ 1232627 h 5107330"/>
              <a:gd name="connsiteX1041" fmla="*/ 2575448 w 4833128"/>
              <a:gd name="connsiteY1041" fmla="*/ 1219814 h 5107330"/>
              <a:gd name="connsiteX1042" fmla="*/ 2554947 w 4833128"/>
              <a:gd name="connsiteY1042" fmla="*/ 1253128 h 5107330"/>
              <a:gd name="connsiteX1043" fmla="*/ 2498569 w 4833128"/>
              <a:gd name="connsiteY1043" fmla="*/ 1253128 h 5107330"/>
              <a:gd name="connsiteX1044" fmla="*/ 2431940 w 4833128"/>
              <a:gd name="connsiteY1044" fmla="*/ 1299256 h 5107330"/>
              <a:gd name="connsiteX1045" fmla="*/ 2421689 w 4833128"/>
              <a:gd name="connsiteY1045" fmla="*/ 1299256 h 5107330"/>
              <a:gd name="connsiteX1046" fmla="*/ 2421689 w 4833128"/>
              <a:gd name="connsiteY1046" fmla="*/ 1276192 h 5107330"/>
              <a:gd name="connsiteX1047" fmla="*/ 2431940 w 4833128"/>
              <a:gd name="connsiteY1047" fmla="*/ 1253128 h 5107330"/>
              <a:gd name="connsiteX1048" fmla="*/ 2411439 w 4833128"/>
              <a:gd name="connsiteY1048" fmla="*/ 1242878 h 5107330"/>
              <a:gd name="connsiteX1049" fmla="*/ 2334560 w 4833128"/>
              <a:gd name="connsiteY1049" fmla="*/ 1342821 h 5107330"/>
              <a:gd name="connsiteX1050" fmla="*/ 2301246 w 4833128"/>
              <a:gd name="connsiteY1050" fmla="*/ 1330008 h 5107330"/>
              <a:gd name="connsiteX1051" fmla="*/ 2180802 w 4833128"/>
              <a:gd name="connsiteY1051" fmla="*/ 1440201 h 5107330"/>
              <a:gd name="connsiteX1052" fmla="*/ 2091109 w 4833128"/>
              <a:gd name="connsiteY1052" fmla="*/ 1506829 h 5107330"/>
              <a:gd name="connsiteX1053" fmla="*/ 2037294 w 4833128"/>
              <a:gd name="connsiteY1053" fmla="*/ 1550394 h 5107330"/>
              <a:gd name="connsiteX1054" fmla="*/ 2037294 w 4833128"/>
              <a:gd name="connsiteY1054" fmla="*/ 1563207 h 5107330"/>
              <a:gd name="connsiteX1055" fmla="*/ 2047545 w 4833128"/>
              <a:gd name="connsiteY1055" fmla="*/ 1583708 h 5107330"/>
              <a:gd name="connsiteX1056" fmla="*/ 2037294 w 4833128"/>
              <a:gd name="connsiteY1056" fmla="*/ 1583708 h 5107330"/>
              <a:gd name="connsiteX1057" fmla="*/ 2003980 w 4833128"/>
              <a:gd name="connsiteY1057" fmla="*/ 1550394 h 5107330"/>
              <a:gd name="connsiteX1058" fmla="*/ 2014230 w 4833128"/>
              <a:gd name="connsiteY1058" fmla="*/ 1517080 h 5107330"/>
              <a:gd name="connsiteX1059" fmla="*/ 1993729 w 4833128"/>
              <a:gd name="connsiteY1059" fmla="*/ 1517080 h 5107330"/>
              <a:gd name="connsiteX1060" fmla="*/ 1970666 w 4833128"/>
              <a:gd name="connsiteY1060" fmla="*/ 1540144 h 5107330"/>
              <a:gd name="connsiteX1061" fmla="*/ 1980916 w 4833128"/>
              <a:gd name="connsiteY1061" fmla="*/ 1563207 h 5107330"/>
              <a:gd name="connsiteX1062" fmla="*/ 1904037 w 4833128"/>
              <a:gd name="connsiteY1062" fmla="*/ 1660587 h 5107330"/>
              <a:gd name="connsiteX1063" fmla="*/ 1883536 w 4833128"/>
              <a:gd name="connsiteY1063" fmla="*/ 1704152 h 5107330"/>
              <a:gd name="connsiteX1064" fmla="*/ 1893787 w 4833128"/>
              <a:gd name="connsiteY1064" fmla="*/ 1704152 h 5107330"/>
              <a:gd name="connsiteX1065" fmla="*/ 1970666 w 4833128"/>
              <a:gd name="connsiteY1065" fmla="*/ 1640086 h 5107330"/>
              <a:gd name="connsiteX1066" fmla="*/ 1993729 w 4833128"/>
              <a:gd name="connsiteY1066" fmla="*/ 1650337 h 5107330"/>
              <a:gd name="connsiteX1067" fmla="*/ 2003980 w 4833128"/>
              <a:gd name="connsiteY1067" fmla="*/ 1650337 h 5107330"/>
              <a:gd name="connsiteX1068" fmla="*/ 1993729 w 4833128"/>
              <a:gd name="connsiteY1068" fmla="*/ 1627273 h 5107330"/>
              <a:gd name="connsiteX1069" fmla="*/ 2014230 w 4833128"/>
              <a:gd name="connsiteY1069" fmla="*/ 1617023 h 5107330"/>
              <a:gd name="connsiteX1070" fmla="*/ 2037294 w 4833128"/>
              <a:gd name="connsiteY1070" fmla="*/ 1673401 h 5107330"/>
              <a:gd name="connsiteX1071" fmla="*/ 1893787 w 4833128"/>
              <a:gd name="connsiteY1071" fmla="*/ 1750280 h 5107330"/>
              <a:gd name="connsiteX1072" fmla="*/ 1937351 w 4833128"/>
              <a:gd name="connsiteY1072" fmla="*/ 1783594 h 5107330"/>
              <a:gd name="connsiteX1073" fmla="*/ 1937351 w 4833128"/>
              <a:gd name="connsiteY1073" fmla="*/ 1793844 h 5107330"/>
              <a:gd name="connsiteX1074" fmla="*/ 1904037 w 4833128"/>
              <a:gd name="connsiteY1074" fmla="*/ 1837409 h 5107330"/>
              <a:gd name="connsiteX1075" fmla="*/ 1927101 w 4833128"/>
              <a:gd name="connsiteY1075" fmla="*/ 1860473 h 5107330"/>
              <a:gd name="connsiteX1076" fmla="*/ 1927101 w 4833128"/>
              <a:gd name="connsiteY1076" fmla="*/ 1870723 h 5107330"/>
              <a:gd name="connsiteX1077" fmla="*/ 1870723 w 4833128"/>
              <a:gd name="connsiteY1077" fmla="*/ 1947602 h 5107330"/>
              <a:gd name="connsiteX1078" fmla="*/ 1916850 w 4833128"/>
              <a:gd name="connsiteY1078" fmla="*/ 1947602 h 5107330"/>
              <a:gd name="connsiteX1079" fmla="*/ 1916850 w 4833128"/>
              <a:gd name="connsiteY1079" fmla="*/ 1970666 h 5107330"/>
              <a:gd name="connsiteX1080" fmla="*/ 1860472 w 4833128"/>
              <a:gd name="connsiteY1080" fmla="*/ 2024481 h 5107330"/>
              <a:gd name="connsiteX1081" fmla="*/ 1860472 w 4833128"/>
              <a:gd name="connsiteY1081" fmla="*/ 2034732 h 5107330"/>
              <a:gd name="connsiteX1082" fmla="*/ 1916850 w 4833128"/>
              <a:gd name="connsiteY1082" fmla="*/ 2024481 h 5107330"/>
              <a:gd name="connsiteX1083" fmla="*/ 1916850 w 4833128"/>
              <a:gd name="connsiteY1083" fmla="*/ 2034732 h 5107330"/>
              <a:gd name="connsiteX1084" fmla="*/ 1893787 w 4833128"/>
              <a:gd name="connsiteY1084" fmla="*/ 2068046 h 5107330"/>
              <a:gd name="connsiteX1085" fmla="*/ 1947602 w 4833128"/>
              <a:gd name="connsiteY1085" fmla="*/ 2111611 h 5107330"/>
              <a:gd name="connsiteX1086" fmla="*/ 1927101 w 4833128"/>
              <a:gd name="connsiteY1086" fmla="*/ 2144925 h 5107330"/>
              <a:gd name="connsiteX1087" fmla="*/ 1937351 w 4833128"/>
              <a:gd name="connsiteY1087" fmla="*/ 2167989 h 5107330"/>
              <a:gd name="connsiteX1088" fmla="*/ 1927101 w 4833128"/>
              <a:gd name="connsiteY1088" fmla="*/ 2201303 h 5107330"/>
              <a:gd name="connsiteX1089" fmla="*/ 1970666 w 4833128"/>
              <a:gd name="connsiteY1089" fmla="*/ 2201303 h 5107330"/>
              <a:gd name="connsiteX1090" fmla="*/ 1993729 w 4833128"/>
              <a:gd name="connsiteY1090" fmla="*/ 2167989 h 5107330"/>
              <a:gd name="connsiteX1091" fmla="*/ 2014230 w 4833128"/>
              <a:gd name="connsiteY1091" fmla="*/ 2167989 h 5107330"/>
              <a:gd name="connsiteX1092" fmla="*/ 2003980 w 4833128"/>
              <a:gd name="connsiteY1092" fmla="*/ 2221804 h 5107330"/>
              <a:gd name="connsiteX1093" fmla="*/ 2014230 w 4833128"/>
              <a:gd name="connsiteY1093" fmla="*/ 2221804 h 5107330"/>
              <a:gd name="connsiteX1094" fmla="*/ 2047545 w 4833128"/>
              <a:gd name="connsiteY1094" fmla="*/ 2201303 h 5107330"/>
              <a:gd name="connsiteX1095" fmla="*/ 2057795 w 4833128"/>
              <a:gd name="connsiteY1095" fmla="*/ 2201303 h 5107330"/>
              <a:gd name="connsiteX1096" fmla="*/ 2057795 w 4833128"/>
              <a:gd name="connsiteY1096" fmla="*/ 2211554 h 5107330"/>
              <a:gd name="connsiteX1097" fmla="*/ 2047545 w 4833128"/>
              <a:gd name="connsiteY1097" fmla="*/ 2278182 h 5107330"/>
              <a:gd name="connsiteX1098" fmla="*/ 2047545 w 4833128"/>
              <a:gd name="connsiteY1098" fmla="*/ 2288433 h 5107330"/>
              <a:gd name="connsiteX1099" fmla="*/ 2057795 w 4833128"/>
              <a:gd name="connsiteY1099" fmla="*/ 2288433 h 5107330"/>
              <a:gd name="connsiteX1100" fmla="*/ 2114173 w 4833128"/>
              <a:gd name="connsiteY1100" fmla="*/ 2234617 h 5107330"/>
              <a:gd name="connsiteX1101" fmla="*/ 2201303 w 4833128"/>
              <a:gd name="connsiteY1101" fmla="*/ 2244868 h 5107330"/>
              <a:gd name="connsiteX1102" fmla="*/ 2311496 w 4833128"/>
              <a:gd name="connsiteY1102" fmla="*/ 2221804 h 5107330"/>
              <a:gd name="connsiteX1103" fmla="*/ 2355061 w 4833128"/>
              <a:gd name="connsiteY1103" fmla="*/ 2234617 h 5107330"/>
              <a:gd name="connsiteX1104" fmla="*/ 2421689 w 4833128"/>
              <a:gd name="connsiteY1104" fmla="*/ 2211554 h 5107330"/>
              <a:gd name="connsiteX1105" fmla="*/ 2521632 w 4833128"/>
              <a:gd name="connsiteY1105" fmla="*/ 2221804 h 5107330"/>
              <a:gd name="connsiteX1106" fmla="*/ 2521632 w 4833128"/>
              <a:gd name="connsiteY1106" fmla="*/ 2244868 h 5107330"/>
              <a:gd name="connsiteX1107" fmla="*/ 2411439 w 4833128"/>
              <a:gd name="connsiteY1107" fmla="*/ 2331997 h 5107330"/>
              <a:gd name="connsiteX1108" fmla="*/ 2388375 w 4833128"/>
              <a:gd name="connsiteY1108" fmla="*/ 2298683 h 5107330"/>
              <a:gd name="connsiteX1109" fmla="*/ 2401188 w 4833128"/>
              <a:gd name="connsiteY1109" fmla="*/ 2267932 h 5107330"/>
              <a:gd name="connsiteX1110" fmla="*/ 2378125 w 4833128"/>
              <a:gd name="connsiteY1110" fmla="*/ 2255119 h 5107330"/>
              <a:gd name="connsiteX1111" fmla="*/ 2224366 w 4833128"/>
              <a:gd name="connsiteY1111" fmla="*/ 2255119 h 5107330"/>
              <a:gd name="connsiteX1112" fmla="*/ 2201303 w 4833128"/>
              <a:gd name="connsiteY1112" fmla="*/ 2278182 h 5107330"/>
              <a:gd name="connsiteX1113" fmla="*/ 2311496 w 4833128"/>
              <a:gd name="connsiteY1113" fmla="*/ 2331997 h 5107330"/>
              <a:gd name="connsiteX1114" fmla="*/ 2311496 w 4833128"/>
              <a:gd name="connsiteY1114" fmla="*/ 2355061 h 5107330"/>
              <a:gd name="connsiteX1115" fmla="*/ 2301246 w 4833128"/>
              <a:gd name="connsiteY1115" fmla="*/ 2355061 h 5107330"/>
              <a:gd name="connsiteX1116" fmla="*/ 2147487 w 4833128"/>
              <a:gd name="connsiteY1116" fmla="*/ 2311497 h 5107330"/>
              <a:gd name="connsiteX1117" fmla="*/ 2134674 w 4833128"/>
              <a:gd name="connsiteY1117" fmla="*/ 2311497 h 5107330"/>
              <a:gd name="connsiteX1118" fmla="*/ 2224366 w 4833128"/>
              <a:gd name="connsiteY1118" fmla="*/ 2378125 h 5107330"/>
              <a:gd name="connsiteX1119" fmla="*/ 2224366 w 4833128"/>
              <a:gd name="connsiteY1119" fmla="*/ 2388375 h 5107330"/>
              <a:gd name="connsiteX1120" fmla="*/ 2201303 w 4833128"/>
              <a:gd name="connsiteY1120" fmla="*/ 2421690 h 5107330"/>
              <a:gd name="connsiteX1121" fmla="*/ 2157738 w 4833128"/>
              <a:gd name="connsiteY1121" fmla="*/ 2378125 h 5107330"/>
              <a:gd name="connsiteX1122" fmla="*/ 2103923 w 4833128"/>
              <a:gd name="connsiteY1122" fmla="*/ 2388375 h 5107330"/>
              <a:gd name="connsiteX1123" fmla="*/ 2103923 w 4833128"/>
              <a:gd name="connsiteY1123" fmla="*/ 2398626 h 5107330"/>
              <a:gd name="connsiteX1124" fmla="*/ 2147487 w 4833128"/>
              <a:gd name="connsiteY1124" fmla="*/ 2398626 h 5107330"/>
              <a:gd name="connsiteX1125" fmla="*/ 2147487 w 4833128"/>
              <a:gd name="connsiteY1125" fmla="*/ 2408877 h 5107330"/>
              <a:gd name="connsiteX1126" fmla="*/ 2134674 w 4833128"/>
              <a:gd name="connsiteY1126" fmla="*/ 2431940 h 5107330"/>
              <a:gd name="connsiteX1127" fmla="*/ 2257681 w 4833128"/>
              <a:gd name="connsiteY1127" fmla="*/ 2475505 h 5107330"/>
              <a:gd name="connsiteX1128" fmla="*/ 2290995 w 4833128"/>
              <a:gd name="connsiteY1128" fmla="*/ 2475505 h 5107330"/>
              <a:gd name="connsiteX1129" fmla="*/ 2355061 w 4833128"/>
              <a:gd name="connsiteY1129" fmla="*/ 2565197 h 5107330"/>
              <a:gd name="connsiteX1130" fmla="*/ 2334560 w 4833128"/>
              <a:gd name="connsiteY1130" fmla="*/ 2565197 h 5107330"/>
              <a:gd name="connsiteX1131" fmla="*/ 2134674 w 4833128"/>
              <a:gd name="connsiteY1131" fmla="*/ 2455004 h 5107330"/>
              <a:gd name="connsiteX1132" fmla="*/ 2124424 w 4833128"/>
              <a:gd name="connsiteY1132" fmla="*/ 2455004 h 5107330"/>
              <a:gd name="connsiteX1133" fmla="*/ 2057795 w 4833128"/>
              <a:gd name="connsiteY1133" fmla="*/ 2488318 h 5107330"/>
              <a:gd name="connsiteX1134" fmla="*/ 2057795 w 4833128"/>
              <a:gd name="connsiteY1134" fmla="*/ 2398626 h 5107330"/>
              <a:gd name="connsiteX1135" fmla="*/ 1980916 w 4833128"/>
              <a:gd name="connsiteY1135" fmla="*/ 2365312 h 5107330"/>
              <a:gd name="connsiteX1136" fmla="*/ 1980916 w 4833128"/>
              <a:gd name="connsiteY1136" fmla="*/ 2355061 h 5107330"/>
              <a:gd name="connsiteX1137" fmla="*/ 2024481 w 4833128"/>
              <a:gd name="connsiteY1137" fmla="*/ 2298683 h 5107330"/>
              <a:gd name="connsiteX1138" fmla="*/ 2014230 w 4833128"/>
              <a:gd name="connsiteY1138" fmla="*/ 2267932 h 5107330"/>
              <a:gd name="connsiteX1139" fmla="*/ 1970666 w 4833128"/>
              <a:gd name="connsiteY1139" fmla="*/ 2267932 h 5107330"/>
              <a:gd name="connsiteX1140" fmla="*/ 1937351 w 4833128"/>
              <a:gd name="connsiteY1140" fmla="*/ 2321747 h 5107330"/>
              <a:gd name="connsiteX1141" fmla="*/ 1947602 w 4833128"/>
              <a:gd name="connsiteY1141" fmla="*/ 2321747 h 5107330"/>
              <a:gd name="connsiteX1142" fmla="*/ 1980916 w 4833128"/>
              <a:gd name="connsiteY1142" fmla="*/ 2311497 h 5107330"/>
              <a:gd name="connsiteX1143" fmla="*/ 1993729 w 4833128"/>
              <a:gd name="connsiteY1143" fmla="*/ 2331997 h 5107330"/>
              <a:gd name="connsiteX1144" fmla="*/ 1893787 w 4833128"/>
              <a:gd name="connsiteY1144" fmla="*/ 2398626 h 5107330"/>
              <a:gd name="connsiteX1145" fmla="*/ 1893787 w 4833128"/>
              <a:gd name="connsiteY1145" fmla="*/ 2455004 h 5107330"/>
              <a:gd name="connsiteX1146" fmla="*/ 1947602 w 4833128"/>
              <a:gd name="connsiteY1146" fmla="*/ 2378125 h 5107330"/>
              <a:gd name="connsiteX1147" fmla="*/ 1960415 w 4833128"/>
              <a:gd name="connsiteY1147" fmla="*/ 2378125 h 5107330"/>
              <a:gd name="connsiteX1148" fmla="*/ 1970666 w 4833128"/>
              <a:gd name="connsiteY1148" fmla="*/ 2442191 h 5107330"/>
              <a:gd name="connsiteX1149" fmla="*/ 1947602 w 4833128"/>
              <a:gd name="connsiteY1149" fmla="*/ 2465255 h 5107330"/>
              <a:gd name="connsiteX1150" fmla="*/ 1980916 w 4833128"/>
              <a:gd name="connsiteY1150" fmla="*/ 2465255 h 5107330"/>
              <a:gd name="connsiteX1151" fmla="*/ 1947602 w 4833128"/>
              <a:gd name="connsiteY1151" fmla="*/ 2565197 h 5107330"/>
              <a:gd name="connsiteX1152" fmla="*/ 2014230 w 4833128"/>
              <a:gd name="connsiteY1152" fmla="*/ 2619012 h 5107330"/>
              <a:gd name="connsiteX1153" fmla="*/ 2057795 w 4833128"/>
              <a:gd name="connsiteY1153" fmla="*/ 2531883 h 5107330"/>
              <a:gd name="connsiteX1154" fmla="*/ 2057795 w 4833128"/>
              <a:gd name="connsiteY1154" fmla="*/ 2542133 h 5107330"/>
              <a:gd name="connsiteX1155" fmla="*/ 2037294 w 4833128"/>
              <a:gd name="connsiteY1155" fmla="*/ 2652327 h 5107330"/>
              <a:gd name="connsiteX1156" fmla="*/ 2147487 w 4833128"/>
              <a:gd name="connsiteY1156" fmla="*/ 2706142 h 5107330"/>
              <a:gd name="connsiteX1157" fmla="*/ 2411439 w 4833128"/>
              <a:gd name="connsiteY1157" fmla="*/ 2959843 h 5107330"/>
              <a:gd name="connsiteX1158" fmla="*/ 2388375 w 4833128"/>
              <a:gd name="connsiteY1158" fmla="*/ 2959843 h 5107330"/>
              <a:gd name="connsiteX1159" fmla="*/ 2290995 w 4833128"/>
              <a:gd name="connsiteY1159" fmla="*/ 2882964 h 5107330"/>
              <a:gd name="connsiteX1160" fmla="*/ 2278182 w 4833128"/>
              <a:gd name="connsiteY1160" fmla="*/ 2882964 h 5107330"/>
              <a:gd name="connsiteX1161" fmla="*/ 2257681 w 4833128"/>
              <a:gd name="connsiteY1161" fmla="*/ 2893214 h 5107330"/>
              <a:gd name="connsiteX1162" fmla="*/ 2114173 w 4833128"/>
              <a:gd name="connsiteY1162" fmla="*/ 2762520 h 5107330"/>
              <a:gd name="connsiteX1163" fmla="*/ 2103923 w 4833128"/>
              <a:gd name="connsiteY1163" fmla="*/ 2739456 h 5107330"/>
              <a:gd name="connsiteX1164" fmla="*/ 2070608 w 4833128"/>
              <a:gd name="connsiteY1164" fmla="*/ 2752269 h 5107330"/>
              <a:gd name="connsiteX1165" fmla="*/ 2014230 w 4833128"/>
              <a:gd name="connsiteY1165" fmla="*/ 2739456 h 5107330"/>
              <a:gd name="connsiteX1166" fmla="*/ 1993729 w 4833128"/>
              <a:gd name="connsiteY1166" fmla="*/ 2772770 h 5107330"/>
              <a:gd name="connsiteX1167" fmla="*/ 2091109 w 4833128"/>
              <a:gd name="connsiteY1167" fmla="*/ 2839399 h 5107330"/>
              <a:gd name="connsiteX1168" fmla="*/ 2114173 w 4833128"/>
              <a:gd name="connsiteY1168" fmla="*/ 2872713 h 5107330"/>
              <a:gd name="connsiteX1169" fmla="*/ 2057795 w 4833128"/>
              <a:gd name="connsiteY1169" fmla="*/ 2893214 h 5107330"/>
              <a:gd name="connsiteX1170" fmla="*/ 2057795 w 4833128"/>
              <a:gd name="connsiteY1170" fmla="*/ 2882964 h 5107330"/>
              <a:gd name="connsiteX1171" fmla="*/ 2037294 w 4833128"/>
              <a:gd name="connsiteY1171" fmla="*/ 2893214 h 5107330"/>
              <a:gd name="connsiteX1172" fmla="*/ 2024481 w 4833128"/>
              <a:gd name="connsiteY1172" fmla="*/ 2893214 h 5107330"/>
              <a:gd name="connsiteX1173" fmla="*/ 2024481 w 4833128"/>
              <a:gd name="connsiteY1173" fmla="*/ 2849649 h 5107330"/>
              <a:gd name="connsiteX1174" fmla="*/ 1993729 w 4833128"/>
              <a:gd name="connsiteY1174" fmla="*/ 2849649 h 5107330"/>
              <a:gd name="connsiteX1175" fmla="*/ 2003980 w 4833128"/>
              <a:gd name="connsiteY1175" fmla="*/ 2882964 h 5107330"/>
              <a:gd name="connsiteX1176" fmla="*/ 1970666 w 4833128"/>
              <a:gd name="connsiteY1176" fmla="*/ 2916278 h 5107330"/>
              <a:gd name="connsiteX1177" fmla="*/ 1970666 w 4833128"/>
              <a:gd name="connsiteY1177" fmla="*/ 2926528 h 5107330"/>
              <a:gd name="connsiteX1178" fmla="*/ 1993729 w 4833128"/>
              <a:gd name="connsiteY1178" fmla="*/ 2926528 h 5107330"/>
              <a:gd name="connsiteX1179" fmla="*/ 2014230 w 4833128"/>
              <a:gd name="connsiteY1179" fmla="*/ 2916278 h 5107330"/>
              <a:gd name="connsiteX1180" fmla="*/ 2014230 w 4833128"/>
              <a:gd name="connsiteY1180" fmla="*/ 2939342 h 5107330"/>
              <a:gd name="connsiteX1181" fmla="*/ 2003980 w 4833128"/>
              <a:gd name="connsiteY1181" fmla="*/ 3026471 h 5107330"/>
              <a:gd name="connsiteX1182" fmla="*/ 2070608 w 4833128"/>
              <a:gd name="connsiteY1182" fmla="*/ 3070036 h 5107330"/>
              <a:gd name="connsiteX1183" fmla="*/ 2080859 w 4833128"/>
              <a:gd name="connsiteY1183" fmla="*/ 3070036 h 5107330"/>
              <a:gd name="connsiteX1184" fmla="*/ 2080859 w 4833128"/>
              <a:gd name="connsiteY1184" fmla="*/ 3036722 h 5107330"/>
              <a:gd name="connsiteX1185" fmla="*/ 2070608 w 4833128"/>
              <a:gd name="connsiteY1185" fmla="*/ 2993157 h 5107330"/>
              <a:gd name="connsiteX1186" fmla="*/ 2103923 w 4833128"/>
              <a:gd name="connsiteY1186" fmla="*/ 2949592 h 5107330"/>
              <a:gd name="connsiteX1187" fmla="*/ 2124424 w 4833128"/>
              <a:gd name="connsiteY1187" fmla="*/ 3036722 h 5107330"/>
              <a:gd name="connsiteX1188" fmla="*/ 2147487 w 4833128"/>
              <a:gd name="connsiteY1188" fmla="*/ 3026471 h 5107330"/>
              <a:gd name="connsiteX1189" fmla="*/ 2157738 w 4833128"/>
              <a:gd name="connsiteY1189" fmla="*/ 3026471 h 5107330"/>
              <a:gd name="connsiteX1190" fmla="*/ 2157738 w 4833128"/>
              <a:gd name="connsiteY1190" fmla="*/ 3070036 h 5107330"/>
              <a:gd name="connsiteX1191" fmla="*/ 2124424 w 4833128"/>
              <a:gd name="connsiteY1191" fmla="*/ 3070036 h 5107330"/>
              <a:gd name="connsiteX1192" fmla="*/ 2134674 w 4833128"/>
              <a:gd name="connsiteY1192" fmla="*/ 3146915 h 5107330"/>
              <a:gd name="connsiteX1193" fmla="*/ 2134674 w 4833128"/>
              <a:gd name="connsiteY1193" fmla="*/ 3180229 h 5107330"/>
              <a:gd name="connsiteX1194" fmla="*/ 2157738 w 4833128"/>
              <a:gd name="connsiteY1194" fmla="*/ 3180229 h 5107330"/>
              <a:gd name="connsiteX1195" fmla="*/ 2157738 w 4833128"/>
              <a:gd name="connsiteY1195" fmla="*/ 3136664 h 5107330"/>
              <a:gd name="connsiteX1196" fmla="*/ 2180802 w 4833128"/>
              <a:gd name="connsiteY1196" fmla="*/ 3159728 h 5107330"/>
              <a:gd name="connsiteX1197" fmla="*/ 2180802 w 4833128"/>
              <a:gd name="connsiteY1197" fmla="*/ 3180229 h 5107330"/>
              <a:gd name="connsiteX1198" fmla="*/ 2167989 w 4833128"/>
              <a:gd name="connsiteY1198" fmla="*/ 3257108 h 5107330"/>
              <a:gd name="connsiteX1199" fmla="*/ 2244868 w 4833128"/>
              <a:gd name="connsiteY1199" fmla="*/ 3390365 h 5107330"/>
              <a:gd name="connsiteX1200" fmla="*/ 2411439 w 4833128"/>
              <a:gd name="connsiteY1200" fmla="*/ 3577438 h 5107330"/>
              <a:gd name="connsiteX1201" fmla="*/ 2431940 w 4833128"/>
              <a:gd name="connsiteY1201" fmla="*/ 3577438 h 5107330"/>
              <a:gd name="connsiteX1202" fmla="*/ 2665140 w 4833128"/>
              <a:gd name="connsiteY1202" fmla="*/ 3390365 h 5107330"/>
              <a:gd name="connsiteX1203" fmla="*/ 2542133 w 4833128"/>
              <a:gd name="connsiteY1203" fmla="*/ 3246858 h 5107330"/>
              <a:gd name="connsiteX1204" fmla="*/ 2542133 w 4833128"/>
              <a:gd name="connsiteY1204" fmla="*/ 3223794 h 5107330"/>
              <a:gd name="connsiteX1205" fmla="*/ 2685641 w 4833128"/>
              <a:gd name="connsiteY1205" fmla="*/ 3357051 h 5107330"/>
              <a:gd name="connsiteX1206" fmla="*/ 2708705 w 4833128"/>
              <a:gd name="connsiteY1206" fmla="*/ 3357051 h 5107330"/>
              <a:gd name="connsiteX1207" fmla="*/ 2708705 w 4833128"/>
              <a:gd name="connsiteY1207" fmla="*/ 3333987 h 5107330"/>
              <a:gd name="connsiteX1208" fmla="*/ 2718955 w 4833128"/>
              <a:gd name="connsiteY1208" fmla="*/ 3333987 h 5107330"/>
              <a:gd name="connsiteX1209" fmla="*/ 2775333 w 4833128"/>
              <a:gd name="connsiteY1209" fmla="*/ 3380115 h 5107330"/>
              <a:gd name="connsiteX1210" fmla="*/ 2762520 w 4833128"/>
              <a:gd name="connsiteY1210" fmla="*/ 3423680 h 5107330"/>
              <a:gd name="connsiteX1211" fmla="*/ 2852212 w 4833128"/>
              <a:gd name="connsiteY1211" fmla="*/ 3487745 h 5107330"/>
              <a:gd name="connsiteX1212" fmla="*/ 2906028 w 4833128"/>
              <a:gd name="connsiteY1212" fmla="*/ 3433930 h 5107330"/>
              <a:gd name="connsiteX1213" fmla="*/ 2862463 w 4833128"/>
              <a:gd name="connsiteY1213" fmla="*/ 3290423 h 5107330"/>
              <a:gd name="connsiteX1214" fmla="*/ 2818898 w 4833128"/>
              <a:gd name="connsiteY1214" fmla="*/ 3290423 h 5107330"/>
              <a:gd name="connsiteX1215" fmla="*/ 2839399 w 4833128"/>
              <a:gd name="connsiteY1215" fmla="*/ 3323737 h 5107330"/>
              <a:gd name="connsiteX1216" fmla="*/ 2818898 w 4833128"/>
              <a:gd name="connsiteY1216" fmla="*/ 3333987 h 5107330"/>
              <a:gd name="connsiteX1217" fmla="*/ 2795834 w 4833128"/>
              <a:gd name="connsiteY1217" fmla="*/ 3313486 h 5107330"/>
              <a:gd name="connsiteX1218" fmla="*/ 2762520 w 4833128"/>
              <a:gd name="connsiteY1218" fmla="*/ 3323737 h 5107330"/>
              <a:gd name="connsiteX1219" fmla="*/ 2752270 w 4833128"/>
              <a:gd name="connsiteY1219" fmla="*/ 3300673 h 5107330"/>
              <a:gd name="connsiteX1220" fmla="*/ 2775333 w 4833128"/>
              <a:gd name="connsiteY1220" fmla="*/ 3223794 h 5107330"/>
              <a:gd name="connsiteX1221" fmla="*/ 2565197 w 4833128"/>
              <a:gd name="connsiteY1221" fmla="*/ 3082849 h 5107330"/>
              <a:gd name="connsiteX1222" fmla="*/ 2565197 w 4833128"/>
              <a:gd name="connsiteY1222" fmla="*/ 3070036 h 5107330"/>
              <a:gd name="connsiteX1223" fmla="*/ 2575448 w 4833128"/>
              <a:gd name="connsiteY1223" fmla="*/ 3070036 h 5107330"/>
              <a:gd name="connsiteX1224" fmla="*/ 2795834 w 4833128"/>
              <a:gd name="connsiteY1224" fmla="*/ 3213543 h 5107330"/>
              <a:gd name="connsiteX1225" fmla="*/ 2818898 w 4833128"/>
              <a:gd name="connsiteY1225" fmla="*/ 3213543 h 5107330"/>
              <a:gd name="connsiteX1226" fmla="*/ 2829149 w 4833128"/>
              <a:gd name="connsiteY1226" fmla="*/ 3203293 h 5107330"/>
              <a:gd name="connsiteX1227" fmla="*/ 2949592 w 4833128"/>
              <a:gd name="connsiteY1227" fmla="*/ 3280172 h 5107330"/>
              <a:gd name="connsiteX1228" fmla="*/ 3026471 w 4833128"/>
              <a:gd name="connsiteY1228" fmla="*/ 3313486 h 5107330"/>
              <a:gd name="connsiteX1229" fmla="*/ 3159728 w 4833128"/>
              <a:gd name="connsiteY1229" fmla="*/ 3049535 h 5107330"/>
              <a:gd name="connsiteX1230" fmla="*/ 3193043 w 4833128"/>
              <a:gd name="connsiteY1230" fmla="*/ 2993157 h 5107330"/>
              <a:gd name="connsiteX1231" fmla="*/ 3203293 w 4833128"/>
              <a:gd name="connsiteY1231" fmla="*/ 2993157 h 5107330"/>
              <a:gd name="connsiteX1232" fmla="*/ 3226357 w 4833128"/>
              <a:gd name="connsiteY1232" fmla="*/ 3003407 h 5107330"/>
              <a:gd name="connsiteX1233" fmla="*/ 3292985 w 4833128"/>
              <a:gd name="connsiteY1233" fmla="*/ 2916278 h 5107330"/>
              <a:gd name="connsiteX1234" fmla="*/ 3323737 w 4833128"/>
              <a:gd name="connsiteY1234" fmla="*/ 2916278 h 5107330"/>
              <a:gd name="connsiteX1235" fmla="*/ 3303236 w 4833128"/>
              <a:gd name="connsiteY1235" fmla="*/ 3016221 h 5107330"/>
              <a:gd name="connsiteX1236" fmla="*/ 3313486 w 4833128"/>
              <a:gd name="connsiteY1236" fmla="*/ 3036722 h 5107330"/>
              <a:gd name="connsiteX1237" fmla="*/ 3259671 w 4833128"/>
              <a:gd name="connsiteY1237" fmla="*/ 3126414 h 5107330"/>
              <a:gd name="connsiteX1238" fmla="*/ 3236607 w 4833128"/>
              <a:gd name="connsiteY1238" fmla="*/ 3126414 h 5107330"/>
              <a:gd name="connsiteX1239" fmla="*/ 3203293 w 4833128"/>
              <a:gd name="connsiteY1239" fmla="*/ 3103350 h 5107330"/>
              <a:gd name="connsiteX1240" fmla="*/ 3169979 w 4833128"/>
              <a:gd name="connsiteY1240" fmla="*/ 3136664 h 5107330"/>
              <a:gd name="connsiteX1241" fmla="*/ 3182792 w 4833128"/>
              <a:gd name="connsiteY1241" fmla="*/ 3180229 h 5107330"/>
              <a:gd name="connsiteX1242" fmla="*/ 3136665 w 4833128"/>
              <a:gd name="connsiteY1242" fmla="*/ 3190480 h 5107330"/>
              <a:gd name="connsiteX1243" fmla="*/ 3136665 w 4833128"/>
              <a:gd name="connsiteY1243" fmla="*/ 3246858 h 5107330"/>
              <a:gd name="connsiteX1244" fmla="*/ 3203293 w 4833128"/>
              <a:gd name="connsiteY1244" fmla="*/ 3269921 h 5107330"/>
              <a:gd name="connsiteX1245" fmla="*/ 3149478 w 4833128"/>
              <a:gd name="connsiteY1245" fmla="*/ 3313486 h 5107330"/>
              <a:gd name="connsiteX1246" fmla="*/ 3159728 w 4833128"/>
              <a:gd name="connsiteY1246" fmla="*/ 3333987 h 5107330"/>
              <a:gd name="connsiteX1247" fmla="*/ 3116164 w 4833128"/>
              <a:gd name="connsiteY1247" fmla="*/ 3433930 h 5107330"/>
              <a:gd name="connsiteX1248" fmla="*/ 3116164 w 4833128"/>
              <a:gd name="connsiteY1248" fmla="*/ 3444181 h 5107330"/>
              <a:gd name="connsiteX1249" fmla="*/ 3193043 w 4833128"/>
              <a:gd name="connsiteY1249" fmla="*/ 3400616 h 5107330"/>
              <a:gd name="connsiteX1250" fmla="*/ 3169979 w 4833128"/>
              <a:gd name="connsiteY1250" fmla="*/ 3367302 h 5107330"/>
              <a:gd name="connsiteX1251" fmla="*/ 3203293 w 4833128"/>
              <a:gd name="connsiteY1251" fmla="*/ 3346800 h 5107330"/>
              <a:gd name="connsiteX1252" fmla="*/ 3213544 w 4833128"/>
              <a:gd name="connsiteY1252" fmla="*/ 3346800 h 5107330"/>
              <a:gd name="connsiteX1253" fmla="*/ 3203293 w 4833128"/>
              <a:gd name="connsiteY1253" fmla="*/ 3367302 h 5107330"/>
              <a:gd name="connsiteX1254" fmla="*/ 3203293 w 4833128"/>
              <a:gd name="connsiteY1254" fmla="*/ 3380115 h 5107330"/>
              <a:gd name="connsiteX1255" fmla="*/ 3336550 w 4833128"/>
              <a:gd name="connsiteY1255" fmla="*/ 3213543 h 5107330"/>
              <a:gd name="connsiteX1256" fmla="*/ 3336550 w 4833128"/>
              <a:gd name="connsiteY1256" fmla="*/ 3146915 h 5107330"/>
              <a:gd name="connsiteX1257" fmla="*/ 3369864 w 4833128"/>
              <a:gd name="connsiteY1257" fmla="*/ 2993157 h 5107330"/>
              <a:gd name="connsiteX1258" fmla="*/ 3423680 w 4833128"/>
              <a:gd name="connsiteY1258" fmla="*/ 2839399 h 5107330"/>
              <a:gd name="connsiteX1259" fmla="*/ 3357051 w 4833128"/>
              <a:gd name="connsiteY1259" fmla="*/ 2785584 h 5107330"/>
              <a:gd name="connsiteX1260" fmla="*/ 3292985 w 4833128"/>
              <a:gd name="connsiteY1260" fmla="*/ 2872713 h 5107330"/>
              <a:gd name="connsiteX1261" fmla="*/ 3303236 w 4833128"/>
              <a:gd name="connsiteY1261" fmla="*/ 2906027 h 5107330"/>
              <a:gd name="connsiteX1262" fmla="*/ 3280172 w 4833128"/>
              <a:gd name="connsiteY1262" fmla="*/ 2906027 h 5107330"/>
              <a:gd name="connsiteX1263" fmla="*/ 3259671 w 4833128"/>
              <a:gd name="connsiteY1263" fmla="*/ 2882964 h 5107330"/>
              <a:gd name="connsiteX1264" fmla="*/ 3269922 w 4833128"/>
              <a:gd name="connsiteY1264" fmla="*/ 2862463 h 5107330"/>
              <a:gd name="connsiteX1265" fmla="*/ 3259671 w 4833128"/>
              <a:gd name="connsiteY1265" fmla="*/ 2829148 h 5107330"/>
              <a:gd name="connsiteX1266" fmla="*/ 3292985 w 4833128"/>
              <a:gd name="connsiteY1266" fmla="*/ 2806085 h 5107330"/>
              <a:gd name="connsiteX1267" fmla="*/ 3280172 w 4833128"/>
              <a:gd name="connsiteY1267" fmla="*/ 2752269 h 5107330"/>
              <a:gd name="connsiteX1268" fmla="*/ 3313486 w 4833128"/>
              <a:gd name="connsiteY1268" fmla="*/ 2718955 h 5107330"/>
              <a:gd name="connsiteX1269" fmla="*/ 3303236 w 4833128"/>
              <a:gd name="connsiteY1269" fmla="*/ 2685641 h 5107330"/>
              <a:gd name="connsiteX1270" fmla="*/ 3313486 w 4833128"/>
              <a:gd name="connsiteY1270" fmla="*/ 2675390 h 5107330"/>
              <a:gd name="connsiteX1271" fmla="*/ 3390365 w 4833128"/>
              <a:gd name="connsiteY1271" fmla="*/ 2752269 h 5107330"/>
              <a:gd name="connsiteX1272" fmla="*/ 3403179 w 4833128"/>
              <a:gd name="connsiteY1272" fmla="*/ 2752269 h 5107330"/>
              <a:gd name="connsiteX1273" fmla="*/ 3413429 w 4833128"/>
              <a:gd name="connsiteY1273" fmla="*/ 2729206 h 5107330"/>
              <a:gd name="connsiteX1274" fmla="*/ 3403179 w 4833128"/>
              <a:gd name="connsiteY1274" fmla="*/ 2706142 h 5107330"/>
              <a:gd name="connsiteX1275" fmla="*/ 3413429 w 4833128"/>
              <a:gd name="connsiteY1275" fmla="*/ 2662577 h 5107330"/>
              <a:gd name="connsiteX1276" fmla="*/ 3403179 w 4833128"/>
              <a:gd name="connsiteY1276" fmla="*/ 2585698 h 5107330"/>
              <a:gd name="connsiteX1277" fmla="*/ 3380115 w 4833128"/>
              <a:gd name="connsiteY1277" fmla="*/ 2595949 h 5107330"/>
              <a:gd name="connsiteX1278" fmla="*/ 3369864 w 4833128"/>
              <a:gd name="connsiteY1278" fmla="*/ 2585698 h 5107330"/>
              <a:gd name="connsiteX1279" fmla="*/ 3280172 w 4833128"/>
              <a:gd name="connsiteY1279" fmla="*/ 2675390 h 5107330"/>
              <a:gd name="connsiteX1280" fmla="*/ 3236607 w 4833128"/>
              <a:gd name="connsiteY1280" fmla="*/ 2629263 h 5107330"/>
              <a:gd name="connsiteX1281" fmla="*/ 3313486 w 4833128"/>
              <a:gd name="connsiteY1281" fmla="*/ 2552384 h 5107330"/>
              <a:gd name="connsiteX1282" fmla="*/ 3369864 w 4833128"/>
              <a:gd name="connsiteY1282" fmla="*/ 2498569 h 5107330"/>
              <a:gd name="connsiteX1283" fmla="*/ 3357051 w 4833128"/>
              <a:gd name="connsiteY1283" fmla="*/ 2442191 h 5107330"/>
              <a:gd name="connsiteX1284" fmla="*/ 3380115 w 4833128"/>
              <a:gd name="connsiteY1284" fmla="*/ 2431940 h 5107330"/>
              <a:gd name="connsiteX1285" fmla="*/ 3369864 w 4833128"/>
              <a:gd name="connsiteY1285" fmla="*/ 2398626 h 5107330"/>
              <a:gd name="connsiteX1286" fmla="*/ 3390365 w 4833128"/>
              <a:gd name="connsiteY1286" fmla="*/ 2288433 h 5107330"/>
              <a:gd name="connsiteX1287" fmla="*/ 3259671 w 4833128"/>
              <a:gd name="connsiteY1287" fmla="*/ 2221804 h 5107330"/>
              <a:gd name="connsiteX1288" fmla="*/ 3280172 w 4833128"/>
              <a:gd name="connsiteY1288" fmla="*/ 2221804 h 5107330"/>
              <a:gd name="connsiteX1289" fmla="*/ 3390365 w 4833128"/>
              <a:gd name="connsiteY1289" fmla="*/ 2255119 h 5107330"/>
              <a:gd name="connsiteX1290" fmla="*/ 3413429 w 4833128"/>
              <a:gd name="connsiteY1290" fmla="*/ 2255119 h 5107330"/>
              <a:gd name="connsiteX1291" fmla="*/ 3413429 w 4833128"/>
              <a:gd name="connsiteY1291" fmla="*/ 2211554 h 5107330"/>
              <a:gd name="connsiteX1292" fmla="*/ 3456994 w 4833128"/>
              <a:gd name="connsiteY1292" fmla="*/ 2001418 h 5107330"/>
              <a:gd name="connsiteX1293" fmla="*/ 3413429 w 4833128"/>
              <a:gd name="connsiteY1293" fmla="*/ 1957853 h 5107330"/>
              <a:gd name="connsiteX1294" fmla="*/ 3423680 w 4833128"/>
              <a:gd name="connsiteY1294" fmla="*/ 1880974 h 5107330"/>
              <a:gd name="connsiteX1295" fmla="*/ 3423680 w 4833128"/>
              <a:gd name="connsiteY1295" fmla="*/ 1814345 h 5107330"/>
              <a:gd name="connsiteX1296" fmla="*/ 3380115 w 4833128"/>
              <a:gd name="connsiteY1296" fmla="*/ 1837409 h 5107330"/>
              <a:gd name="connsiteX1297" fmla="*/ 3390365 w 4833128"/>
              <a:gd name="connsiteY1297" fmla="*/ 1860473 h 5107330"/>
              <a:gd name="connsiteX1298" fmla="*/ 3346801 w 4833128"/>
              <a:gd name="connsiteY1298" fmla="*/ 1893787 h 5107330"/>
              <a:gd name="connsiteX1299" fmla="*/ 3346801 w 4833128"/>
              <a:gd name="connsiteY1299" fmla="*/ 1904038 h 5107330"/>
              <a:gd name="connsiteX1300" fmla="*/ 3380115 w 4833128"/>
              <a:gd name="connsiteY1300" fmla="*/ 1947602 h 5107330"/>
              <a:gd name="connsiteX1301" fmla="*/ 3380115 w 4833128"/>
              <a:gd name="connsiteY1301" fmla="*/ 1970666 h 5107330"/>
              <a:gd name="connsiteX1302" fmla="*/ 3336550 w 4833128"/>
              <a:gd name="connsiteY1302" fmla="*/ 2014231 h 5107330"/>
              <a:gd name="connsiteX1303" fmla="*/ 3323737 w 4833128"/>
              <a:gd name="connsiteY1303" fmla="*/ 2001418 h 5107330"/>
              <a:gd name="connsiteX1304" fmla="*/ 3336550 w 4833128"/>
              <a:gd name="connsiteY1304" fmla="*/ 1980917 h 5107330"/>
              <a:gd name="connsiteX1305" fmla="*/ 3336550 w 4833128"/>
              <a:gd name="connsiteY1305" fmla="*/ 1937352 h 5107330"/>
              <a:gd name="connsiteX1306" fmla="*/ 3313486 w 4833128"/>
              <a:gd name="connsiteY1306" fmla="*/ 1947602 h 5107330"/>
              <a:gd name="connsiteX1307" fmla="*/ 3303236 w 4833128"/>
              <a:gd name="connsiteY1307" fmla="*/ 1947602 h 5107330"/>
              <a:gd name="connsiteX1308" fmla="*/ 3313486 w 4833128"/>
              <a:gd name="connsiteY1308" fmla="*/ 1893787 h 5107330"/>
              <a:gd name="connsiteX1309" fmla="*/ 3236607 w 4833128"/>
              <a:gd name="connsiteY1309" fmla="*/ 1827159 h 5107330"/>
              <a:gd name="connsiteX1310" fmla="*/ 3193043 w 4833128"/>
              <a:gd name="connsiteY1310" fmla="*/ 1727216 h 5107330"/>
              <a:gd name="connsiteX1311" fmla="*/ 3213544 w 4833128"/>
              <a:gd name="connsiteY1311" fmla="*/ 1716965 h 5107330"/>
              <a:gd name="connsiteX1312" fmla="*/ 3346801 w 4833128"/>
              <a:gd name="connsiteY1312" fmla="*/ 1860473 h 5107330"/>
              <a:gd name="connsiteX1313" fmla="*/ 3357051 w 4833128"/>
              <a:gd name="connsiteY1313" fmla="*/ 1837409 h 5107330"/>
              <a:gd name="connsiteX1314" fmla="*/ 3357051 w 4833128"/>
              <a:gd name="connsiteY1314" fmla="*/ 1606772 h 5107330"/>
              <a:gd name="connsiteX1315" fmla="*/ 3303236 w 4833128"/>
              <a:gd name="connsiteY1315" fmla="*/ 1540144 h 5107330"/>
              <a:gd name="connsiteX1316" fmla="*/ 3292985 w 4833128"/>
              <a:gd name="connsiteY1316" fmla="*/ 1376135 h 5107330"/>
              <a:gd name="connsiteX1317" fmla="*/ 3269922 w 4833128"/>
              <a:gd name="connsiteY1317" fmla="*/ 1386385 h 5107330"/>
              <a:gd name="connsiteX1318" fmla="*/ 3259671 w 4833128"/>
              <a:gd name="connsiteY1318" fmla="*/ 1386385 h 5107330"/>
              <a:gd name="connsiteX1319" fmla="*/ 3259671 w 4833128"/>
              <a:gd name="connsiteY1319" fmla="*/ 1363322 h 5107330"/>
              <a:gd name="connsiteX1320" fmla="*/ 3269922 w 4833128"/>
              <a:gd name="connsiteY1320" fmla="*/ 1342821 h 5107330"/>
              <a:gd name="connsiteX1321" fmla="*/ 3182792 w 4833128"/>
              <a:gd name="connsiteY1321" fmla="*/ 1199313 h 5107330"/>
              <a:gd name="connsiteX1322" fmla="*/ 3093100 w 4833128"/>
              <a:gd name="connsiteY1322" fmla="*/ 1089120 h 5107330"/>
              <a:gd name="connsiteX1323" fmla="*/ 3072599 w 4833128"/>
              <a:gd name="connsiteY1323" fmla="*/ 1078869 h 5107330"/>
              <a:gd name="connsiteX1324" fmla="*/ 3072599 w 4833128"/>
              <a:gd name="connsiteY1324" fmla="*/ 1099370 h 5107330"/>
              <a:gd name="connsiteX1325" fmla="*/ 3082849 w 4833128"/>
              <a:gd name="connsiteY1325" fmla="*/ 1122434 h 5107330"/>
              <a:gd name="connsiteX1326" fmla="*/ 3059786 w 4833128"/>
              <a:gd name="connsiteY1326" fmla="*/ 1132685 h 5107330"/>
              <a:gd name="connsiteX1327" fmla="*/ 3039285 w 4833128"/>
              <a:gd name="connsiteY1327" fmla="*/ 1099370 h 5107330"/>
              <a:gd name="connsiteX1328" fmla="*/ 3039285 w 4833128"/>
              <a:gd name="connsiteY1328" fmla="*/ 1045555 h 5107330"/>
              <a:gd name="connsiteX1329" fmla="*/ 2906028 w 4833128"/>
              <a:gd name="connsiteY1329" fmla="*/ 1001990 h 5107330"/>
              <a:gd name="connsiteX1330" fmla="*/ 1827158 w 4833128"/>
              <a:gd name="connsiteY1330" fmla="*/ 989177 h 5107330"/>
              <a:gd name="connsiteX1331" fmla="*/ 1837409 w 4833128"/>
              <a:gd name="connsiteY1331" fmla="*/ 1001990 h 5107330"/>
              <a:gd name="connsiteX1332" fmla="*/ 1827158 w 4833128"/>
              <a:gd name="connsiteY1332" fmla="*/ 1032742 h 5107330"/>
              <a:gd name="connsiteX1333" fmla="*/ 1806657 w 4833128"/>
              <a:gd name="connsiteY1333" fmla="*/ 1032742 h 5107330"/>
              <a:gd name="connsiteX1334" fmla="*/ 1806657 w 4833128"/>
              <a:gd name="connsiteY1334" fmla="*/ 1012241 h 5107330"/>
              <a:gd name="connsiteX1335" fmla="*/ 1827158 w 4833128"/>
              <a:gd name="connsiteY1335" fmla="*/ 989177 h 5107330"/>
              <a:gd name="connsiteX1336" fmla="*/ 1342820 w 4833128"/>
              <a:gd name="connsiteY1336" fmla="*/ 989177 h 5107330"/>
              <a:gd name="connsiteX1337" fmla="*/ 1376135 w 4833128"/>
              <a:gd name="connsiteY1337" fmla="*/ 989177 h 5107330"/>
              <a:gd name="connsiteX1338" fmla="*/ 1376135 w 4833128"/>
              <a:gd name="connsiteY1338" fmla="*/ 1001990 h 5107330"/>
              <a:gd name="connsiteX1339" fmla="*/ 1353071 w 4833128"/>
              <a:gd name="connsiteY1339" fmla="*/ 1022491 h 5107330"/>
              <a:gd name="connsiteX1340" fmla="*/ 1342820 w 4833128"/>
              <a:gd name="connsiteY1340" fmla="*/ 1001990 h 5107330"/>
              <a:gd name="connsiteX1341" fmla="*/ 0 w 4833128"/>
              <a:gd name="connsiteY1341" fmla="*/ 968676 h 5107330"/>
              <a:gd name="connsiteX1342" fmla="*/ 143507 w 4833128"/>
              <a:gd name="connsiteY1342" fmla="*/ 1078869 h 5107330"/>
              <a:gd name="connsiteX1343" fmla="*/ 143507 w 4833128"/>
              <a:gd name="connsiteY1343" fmla="*/ 1089120 h 5107330"/>
              <a:gd name="connsiteX1344" fmla="*/ 120444 w 4833128"/>
              <a:gd name="connsiteY1344" fmla="*/ 1089120 h 5107330"/>
              <a:gd name="connsiteX1345" fmla="*/ 0 w 4833128"/>
              <a:gd name="connsiteY1345" fmla="*/ 978927 h 5107330"/>
              <a:gd name="connsiteX1346" fmla="*/ 1750279 w 4833128"/>
              <a:gd name="connsiteY1346" fmla="*/ 935362 h 5107330"/>
              <a:gd name="connsiteX1347" fmla="*/ 1760530 w 4833128"/>
              <a:gd name="connsiteY1347" fmla="*/ 955863 h 5107330"/>
              <a:gd name="connsiteX1348" fmla="*/ 1740029 w 4833128"/>
              <a:gd name="connsiteY1348" fmla="*/ 968676 h 5107330"/>
              <a:gd name="connsiteX1349" fmla="*/ 1727215 w 4833128"/>
              <a:gd name="connsiteY1349" fmla="*/ 945612 h 5107330"/>
              <a:gd name="connsiteX1350" fmla="*/ 1496578 w 4833128"/>
              <a:gd name="connsiteY1350" fmla="*/ 878984 h 5107330"/>
              <a:gd name="connsiteX1351" fmla="*/ 1519642 w 4833128"/>
              <a:gd name="connsiteY1351" fmla="*/ 902048 h 5107330"/>
              <a:gd name="connsiteX1352" fmla="*/ 1496578 w 4833128"/>
              <a:gd name="connsiteY1352" fmla="*/ 922549 h 5107330"/>
              <a:gd name="connsiteX1353" fmla="*/ 1476077 w 4833128"/>
              <a:gd name="connsiteY1353" fmla="*/ 902048 h 5107330"/>
              <a:gd name="connsiteX1354" fmla="*/ 1496578 w 4833128"/>
              <a:gd name="connsiteY1354" fmla="*/ 878984 h 5107330"/>
              <a:gd name="connsiteX1355" fmla="*/ 87130 w 4833128"/>
              <a:gd name="connsiteY1355" fmla="*/ 868733 h 5107330"/>
              <a:gd name="connsiteX1356" fmla="*/ 99943 w 4833128"/>
              <a:gd name="connsiteY1356" fmla="*/ 868733 h 5107330"/>
              <a:gd name="connsiteX1357" fmla="*/ 120444 w 4833128"/>
              <a:gd name="connsiteY1357" fmla="*/ 891797 h 5107330"/>
              <a:gd name="connsiteX1358" fmla="*/ 120444 w 4833128"/>
              <a:gd name="connsiteY1358" fmla="*/ 902048 h 5107330"/>
              <a:gd name="connsiteX1359" fmla="*/ 87130 w 4833128"/>
              <a:gd name="connsiteY1359" fmla="*/ 935362 h 5107330"/>
              <a:gd name="connsiteX1360" fmla="*/ 53815 w 4833128"/>
              <a:gd name="connsiteY1360" fmla="*/ 902048 h 5107330"/>
              <a:gd name="connsiteX1361" fmla="*/ 87130 w 4833128"/>
              <a:gd name="connsiteY1361" fmla="*/ 868733 h 5107330"/>
              <a:gd name="connsiteX1362" fmla="*/ 3544123 w 4833128"/>
              <a:gd name="connsiteY1362" fmla="*/ 781604 h 5107330"/>
              <a:gd name="connsiteX1363" fmla="*/ 3567187 w 4833128"/>
              <a:gd name="connsiteY1363" fmla="*/ 781604 h 5107330"/>
              <a:gd name="connsiteX1364" fmla="*/ 3590251 w 4833128"/>
              <a:gd name="connsiteY1364" fmla="*/ 802105 h 5107330"/>
              <a:gd name="connsiteX1365" fmla="*/ 3567187 w 4833128"/>
              <a:gd name="connsiteY1365" fmla="*/ 825169 h 5107330"/>
              <a:gd name="connsiteX1366" fmla="*/ 3544123 w 4833128"/>
              <a:gd name="connsiteY1366" fmla="*/ 791854 h 5107330"/>
              <a:gd name="connsiteX1367" fmla="*/ 1629835 w 4833128"/>
              <a:gd name="connsiteY1367" fmla="*/ 748290 h 5107330"/>
              <a:gd name="connsiteX1368" fmla="*/ 1640086 w 4833128"/>
              <a:gd name="connsiteY1368" fmla="*/ 748290 h 5107330"/>
              <a:gd name="connsiteX1369" fmla="*/ 1640086 w 4833128"/>
              <a:gd name="connsiteY1369" fmla="*/ 781604 h 5107330"/>
              <a:gd name="connsiteX1370" fmla="*/ 1606772 w 4833128"/>
              <a:gd name="connsiteY1370" fmla="*/ 781604 h 5107330"/>
              <a:gd name="connsiteX1371" fmla="*/ 1606772 w 4833128"/>
              <a:gd name="connsiteY1371" fmla="*/ 768791 h 5107330"/>
              <a:gd name="connsiteX1372" fmla="*/ 1629835 w 4833128"/>
              <a:gd name="connsiteY1372" fmla="*/ 748290 h 5107330"/>
              <a:gd name="connsiteX1373" fmla="*/ 1353071 w 4833128"/>
              <a:gd name="connsiteY1373" fmla="*/ 735476 h 5107330"/>
              <a:gd name="connsiteX1374" fmla="*/ 1376135 w 4833128"/>
              <a:gd name="connsiteY1374" fmla="*/ 758540 h 5107330"/>
              <a:gd name="connsiteX1375" fmla="*/ 1353071 w 4833128"/>
              <a:gd name="connsiteY1375" fmla="*/ 781604 h 5107330"/>
              <a:gd name="connsiteX1376" fmla="*/ 1332570 w 4833128"/>
              <a:gd name="connsiteY1376" fmla="*/ 758540 h 5107330"/>
              <a:gd name="connsiteX1377" fmla="*/ 1353071 w 4833128"/>
              <a:gd name="connsiteY1377" fmla="*/ 735476 h 5107330"/>
              <a:gd name="connsiteX1378" fmla="*/ 1232627 w 4833128"/>
              <a:gd name="connsiteY1378" fmla="*/ 735476 h 5107330"/>
              <a:gd name="connsiteX1379" fmla="*/ 1322319 w 4833128"/>
              <a:gd name="connsiteY1379" fmla="*/ 791854 h 5107330"/>
              <a:gd name="connsiteX1380" fmla="*/ 1322319 w 4833128"/>
              <a:gd name="connsiteY1380" fmla="*/ 825169 h 5107330"/>
              <a:gd name="connsiteX1381" fmla="*/ 1299255 w 4833128"/>
              <a:gd name="connsiteY1381" fmla="*/ 845670 h 5107330"/>
              <a:gd name="connsiteX1382" fmla="*/ 1255691 w 4833128"/>
              <a:gd name="connsiteY1382" fmla="*/ 845670 h 5107330"/>
              <a:gd name="connsiteX1383" fmla="*/ 1199313 w 4833128"/>
              <a:gd name="connsiteY1383" fmla="*/ 758540 h 5107330"/>
              <a:gd name="connsiteX1384" fmla="*/ 3480058 w 4833128"/>
              <a:gd name="connsiteY1384" fmla="*/ 648347 h 5107330"/>
              <a:gd name="connsiteX1385" fmla="*/ 3510809 w 4833128"/>
              <a:gd name="connsiteY1385" fmla="*/ 648347 h 5107330"/>
              <a:gd name="connsiteX1386" fmla="*/ 3510809 w 4833128"/>
              <a:gd name="connsiteY1386" fmla="*/ 671410 h 5107330"/>
              <a:gd name="connsiteX1387" fmla="*/ 3480058 w 4833128"/>
              <a:gd name="connsiteY1387" fmla="*/ 671410 h 5107330"/>
              <a:gd name="connsiteX1388" fmla="*/ 2201303 w 4833128"/>
              <a:gd name="connsiteY1388" fmla="*/ 571468 h 5107330"/>
              <a:gd name="connsiteX1389" fmla="*/ 2201303 w 4833128"/>
              <a:gd name="connsiteY1389" fmla="*/ 604782 h 5107330"/>
              <a:gd name="connsiteX1390" fmla="*/ 2234617 w 4833128"/>
              <a:gd name="connsiteY1390" fmla="*/ 615032 h 5107330"/>
              <a:gd name="connsiteX1391" fmla="*/ 2244868 w 4833128"/>
              <a:gd name="connsiteY1391" fmla="*/ 594531 h 5107330"/>
              <a:gd name="connsiteX1392" fmla="*/ 2224366 w 4833128"/>
              <a:gd name="connsiteY1392" fmla="*/ 571468 h 5107330"/>
              <a:gd name="connsiteX1393" fmla="*/ 197323 w 4833128"/>
              <a:gd name="connsiteY1393" fmla="*/ 561217 h 5107330"/>
              <a:gd name="connsiteX1394" fmla="*/ 407459 w 4833128"/>
              <a:gd name="connsiteY1394" fmla="*/ 638096 h 5107330"/>
              <a:gd name="connsiteX1395" fmla="*/ 430522 w 4833128"/>
              <a:gd name="connsiteY1395" fmla="*/ 625283 h 5107330"/>
              <a:gd name="connsiteX1396" fmla="*/ 617595 w 4833128"/>
              <a:gd name="connsiteY1396" fmla="*/ 714975 h 5107330"/>
              <a:gd name="connsiteX1397" fmla="*/ 758540 w 4833128"/>
              <a:gd name="connsiteY1397" fmla="*/ 748290 h 5107330"/>
              <a:gd name="connsiteX1398" fmla="*/ 791854 w 4833128"/>
              <a:gd name="connsiteY1398" fmla="*/ 735476 h 5107330"/>
              <a:gd name="connsiteX1399" fmla="*/ 891797 w 4833128"/>
              <a:gd name="connsiteY1399" fmla="*/ 825169 h 5107330"/>
              <a:gd name="connsiteX1400" fmla="*/ 1232627 w 4833128"/>
              <a:gd name="connsiteY1400" fmla="*/ 1022491 h 5107330"/>
              <a:gd name="connsiteX1401" fmla="*/ 1309506 w 4833128"/>
              <a:gd name="connsiteY1401" fmla="*/ 1099370 h 5107330"/>
              <a:gd name="connsiteX1402" fmla="*/ 1299255 w 4833128"/>
              <a:gd name="connsiteY1402" fmla="*/ 1099370 h 5107330"/>
              <a:gd name="connsiteX1403" fmla="*/ 991739 w 4833128"/>
              <a:gd name="connsiteY1403" fmla="*/ 935362 h 5107330"/>
              <a:gd name="connsiteX1404" fmla="*/ 958425 w 4833128"/>
              <a:gd name="connsiteY1404" fmla="*/ 968676 h 5107330"/>
              <a:gd name="connsiteX1405" fmla="*/ 902047 w 4833128"/>
              <a:gd name="connsiteY1405" fmla="*/ 891797 h 5107330"/>
              <a:gd name="connsiteX1406" fmla="*/ 694474 w 4833128"/>
              <a:gd name="connsiteY1406" fmla="*/ 802105 h 5107330"/>
              <a:gd name="connsiteX1407" fmla="*/ 407459 w 4833128"/>
              <a:gd name="connsiteY1407" fmla="*/ 704725 h 5107330"/>
              <a:gd name="connsiteX1408" fmla="*/ 120444 w 4833128"/>
              <a:gd name="connsiteY1408" fmla="*/ 638096 h 5107330"/>
              <a:gd name="connsiteX1409" fmla="*/ 43565 w 4833128"/>
              <a:gd name="connsiteY1409" fmla="*/ 594531 h 5107330"/>
              <a:gd name="connsiteX1410" fmla="*/ 43565 w 4833128"/>
              <a:gd name="connsiteY1410" fmla="*/ 581718 h 5107330"/>
              <a:gd name="connsiteX1411" fmla="*/ 76879 w 4833128"/>
              <a:gd name="connsiteY1411" fmla="*/ 594531 h 5107330"/>
              <a:gd name="connsiteX1412" fmla="*/ 2244868 w 4833128"/>
              <a:gd name="connsiteY1412" fmla="*/ 538153 h 5107330"/>
              <a:gd name="connsiteX1413" fmla="*/ 2244868 w 4833128"/>
              <a:gd name="connsiteY1413" fmla="*/ 548404 h 5107330"/>
              <a:gd name="connsiteX1414" fmla="*/ 2290995 w 4833128"/>
              <a:gd name="connsiteY1414" fmla="*/ 561217 h 5107330"/>
              <a:gd name="connsiteX1415" fmla="*/ 2301246 w 4833128"/>
              <a:gd name="connsiteY1415" fmla="*/ 561217 h 5107330"/>
              <a:gd name="connsiteX1416" fmla="*/ 2301246 w 4833128"/>
              <a:gd name="connsiteY1416" fmla="*/ 548404 h 5107330"/>
              <a:gd name="connsiteX1417" fmla="*/ 2257681 w 4833128"/>
              <a:gd name="connsiteY1417" fmla="*/ 538153 h 5107330"/>
              <a:gd name="connsiteX1418" fmla="*/ 891797 w 4833128"/>
              <a:gd name="connsiteY1418" fmla="*/ 538153 h 5107330"/>
              <a:gd name="connsiteX1419" fmla="*/ 902047 w 4833128"/>
              <a:gd name="connsiteY1419" fmla="*/ 538153 h 5107330"/>
              <a:gd name="connsiteX1420" fmla="*/ 935361 w 4833128"/>
              <a:gd name="connsiteY1420" fmla="*/ 594531 h 5107330"/>
              <a:gd name="connsiteX1421" fmla="*/ 914860 w 4833128"/>
              <a:gd name="connsiteY1421" fmla="*/ 604782 h 5107330"/>
              <a:gd name="connsiteX1422" fmla="*/ 891797 w 4833128"/>
              <a:gd name="connsiteY1422" fmla="*/ 604782 h 5107330"/>
              <a:gd name="connsiteX1423" fmla="*/ 858482 w 4833128"/>
              <a:gd name="connsiteY1423" fmla="*/ 571468 h 5107330"/>
              <a:gd name="connsiteX1424" fmla="*/ 891797 w 4833128"/>
              <a:gd name="connsiteY1424" fmla="*/ 538153 h 5107330"/>
              <a:gd name="connsiteX1425" fmla="*/ 3193043 w 4833128"/>
              <a:gd name="connsiteY1425" fmla="*/ 504839 h 5107330"/>
              <a:gd name="connsiteX1426" fmla="*/ 3182792 w 4833128"/>
              <a:gd name="connsiteY1426" fmla="*/ 581718 h 5107330"/>
              <a:gd name="connsiteX1427" fmla="*/ 3213544 w 4833128"/>
              <a:gd name="connsiteY1427" fmla="*/ 648347 h 5107330"/>
              <a:gd name="connsiteX1428" fmla="*/ 3236607 w 4833128"/>
              <a:gd name="connsiteY1428" fmla="*/ 648347 h 5107330"/>
              <a:gd name="connsiteX1429" fmla="*/ 3246858 w 4833128"/>
              <a:gd name="connsiteY1429" fmla="*/ 615032 h 5107330"/>
              <a:gd name="connsiteX1430" fmla="*/ 3226357 w 4833128"/>
              <a:gd name="connsiteY1430" fmla="*/ 594531 h 5107330"/>
              <a:gd name="connsiteX1431" fmla="*/ 3246858 w 4833128"/>
              <a:gd name="connsiteY1431" fmla="*/ 571468 h 5107330"/>
              <a:gd name="connsiteX1432" fmla="*/ 3280172 w 4833128"/>
              <a:gd name="connsiteY1432" fmla="*/ 581718 h 5107330"/>
              <a:gd name="connsiteX1433" fmla="*/ 3259671 w 4833128"/>
              <a:gd name="connsiteY1433" fmla="*/ 681661 h 5107330"/>
              <a:gd name="connsiteX1434" fmla="*/ 3303236 w 4833128"/>
              <a:gd name="connsiteY1434" fmla="*/ 735476 h 5107330"/>
              <a:gd name="connsiteX1435" fmla="*/ 3292985 w 4833128"/>
              <a:gd name="connsiteY1435" fmla="*/ 768791 h 5107330"/>
              <a:gd name="connsiteX1436" fmla="*/ 3390365 w 4833128"/>
              <a:gd name="connsiteY1436" fmla="*/ 691911 h 5107330"/>
              <a:gd name="connsiteX1437" fmla="*/ 3403179 w 4833128"/>
              <a:gd name="connsiteY1437" fmla="*/ 725226 h 5107330"/>
              <a:gd name="connsiteX1438" fmla="*/ 3413429 w 4833128"/>
              <a:gd name="connsiteY1438" fmla="*/ 725226 h 5107330"/>
              <a:gd name="connsiteX1439" fmla="*/ 3413429 w 4833128"/>
              <a:gd name="connsiteY1439" fmla="*/ 691911 h 5107330"/>
              <a:gd name="connsiteX1440" fmla="*/ 3193043 w 4833128"/>
              <a:gd name="connsiteY1440" fmla="*/ 504839 h 5107330"/>
              <a:gd name="connsiteX1441" fmla="*/ 3136665 w 4833128"/>
              <a:gd name="connsiteY1441" fmla="*/ 504839 h 5107330"/>
              <a:gd name="connsiteX1442" fmla="*/ 3136665 w 4833128"/>
              <a:gd name="connsiteY1442" fmla="*/ 561217 h 5107330"/>
              <a:gd name="connsiteX1443" fmla="*/ 3159728 w 4833128"/>
              <a:gd name="connsiteY1443" fmla="*/ 561217 h 5107330"/>
              <a:gd name="connsiteX1444" fmla="*/ 3159728 w 4833128"/>
              <a:gd name="connsiteY1444" fmla="*/ 527903 h 5107330"/>
              <a:gd name="connsiteX1445" fmla="*/ 3136665 w 4833128"/>
              <a:gd name="connsiteY1445" fmla="*/ 504839 h 5107330"/>
              <a:gd name="connsiteX1446" fmla="*/ 2301246 w 4833128"/>
              <a:gd name="connsiteY1446" fmla="*/ 484338 h 5107330"/>
              <a:gd name="connsiteX1447" fmla="*/ 2267931 w 4833128"/>
              <a:gd name="connsiteY1447" fmla="*/ 494589 h 5107330"/>
              <a:gd name="connsiteX1448" fmla="*/ 2267931 w 4833128"/>
              <a:gd name="connsiteY1448" fmla="*/ 517652 h 5107330"/>
              <a:gd name="connsiteX1449" fmla="*/ 2278182 w 4833128"/>
              <a:gd name="connsiteY1449" fmla="*/ 517652 h 5107330"/>
              <a:gd name="connsiteX1450" fmla="*/ 2311496 w 4833128"/>
              <a:gd name="connsiteY1450" fmla="*/ 504839 h 5107330"/>
              <a:gd name="connsiteX1451" fmla="*/ 2311496 w 4833128"/>
              <a:gd name="connsiteY1451" fmla="*/ 484338 h 5107330"/>
              <a:gd name="connsiteX1452" fmla="*/ 3016221 w 4833128"/>
              <a:gd name="connsiteY1452" fmla="*/ 427960 h 5107330"/>
              <a:gd name="connsiteX1453" fmla="*/ 3049535 w 4833128"/>
              <a:gd name="connsiteY1453" fmla="*/ 427960 h 5107330"/>
              <a:gd name="connsiteX1454" fmla="*/ 3049535 w 4833128"/>
              <a:gd name="connsiteY1454" fmla="*/ 461274 h 5107330"/>
              <a:gd name="connsiteX1455" fmla="*/ 2995720 w 4833128"/>
              <a:gd name="connsiteY1455" fmla="*/ 451024 h 5107330"/>
              <a:gd name="connsiteX1456" fmla="*/ 3016221 w 4833128"/>
              <a:gd name="connsiteY1456" fmla="*/ 427960 h 5107330"/>
              <a:gd name="connsiteX1457" fmla="*/ 2444753 w 4833128"/>
              <a:gd name="connsiteY1457" fmla="*/ 394646 h 5107330"/>
              <a:gd name="connsiteX1458" fmla="*/ 2455004 w 4833128"/>
              <a:gd name="connsiteY1458" fmla="*/ 417710 h 5107330"/>
              <a:gd name="connsiteX1459" fmla="*/ 2411439 w 4833128"/>
              <a:gd name="connsiteY1459" fmla="*/ 461274 h 5107330"/>
              <a:gd name="connsiteX1460" fmla="*/ 2488318 w 4833128"/>
              <a:gd name="connsiteY1460" fmla="*/ 494589 h 5107330"/>
              <a:gd name="connsiteX1461" fmla="*/ 2565197 w 4833128"/>
              <a:gd name="connsiteY1461" fmla="*/ 461274 h 5107330"/>
              <a:gd name="connsiteX1462" fmla="*/ 2608762 w 4833128"/>
              <a:gd name="connsiteY1462" fmla="*/ 461274 h 5107330"/>
              <a:gd name="connsiteX1463" fmla="*/ 2631826 w 4833128"/>
              <a:gd name="connsiteY1463" fmla="*/ 484338 h 5107330"/>
              <a:gd name="connsiteX1464" fmla="*/ 2685641 w 4833128"/>
              <a:gd name="connsiteY1464" fmla="*/ 471525 h 5107330"/>
              <a:gd name="connsiteX1465" fmla="*/ 2729206 w 4833128"/>
              <a:gd name="connsiteY1465" fmla="*/ 484338 h 5107330"/>
              <a:gd name="connsiteX1466" fmla="*/ 2795834 w 4833128"/>
              <a:gd name="connsiteY1466" fmla="*/ 471525 h 5107330"/>
              <a:gd name="connsiteX1467" fmla="*/ 2895777 w 4833128"/>
              <a:gd name="connsiteY1467" fmla="*/ 471525 h 5107330"/>
              <a:gd name="connsiteX1468" fmla="*/ 2929091 w 4833128"/>
              <a:gd name="connsiteY1468" fmla="*/ 451024 h 5107330"/>
              <a:gd name="connsiteX1469" fmla="*/ 2939342 w 4833128"/>
              <a:gd name="connsiteY1469" fmla="*/ 451024 h 5107330"/>
              <a:gd name="connsiteX1470" fmla="*/ 2962406 w 4833128"/>
              <a:gd name="connsiteY1470" fmla="*/ 471525 h 5107330"/>
              <a:gd name="connsiteX1471" fmla="*/ 2949592 w 4833128"/>
              <a:gd name="connsiteY1471" fmla="*/ 484338 h 5107330"/>
              <a:gd name="connsiteX1472" fmla="*/ 3039285 w 4833128"/>
              <a:gd name="connsiteY1472" fmla="*/ 561217 h 5107330"/>
              <a:gd name="connsiteX1473" fmla="*/ 3093100 w 4833128"/>
              <a:gd name="connsiteY1473" fmla="*/ 538153 h 5107330"/>
              <a:gd name="connsiteX1474" fmla="*/ 3093100 w 4833128"/>
              <a:gd name="connsiteY1474" fmla="*/ 517652 h 5107330"/>
              <a:gd name="connsiteX1475" fmla="*/ 3082849 w 4833128"/>
              <a:gd name="connsiteY1475" fmla="*/ 494589 h 5107330"/>
              <a:gd name="connsiteX1476" fmla="*/ 3126414 w 4833128"/>
              <a:gd name="connsiteY1476" fmla="*/ 484338 h 5107330"/>
              <a:gd name="connsiteX1477" fmla="*/ 3126414 w 4833128"/>
              <a:gd name="connsiteY1477" fmla="*/ 471525 h 5107330"/>
              <a:gd name="connsiteX1478" fmla="*/ 3116164 w 4833128"/>
              <a:gd name="connsiteY1478" fmla="*/ 451024 h 5107330"/>
              <a:gd name="connsiteX1479" fmla="*/ 3169979 w 4833128"/>
              <a:gd name="connsiteY1479" fmla="*/ 438211 h 5107330"/>
              <a:gd name="connsiteX1480" fmla="*/ 3159728 w 4833128"/>
              <a:gd name="connsiteY1480" fmla="*/ 417710 h 5107330"/>
              <a:gd name="connsiteX1481" fmla="*/ 3159728 w 4833128"/>
              <a:gd name="connsiteY1481" fmla="*/ 407459 h 5107330"/>
              <a:gd name="connsiteX1482" fmla="*/ 3169979 w 4833128"/>
              <a:gd name="connsiteY1482" fmla="*/ 407459 h 5107330"/>
              <a:gd name="connsiteX1483" fmla="*/ 3357051 w 4833128"/>
              <a:gd name="connsiteY1483" fmla="*/ 494589 h 5107330"/>
              <a:gd name="connsiteX1484" fmla="*/ 3413429 w 4833128"/>
              <a:gd name="connsiteY1484" fmla="*/ 571468 h 5107330"/>
              <a:gd name="connsiteX1485" fmla="*/ 3413429 w 4833128"/>
              <a:gd name="connsiteY1485" fmla="*/ 604782 h 5107330"/>
              <a:gd name="connsiteX1486" fmla="*/ 3446743 w 4833128"/>
              <a:gd name="connsiteY1486" fmla="*/ 638096 h 5107330"/>
              <a:gd name="connsiteX1487" fmla="*/ 3433930 w 4833128"/>
              <a:gd name="connsiteY1487" fmla="*/ 671410 h 5107330"/>
              <a:gd name="connsiteX1488" fmla="*/ 3467244 w 4833128"/>
              <a:gd name="connsiteY1488" fmla="*/ 758540 h 5107330"/>
              <a:gd name="connsiteX1489" fmla="*/ 3577438 w 4833128"/>
              <a:gd name="connsiteY1489" fmla="*/ 845670 h 5107330"/>
              <a:gd name="connsiteX1490" fmla="*/ 3600501 w 4833128"/>
              <a:gd name="connsiteY1490" fmla="*/ 845670 h 5107330"/>
              <a:gd name="connsiteX1491" fmla="*/ 3654317 w 4833128"/>
              <a:gd name="connsiteY1491" fmla="*/ 835419 h 5107330"/>
              <a:gd name="connsiteX1492" fmla="*/ 3654317 w 4833128"/>
              <a:gd name="connsiteY1492" fmla="*/ 768791 h 5107330"/>
              <a:gd name="connsiteX1493" fmla="*/ 3677380 w 4833128"/>
              <a:gd name="connsiteY1493" fmla="*/ 768791 h 5107330"/>
              <a:gd name="connsiteX1494" fmla="*/ 3764510 w 4833128"/>
              <a:gd name="connsiteY1494" fmla="*/ 858483 h 5107330"/>
              <a:gd name="connsiteX1495" fmla="*/ 3731196 w 4833128"/>
              <a:gd name="connsiteY1495" fmla="*/ 955863 h 5107330"/>
              <a:gd name="connsiteX1496" fmla="*/ 3831138 w 4833128"/>
              <a:gd name="connsiteY1496" fmla="*/ 1155748 h 5107330"/>
              <a:gd name="connsiteX1497" fmla="*/ 3831138 w 4833128"/>
              <a:gd name="connsiteY1497" fmla="*/ 1112184 h 5107330"/>
              <a:gd name="connsiteX1498" fmla="*/ 3797824 w 4833128"/>
              <a:gd name="connsiteY1498" fmla="*/ 1012241 h 5107330"/>
              <a:gd name="connsiteX1499" fmla="*/ 3808075 w 4833128"/>
              <a:gd name="connsiteY1499" fmla="*/ 1012241 h 5107330"/>
              <a:gd name="connsiteX1500" fmla="*/ 3854202 w 4833128"/>
              <a:gd name="connsiteY1500" fmla="*/ 1165999 h 5107330"/>
              <a:gd name="connsiteX1501" fmla="*/ 3864453 w 4833128"/>
              <a:gd name="connsiteY1501" fmla="*/ 1165999 h 5107330"/>
              <a:gd name="connsiteX1502" fmla="*/ 3897767 w 4833128"/>
              <a:gd name="connsiteY1502" fmla="*/ 1099370 h 5107330"/>
              <a:gd name="connsiteX1503" fmla="*/ 3918268 w 4833128"/>
              <a:gd name="connsiteY1503" fmla="*/ 1099370 h 5107330"/>
              <a:gd name="connsiteX1504" fmla="*/ 3941332 w 4833128"/>
              <a:gd name="connsiteY1504" fmla="*/ 1219814 h 5107330"/>
              <a:gd name="connsiteX1505" fmla="*/ 3941332 w 4833128"/>
              <a:gd name="connsiteY1505" fmla="*/ 1242878 h 5107330"/>
              <a:gd name="connsiteX1506" fmla="*/ 3908017 w 4833128"/>
              <a:gd name="connsiteY1506" fmla="*/ 1242878 h 5107330"/>
              <a:gd name="connsiteX1507" fmla="*/ 3908017 w 4833128"/>
              <a:gd name="connsiteY1507" fmla="*/ 1176249 h 5107330"/>
              <a:gd name="connsiteX1508" fmla="*/ 3887516 w 4833128"/>
              <a:gd name="connsiteY1508" fmla="*/ 1176249 h 5107330"/>
              <a:gd name="connsiteX1509" fmla="*/ 3887516 w 4833128"/>
              <a:gd name="connsiteY1509" fmla="*/ 1219814 h 5107330"/>
              <a:gd name="connsiteX1510" fmla="*/ 3974646 w 4833128"/>
              <a:gd name="connsiteY1510" fmla="*/ 1309506 h 5107330"/>
              <a:gd name="connsiteX1511" fmla="*/ 3984897 w 4833128"/>
              <a:gd name="connsiteY1511" fmla="*/ 1342821 h 5107330"/>
              <a:gd name="connsiteX1512" fmla="*/ 3974646 w 4833128"/>
              <a:gd name="connsiteY1512" fmla="*/ 1376135 h 5107330"/>
              <a:gd name="connsiteX1513" fmla="*/ 3984897 w 4833128"/>
              <a:gd name="connsiteY1513" fmla="*/ 1429950 h 5107330"/>
              <a:gd name="connsiteX1514" fmla="*/ 3974646 w 4833128"/>
              <a:gd name="connsiteY1514" fmla="*/ 1440201 h 5107330"/>
              <a:gd name="connsiteX1515" fmla="*/ 3995147 w 4833128"/>
              <a:gd name="connsiteY1515" fmla="*/ 1627273 h 5107330"/>
              <a:gd name="connsiteX1516" fmla="*/ 3974646 w 4833128"/>
              <a:gd name="connsiteY1516" fmla="*/ 1627273 h 5107330"/>
              <a:gd name="connsiteX1517" fmla="*/ 3974646 w 4833128"/>
              <a:gd name="connsiteY1517" fmla="*/ 1606772 h 5107330"/>
              <a:gd name="connsiteX1518" fmla="*/ 3964395 w 4833128"/>
              <a:gd name="connsiteY1518" fmla="*/ 1606772 h 5107330"/>
              <a:gd name="connsiteX1519" fmla="*/ 3964395 w 4833128"/>
              <a:gd name="connsiteY1519" fmla="*/ 1627273 h 5107330"/>
              <a:gd name="connsiteX1520" fmla="*/ 3941332 w 4833128"/>
              <a:gd name="connsiteY1520" fmla="*/ 1627273 h 5107330"/>
              <a:gd name="connsiteX1521" fmla="*/ 3951582 w 4833128"/>
              <a:gd name="connsiteY1521" fmla="*/ 1496579 h 5107330"/>
              <a:gd name="connsiteX1522" fmla="*/ 3951582 w 4833128"/>
              <a:gd name="connsiteY1522" fmla="*/ 1463264 h 5107330"/>
              <a:gd name="connsiteX1523" fmla="*/ 3931081 w 4833128"/>
              <a:gd name="connsiteY1523" fmla="*/ 1440201 h 5107330"/>
              <a:gd name="connsiteX1524" fmla="*/ 3897767 w 4833128"/>
              <a:gd name="connsiteY1524" fmla="*/ 1486328 h 5107330"/>
              <a:gd name="connsiteX1525" fmla="*/ 3897767 w 4833128"/>
              <a:gd name="connsiteY1525" fmla="*/ 1496579 h 5107330"/>
              <a:gd name="connsiteX1526" fmla="*/ 3941332 w 4833128"/>
              <a:gd name="connsiteY1526" fmla="*/ 1517080 h 5107330"/>
              <a:gd name="connsiteX1527" fmla="*/ 3918268 w 4833128"/>
              <a:gd name="connsiteY1527" fmla="*/ 1660587 h 5107330"/>
              <a:gd name="connsiteX1528" fmla="*/ 3941332 w 4833128"/>
              <a:gd name="connsiteY1528" fmla="*/ 1673401 h 5107330"/>
              <a:gd name="connsiteX1529" fmla="*/ 3984897 w 4833128"/>
              <a:gd name="connsiteY1529" fmla="*/ 1640086 h 5107330"/>
              <a:gd name="connsiteX1530" fmla="*/ 4051525 w 4833128"/>
              <a:gd name="connsiteY1530" fmla="*/ 1673401 h 5107330"/>
              <a:gd name="connsiteX1531" fmla="*/ 4051525 w 4833128"/>
              <a:gd name="connsiteY1531" fmla="*/ 1693902 h 5107330"/>
              <a:gd name="connsiteX1532" fmla="*/ 3984897 w 4833128"/>
              <a:gd name="connsiteY1532" fmla="*/ 1704152 h 5107330"/>
              <a:gd name="connsiteX1533" fmla="*/ 3941332 w 4833128"/>
              <a:gd name="connsiteY1533" fmla="*/ 1693902 h 5107330"/>
              <a:gd name="connsiteX1534" fmla="*/ 3941332 w 4833128"/>
              <a:gd name="connsiteY1534" fmla="*/ 1716965 h 5107330"/>
              <a:gd name="connsiteX1535" fmla="*/ 3974646 w 4833128"/>
              <a:gd name="connsiteY1535" fmla="*/ 1737466 h 5107330"/>
              <a:gd name="connsiteX1536" fmla="*/ 3964395 w 4833128"/>
              <a:gd name="connsiteY1536" fmla="*/ 1770781 h 5107330"/>
              <a:gd name="connsiteX1537" fmla="*/ 3941332 w 4833128"/>
              <a:gd name="connsiteY1537" fmla="*/ 1770781 h 5107330"/>
              <a:gd name="connsiteX1538" fmla="*/ 3941332 w 4833128"/>
              <a:gd name="connsiteY1538" fmla="*/ 1727216 h 5107330"/>
              <a:gd name="connsiteX1539" fmla="*/ 3918268 w 4833128"/>
              <a:gd name="connsiteY1539" fmla="*/ 1750280 h 5107330"/>
              <a:gd name="connsiteX1540" fmla="*/ 3931081 w 4833128"/>
              <a:gd name="connsiteY1540" fmla="*/ 1770781 h 5107330"/>
              <a:gd name="connsiteX1541" fmla="*/ 3908017 w 4833128"/>
              <a:gd name="connsiteY1541" fmla="*/ 1783594 h 5107330"/>
              <a:gd name="connsiteX1542" fmla="*/ 3918268 w 4833128"/>
              <a:gd name="connsiteY1542" fmla="*/ 1837409 h 5107330"/>
              <a:gd name="connsiteX1543" fmla="*/ 3908017 w 4833128"/>
              <a:gd name="connsiteY1543" fmla="*/ 1914288 h 5107330"/>
              <a:gd name="connsiteX1544" fmla="*/ 3908017 w 4833128"/>
              <a:gd name="connsiteY1544" fmla="*/ 1924539 h 5107330"/>
              <a:gd name="connsiteX1545" fmla="*/ 3918268 w 4833128"/>
              <a:gd name="connsiteY1545" fmla="*/ 1924539 h 5107330"/>
              <a:gd name="connsiteX1546" fmla="*/ 3918268 w 4833128"/>
              <a:gd name="connsiteY1546" fmla="*/ 1880974 h 5107330"/>
              <a:gd name="connsiteX1547" fmla="*/ 3951582 w 4833128"/>
              <a:gd name="connsiteY1547" fmla="*/ 1880974 h 5107330"/>
              <a:gd name="connsiteX1548" fmla="*/ 3951582 w 4833128"/>
              <a:gd name="connsiteY1548" fmla="*/ 1893787 h 5107330"/>
              <a:gd name="connsiteX1549" fmla="*/ 3854202 w 4833128"/>
              <a:gd name="connsiteY1549" fmla="*/ 1957853 h 5107330"/>
              <a:gd name="connsiteX1550" fmla="*/ 3854202 w 4833128"/>
              <a:gd name="connsiteY1550" fmla="*/ 1991167 h 5107330"/>
              <a:gd name="connsiteX1551" fmla="*/ 3797824 w 4833128"/>
              <a:gd name="connsiteY1551" fmla="*/ 2167989 h 5107330"/>
              <a:gd name="connsiteX1552" fmla="*/ 3808075 w 4833128"/>
              <a:gd name="connsiteY1552" fmla="*/ 2167989 h 5107330"/>
              <a:gd name="connsiteX1553" fmla="*/ 3797824 w 4833128"/>
              <a:gd name="connsiteY1553" fmla="*/ 2191053 h 5107330"/>
              <a:gd name="connsiteX1554" fmla="*/ 3797824 w 4833128"/>
              <a:gd name="connsiteY1554" fmla="*/ 2211554 h 5107330"/>
              <a:gd name="connsiteX1555" fmla="*/ 3864453 w 4833128"/>
              <a:gd name="connsiteY1555" fmla="*/ 2144925 h 5107330"/>
              <a:gd name="connsiteX1556" fmla="*/ 3918268 w 4833128"/>
              <a:gd name="connsiteY1556" fmla="*/ 2157738 h 5107330"/>
              <a:gd name="connsiteX1557" fmla="*/ 3918268 w 4833128"/>
              <a:gd name="connsiteY1557" fmla="*/ 2178240 h 5107330"/>
              <a:gd name="connsiteX1558" fmla="*/ 3887516 w 4833128"/>
              <a:gd name="connsiteY1558" fmla="*/ 2201303 h 5107330"/>
              <a:gd name="connsiteX1559" fmla="*/ 3887516 w 4833128"/>
              <a:gd name="connsiteY1559" fmla="*/ 2221804 h 5107330"/>
              <a:gd name="connsiteX1560" fmla="*/ 3908017 w 4833128"/>
              <a:gd name="connsiteY1560" fmla="*/ 2221804 h 5107330"/>
              <a:gd name="connsiteX1561" fmla="*/ 3908017 w 4833128"/>
              <a:gd name="connsiteY1561" fmla="*/ 2244868 h 5107330"/>
              <a:gd name="connsiteX1562" fmla="*/ 3864453 w 4833128"/>
              <a:gd name="connsiteY1562" fmla="*/ 2255119 h 5107330"/>
              <a:gd name="connsiteX1563" fmla="*/ 3854202 w 4833128"/>
              <a:gd name="connsiteY1563" fmla="*/ 2221804 h 5107330"/>
              <a:gd name="connsiteX1564" fmla="*/ 3831138 w 4833128"/>
              <a:gd name="connsiteY1564" fmla="*/ 2221804 h 5107330"/>
              <a:gd name="connsiteX1565" fmla="*/ 3831138 w 4833128"/>
              <a:gd name="connsiteY1565" fmla="*/ 2244868 h 5107330"/>
              <a:gd name="connsiteX1566" fmla="*/ 3854202 w 4833128"/>
              <a:gd name="connsiteY1566" fmla="*/ 2288433 h 5107330"/>
              <a:gd name="connsiteX1567" fmla="*/ 3908017 w 4833128"/>
              <a:gd name="connsiteY1567" fmla="*/ 2278182 h 5107330"/>
              <a:gd name="connsiteX1568" fmla="*/ 3908017 w 4833128"/>
              <a:gd name="connsiteY1568" fmla="*/ 2355061 h 5107330"/>
              <a:gd name="connsiteX1569" fmla="*/ 3874703 w 4833128"/>
              <a:gd name="connsiteY1569" fmla="*/ 2431940 h 5107330"/>
              <a:gd name="connsiteX1570" fmla="*/ 3887516 w 4833128"/>
              <a:gd name="connsiteY1570" fmla="*/ 2442191 h 5107330"/>
              <a:gd name="connsiteX1571" fmla="*/ 3908017 w 4833128"/>
              <a:gd name="connsiteY1571" fmla="*/ 2431940 h 5107330"/>
              <a:gd name="connsiteX1572" fmla="*/ 3918268 w 4833128"/>
              <a:gd name="connsiteY1572" fmla="*/ 2431940 h 5107330"/>
              <a:gd name="connsiteX1573" fmla="*/ 3918268 w 4833128"/>
              <a:gd name="connsiteY1573" fmla="*/ 2465255 h 5107330"/>
              <a:gd name="connsiteX1574" fmla="*/ 3974646 w 4833128"/>
              <a:gd name="connsiteY1574" fmla="*/ 2455004 h 5107330"/>
              <a:gd name="connsiteX1575" fmla="*/ 3974646 w 4833128"/>
              <a:gd name="connsiteY1575" fmla="*/ 2475505 h 5107330"/>
              <a:gd name="connsiteX1576" fmla="*/ 4007960 w 4833128"/>
              <a:gd name="connsiteY1576" fmla="*/ 2475505 h 5107330"/>
              <a:gd name="connsiteX1577" fmla="*/ 4007960 w 4833128"/>
              <a:gd name="connsiteY1577" fmla="*/ 2455004 h 5107330"/>
              <a:gd name="connsiteX1578" fmla="*/ 4061776 w 4833128"/>
              <a:gd name="connsiteY1578" fmla="*/ 2508819 h 5107330"/>
              <a:gd name="connsiteX1579" fmla="*/ 4084839 w 4833128"/>
              <a:gd name="connsiteY1579" fmla="*/ 2488318 h 5107330"/>
              <a:gd name="connsiteX1580" fmla="*/ 4228347 w 4833128"/>
              <a:gd name="connsiteY1580" fmla="*/ 2575448 h 5107330"/>
              <a:gd name="connsiteX1581" fmla="*/ 4228347 w 4833128"/>
              <a:gd name="connsiteY1581" fmla="*/ 2608762 h 5107330"/>
              <a:gd name="connsiteX1582" fmla="*/ 4205283 w 4833128"/>
              <a:gd name="connsiteY1582" fmla="*/ 2629263 h 5107330"/>
              <a:gd name="connsiteX1583" fmla="*/ 4161718 w 4833128"/>
              <a:gd name="connsiteY1583" fmla="*/ 2629263 h 5107330"/>
              <a:gd name="connsiteX1584" fmla="*/ 4074589 w 4833128"/>
              <a:gd name="connsiteY1584" fmla="*/ 2595949 h 5107330"/>
              <a:gd name="connsiteX1585" fmla="*/ 4061776 w 4833128"/>
              <a:gd name="connsiteY1585" fmla="*/ 2619012 h 5107330"/>
              <a:gd name="connsiteX1586" fmla="*/ 4084839 w 4833128"/>
              <a:gd name="connsiteY1586" fmla="*/ 2652327 h 5107330"/>
              <a:gd name="connsiteX1587" fmla="*/ 4051525 w 4833128"/>
              <a:gd name="connsiteY1587" fmla="*/ 2752269 h 5107330"/>
              <a:gd name="connsiteX1588" fmla="*/ 4074589 w 4833128"/>
              <a:gd name="connsiteY1588" fmla="*/ 2772770 h 5107330"/>
              <a:gd name="connsiteX1589" fmla="*/ 4028461 w 4833128"/>
              <a:gd name="connsiteY1589" fmla="*/ 2806085 h 5107330"/>
              <a:gd name="connsiteX1590" fmla="*/ 4028461 w 4833128"/>
              <a:gd name="connsiteY1590" fmla="*/ 2829148 h 5107330"/>
              <a:gd name="connsiteX1591" fmla="*/ 4051525 w 4833128"/>
              <a:gd name="connsiteY1591" fmla="*/ 2849649 h 5107330"/>
              <a:gd name="connsiteX1592" fmla="*/ 3984897 w 4833128"/>
              <a:gd name="connsiteY1592" fmla="*/ 2972656 h 5107330"/>
              <a:gd name="connsiteX1593" fmla="*/ 3984897 w 4833128"/>
              <a:gd name="connsiteY1593" fmla="*/ 2993157 h 5107330"/>
              <a:gd name="connsiteX1594" fmla="*/ 3995147 w 4833128"/>
              <a:gd name="connsiteY1594" fmla="*/ 3016221 h 5107330"/>
              <a:gd name="connsiteX1595" fmla="*/ 3897767 w 4833128"/>
              <a:gd name="connsiteY1595" fmla="*/ 3136664 h 5107330"/>
              <a:gd name="connsiteX1596" fmla="*/ 3908017 w 4833128"/>
              <a:gd name="connsiteY1596" fmla="*/ 3180229 h 5107330"/>
              <a:gd name="connsiteX1597" fmla="*/ 3831138 w 4833128"/>
              <a:gd name="connsiteY1597" fmla="*/ 3269921 h 5107330"/>
              <a:gd name="connsiteX1598" fmla="*/ 3918268 w 4833128"/>
              <a:gd name="connsiteY1598" fmla="*/ 3423680 h 5107330"/>
              <a:gd name="connsiteX1599" fmla="*/ 3941332 w 4833128"/>
              <a:gd name="connsiteY1599" fmla="*/ 3444181 h 5107330"/>
              <a:gd name="connsiteX1600" fmla="*/ 3941332 w 4833128"/>
              <a:gd name="connsiteY1600" fmla="*/ 3467244 h 5107330"/>
              <a:gd name="connsiteX1601" fmla="*/ 3918268 w 4833128"/>
              <a:gd name="connsiteY1601" fmla="*/ 3487745 h 5107330"/>
              <a:gd name="connsiteX1602" fmla="*/ 3908017 w 4833128"/>
              <a:gd name="connsiteY1602" fmla="*/ 3487745 h 5107330"/>
              <a:gd name="connsiteX1603" fmla="*/ 3831138 w 4833128"/>
              <a:gd name="connsiteY1603" fmla="*/ 3323737 h 5107330"/>
              <a:gd name="connsiteX1604" fmla="*/ 3808075 w 4833128"/>
              <a:gd name="connsiteY1604" fmla="*/ 3333987 h 5107330"/>
              <a:gd name="connsiteX1605" fmla="*/ 3787574 w 4833128"/>
              <a:gd name="connsiteY1605" fmla="*/ 3323737 h 5107330"/>
              <a:gd name="connsiteX1606" fmla="*/ 3797824 w 4833128"/>
              <a:gd name="connsiteY1606" fmla="*/ 3300673 h 5107330"/>
              <a:gd name="connsiteX1607" fmla="*/ 3777323 w 4833128"/>
              <a:gd name="connsiteY1607" fmla="*/ 3280172 h 5107330"/>
              <a:gd name="connsiteX1608" fmla="*/ 3754259 w 4833128"/>
              <a:gd name="connsiteY1608" fmla="*/ 3300673 h 5107330"/>
              <a:gd name="connsiteX1609" fmla="*/ 3754259 w 4833128"/>
              <a:gd name="connsiteY1609" fmla="*/ 3367302 h 5107330"/>
              <a:gd name="connsiteX1610" fmla="*/ 3687631 w 4833128"/>
              <a:gd name="connsiteY1610" fmla="*/ 3477495 h 5107330"/>
              <a:gd name="connsiteX1611" fmla="*/ 3720945 w 4833128"/>
              <a:gd name="connsiteY1611" fmla="*/ 3521060 h 5107330"/>
              <a:gd name="connsiteX1612" fmla="*/ 3777323 w 4833128"/>
              <a:gd name="connsiteY1612" fmla="*/ 3410866 h 5107330"/>
              <a:gd name="connsiteX1613" fmla="*/ 3797824 w 4833128"/>
              <a:gd name="connsiteY1613" fmla="*/ 3433930 h 5107330"/>
              <a:gd name="connsiteX1614" fmla="*/ 3744009 w 4833128"/>
              <a:gd name="connsiteY1614" fmla="*/ 3533873 h 5107330"/>
              <a:gd name="connsiteX1615" fmla="*/ 3754259 w 4833128"/>
              <a:gd name="connsiteY1615" fmla="*/ 3587688 h 5107330"/>
              <a:gd name="connsiteX1616" fmla="*/ 3754259 w 4833128"/>
              <a:gd name="connsiteY1616" fmla="*/ 3610752 h 5107330"/>
              <a:gd name="connsiteX1617" fmla="*/ 3744009 w 4833128"/>
              <a:gd name="connsiteY1617" fmla="*/ 3610752 h 5107330"/>
              <a:gd name="connsiteX1618" fmla="*/ 3731196 w 4833128"/>
              <a:gd name="connsiteY1618" fmla="*/ 3597939 h 5107330"/>
              <a:gd name="connsiteX1619" fmla="*/ 3677380 w 4833128"/>
              <a:gd name="connsiteY1619" fmla="*/ 3687631 h 5107330"/>
              <a:gd name="connsiteX1620" fmla="*/ 3697881 w 4833128"/>
              <a:gd name="connsiteY1620" fmla="*/ 3697881 h 5107330"/>
              <a:gd name="connsiteX1621" fmla="*/ 3710695 w 4833128"/>
              <a:gd name="connsiteY1621" fmla="*/ 3697881 h 5107330"/>
              <a:gd name="connsiteX1622" fmla="*/ 3731196 w 4833128"/>
              <a:gd name="connsiteY1622" fmla="*/ 3687631 h 5107330"/>
              <a:gd name="connsiteX1623" fmla="*/ 3797824 w 4833128"/>
              <a:gd name="connsiteY1623" fmla="*/ 3741446 h 5107330"/>
              <a:gd name="connsiteX1624" fmla="*/ 3797824 w 4833128"/>
              <a:gd name="connsiteY1624" fmla="*/ 3764510 h 5107330"/>
              <a:gd name="connsiteX1625" fmla="*/ 3600501 w 4833128"/>
              <a:gd name="connsiteY1625" fmla="*/ 3687631 h 5107330"/>
              <a:gd name="connsiteX1626" fmla="*/ 3590251 w 4833128"/>
              <a:gd name="connsiteY1626" fmla="*/ 3687631 h 5107330"/>
              <a:gd name="connsiteX1627" fmla="*/ 3490308 w 4833128"/>
              <a:gd name="connsiteY1627" fmla="*/ 3874703 h 5107330"/>
              <a:gd name="connsiteX1628" fmla="*/ 3446743 w 4833128"/>
              <a:gd name="connsiteY1628" fmla="*/ 3874703 h 5107330"/>
              <a:gd name="connsiteX1629" fmla="*/ 3456994 w 4833128"/>
              <a:gd name="connsiteY1629" fmla="*/ 3918268 h 5107330"/>
              <a:gd name="connsiteX1630" fmla="*/ 3336550 w 4833128"/>
              <a:gd name="connsiteY1630" fmla="*/ 4061775 h 5107330"/>
              <a:gd name="connsiteX1631" fmla="*/ 3323737 w 4833128"/>
              <a:gd name="connsiteY1631" fmla="*/ 4005397 h 5107330"/>
              <a:gd name="connsiteX1632" fmla="*/ 3226357 w 4833128"/>
              <a:gd name="connsiteY1632" fmla="*/ 4215534 h 5107330"/>
              <a:gd name="connsiteX1633" fmla="*/ 3203293 w 4833128"/>
              <a:gd name="connsiteY1633" fmla="*/ 4215534 h 5107330"/>
              <a:gd name="connsiteX1634" fmla="*/ 3182792 w 4833128"/>
              <a:gd name="connsiteY1634" fmla="*/ 4182219 h 5107330"/>
              <a:gd name="connsiteX1635" fmla="*/ 3159728 w 4833128"/>
              <a:gd name="connsiteY1635" fmla="*/ 4182219 h 5107330"/>
              <a:gd name="connsiteX1636" fmla="*/ 3005970 w 4833128"/>
              <a:gd name="connsiteY1636" fmla="*/ 4282162 h 5107330"/>
              <a:gd name="connsiteX1637" fmla="*/ 2916278 w 4833128"/>
              <a:gd name="connsiteY1637" fmla="*/ 4325727 h 5107330"/>
              <a:gd name="connsiteX1638" fmla="*/ 2885526 w 4833128"/>
              <a:gd name="connsiteY1638" fmla="*/ 4369292 h 5107330"/>
              <a:gd name="connsiteX1639" fmla="*/ 2862463 w 4833128"/>
              <a:gd name="connsiteY1639" fmla="*/ 4302663 h 5107330"/>
              <a:gd name="connsiteX1640" fmla="*/ 2785584 w 4833128"/>
              <a:gd name="connsiteY1640" fmla="*/ 4359041 h 5107330"/>
              <a:gd name="connsiteX1641" fmla="*/ 2742019 w 4833128"/>
              <a:gd name="connsiteY1641" fmla="*/ 4359041 h 5107330"/>
              <a:gd name="connsiteX1642" fmla="*/ 2718955 w 4833128"/>
              <a:gd name="connsiteY1642" fmla="*/ 4348791 h 5107330"/>
              <a:gd name="connsiteX1643" fmla="*/ 2652327 w 4833128"/>
              <a:gd name="connsiteY1643" fmla="*/ 4392355 h 5107330"/>
              <a:gd name="connsiteX1644" fmla="*/ 2619013 w 4833128"/>
              <a:gd name="connsiteY1644" fmla="*/ 4392355 h 5107330"/>
              <a:gd name="connsiteX1645" fmla="*/ 2465254 w 4833128"/>
              <a:gd name="connsiteY1645" fmla="*/ 4446171 h 5107330"/>
              <a:gd name="connsiteX1646" fmla="*/ 2421689 w 4833128"/>
              <a:gd name="connsiteY1646" fmla="*/ 4502549 h 5107330"/>
              <a:gd name="connsiteX1647" fmla="*/ 2401188 w 4833128"/>
              <a:gd name="connsiteY1647" fmla="*/ 4489735 h 5107330"/>
              <a:gd name="connsiteX1648" fmla="*/ 2290995 w 4833128"/>
              <a:gd name="connsiteY1648" fmla="*/ 4535863 h 5107330"/>
              <a:gd name="connsiteX1649" fmla="*/ 2244868 w 4833128"/>
              <a:gd name="connsiteY1649" fmla="*/ 4523050 h 5107330"/>
              <a:gd name="connsiteX1650" fmla="*/ 2180802 w 4833128"/>
              <a:gd name="connsiteY1650" fmla="*/ 4535863 h 5107330"/>
              <a:gd name="connsiteX1651" fmla="*/ 2167989 w 4833128"/>
              <a:gd name="connsiteY1651" fmla="*/ 4523050 h 5107330"/>
              <a:gd name="connsiteX1652" fmla="*/ 2114173 w 4833128"/>
              <a:gd name="connsiteY1652" fmla="*/ 4535863 h 5107330"/>
              <a:gd name="connsiteX1653" fmla="*/ 2057795 w 4833128"/>
              <a:gd name="connsiteY1653" fmla="*/ 4535863 h 5107330"/>
              <a:gd name="connsiteX1654" fmla="*/ 2024481 w 4833128"/>
              <a:gd name="connsiteY1654" fmla="*/ 4512799 h 5107330"/>
              <a:gd name="connsiteX1655" fmla="*/ 2014230 w 4833128"/>
              <a:gd name="connsiteY1655" fmla="*/ 4523050 h 5107330"/>
              <a:gd name="connsiteX1656" fmla="*/ 2003980 w 4833128"/>
              <a:gd name="connsiteY1656" fmla="*/ 4502549 h 5107330"/>
              <a:gd name="connsiteX1657" fmla="*/ 2057795 w 4833128"/>
              <a:gd name="connsiteY1657" fmla="*/ 4458984 h 5107330"/>
              <a:gd name="connsiteX1658" fmla="*/ 2057795 w 4833128"/>
              <a:gd name="connsiteY1658" fmla="*/ 4446171 h 5107330"/>
              <a:gd name="connsiteX1659" fmla="*/ 2037294 w 4833128"/>
              <a:gd name="connsiteY1659" fmla="*/ 4425670 h 5107330"/>
              <a:gd name="connsiteX1660" fmla="*/ 2003980 w 4833128"/>
              <a:gd name="connsiteY1660" fmla="*/ 4446171 h 5107330"/>
              <a:gd name="connsiteX1661" fmla="*/ 1970666 w 4833128"/>
              <a:gd name="connsiteY1661" fmla="*/ 4446171 h 5107330"/>
              <a:gd name="connsiteX1662" fmla="*/ 1937351 w 4833128"/>
              <a:gd name="connsiteY1662" fmla="*/ 4425670 h 5107330"/>
              <a:gd name="connsiteX1663" fmla="*/ 1916850 w 4833128"/>
              <a:gd name="connsiteY1663" fmla="*/ 4435920 h 5107330"/>
              <a:gd name="connsiteX1664" fmla="*/ 1883536 w 4833128"/>
              <a:gd name="connsiteY1664" fmla="*/ 4425670 h 5107330"/>
              <a:gd name="connsiteX1665" fmla="*/ 1883536 w 4833128"/>
              <a:gd name="connsiteY1665" fmla="*/ 4435920 h 5107330"/>
              <a:gd name="connsiteX1666" fmla="*/ 1904037 w 4833128"/>
              <a:gd name="connsiteY1666" fmla="*/ 4469234 h 5107330"/>
              <a:gd name="connsiteX1667" fmla="*/ 1883536 w 4833128"/>
              <a:gd name="connsiteY1667" fmla="*/ 4479485 h 5107330"/>
              <a:gd name="connsiteX1668" fmla="*/ 1773343 w 4833128"/>
              <a:gd name="connsiteY1668" fmla="*/ 4379542 h 5107330"/>
              <a:gd name="connsiteX1669" fmla="*/ 1673400 w 4833128"/>
              <a:gd name="connsiteY1669" fmla="*/ 4325727 h 5107330"/>
              <a:gd name="connsiteX1670" fmla="*/ 1663150 w 4833128"/>
              <a:gd name="connsiteY1670" fmla="*/ 4348791 h 5107330"/>
              <a:gd name="connsiteX1671" fmla="*/ 1663150 w 4833128"/>
              <a:gd name="connsiteY1671" fmla="*/ 4359041 h 5107330"/>
              <a:gd name="connsiteX1672" fmla="*/ 1727215 w 4833128"/>
              <a:gd name="connsiteY1672" fmla="*/ 4446171 h 5107330"/>
              <a:gd name="connsiteX1673" fmla="*/ 1727215 w 4833128"/>
              <a:gd name="connsiteY1673" fmla="*/ 4458984 h 5107330"/>
              <a:gd name="connsiteX1674" fmla="*/ 1683651 w 4833128"/>
              <a:gd name="connsiteY1674" fmla="*/ 4512799 h 5107330"/>
              <a:gd name="connsiteX1675" fmla="*/ 1663150 w 4833128"/>
              <a:gd name="connsiteY1675" fmla="*/ 4512799 h 5107330"/>
              <a:gd name="connsiteX1676" fmla="*/ 1353071 w 4833128"/>
              <a:gd name="connsiteY1676" fmla="*/ 4082277 h 5107330"/>
              <a:gd name="connsiteX1677" fmla="*/ 1089119 w 4833128"/>
              <a:gd name="connsiteY1677" fmla="*/ 3864453 h 5107330"/>
              <a:gd name="connsiteX1678" fmla="*/ 1025054 w 4833128"/>
              <a:gd name="connsiteY1678" fmla="*/ 3774761 h 5107330"/>
              <a:gd name="connsiteX1679" fmla="*/ 1035304 w 4833128"/>
              <a:gd name="connsiteY1679" fmla="*/ 3774761 h 5107330"/>
              <a:gd name="connsiteX1680" fmla="*/ 1299255 w 4833128"/>
              <a:gd name="connsiteY1680" fmla="*/ 4005397 h 5107330"/>
              <a:gd name="connsiteX1681" fmla="*/ 1353071 w 4833128"/>
              <a:gd name="connsiteY1681" fmla="*/ 4028461 h 5107330"/>
              <a:gd name="connsiteX1682" fmla="*/ 1353071 w 4833128"/>
              <a:gd name="connsiteY1682" fmla="*/ 4018211 h 5107330"/>
              <a:gd name="connsiteX1683" fmla="*/ 1332570 w 4833128"/>
              <a:gd name="connsiteY1683" fmla="*/ 3951582 h 5107330"/>
              <a:gd name="connsiteX1684" fmla="*/ 1365884 w 4833128"/>
              <a:gd name="connsiteY1684" fmla="*/ 3951582 h 5107330"/>
              <a:gd name="connsiteX1685" fmla="*/ 1399198 w 4833128"/>
              <a:gd name="connsiteY1685" fmla="*/ 4018211 h 5107330"/>
              <a:gd name="connsiteX1686" fmla="*/ 1399198 w 4833128"/>
              <a:gd name="connsiteY1686" fmla="*/ 4005397 h 5107330"/>
              <a:gd name="connsiteX1687" fmla="*/ 1322319 w 4833128"/>
              <a:gd name="connsiteY1687" fmla="*/ 3764510 h 5107330"/>
              <a:gd name="connsiteX1688" fmla="*/ 1332570 w 4833128"/>
              <a:gd name="connsiteY1688" fmla="*/ 3754259 h 5107330"/>
              <a:gd name="connsiteX1689" fmla="*/ 1222376 w 4833128"/>
              <a:gd name="connsiteY1689" fmla="*/ 3467244 h 5107330"/>
              <a:gd name="connsiteX1690" fmla="*/ 1242877 w 4833128"/>
              <a:gd name="connsiteY1690" fmla="*/ 3444181 h 5107330"/>
              <a:gd name="connsiteX1691" fmla="*/ 1232627 w 4833128"/>
              <a:gd name="connsiteY1691" fmla="*/ 3367302 h 5107330"/>
              <a:gd name="connsiteX1692" fmla="*/ 1232627 w 4833128"/>
              <a:gd name="connsiteY1692" fmla="*/ 3313486 h 5107330"/>
              <a:gd name="connsiteX1693" fmla="*/ 1212126 w 4833128"/>
              <a:gd name="connsiteY1693" fmla="*/ 3313486 h 5107330"/>
              <a:gd name="connsiteX1694" fmla="*/ 1189062 w 4833128"/>
              <a:gd name="connsiteY1694" fmla="*/ 3346800 h 5107330"/>
              <a:gd name="connsiteX1695" fmla="*/ 1101933 w 4833128"/>
              <a:gd name="connsiteY1695" fmla="*/ 2982906 h 5107330"/>
              <a:gd name="connsiteX1696" fmla="*/ 1112183 w 4833128"/>
              <a:gd name="connsiteY1696" fmla="*/ 2972656 h 5107330"/>
              <a:gd name="connsiteX1697" fmla="*/ 1101933 w 4833128"/>
              <a:gd name="connsiteY1697" fmla="*/ 2862463 h 5107330"/>
              <a:gd name="connsiteX1698" fmla="*/ 1112183 w 4833128"/>
              <a:gd name="connsiteY1698" fmla="*/ 2629263 h 5107330"/>
              <a:gd name="connsiteX1699" fmla="*/ 1078869 w 4833128"/>
              <a:gd name="connsiteY1699" fmla="*/ 2565197 h 5107330"/>
              <a:gd name="connsiteX1700" fmla="*/ 1122434 w 4833128"/>
              <a:gd name="connsiteY1700" fmla="*/ 2442191 h 5107330"/>
              <a:gd name="connsiteX1701" fmla="*/ 1145497 w 4833128"/>
              <a:gd name="connsiteY1701" fmla="*/ 2442191 h 5107330"/>
              <a:gd name="connsiteX1702" fmla="*/ 1165998 w 4833128"/>
              <a:gd name="connsiteY1702" fmla="*/ 2508819 h 5107330"/>
              <a:gd name="connsiteX1703" fmla="*/ 1165998 w 4833128"/>
              <a:gd name="connsiteY1703" fmla="*/ 2498569 h 5107330"/>
              <a:gd name="connsiteX1704" fmla="*/ 1155748 w 4833128"/>
              <a:gd name="connsiteY1704" fmla="*/ 2475505 h 5107330"/>
              <a:gd name="connsiteX1705" fmla="*/ 1199313 w 4833128"/>
              <a:gd name="connsiteY1705" fmla="*/ 2408877 h 5107330"/>
              <a:gd name="connsiteX1706" fmla="*/ 1189062 w 4833128"/>
              <a:gd name="connsiteY1706" fmla="*/ 2378125 h 5107330"/>
              <a:gd name="connsiteX1707" fmla="*/ 1165998 w 4833128"/>
              <a:gd name="connsiteY1707" fmla="*/ 2378125 h 5107330"/>
              <a:gd name="connsiteX1708" fmla="*/ 1135247 w 4833128"/>
              <a:gd name="connsiteY1708" fmla="*/ 2431940 h 5107330"/>
              <a:gd name="connsiteX1709" fmla="*/ 1122434 w 4833128"/>
              <a:gd name="connsiteY1709" fmla="*/ 2408877 h 5107330"/>
              <a:gd name="connsiteX1710" fmla="*/ 1135247 w 4833128"/>
              <a:gd name="connsiteY1710" fmla="*/ 2298683 h 5107330"/>
              <a:gd name="connsiteX1711" fmla="*/ 1122434 w 4833128"/>
              <a:gd name="connsiteY1711" fmla="*/ 2278182 h 5107330"/>
              <a:gd name="connsiteX1712" fmla="*/ 1199313 w 4833128"/>
              <a:gd name="connsiteY1712" fmla="*/ 2091110 h 5107330"/>
              <a:gd name="connsiteX1713" fmla="*/ 1255691 w 4833128"/>
              <a:gd name="connsiteY1713" fmla="*/ 2111611 h 5107330"/>
              <a:gd name="connsiteX1714" fmla="*/ 1255691 w 4833128"/>
              <a:gd name="connsiteY1714" fmla="*/ 2124424 h 5107330"/>
              <a:gd name="connsiteX1715" fmla="*/ 1232627 w 4833128"/>
              <a:gd name="connsiteY1715" fmla="*/ 2157738 h 5107330"/>
              <a:gd name="connsiteX1716" fmla="*/ 1212126 w 4833128"/>
              <a:gd name="connsiteY1716" fmla="*/ 2144925 h 5107330"/>
              <a:gd name="connsiteX1717" fmla="*/ 1189062 w 4833128"/>
              <a:gd name="connsiteY1717" fmla="*/ 2144925 h 5107330"/>
              <a:gd name="connsiteX1718" fmla="*/ 1178812 w 4833128"/>
              <a:gd name="connsiteY1718" fmla="*/ 2311497 h 5107330"/>
              <a:gd name="connsiteX1719" fmla="*/ 1189062 w 4833128"/>
              <a:gd name="connsiteY1719" fmla="*/ 2311497 h 5107330"/>
              <a:gd name="connsiteX1720" fmla="*/ 1222376 w 4833128"/>
              <a:gd name="connsiteY1720" fmla="*/ 2178240 h 5107330"/>
              <a:gd name="connsiteX1721" fmla="*/ 1322319 w 4833128"/>
              <a:gd name="connsiteY1721" fmla="*/ 2111611 h 5107330"/>
              <a:gd name="connsiteX1722" fmla="*/ 1289005 w 4833128"/>
              <a:gd name="connsiteY1722" fmla="*/ 2101360 h 5107330"/>
              <a:gd name="connsiteX1723" fmla="*/ 1299255 w 4833128"/>
              <a:gd name="connsiteY1723" fmla="*/ 2047545 h 5107330"/>
              <a:gd name="connsiteX1724" fmla="*/ 1265941 w 4833128"/>
              <a:gd name="connsiteY1724" fmla="*/ 2034732 h 5107330"/>
              <a:gd name="connsiteX1725" fmla="*/ 1265941 w 4833128"/>
              <a:gd name="connsiteY1725" fmla="*/ 2014231 h 5107330"/>
              <a:gd name="connsiteX1726" fmla="*/ 1342820 w 4833128"/>
              <a:gd name="connsiteY1726" fmla="*/ 1957853 h 5107330"/>
              <a:gd name="connsiteX1727" fmla="*/ 1276192 w 4833128"/>
              <a:gd name="connsiteY1727" fmla="*/ 1937352 h 5107330"/>
              <a:gd name="connsiteX1728" fmla="*/ 1265941 w 4833128"/>
              <a:gd name="connsiteY1728" fmla="*/ 1937352 h 5107330"/>
              <a:gd name="connsiteX1729" fmla="*/ 1242877 w 4833128"/>
              <a:gd name="connsiteY1729" fmla="*/ 1970666 h 5107330"/>
              <a:gd name="connsiteX1730" fmla="*/ 1055805 w 4833128"/>
              <a:gd name="connsiteY1730" fmla="*/ 1904038 h 5107330"/>
              <a:gd name="connsiteX1731" fmla="*/ 1055805 w 4833128"/>
              <a:gd name="connsiteY1731" fmla="*/ 1893787 h 5107330"/>
              <a:gd name="connsiteX1732" fmla="*/ 748289 w 4833128"/>
              <a:gd name="connsiteY1732" fmla="*/ 1970666 h 5107330"/>
              <a:gd name="connsiteX1733" fmla="*/ 727788 w 4833128"/>
              <a:gd name="connsiteY1733" fmla="*/ 1970666 h 5107330"/>
              <a:gd name="connsiteX1734" fmla="*/ 594531 w 4833128"/>
              <a:gd name="connsiteY1734" fmla="*/ 1847660 h 5107330"/>
              <a:gd name="connsiteX1735" fmla="*/ 594531 w 4833128"/>
              <a:gd name="connsiteY1735" fmla="*/ 1827159 h 5107330"/>
              <a:gd name="connsiteX1736" fmla="*/ 694474 w 4833128"/>
              <a:gd name="connsiteY1736" fmla="*/ 1737466 h 5107330"/>
              <a:gd name="connsiteX1737" fmla="*/ 714975 w 4833128"/>
              <a:gd name="connsiteY1737" fmla="*/ 1737466 h 5107330"/>
              <a:gd name="connsiteX1738" fmla="*/ 881546 w 4833128"/>
              <a:gd name="connsiteY1738" fmla="*/ 1827159 h 5107330"/>
              <a:gd name="connsiteX1739" fmla="*/ 1055805 w 4833128"/>
              <a:gd name="connsiteY1739" fmla="*/ 1860473 h 5107330"/>
              <a:gd name="connsiteX1740" fmla="*/ 1101933 w 4833128"/>
              <a:gd name="connsiteY1740" fmla="*/ 1827159 h 5107330"/>
              <a:gd name="connsiteX1741" fmla="*/ 1122434 w 4833128"/>
              <a:gd name="connsiteY1741" fmla="*/ 1827159 h 5107330"/>
              <a:gd name="connsiteX1742" fmla="*/ 1242877 w 4833128"/>
              <a:gd name="connsiteY1742" fmla="*/ 1904038 h 5107330"/>
              <a:gd name="connsiteX1743" fmla="*/ 1419699 w 4833128"/>
              <a:gd name="connsiteY1743" fmla="*/ 1606772 h 5107330"/>
              <a:gd name="connsiteX1744" fmla="*/ 1429950 w 4833128"/>
              <a:gd name="connsiteY1744" fmla="*/ 1606772 h 5107330"/>
              <a:gd name="connsiteX1745" fmla="*/ 1429950 w 4833128"/>
              <a:gd name="connsiteY1745" fmla="*/ 1640086 h 5107330"/>
              <a:gd name="connsiteX1746" fmla="*/ 1309506 w 4833128"/>
              <a:gd name="connsiteY1746" fmla="*/ 1870723 h 5107330"/>
              <a:gd name="connsiteX1747" fmla="*/ 1299255 w 4833128"/>
              <a:gd name="connsiteY1747" fmla="*/ 1914288 h 5107330"/>
              <a:gd name="connsiteX1748" fmla="*/ 1353071 w 4833128"/>
              <a:gd name="connsiteY1748" fmla="*/ 1924539 h 5107330"/>
              <a:gd name="connsiteX1749" fmla="*/ 1376135 w 4833128"/>
              <a:gd name="connsiteY1749" fmla="*/ 1860473 h 5107330"/>
              <a:gd name="connsiteX1750" fmla="*/ 1353071 w 4833128"/>
              <a:gd name="connsiteY1750" fmla="*/ 1860473 h 5107330"/>
              <a:gd name="connsiteX1751" fmla="*/ 1365884 w 4833128"/>
              <a:gd name="connsiteY1751" fmla="*/ 1793844 h 5107330"/>
              <a:gd name="connsiteX1752" fmla="*/ 1399198 w 4833128"/>
              <a:gd name="connsiteY1752" fmla="*/ 1814345 h 5107330"/>
              <a:gd name="connsiteX1753" fmla="*/ 1442763 w 4833128"/>
              <a:gd name="connsiteY1753" fmla="*/ 1737466 h 5107330"/>
              <a:gd name="connsiteX1754" fmla="*/ 1429950 w 4833128"/>
              <a:gd name="connsiteY1754" fmla="*/ 1683651 h 5107330"/>
              <a:gd name="connsiteX1755" fmla="*/ 1429950 w 4833128"/>
              <a:gd name="connsiteY1755" fmla="*/ 1650337 h 5107330"/>
              <a:gd name="connsiteX1756" fmla="*/ 1596521 w 4833128"/>
              <a:gd name="connsiteY1756" fmla="*/ 1409449 h 5107330"/>
              <a:gd name="connsiteX1757" fmla="*/ 1586271 w 4833128"/>
              <a:gd name="connsiteY1757" fmla="*/ 1409449 h 5107330"/>
              <a:gd name="connsiteX1758" fmla="*/ 1563207 w 4833128"/>
              <a:gd name="connsiteY1758" fmla="*/ 1419700 h 5107330"/>
              <a:gd name="connsiteX1759" fmla="*/ 1573457 w 4833128"/>
              <a:gd name="connsiteY1759" fmla="*/ 1453014 h 5107330"/>
              <a:gd name="connsiteX1760" fmla="*/ 1563207 w 4833128"/>
              <a:gd name="connsiteY1760" fmla="*/ 1486328 h 5107330"/>
              <a:gd name="connsiteX1761" fmla="*/ 1529893 w 4833128"/>
              <a:gd name="connsiteY1761" fmla="*/ 1463264 h 5107330"/>
              <a:gd name="connsiteX1762" fmla="*/ 1463264 w 4833128"/>
              <a:gd name="connsiteY1762" fmla="*/ 1550394 h 5107330"/>
              <a:gd name="connsiteX1763" fmla="*/ 1453014 w 4833128"/>
              <a:gd name="connsiteY1763" fmla="*/ 1540144 h 5107330"/>
              <a:gd name="connsiteX1764" fmla="*/ 1586271 w 4833128"/>
              <a:gd name="connsiteY1764" fmla="*/ 1363322 h 5107330"/>
              <a:gd name="connsiteX1765" fmla="*/ 1573457 w 4833128"/>
              <a:gd name="connsiteY1765" fmla="*/ 1342821 h 5107330"/>
              <a:gd name="connsiteX1766" fmla="*/ 1619585 w 4833128"/>
              <a:gd name="connsiteY1766" fmla="*/ 1265942 h 5107330"/>
              <a:gd name="connsiteX1767" fmla="*/ 1619585 w 4833128"/>
              <a:gd name="connsiteY1767" fmla="*/ 1232627 h 5107330"/>
              <a:gd name="connsiteX1768" fmla="*/ 1563207 w 4833128"/>
              <a:gd name="connsiteY1768" fmla="*/ 1189063 h 5107330"/>
              <a:gd name="connsiteX1769" fmla="*/ 1596521 w 4833128"/>
              <a:gd name="connsiteY1769" fmla="*/ 1122434 h 5107330"/>
              <a:gd name="connsiteX1770" fmla="*/ 1696464 w 4833128"/>
              <a:gd name="connsiteY1770" fmla="*/ 1189063 h 5107330"/>
              <a:gd name="connsiteX1771" fmla="*/ 1716965 w 4833128"/>
              <a:gd name="connsiteY1771" fmla="*/ 1165999 h 5107330"/>
              <a:gd name="connsiteX1772" fmla="*/ 1727215 w 4833128"/>
              <a:gd name="connsiteY1772" fmla="*/ 1165999 h 5107330"/>
              <a:gd name="connsiteX1773" fmla="*/ 1727215 w 4833128"/>
              <a:gd name="connsiteY1773" fmla="*/ 1189063 h 5107330"/>
              <a:gd name="connsiteX1774" fmla="*/ 1706714 w 4833128"/>
              <a:gd name="connsiteY1774" fmla="*/ 1189063 h 5107330"/>
              <a:gd name="connsiteX1775" fmla="*/ 1716965 w 4833128"/>
              <a:gd name="connsiteY1775" fmla="*/ 1232627 h 5107330"/>
              <a:gd name="connsiteX1776" fmla="*/ 1740029 w 4833128"/>
              <a:gd name="connsiteY1776" fmla="*/ 1232627 h 5107330"/>
              <a:gd name="connsiteX1777" fmla="*/ 1773343 w 4833128"/>
              <a:gd name="connsiteY1777" fmla="*/ 1132685 h 5107330"/>
              <a:gd name="connsiteX1778" fmla="*/ 1750279 w 4833128"/>
              <a:gd name="connsiteY1778" fmla="*/ 1112184 h 5107330"/>
              <a:gd name="connsiteX1779" fmla="*/ 1793844 w 4833128"/>
              <a:gd name="connsiteY1779" fmla="*/ 1032742 h 5107330"/>
              <a:gd name="connsiteX1780" fmla="*/ 1816908 w 4833128"/>
              <a:gd name="connsiteY1780" fmla="*/ 1045555 h 5107330"/>
              <a:gd name="connsiteX1781" fmla="*/ 1860472 w 4833128"/>
              <a:gd name="connsiteY1781" fmla="*/ 1045555 h 5107330"/>
              <a:gd name="connsiteX1782" fmla="*/ 1937351 w 4833128"/>
              <a:gd name="connsiteY1782" fmla="*/ 955863 h 5107330"/>
              <a:gd name="connsiteX1783" fmla="*/ 2057795 w 4833128"/>
              <a:gd name="connsiteY1783" fmla="*/ 781604 h 5107330"/>
              <a:gd name="connsiteX1784" fmla="*/ 2014230 w 4833128"/>
              <a:gd name="connsiteY1784" fmla="*/ 748290 h 5107330"/>
              <a:gd name="connsiteX1785" fmla="*/ 2047545 w 4833128"/>
              <a:gd name="connsiteY1785" fmla="*/ 704725 h 5107330"/>
              <a:gd name="connsiteX1786" fmla="*/ 2057795 w 4833128"/>
              <a:gd name="connsiteY1786" fmla="*/ 704725 h 5107330"/>
              <a:gd name="connsiteX1787" fmla="*/ 2080859 w 4833128"/>
              <a:gd name="connsiteY1787" fmla="*/ 725226 h 5107330"/>
              <a:gd name="connsiteX1788" fmla="*/ 2070608 w 4833128"/>
              <a:gd name="connsiteY1788" fmla="*/ 768791 h 5107330"/>
              <a:gd name="connsiteX1789" fmla="*/ 2167989 w 4833128"/>
              <a:gd name="connsiteY1789" fmla="*/ 594531 h 5107330"/>
              <a:gd name="connsiteX1790" fmla="*/ 2167989 w 4833128"/>
              <a:gd name="connsiteY1790" fmla="*/ 561217 h 5107330"/>
              <a:gd name="connsiteX1791" fmla="*/ 2224366 w 4833128"/>
              <a:gd name="connsiteY1791" fmla="*/ 517652 h 5107330"/>
              <a:gd name="connsiteX1792" fmla="*/ 2257681 w 4833128"/>
              <a:gd name="connsiteY1792" fmla="*/ 527903 h 5107330"/>
              <a:gd name="connsiteX1793" fmla="*/ 2234617 w 4833128"/>
              <a:gd name="connsiteY1793" fmla="*/ 494589 h 5107330"/>
              <a:gd name="connsiteX1794" fmla="*/ 2257681 w 4833128"/>
              <a:gd name="connsiteY1794" fmla="*/ 461274 h 5107330"/>
              <a:gd name="connsiteX1795" fmla="*/ 2234617 w 4833128"/>
              <a:gd name="connsiteY1795" fmla="*/ 427960 h 5107330"/>
              <a:gd name="connsiteX1796" fmla="*/ 2234617 w 4833128"/>
              <a:gd name="connsiteY1796" fmla="*/ 417710 h 5107330"/>
              <a:gd name="connsiteX1797" fmla="*/ 2257681 w 4833128"/>
              <a:gd name="connsiteY1797" fmla="*/ 417710 h 5107330"/>
              <a:gd name="connsiteX1798" fmla="*/ 2301246 w 4833128"/>
              <a:gd name="connsiteY1798" fmla="*/ 461274 h 5107330"/>
              <a:gd name="connsiteX1799" fmla="*/ 2311496 w 4833128"/>
              <a:gd name="connsiteY1799" fmla="*/ 461274 h 5107330"/>
              <a:gd name="connsiteX1800" fmla="*/ 2334560 w 4833128"/>
              <a:gd name="connsiteY1800" fmla="*/ 417710 h 5107330"/>
              <a:gd name="connsiteX1801" fmla="*/ 2388375 w 4833128"/>
              <a:gd name="connsiteY1801" fmla="*/ 417710 h 5107330"/>
              <a:gd name="connsiteX1802" fmla="*/ 2444753 w 4833128"/>
              <a:gd name="connsiteY1802" fmla="*/ 394646 h 5107330"/>
              <a:gd name="connsiteX1803" fmla="*/ 507401 w 4833128"/>
              <a:gd name="connsiteY1803" fmla="*/ 394646 h 5107330"/>
              <a:gd name="connsiteX1804" fmla="*/ 527903 w 4833128"/>
              <a:gd name="connsiteY1804" fmla="*/ 417710 h 5107330"/>
              <a:gd name="connsiteX1805" fmla="*/ 507401 w 4833128"/>
              <a:gd name="connsiteY1805" fmla="*/ 438211 h 5107330"/>
              <a:gd name="connsiteX1806" fmla="*/ 484338 w 4833128"/>
              <a:gd name="connsiteY1806" fmla="*/ 417710 h 5107330"/>
              <a:gd name="connsiteX1807" fmla="*/ 507401 w 4833128"/>
              <a:gd name="connsiteY1807" fmla="*/ 394646 h 5107330"/>
              <a:gd name="connsiteX1808" fmla="*/ 1650336 w 4833128"/>
              <a:gd name="connsiteY1808" fmla="*/ 361332 h 5107330"/>
              <a:gd name="connsiteX1809" fmla="*/ 1673400 w 4833128"/>
              <a:gd name="connsiteY1809" fmla="*/ 384395 h 5107330"/>
              <a:gd name="connsiteX1810" fmla="*/ 1650336 w 4833128"/>
              <a:gd name="connsiteY1810" fmla="*/ 407459 h 5107330"/>
              <a:gd name="connsiteX1811" fmla="*/ 1629835 w 4833128"/>
              <a:gd name="connsiteY1811" fmla="*/ 384395 h 5107330"/>
              <a:gd name="connsiteX1812" fmla="*/ 1650336 w 4833128"/>
              <a:gd name="connsiteY1812" fmla="*/ 361332 h 5107330"/>
              <a:gd name="connsiteX1813" fmla="*/ 2024481 w 4833128"/>
              <a:gd name="connsiteY1813" fmla="*/ 340830 h 5107330"/>
              <a:gd name="connsiteX1814" fmla="*/ 2070608 w 4833128"/>
              <a:gd name="connsiteY1814" fmla="*/ 340830 h 5107330"/>
              <a:gd name="connsiteX1815" fmla="*/ 2103923 w 4833128"/>
              <a:gd name="connsiteY1815" fmla="*/ 374145 h 5107330"/>
              <a:gd name="connsiteX1816" fmla="*/ 2103923 w 4833128"/>
              <a:gd name="connsiteY1816" fmla="*/ 394646 h 5107330"/>
              <a:gd name="connsiteX1817" fmla="*/ 2091109 w 4833128"/>
              <a:gd name="connsiteY1817" fmla="*/ 438211 h 5107330"/>
              <a:gd name="connsiteX1818" fmla="*/ 2147487 w 4833128"/>
              <a:gd name="connsiteY1818" fmla="*/ 527903 h 5107330"/>
              <a:gd name="connsiteX1819" fmla="*/ 2134674 w 4833128"/>
              <a:gd name="connsiteY1819" fmla="*/ 538153 h 5107330"/>
              <a:gd name="connsiteX1820" fmla="*/ 2103923 w 4833128"/>
              <a:gd name="connsiteY1820" fmla="*/ 517652 h 5107330"/>
              <a:gd name="connsiteX1821" fmla="*/ 2080859 w 4833128"/>
              <a:gd name="connsiteY1821" fmla="*/ 527903 h 5107330"/>
              <a:gd name="connsiteX1822" fmla="*/ 2070608 w 4833128"/>
              <a:gd name="connsiteY1822" fmla="*/ 527903 h 5107330"/>
              <a:gd name="connsiteX1823" fmla="*/ 2003980 w 4833128"/>
              <a:gd name="connsiteY1823" fmla="*/ 461274 h 5107330"/>
              <a:gd name="connsiteX1824" fmla="*/ 2003980 w 4833128"/>
              <a:gd name="connsiteY1824" fmla="*/ 361332 h 5107330"/>
              <a:gd name="connsiteX1825" fmla="*/ 2024481 w 4833128"/>
              <a:gd name="connsiteY1825" fmla="*/ 340830 h 5107330"/>
              <a:gd name="connsiteX1826" fmla="*/ 540716 w 4833128"/>
              <a:gd name="connsiteY1826" fmla="*/ 284452 h 5107330"/>
              <a:gd name="connsiteX1827" fmla="*/ 561217 w 4833128"/>
              <a:gd name="connsiteY1827" fmla="*/ 307516 h 5107330"/>
              <a:gd name="connsiteX1828" fmla="*/ 561217 w 4833128"/>
              <a:gd name="connsiteY1828" fmla="*/ 340830 h 5107330"/>
              <a:gd name="connsiteX1829" fmla="*/ 540716 w 4833128"/>
              <a:gd name="connsiteY1829" fmla="*/ 340830 h 5107330"/>
              <a:gd name="connsiteX1830" fmla="*/ 517652 w 4833128"/>
              <a:gd name="connsiteY1830" fmla="*/ 317767 h 5107330"/>
              <a:gd name="connsiteX1831" fmla="*/ 517652 w 4833128"/>
              <a:gd name="connsiteY1831" fmla="*/ 307516 h 5107330"/>
              <a:gd name="connsiteX1832" fmla="*/ 540716 w 4833128"/>
              <a:gd name="connsiteY1832" fmla="*/ 284452 h 5107330"/>
              <a:gd name="connsiteX1833" fmla="*/ 748289 w 4833128"/>
              <a:gd name="connsiteY1833" fmla="*/ 197323 h 5107330"/>
              <a:gd name="connsiteX1834" fmla="*/ 771353 w 4833128"/>
              <a:gd name="connsiteY1834" fmla="*/ 197323 h 5107330"/>
              <a:gd name="connsiteX1835" fmla="*/ 804667 w 4833128"/>
              <a:gd name="connsiteY1835" fmla="*/ 230637 h 5107330"/>
              <a:gd name="connsiteX1836" fmla="*/ 804667 w 4833128"/>
              <a:gd name="connsiteY1836" fmla="*/ 263952 h 5107330"/>
              <a:gd name="connsiteX1837" fmla="*/ 781603 w 4833128"/>
              <a:gd name="connsiteY1837" fmla="*/ 284452 h 5107330"/>
              <a:gd name="connsiteX1838" fmla="*/ 771353 w 4833128"/>
              <a:gd name="connsiteY1838" fmla="*/ 284452 h 5107330"/>
              <a:gd name="connsiteX1839" fmla="*/ 727788 w 4833128"/>
              <a:gd name="connsiteY1839" fmla="*/ 240888 h 5107330"/>
              <a:gd name="connsiteX1840" fmla="*/ 727788 w 4833128"/>
              <a:gd name="connsiteY1840" fmla="*/ 220387 h 5107330"/>
              <a:gd name="connsiteX1841" fmla="*/ 748289 w 4833128"/>
              <a:gd name="connsiteY1841" fmla="*/ 197323 h 5107330"/>
              <a:gd name="connsiteX1842" fmla="*/ 1212126 w 4833128"/>
              <a:gd name="connsiteY1842" fmla="*/ 0 h 5107330"/>
              <a:gd name="connsiteX1843" fmla="*/ 1222376 w 4833128"/>
              <a:gd name="connsiteY1843" fmla="*/ 0 h 5107330"/>
              <a:gd name="connsiteX1844" fmla="*/ 1242877 w 4833128"/>
              <a:gd name="connsiteY1844" fmla="*/ 20501 h 5107330"/>
              <a:gd name="connsiteX1845" fmla="*/ 1242877 w 4833128"/>
              <a:gd name="connsiteY1845" fmla="*/ 30752 h 5107330"/>
              <a:gd name="connsiteX1846" fmla="*/ 1222376 w 4833128"/>
              <a:gd name="connsiteY1846" fmla="*/ 53815 h 5107330"/>
              <a:gd name="connsiteX1847" fmla="*/ 1189062 w 4833128"/>
              <a:gd name="connsiteY1847" fmla="*/ 20501 h 5107330"/>
              <a:gd name="connsiteX1848" fmla="*/ 1212126 w 4833128"/>
              <a:gd name="connsiteY1848" fmla="*/ 0 h 5107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Lst>
            <a:rect l="l" t="t" r="r" b="b"/>
            <a:pathLst>
              <a:path w="4833128" h="5107330">
                <a:moveTo>
                  <a:pt x="3500559" y="5040702"/>
                </a:moveTo>
                <a:lnTo>
                  <a:pt x="3523622" y="5074016"/>
                </a:lnTo>
                <a:cubicBezTo>
                  <a:pt x="3523622" y="5084267"/>
                  <a:pt x="3512518" y="5095372"/>
                  <a:pt x="3490308" y="5107330"/>
                </a:cubicBezTo>
                <a:lnTo>
                  <a:pt x="3467244" y="5074016"/>
                </a:lnTo>
                <a:cubicBezTo>
                  <a:pt x="3467244" y="5063766"/>
                  <a:pt x="3478349" y="5052661"/>
                  <a:pt x="3500559" y="5040702"/>
                </a:cubicBezTo>
                <a:close/>
                <a:moveTo>
                  <a:pt x="2344810" y="4986887"/>
                </a:moveTo>
                <a:lnTo>
                  <a:pt x="2355061" y="4986887"/>
                </a:lnTo>
                <a:cubicBezTo>
                  <a:pt x="2370437" y="4988595"/>
                  <a:pt x="2378125" y="4995429"/>
                  <a:pt x="2378125" y="5007388"/>
                </a:cubicBezTo>
                <a:lnTo>
                  <a:pt x="2378125" y="5030451"/>
                </a:lnTo>
                <a:lnTo>
                  <a:pt x="2344810" y="5030451"/>
                </a:lnTo>
                <a:cubicBezTo>
                  <a:pt x="2329435" y="5030451"/>
                  <a:pt x="2321747" y="5022763"/>
                  <a:pt x="2321747" y="5007388"/>
                </a:cubicBezTo>
                <a:cubicBezTo>
                  <a:pt x="2325164" y="4993720"/>
                  <a:pt x="2332852" y="4986887"/>
                  <a:pt x="2344810" y="4986887"/>
                </a:cubicBezTo>
                <a:close/>
                <a:moveTo>
                  <a:pt x="2224366" y="4986887"/>
                </a:moveTo>
                <a:lnTo>
                  <a:pt x="2244868" y="5020201"/>
                </a:lnTo>
                <a:cubicBezTo>
                  <a:pt x="2244868" y="5033868"/>
                  <a:pt x="2238034" y="5040702"/>
                  <a:pt x="2224366" y="5040702"/>
                </a:cubicBezTo>
                <a:lnTo>
                  <a:pt x="2214116" y="5040702"/>
                </a:lnTo>
                <a:cubicBezTo>
                  <a:pt x="2198740" y="5040702"/>
                  <a:pt x="2191052" y="5033868"/>
                  <a:pt x="2191052" y="5020201"/>
                </a:cubicBezTo>
                <a:cubicBezTo>
                  <a:pt x="2191052" y="5008242"/>
                  <a:pt x="2202157" y="4997137"/>
                  <a:pt x="2224366" y="4986887"/>
                </a:cubicBezTo>
                <a:close/>
                <a:moveTo>
                  <a:pt x="2257681" y="4722935"/>
                </a:moveTo>
                <a:lnTo>
                  <a:pt x="2257681" y="4733186"/>
                </a:lnTo>
                <a:cubicBezTo>
                  <a:pt x="2247430" y="4763938"/>
                  <a:pt x="2228638" y="4786147"/>
                  <a:pt x="2201303" y="4799815"/>
                </a:cubicBezTo>
                <a:cubicBezTo>
                  <a:pt x="2201303" y="4791272"/>
                  <a:pt x="2197886" y="4787001"/>
                  <a:pt x="2191052" y="4787001"/>
                </a:cubicBezTo>
                <a:lnTo>
                  <a:pt x="2191052" y="4799815"/>
                </a:lnTo>
                <a:cubicBezTo>
                  <a:pt x="2197886" y="4813482"/>
                  <a:pt x="2201303" y="4824587"/>
                  <a:pt x="2201303" y="4833128"/>
                </a:cubicBezTo>
                <a:cubicBezTo>
                  <a:pt x="2191052" y="4862172"/>
                  <a:pt x="2179947" y="4876693"/>
                  <a:pt x="2167989" y="4876693"/>
                </a:cubicBezTo>
                <a:cubicBezTo>
                  <a:pt x="2138945" y="4864734"/>
                  <a:pt x="2124424" y="4853630"/>
                  <a:pt x="2124424" y="4843379"/>
                </a:cubicBezTo>
                <a:cubicBezTo>
                  <a:pt x="2124424" y="4828003"/>
                  <a:pt x="2135529" y="4820315"/>
                  <a:pt x="2157738" y="4820315"/>
                </a:cubicBezTo>
                <a:lnTo>
                  <a:pt x="2134674" y="4787001"/>
                </a:lnTo>
                <a:cubicBezTo>
                  <a:pt x="2134674" y="4766500"/>
                  <a:pt x="2175676" y="4745145"/>
                  <a:pt x="2257681" y="4722935"/>
                </a:cubicBezTo>
                <a:close/>
                <a:moveTo>
                  <a:pt x="2401188" y="4633243"/>
                </a:moveTo>
                <a:lnTo>
                  <a:pt x="2411439" y="4633243"/>
                </a:lnTo>
                <a:lnTo>
                  <a:pt x="2411439" y="4646056"/>
                </a:lnTo>
                <a:cubicBezTo>
                  <a:pt x="2411439" y="4656307"/>
                  <a:pt x="2400334" y="4666557"/>
                  <a:pt x="2378125" y="4676808"/>
                </a:cubicBezTo>
                <a:lnTo>
                  <a:pt x="2367874" y="4676808"/>
                </a:lnTo>
                <a:lnTo>
                  <a:pt x="2367874" y="4666557"/>
                </a:lnTo>
                <a:cubicBezTo>
                  <a:pt x="2367874" y="4656307"/>
                  <a:pt x="2378979" y="4645202"/>
                  <a:pt x="2401188" y="4633243"/>
                </a:cubicBezTo>
                <a:close/>
                <a:moveTo>
                  <a:pt x="2014230" y="4622992"/>
                </a:moveTo>
                <a:lnTo>
                  <a:pt x="2024481" y="4622992"/>
                </a:lnTo>
                <a:cubicBezTo>
                  <a:pt x="2056941" y="4660578"/>
                  <a:pt x="2097943" y="4682787"/>
                  <a:pt x="2147487" y="4689621"/>
                </a:cubicBezTo>
                <a:cubicBezTo>
                  <a:pt x="2149196" y="4674245"/>
                  <a:pt x="2156030" y="4666557"/>
                  <a:pt x="2167989" y="4666557"/>
                </a:cubicBezTo>
                <a:cubicBezTo>
                  <a:pt x="2181656" y="4673391"/>
                  <a:pt x="2197032" y="4676808"/>
                  <a:pt x="2214116" y="4676808"/>
                </a:cubicBezTo>
                <a:lnTo>
                  <a:pt x="2214116" y="4699872"/>
                </a:lnTo>
                <a:cubicBezTo>
                  <a:pt x="2195323" y="4699872"/>
                  <a:pt x="2176531" y="4710976"/>
                  <a:pt x="2157738" y="4733186"/>
                </a:cubicBezTo>
                <a:cubicBezTo>
                  <a:pt x="2150904" y="4733186"/>
                  <a:pt x="2147487" y="4729769"/>
                  <a:pt x="2147487" y="4722935"/>
                </a:cubicBezTo>
                <a:lnTo>
                  <a:pt x="2091109" y="4733186"/>
                </a:lnTo>
                <a:lnTo>
                  <a:pt x="2057795" y="4733186"/>
                </a:lnTo>
                <a:lnTo>
                  <a:pt x="2014230" y="4699872"/>
                </a:lnTo>
                <a:cubicBezTo>
                  <a:pt x="2014230" y="4715247"/>
                  <a:pt x="2007397" y="4722935"/>
                  <a:pt x="1993729" y="4722935"/>
                </a:cubicBezTo>
                <a:cubicBezTo>
                  <a:pt x="1978354" y="4722935"/>
                  <a:pt x="1970666" y="4715247"/>
                  <a:pt x="1970666" y="4699872"/>
                </a:cubicBezTo>
                <a:cubicBezTo>
                  <a:pt x="1970666" y="4660578"/>
                  <a:pt x="1985187" y="4634952"/>
                  <a:pt x="2014230" y="4622992"/>
                </a:cubicBezTo>
                <a:close/>
                <a:moveTo>
                  <a:pt x="3610752" y="4556364"/>
                </a:moveTo>
                <a:lnTo>
                  <a:pt x="3621002" y="4556364"/>
                </a:lnTo>
                <a:cubicBezTo>
                  <a:pt x="3636378" y="4559781"/>
                  <a:pt x="3644066" y="4567469"/>
                  <a:pt x="3644066" y="4579428"/>
                </a:cubicBezTo>
                <a:lnTo>
                  <a:pt x="3644066" y="4599929"/>
                </a:lnTo>
                <a:cubicBezTo>
                  <a:pt x="3644066" y="4615305"/>
                  <a:pt x="3636378" y="4622992"/>
                  <a:pt x="3621002" y="4622992"/>
                </a:cubicBezTo>
                <a:cubicBezTo>
                  <a:pt x="3610752" y="4622992"/>
                  <a:pt x="3600501" y="4611888"/>
                  <a:pt x="3590251" y="4589678"/>
                </a:cubicBezTo>
                <a:lnTo>
                  <a:pt x="3590251" y="4579428"/>
                </a:lnTo>
                <a:cubicBezTo>
                  <a:pt x="3591959" y="4564052"/>
                  <a:pt x="3598793" y="4556364"/>
                  <a:pt x="3610752" y="4556364"/>
                </a:cubicBezTo>
                <a:close/>
                <a:moveTo>
                  <a:pt x="2598511" y="4556364"/>
                </a:moveTo>
                <a:cubicBezTo>
                  <a:pt x="2598511" y="4563198"/>
                  <a:pt x="2601928" y="4566615"/>
                  <a:pt x="2608762" y="4566615"/>
                </a:cubicBezTo>
                <a:cubicBezTo>
                  <a:pt x="2593386" y="4611034"/>
                  <a:pt x="2578865" y="4633243"/>
                  <a:pt x="2565197" y="4633243"/>
                </a:cubicBezTo>
                <a:lnTo>
                  <a:pt x="2554947" y="4612742"/>
                </a:lnTo>
                <a:cubicBezTo>
                  <a:pt x="2568614" y="4578574"/>
                  <a:pt x="2583136" y="4559781"/>
                  <a:pt x="2598511" y="4556364"/>
                </a:cubicBezTo>
                <a:close/>
                <a:moveTo>
                  <a:pt x="2862463" y="4546113"/>
                </a:moveTo>
                <a:cubicBezTo>
                  <a:pt x="2843670" y="4568323"/>
                  <a:pt x="2829149" y="4579428"/>
                  <a:pt x="2818898" y="4579428"/>
                </a:cubicBezTo>
                <a:lnTo>
                  <a:pt x="2818898" y="4599929"/>
                </a:lnTo>
                <a:cubicBezTo>
                  <a:pt x="2830857" y="4599929"/>
                  <a:pt x="2845378" y="4585407"/>
                  <a:pt x="2862463" y="4556364"/>
                </a:cubicBezTo>
                <a:close/>
                <a:moveTo>
                  <a:pt x="3280172" y="4523050"/>
                </a:moveTo>
                <a:cubicBezTo>
                  <a:pt x="3309215" y="4538426"/>
                  <a:pt x="3323737" y="4560635"/>
                  <a:pt x="3323737" y="4589678"/>
                </a:cubicBezTo>
                <a:lnTo>
                  <a:pt x="3269922" y="4589678"/>
                </a:lnTo>
                <a:cubicBezTo>
                  <a:pt x="3254546" y="4589678"/>
                  <a:pt x="3246858" y="4581990"/>
                  <a:pt x="3246858" y="4566615"/>
                </a:cubicBezTo>
                <a:lnTo>
                  <a:pt x="3246858" y="4556364"/>
                </a:lnTo>
                <a:cubicBezTo>
                  <a:pt x="3246858" y="4546113"/>
                  <a:pt x="3257963" y="4535009"/>
                  <a:pt x="3280172" y="4523050"/>
                </a:cubicBezTo>
                <a:close/>
                <a:moveTo>
                  <a:pt x="1947602" y="4458984"/>
                </a:moveTo>
                <a:lnTo>
                  <a:pt x="1980916" y="4458984"/>
                </a:lnTo>
                <a:cubicBezTo>
                  <a:pt x="1996292" y="4460692"/>
                  <a:pt x="2003980" y="4467526"/>
                  <a:pt x="2003980" y="4479485"/>
                </a:cubicBezTo>
                <a:cubicBezTo>
                  <a:pt x="1985187" y="4479485"/>
                  <a:pt x="1966395" y="4487173"/>
                  <a:pt x="1947602" y="4502549"/>
                </a:cubicBezTo>
                <a:lnTo>
                  <a:pt x="1927101" y="4502549"/>
                </a:lnTo>
                <a:lnTo>
                  <a:pt x="1927101" y="4479485"/>
                </a:lnTo>
                <a:cubicBezTo>
                  <a:pt x="1928809" y="4465818"/>
                  <a:pt x="1935643" y="4458984"/>
                  <a:pt x="1947602" y="4458984"/>
                </a:cubicBezTo>
                <a:close/>
                <a:moveTo>
                  <a:pt x="2972656" y="4435920"/>
                </a:moveTo>
                <a:lnTo>
                  <a:pt x="2982907" y="4435920"/>
                </a:lnTo>
                <a:lnTo>
                  <a:pt x="2982907" y="4479485"/>
                </a:lnTo>
                <a:lnTo>
                  <a:pt x="3016221" y="4502549"/>
                </a:lnTo>
                <a:cubicBezTo>
                  <a:pt x="3016221" y="4494007"/>
                  <a:pt x="3019638" y="4489735"/>
                  <a:pt x="3026471" y="4489735"/>
                </a:cubicBezTo>
                <a:lnTo>
                  <a:pt x="3026471" y="4512799"/>
                </a:lnTo>
                <a:cubicBezTo>
                  <a:pt x="2990594" y="4512799"/>
                  <a:pt x="2972656" y="4520487"/>
                  <a:pt x="2972656" y="4535863"/>
                </a:cubicBezTo>
                <a:cubicBezTo>
                  <a:pt x="2979490" y="4535863"/>
                  <a:pt x="2982907" y="4539280"/>
                  <a:pt x="2982907" y="4546113"/>
                </a:cubicBezTo>
                <a:cubicBezTo>
                  <a:pt x="2938488" y="4546113"/>
                  <a:pt x="2890652" y="4575157"/>
                  <a:pt x="2839399" y="4633243"/>
                </a:cubicBezTo>
                <a:lnTo>
                  <a:pt x="2829149" y="4633243"/>
                </a:lnTo>
                <a:lnTo>
                  <a:pt x="2808647" y="4622992"/>
                </a:lnTo>
                <a:cubicBezTo>
                  <a:pt x="2808647" y="4643494"/>
                  <a:pt x="2764229" y="4658015"/>
                  <a:pt x="2675390" y="4666557"/>
                </a:cubicBezTo>
                <a:lnTo>
                  <a:pt x="2675390" y="4656307"/>
                </a:lnTo>
                <a:cubicBezTo>
                  <a:pt x="2687349" y="4606763"/>
                  <a:pt x="2724081" y="4566615"/>
                  <a:pt x="2785584" y="4535863"/>
                </a:cubicBezTo>
                <a:lnTo>
                  <a:pt x="2818898" y="4556364"/>
                </a:lnTo>
                <a:cubicBezTo>
                  <a:pt x="2818898" y="4537572"/>
                  <a:pt x="2844524" y="4523050"/>
                  <a:pt x="2895777" y="4512799"/>
                </a:cubicBezTo>
                <a:lnTo>
                  <a:pt x="2929091" y="4512799"/>
                </a:lnTo>
                <a:cubicBezTo>
                  <a:pt x="2934217" y="4461547"/>
                  <a:pt x="2948738" y="4435920"/>
                  <a:pt x="2972656" y="4435920"/>
                </a:cubicBezTo>
                <a:close/>
                <a:moveTo>
                  <a:pt x="935361" y="4412856"/>
                </a:moveTo>
                <a:lnTo>
                  <a:pt x="945612" y="4412856"/>
                </a:lnTo>
                <a:cubicBezTo>
                  <a:pt x="960988" y="4416273"/>
                  <a:pt x="968676" y="4423961"/>
                  <a:pt x="968676" y="4435920"/>
                </a:cubicBezTo>
                <a:lnTo>
                  <a:pt x="968676" y="4458984"/>
                </a:lnTo>
                <a:cubicBezTo>
                  <a:pt x="968676" y="4472651"/>
                  <a:pt x="960988" y="4479485"/>
                  <a:pt x="945612" y="4479485"/>
                </a:cubicBezTo>
                <a:lnTo>
                  <a:pt x="925111" y="4479485"/>
                </a:lnTo>
                <a:cubicBezTo>
                  <a:pt x="909735" y="4479485"/>
                  <a:pt x="902047" y="4472651"/>
                  <a:pt x="902047" y="4458984"/>
                </a:cubicBezTo>
                <a:lnTo>
                  <a:pt x="902047" y="4446171"/>
                </a:lnTo>
                <a:cubicBezTo>
                  <a:pt x="902047" y="4435920"/>
                  <a:pt x="913152" y="4424816"/>
                  <a:pt x="935361" y="4412856"/>
                </a:cubicBezTo>
                <a:close/>
                <a:moveTo>
                  <a:pt x="4689621" y="4259098"/>
                </a:moveTo>
                <a:lnTo>
                  <a:pt x="4712684" y="4259098"/>
                </a:lnTo>
                <a:lnTo>
                  <a:pt x="4779313" y="4292413"/>
                </a:lnTo>
                <a:lnTo>
                  <a:pt x="4833128" y="4282162"/>
                </a:lnTo>
                <a:lnTo>
                  <a:pt x="4833128" y="4292413"/>
                </a:lnTo>
                <a:lnTo>
                  <a:pt x="4822878" y="4335977"/>
                </a:lnTo>
                <a:cubicBezTo>
                  <a:pt x="4780167" y="4335977"/>
                  <a:pt x="4735748" y="4310351"/>
                  <a:pt x="4689621" y="4259098"/>
                </a:cubicBezTo>
                <a:close/>
                <a:moveTo>
                  <a:pt x="1078869" y="4248848"/>
                </a:moveTo>
                <a:lnTo>
                  <a:pt x="1112183" y="4248848"/>
                </a:lnTo>
                <a:lnTo>
                  <a:pt x="1112183" y="4259098"/>
                </a:lnTo>
                <a:cubicBezTo>
                  <a:pt x="1112183" y="4274474"/>
                  <a:pt x="1104495" y="4282162"/>
                  <a:pt x="1089119" y="4282162"/>
                </a:cubicBezTo>
                <a:lnTo>
                  <a:pt x="1078869" y="4282162"/>
                </a:lnTo>
                <a:close/>
                <a:moveTo>
                  <a:pt x="3236607" y="4238597"/>
                </a:moveTo>
                <a:lnTo>
                  <a:pt x="3246858" y="4238597"/>
                </a:lnTo>
                <a:lnTo>
                  <a:pt x="3246858" y="4248848"/>
                </a:lnTo>
                <a:cubicBezTo>
                  <a:pt x="3246858" y="4262515"/>
                  <a:pt x="3240024" y="4269349"/>
                  <a:pt x="3226357" y="4269349"/>
                </a:cubicBezTo>
                <a:lnTo>
                  <a:pt x="3213544" y="4248848"/>
                </a:lnTo>
                <a:close/>
                <a:moveTo>
                  <a:pt x="1399198" y="4205283"/>
                </a:moveTo>
                <a:cubicBezTo>
                  <a:pt x="1412866" y="4206992"/>
                  <a:pt x="1419699" y="4213825"/>
                  <a:pt x="1419699" y="4225784"/>
                </a:cubicBezTo>
                <a:cubicBezTo>
                  <a:pt x="1419699" y="4241160"/>
                  <a:pt x="1412866" y="4248848"/>
                  <a:pt x="1399198" y="4248848"/>
                </a:cubicBezTo>
                <a:cubicBezTo>
                  <a:pt x="1383822" y="4248848"/>
                  <a:pt x="1376135" y="4241160"/>
                  <a:pt x="1376135" y="4225784"/>
                </a:cubicBezTo>
                <a:cubicBezTo>
                  <a:pt x="1377843" y="4212117"/>
                  <a:pt x="1385531" y="4205283"/>
                  <a:pt x="1399198" y="4205283"/>
                </a:cubicBezTo>
                <a:close/>
                <a:moveTo>
                  <a:pt x="3169979" y="4138654"/>
                </a:moveTo>
                <a:lnTo>
                  <a:pt x="3169979" y="4171969"/>
                </a:lnTo>
                <a:lnTo>
                  <a:pt x="3182792" y="4171969"/>
                </a:lnTo>
                <a:cubicBezTo>
                  <a:pt x="3182792" y="4163427"/>
                  <a:pt x="3186209" y="4152322"/>
                  <a:pt x="3193043" y="4138654"/>
                </a:cubicBezTo>
                <a:close/>
                <a:moveTo>
                  <a:pt x="3303236" y="4095090"/>
                </a:moveTo>
                <a:lnTo>
                  <a:pt x="3336550" y="4095090"/>
                </a:lnTo>
                <a:cubicBezTo>
                  <a:pt x="3328008" y="4108757"/>
                  <a:pt x="3323737" y="4119862"/>
                  <a:pt x="3323737" y="4128404"/>
                </a:cubicBezTo>
                <a:lnTo>
                  <a:pt x="3303236" y="4128404"/>
                </a:lnTo>
                <a:close/>
                <a:moveTo>
                  <a:pt x="1155748" y="4082277"/>
                </a:moveTo>
                <a:lnTo>
                  <a:pt x="1189062" y="4082277"/>
                </a:lnTo>
                <a:cubicBezTo>
                  <a:pt x="1201021" y="4082277"/>
                  <a:pt x="1215543" y="4097652"/>
                  <a:pt x="1232627" y="4128404"/>
                </a:cubicBezTo>
                <a:lnTo>
                  <a:pt x="1232627" y="4138654"/>
                </a:lnTo>
                <a:cubicBezTo>
                  <a:pt x="1181374" y="4124987"/>
                  <a:pt x="1155748" y="4110465"/>
                  <a:pt x="1155748" y="4095090"/>
                </a:cubicBezTo>
                <a:close/>
                <a:moveTo>
                  <a:pt x="4195033" y="4051525"/>
                </a:moveTo>
                <a:lnTo>
                  <a:pt x="4205283" y="4072026"/>
                </a:lnTo>
                <a:lnTo>
                  <a:pt x="4184782" y="4082277"/>
                </a:lnTo>
                <a:lnTo>
                  <a:pt x="4171969" y="4061775"/>
                </a:lnTo>
                <a:close/>
                <a:moveTo>
                  <a:pt x="3413429" y="4028461"/>
                </a:moveTo>
                <a:lnTo>
                  <a:pt x="3423680" y="4051525"/>
                </a:lnTo>
                <a:lnTo>
                  <a:pt x="3403179" y="4061775"/>
                </a:lnTo>
                <a:lnTo>
                  <a:pt x="3390365" y="4038712"/>
                </a:lnTo>
                <a:close/>
                <a:moveTo>
                  <a:pt x="1012240" y="3995147"/>
                </a:moveTo>
                <a:cubicBezTo>
                  <a:pt x="1022491" y="3995147"/>
                  <a:pt x="1033596" y="4006252"/>
                  <a:pt x="1045555" y="4028461"/>
                </a:cubicBezTo>
                <a:cubicBezTo>
                  <a:pt x="1045555" y="4043837"/>
                  <a:pt x="1038721" y="4051525"/>
                  <a:pt x="1025054" y="4051525"/>
                </a:cubicBezTo>
                <a:lnTo>
                  <a:pt x="1012240" y="4051525"/>
                </a:lnTo>
                <a:cubicBezTo>
                  <a:pt x="998573" y="4051525"/>
                  <a:pt x="991739" y="4043837"/>
                  <a:pt x="991739" y="4028461"/>
                </a:cubicBezTo>
                <a:lnTo>
                  <a:pt x="991739" y="4018211"/>
                </a:lnTo>
                <a:cubicBezTo>
                  <a:pt x="993448" y="4002835"/>
                  <a:pt x="1000281" y="3995147"/>
                  <a:pt x="1012240" y="3995147"/>
                </a:cubicBezTo>
                <a:close/>
                <a:moveTo>
                  <a:pt x="4118154" y="3928518"/>
                </a:moveTo>
                <a:lnTo>
                  <a:pt x="4138655" y="3928518"/>
                </a:lnTo>
                <a:cubicBezTo>
                  <a:pt x="4314622" y="3996856"/>
                  <a:pt x="4406877" y="4052379"/>
                  <a:pt x="4415419" y="4095090"/>
                </a:cubicBezTo>
                <a:lnTo>
                  <a:pt x="4402606" y="4095090"/>
                </a:lnTo>
                <a:cubicBezTo>
                  <a:pt x="4337686" y="4072880"/>
                  <a:pt x="4242868" y="4017357"/>
                  <a:pt x="4118154" y="3928518"/>
                </a:cubicBezTo>
                <a:close/>
                <a:moveTo>
                  <a:pt x="3500559" y="3928518"/>
                </a:moveTo>
                <a:lnTo>
                  <a:pt x="3500559" y="3961833"/>
                </a:lnTo>
                <a:cubicBezTo>
                  <a:pt x="3500559" y="3977209"/>
                  <a:pt x="3493725" y="3984896"/>
                  <a:pt x="3480058" y="3984896"/>
                </a:cubicBezTo>
                <a:lnTo>
                  <a:pt x="3467244" y="3984896"/>
                </a:lnTo>
                <a:lnTo>
                  <a:pt x="3467244" y="3961833"/>
                </a:lnTo>
                <a:cubicBezTo>
                  <a:pt x="3467244" y="3951582"/>
                  <a:pt x="3478349" y="3940478"/>
                  <a:pt x="3500559" y="3928518"/>
                </a:cubicBezTo>
                <a:close/>
                <a:moveTo>
                  <a:pt x="3787574" y="3918268"/>
                </a:moveTo>
                <a:lnTo>
                  <a:pt x="3797824" y="3918268"/>
                </a:lnTo>
                <a:cubicBezTo>
                  <a:pt x="3813200" y="3919977"/>
                  <a:pt x="3820888" y="3927664"/>
                  <a:pt x="3820888" y="3941332"/>
                </a:cubicBezTo>
                <a:lnTo>
                  <a:pt x="3797824" y="3951582"/>
                </a:lnTo>
                <a:lnTo>
                  <a:pt x="3787574" y="3951582"/>
                </a:lnTo>
                <a:close/>
                <a:moveTo>
                  <a:pt x="738039" y="3851639"/>
                </a:moveTo>
                <a:lnTo>
                  <a:pt x="758540" y="3851639"/>
                </a:lnTo>
                <a:cubicBezTo>
                  <a:pt x="773915" y="3855056"/>
                  <a:pt x="781603" y="3862744"/>
                  <a:pt x="781603" y="3874703"/>
                </a:cubicBezTo>
                <a:cubicBezTo>
                  <a:pt x="781603" y="3884954"/>
                  <a:pt x="770499" y="3896059"/>
                  <a:pt x="748289" y="3908017"/>
                </a:cubicBezTo>
                <a:cubicBezTo>
                  <a:pt x="738039" y="3908017"/>
                  <a:pt x="726934" y="3896913"/>
                  <a:pt x="714975" y="3874703"/>
                </a:cubicBezTo>
                <a:cubicBezTo>
                  <a:pt x="718392" y="3859327"/>
                  <a:pt x="726080" y="3851639"/>
                  <a:pt x="738039" y="3851639"/>
                </a:cubicBezTo>
                <a:close/>
                <a:moveTo>
                  <a:pt x="1276192" y="3841389"/>
                </a:moveTo>
                <a:lnTo>
                  <a:pt x="1309506" y="3841389"/>
                </a:lnTo>
                <a:cubicBezTo>
                  <a:pt x="1318048" y="3894350"/>
                  <a:pt x="1322319" y="3923393"/>
                  <a:pt x="1322319" y="3928518"/>
                </a:cubicBezTo>
                <a:lnTo>
                  <a:pt x="1299255" y="3928518"/>
                </a:lnTo>
                <a:cubicBezTo>
                  <a:pt x="1299255" y="3901184"/>
                  <a:pt x="1291568" y="3879828"/>
                  <a:pt x="1276192" y="3864453"/>
                </a:cubicBezTo>
                <a:close/>
                <a:moveTo>
                  <a:pt x="3610752" y="3808075"/>
                </a:moveTo>
                <a:lnTo>
                  <a:pt x="3633816" y="3808075"/>
                </a:lnTo>
                <a:lnTo>
                  <a:pt x="3644066" y="3864453"/>
                </a:lnTo>
                <a:lnTo>
                  <a:pt x="3590251" y="3874703"/>
                </a:lnTo>
                <a:lnTo>
                  <a:pt x="3577438" y="3851639"/>
                </a:lnTo>
                <a:lnTo>
                  <a:pt x="3577438" y="3841389"/>
                </a:lnTo>
                <a:cubicBezTo>
                  <a:pt x="3577438" y="3831138"/>
                  <a:pt x="3588542" y="3820034"/>
                  <a:pt x="3610752" y="3808075"/>
                </a:cubicBezTo>
                <a:close/>
                <a:moveTo>
                  <a:pt x="2267931" y="3764510"/>
                </a:moveTo>
                <a:lnTo>
                  <a:pt x="2257681" y="3785011"/>
                </a:lnTo>
                <a:lnTo>
                  <a:pt x="2278182" y="3797824"/>
                </a:lnTo>
                <a:lnTo>
                  <a:pt x="2290995" y="3774761"/>
                </a:lnTo>
                <a:close/>
                <a:moveTo>
                  <a:pt x="4722935" y="3741446"/>
                </a:moveTo>
                <a:lnTo>
                  <a:pt x="4733186" y="3741446"/>
                </a:lnTo>
                <a:cubicBezTo>
                  <a:pt x="4748562" y="3744863"/>
                  <a:pt x="4756249" y="3752551"/>
                  <a:pt x="4756249" y="3764510"/>
                </a:cubicBezTo>
                <a:cubicBezTo>
                  <a:pt x="4756249" y="3778177"/>
                  <a:pt x="4748562" y="3785011"/>
                  <a:pt x="4733186" y="3785011"/>
                </a:cubicBezTo>
                <a:lnTo>
                  <a:pt x="4722935" y="3764510"/>
                </a:lnTo>
                <a:close/>
                <a:moveTo>
                  <a:pt x="1365884" y="3741446"/>
                </a:moveTo>
                <a:cubicBezTo>
                  <a:pt x="1350508" y="3744863"/>
                  <a:pt x="1342820" y="3752551"/>
                  <a:pt x="1342820" y="3764510"/>
                </a:cubicBezTo>
                <a:cubicBezTo>
                  <a:pt x="1349654" y="3778177"/>
                  <a:pt x="1353071" y="3789282"/>
                  <a:pt x="1353071" y="3797824"/>
                </a:cubicBezTo>
                <a:lnTo>
                  <a:pt x="1365884" y="3797824"/>
                </a:lnTo>
                <a:lnTo>
                  <a:pt x="1376135" y="3741446"/>
                </a:lnTo>
                <a:close/>
                <a:moveTo>
                  <a:pt x="4228347" y="3720945"/>
                </a:moveTo>
                <a:cubicBezTo>
                  <a:pt x="4242014" y="3722654"/>
                  <a:pt x="4248848" y="3729487"/>
                  <a:pt x="4248848" y="3741446"/>
                </a:cubicBezTo>
                <a:lnTo>
                  <a:pt x="4248848" y="3754259"/>
                </a:lnTo>
                <a:lnTo>
                  <a:pt x="4228347" y="3754259"/>
                </a:lnTo>
                <a:cubicBezTo>
                  <a:pt x="4212971" y="3754259"/>
                  <a:pt x="4205283" y="3746571"/>
                  <a:pt x="4205283" y="3731196"/>
                </a:cubicBezTo>
                <a:close/>
                <a:moveTo>
                  <a:pt x="2795834" y="3708132"/>
                </a:moveTo>
                <a:lnTo>
                  <a:pt x="2808647" y="3731196"/>
                </a:lnTo>
                <a:lnTo>
                  <a:pt x="2808647" y="3741446"/>
                </a:lnTo>
                <a:cubicBezTo>
                  <a:pt x="2777896" y="3787574"/>
                  <a:pt x="2747998" y="3817471"/>
                  <a:pt x="2718955" y="3831138"/>
                </a:cubicBezTo>
                <a:lnTo>
                  <a:pt x="2729206" y="3851639"/>
                </a:lnTo>
                <a:lnTo>
                  <a:pt x="2675390" y="3928518"/>
                </a:lnTo>
                <a:lnTo>
                  <a:pt x="2675390" y="3961833"/>
                </a:lnTo>
                <a:cubicBezTo>
                  <a:pt x="2731768" y="3937915"/>
                  <a:pt x="2816335" y="3857619"/>
                  <a:pt x="2929091" y="3720945"/>
                </a:cubicBezTo>
                <a:lnTo>
                  <a:pt x="2929091" y="3708132"/>
                </a:lnTo>
                <a:cubicBezTo>
                  <a:pt x="2884672" y="3740592"/>
                  <a:pt x="2859046" y="3770489"/>
                  <a:pt x="2852212" y="3797824"/>
                </a:cubicBezTo>
                <a:lnTo>
                  <a:pt x="2829149" y="3808075"/>
                </a:lnTo>
                <a:cubicBezTo>
                  <a:pt x="2815481" y="3808075"/>
                  <a:pt x="2808647" y="3800387"/>
                  <a:pt x="2808647" y="3785011"/>
                </a:cubicBezTo>
                <a:cubicBezTo>
                  <a:pt x="2822315" y="3761093"/>
                  <a:pt x="2829149" y="3739738"/>
                  <a:pt x="2829149" y="3720945"/>
                </a:cubicBezTo>
                <a:lnTo>
                  <a:pt x="2829149" y="3708132"/>
                </a:lnTo>
                <a:close/>
                <a:moveTo>
                  <a:pt x="2906028" y="3631253"/>
                </a:moveTo>
                <a:cubicBezTo>
                  <a:pt x="2861609" y="3631253"/>
                  <a:pt x="2839399" y="3653463"/>
                  <a:pt x="2839399" y="3697881"/>
                </a:cubicBezTo>
                <a:lnTo>
                  <a:pt x="2852212" y="3697881"/>
                </a:lnTo>
                <a:cubicBezTo>
                  <a:pt x="2864171" y="3697881"/>
                  <a:pt x="2878693" y="3683360"/>
                  <a:pt x="2895777" y="3654317"/>
                </a:cubicBezTo>
                <a:lnTo>
                  <a:pt x="2906028" y="3654317"/>
                </a:lnTo>
                <a:close/>
                <a:moveTo>
                  <a:pt x="1309506" y="3597939"/>
                </a:moveTo>
                <a:lnTo>
                  <a:pt x="1309506" y="3644066"/>
                </a:lnTo>
                <a:lnTo>
                  <a:pt x="1322319" y="3697881"/>
                </a:lnTo>
                <a:cubicBezTo>
                  <a:pt x="1335987" y="3697881"/>
                  <a:pt x="1342820" y="3691048"/>
                  <a:pt x="1342820" y="3677380"/>
                </a:cubicBezTo>
                <a:cubicBezTo>
                  <a:pt x="1329153" y="3660296"/>
                  <a:pt x="1322319" y="3633816"/>
                  <a:pt x="1322319" y="3597939"/>
                </a:cubicBezTo>
                <a:close/>
                <a:moveTo>
                  <a:pt x="738039" y="3597939"/>
                </a:moveTo>
                <a:cubicBezTo>
                  <a:pt x="804667" y="3620148"/>
                  <a:pt x="837981" y="3638941"/>
                  <a:pt x="837981" y="3654317"/>
                </a:cubicBezTo>
                <a:lnTo>
                  <a:pt x="837981" y="3664567"/>
                </a:lnTo>
                <a:lnTo>
                  <a:pt x="825168" y="3664567"/>
                </a:lnTo>
                <a:cubicBezTo>
                  <a:pt x="767082" y="3638941"/>
                  <a:pt x="738039" y="3621002"/>
                  <a:pt x="738039" y="3610752"/>
                </a:cubicBezTo>
                <a:close/>
                <a:moveTo>
                  <a:pt x="4007960" y="3567187"/>
                </a:moveTo>
                <a:cubicBezTo>
                  <a:pt x="4021628" y="3568896"/>
                  <a:pt x="4028461" y="3575729"/>
                  <a:pt x="4028461" y="3587688"/>
                </a:cubicBezTo>
                <a:lnTo>
                  <a:pt x="4028461" y="3597939"/>
                </a:lnTo>
                <a:cubicBezTo>
                  <a:pt x="4028461" y="3613314"/>
                  <a:pt x="4021628" y="3621002"/>
                  <a:pt x="4007960" y="3621002"/>
                </a:cubicBezTo>
                <a:cubicBezTo>
                  <a:pt x="3992584" y="3621002"/>
                  <a:pt x="3984897" y="3613314"/>
                  <a:pt x="3984897" y="3597939"/>
                </a:cubicBezTo>
                <a:lnTo>
                  <a:pt x="3984897" y="3587688"/>
                </a:lnTo>
                <a:cubicBezTo>
                  <a:pt x="3988313" y="3574021"/>
                  <a:pt x="3996001" y="3567187"/>
                  <a:pt x="4007960" y="3567187"/>
                </a:cubicBezTo>
                <a:close/>
                <a:moveTo>
                  <a:pt x="3667130" y="3510809"/>
                </a:moveTo>
                <a:cubicBezTo>
                  <a:pt x="3651754" y="3510809"/>
                  <a:pt x="3632962" y="3562062"/>
                  <a:pt x="3610752" y="3664567"/>
                </a:cubicBezTo>
                <a:lnTo>
                  <a:pt x="3633816" y="3664567"/>
                </a:lnTo>
                <a:cubicBezTo>
                  <a:pt x="3676526" y="3618440"/>
                  <a:pt x="3697881" y="3578292"/>
                  <a:pt x="3697881" y="3544123"/>
                </a:cubicBezTo>
                <a:cubicBezTo>
                  <a:pt x="3684214" y="3544123"/>
                  <a:pt x="3677380" y="3533019"/>
                  <a:pt x="3677380" y="3510809"/>
                </a:cubicBezTo>
                <a:close/>
                <a:moveTo>
                  <a:pt x="1265941" y="3500559"/>
                </a:moveTo>
                <a:lnTo>
                  <a:pt x="1265941" y="3521060"/>
                </a:lnTo>
                <a:cubicBezTo>
                  <a:pt x="1267650" y="3536435"/>
                  <a:pt x="1275338" y="3544123"/>
                  <a:pt x="1289005" y="3544123"/>
                </a:cubicBezTo>
                <a:lnTo>
                  <a:pt x="1289005" y="3500559"/>
                </a:lnTo>
                <a:close/>
                <a:moveTo>
                  <a:pt x="3082849" y="3487745"/>
                </a:moveTo>
                <a:cubicBezTo>
                  <a:pt x="3072599" y="3487745"/>
                  <a:pt x="3050389" y="3509955"/>
                  <a:pt x="3016221" y="3554374"/>
                </a:cubicBezTo>
                <a:lnTo>
                  <a:pt x="3016221" y="3587688"/>
                </a:lnTo>
                <a:cubicBezTo>
                  <a:pt x="3017929" y="3603064"/>
                  <a:pt x="3025617" y="3610752"/>
                  <a:pt x="3039285" y="3610752"/>
                </a:cubicBezTo>
                <a:cubicBezTo>
                  <a:pt x="3078578" y="3578292"/>
                  <a:pt x="3100788" y="3548395"/>
                  <a:pt x="3105913" y="3521060"/>
                </a:cubicBezTo>
                <a:cubicBezTo>
                  <a:pt x="3097371" y="3507392"/>
                  <a:pt x="3093100" y="3496288"/>
                  <a:pt x="3093100" y="3487745"/>
                </a:cubicBezTo>
                <a:close/>
                <a:moveTo>
                  <a:pt x="2962406" y="3487745"/>
                </a:moveTo>
                <a:cubicBezTo>
                  <a:pt x="2962406" y="3509955"/>
                  <a:pt x="2947030" y="3521060"/>
                  <a:pt x="2916278" y="3521060"/>
                </a:cubicBezTo>
                <a:lnTo>
                  <a:pt x="2916278" y="3554374"/>
                </a:lnTo>
                <a:cubicBezTo>
                  <a:pt x="2938488" y="3554374"/>
                  <a:pt x="2949592" y="3562062"/>
                  <a:pt x="2949592" y="3577438"/>
                </a:cubicBezTo>
                <a:cubicBezTo>
                  <a:pt x="2980344" y="3570604"/>
                  <a:pt x="2995720" y="3548395"/>
                  <a:pt x="2995720" y="3510809"/>
                </a:cubicBezTo>
                <a:cubicBezTo>
                  <a:pt x="2995720" y="3495433"/>
                  <a:pt x="2988032" y="3487745"/>
                  <a:pt x="2972656" y="3487745"/>
                </a:cubicBezTo>
                <a:close/>
                <a:moveTo>
                  <a:pt x="2201303" y="3456994"/>
                </a:moveTo>
                <a:cubicBezTo>
                  <a:pt x="2187635" y="3458702"/>
                  <a:pt x="2180802" y="3465536"/>
                  <a:pt x="2180802" y="3477495"/>
                </a:cubicBezTo>
                <a:lnTo>
                  <a:pt x="2180802" y="3487745"/>
                </a:lnTo>
                <a:cubicBezTo>
                  <a:pt x="2194469" y="3487745"/>
                  <a:pt x="2201303" y="3480912"/>
                  <a:pt x="2201303" y="3467244"/>
                </a:cubicBezTo>
                <a:close/>
                <a:moveTo>
                  <a:pt x="3016221" y="3444181"/>
                </a:moveTo>
                <a:lnTo>
                  <a:pt x="3016221" y="3487745"/>
                </a:lnTo>
                <a:lnTo>
                  <a:pt x="3026471" y="3487745"/>
                </a:lnTo>
                <a:cubicBezTo>
                  <a:pt x="3041847" y="3487745"/>
                  <a:pt x="3049535" y="3480912"/>
                  <a:pt x="3049535" y="3467244"/>
                </a:cubicBezTo>
                <a:cubicBezTo>
                  <a:pt x="3049535" y="3451868"/>
                  <a:pt x="3041847" y="3444181"/>
                  <a:pt x="3026471" y="3444181"/>
                </a:cubicBezTo>
                <a:close/>
                <a:moveTo>
                  <a:pt x="2752270" y="3444181"/>
                </a:moveTo>
                <a:cubicBezTo>
                  <a:pt x="2712976" y="3483474"/>
                  <a:pt x="2690766" y="3524477"/>
                  <a:pt x="2685641" y="3567187"/>
                </a:cubicBezTo>
                <a:cubicBezTo>
                  <a:pt x="2678807" y="3567187"/>
                  <a:pt x="2649764" y="3592813"/>
                  <a:pt x="2598511" y="3644066"/>
                </a:cubicBezTo>
                <a:lnTo>
                  <a:pt x="2588261" y="3644066"/>
                </a:lnTo>
                <a:lnTo>
                  <a:pt x="2588261" y="3654317"/>
                </a:lnTo>
                <a:cubicBezTo>
                  <a:pt x="2601928" y="3671401"/>
                  <a:pt x="2608762" y="3685923"/>
                  <a:pt x="2608762" y="3697881"/>
                </a:cubicBezTo>
                <a:cubicBezTo>
                  <a:pt x="2603637" y="3778177"/>
                  <a:pt x="2566906" y="3818325"/>
                  <a:pt x="2498569" y="3818325"/>
                </a:cubicBezTo>
                <a:cubicBezTo>
                  <a:pt x="2466108" y="3830284"/>
                  <a:pt x="2440482" y="3860182"/>
                  <a:pt x="2421689" y="3908017"/>
                </a:cubicBezTo>
                <a:cubicBezTo>
                  <a:pt x="2416564" y="3909726"/>
                  <a:pt x="2394354" y="3935352"/>
                  <a:pt x="2355061" y="3984896"/>
                </a:cubicBezTo>
                <a:lnTo>
                  <a:pt x="2355061" y="4005397"/>
                </a:lnTo>
                <a:cubicBezTo>
                  <a:pt x="2375562" y="4005397"/>
                  <a:pt x="2437919" y="3950728"/>
                  <a:pt x="2542133" y="3841389"/>
                </a:cubicBezTo>
                <a:lnTo>
                  <a:pt x="2554947" y="3841389"/>
                </a:lnTo>
                <a:lnTo>
                  <a:pt x="2554947" y="3851639"/>
                </a:lnTo>
                <a:lnTo>
                  <a:pt x="2542133" y="3874703"/>
                </a:lnTo>
                <a:lnTo>
                  <a:pt x="2542133" y="3884954"/>
                </a:lnTo>
                <a:lnTo>
                  <a:pt x="2554947" y="3884954"/>
                </a:lnTo>
                <a:cubicBezTo>
                  <a:pt x="2554947" y="3867870"/>
                  <a:pt x="2595095" y="3816617"/>
                  <a:pt x="2675390" y="3731196"/>
                </a:cubicBezTo>
                <a:cubicBezTo>
                  <a:pt x="2726643" y="3662859"/>
                  <a:pt x="2752270" y="3626128"/>
                  <a:pt x="2752270" y="3621002"/>
                </a:cubicBezTo>
                <a:lnTo>
                  <a:pt x="2775333" y="3610752"/>
                </a:lnTo>
                <a:lnTo>
                  <a:pt x="2808647" y="3631253"/>
                </a:lnTo>
                <a:lnTo>
                  <a:pt x="2818898" y="3610752"/>
                </a:lnTo>
                <a:lnTo>
                  <a:pt x="2785584" y="3610752"/>
                </a:lnTo>
                <a:lnTo>
                  <a:pt x="2785584" y="3577438"/>
                </a:lnTo>
                <a:cubicBezTo>
                  <a:pt x="2785584" y="3567187"/>
                  <a:pt x="2796688" y="3556082"/>
                  <a:pt x="2818898" y="3544123"/>
                </a:cubicBezTo>
                <a:lnTo>
                  <a:pt x="2839399" y="3554374"/>
                </a:lnTo>
                <a:lnTo>
                  <a:pt x="2839399" y="3533873"/>
                </a:lnTo>
                <a:cubicBezTo>
                  <a:pt x="2839399" y="3527039"/>
                  <a:pt x="2810356" y="3497142"/>
                  <a:pt x="2752270" y="3444181"/>
                </a:cubicBezTo>
                <a:close/>
                <a:moveTo>
                  <a:pt x="143507" y="3444181"/>
                </a:moveTo>
                <a:lnTo>
                  <a:pt x="153758" y="3444181"/>
                </a:lnTo>
                <a:cubicBezTo>
                  <a:pt x="169134" y="3447598"/>
                  <a:pt x="176822" y="3455285"/>
                  <a:pt x="176822" y="3467244"/>
                </a:cubicBezTo>
                <a:cubicBezTo>
                  <a:pt x="176822" y="3480912"/>
                  <a:pt x="169134" y="3487745"/>
                  <a:pt x="153758" y="3487745"/>
                </a:cubicBezTo>
                <a:lnTo>
                  <a:pt x="143507" y="3487745"/>
                </a:lnTo>
                <a:cubicBezTo>
                  <a:pt x="128132" y="3487745"/>
                  <a:pt x="120444" y="3480912"/>
                  <a:pt x="120444" y="3467244"/>
                </a:cubicBezTo>
                <a:cubicBezTo>
                  <a:pt x="123861" y="3451868"/>
                  <a:pt x="131549" y="3444181"/>
                  <a:pt x="143507" y="3444181"/>
                </a:cubicBezTo>
                <a:close/>
                <a:moveTo>
                  <a:pt x="330580" y="3433930"/>
                </a:moveTo>
                <a:lnTo>
                  <a:pt x="363894" y="3433930"/>
                </a:lnTo>
                <a:cubicBezTo>
                  <a:pt x="377561" y="3435638"/>
                  <a:pt x="384395" y="3443327"/>
                  <a:pt x="384395" y="3456994"/>
                </a:cubicBezTo>
                <a:lnTo>
                  <a:pt x="384395" y="3467244"/>
                </a:lnTo>
                <a:lnTo>
                  <a:pt x="330580" y="3456994"/>
                </a:lnTo>
                <a:close/>
                <a:moveTo>
                  <a:pt x="263951" y="3410866"/>
                </a:moveTo>
                <a:lnTo>
                  <a:pt x="274202" y="3410866"/>
                </a:lnTo>
                <a:cubicBezTo>
                  <a:pt x="289578" y="3414283"/>
                  <a:pt x="297266" y="3421971"/>
                  <a:pt x="297266" y="3433930"/>
                </a:cubicBezTo>
                <a:lnTo>
                  <a:pt x="274202" y="3444181"/>
                </a:lnTo>
                <a:lnTo>
                  <a:pt x="263951" y="3444181"/>
                </a:lnTo>
                <a:close/>
                <a:moveTo>
                  <a:pt x="2157738" y="3380115"/>
                </a:moveTo>
                <a:lnTo>
                  <a:pt x="2157738" y="3423680"/>
                </a:lnTo>
                <a:lnTo>
                  <a:pt x="2180802" y="3423680"/>
                </a:lnTo>
                <a:lnTo>
                  <a:pt x="2180802" y="3410866"/>
                </a:lnTo>
                <a:cubicBezTo>
                  <a:pt x="2172260" y="3397199"/>
                  <a:pt x="2167989" y="3386949"/>
                  <a:pt x="2167989" y="3380115"/>
                </a:cubicBezTo>
                <a:close/>
                <a:moveTo>
                  <a:pt x="2070608" y="3357051"/>
                </a:moveTo>
                <a:lnTo>
                  <a:pt x="2070608" y="3367302"/>
                </a:lnTo>
                <a:lnTo>
                  <a:pt x="2080859" y="3433930"/>
                </a:lnTo>
                <a:lnTo>
                  <a:pt x="2103923" y="3423680"/>
                </a:lnTo>
                <a:lnTo>
                  <a:pt x="2147487" y="3456994"/>
                </a:lnTo>
                <a:lnTo>
                  <a:pt x="2147487" y="3444181"/>
                </a:lnTo>
                <a:cubicBezTo>
                  <a:pt x="2144071" y="3423680"/>
                  <a:pt x="2118444" y="3394637"/>
                  <a:pt x="2070608" y="3357051"/>
                </a:cubicBezTo>
                <a:close/>
                <a:moveTo>
                  <a:pt x="3687631" y="3333987"/>
                </a:moveTo>
                <a:cubicBezTo>
                  <a:pt x="3687631" y="3356197"/>
                  <a:pt x="3680797" y="3392928"/>
                  <a:pt x="3667130" y="3444181"/>
                </a:cubicBezTo>
                <a:cubicBezTo>
                  <a:pt x="3675672" y="3444181"/>
                  <a:pt x="3690194" y="3422825"/>
                  <a:pt x="3710695" y="3380115"/>
                </a:cubicBezTo>
                <a:lnTo>
                  <a:pt x="3710695" y="3333987"/>
                </a:lnTo>
                <a:close/>
                <a:moveTo>
                  <a:pt x="2114173" y="3280172"/>
                </a:moveTo>
                <a:lnTo>
                  <a:pt x="2114173" y="3290423"/>
                </a:lnTo>
                <a:cubicBezTo>
                  <a:pt x="2127841" y="3309215"/>
                  <a:pt x="2134674" y="3323737"/>
                  <a:pt x="2134674" y="3333987"/>
                </a:cubicBezTo>
                <a:lnTo>
                  <a:pt x="2147487" y="3333987"/>
                </a:lnTo>
                <a:lnTo>
                  <a:pt x="2147487" y="3280172"/>
                </a:lnTo>
                <a:close/>
                <a:moveTo>
                  <a:pt x="3105913" y="3269921"/>
                </a:moveTo>
                <a:lnTo>
                  <a:pt x="3105913" y="3300673"/>
                </a:lnTo>
                <a:lnTo>
                  <a:pt x="3116164" y="3300673"/>
                </a:lnTo>
                <a:cubicBezTo>
                  <a:pt x="3116164" y="3293839"/>
                  <a:pt x="3119580" y="3283589"/>
                  <a:pt x="3126414" y="3269921"/>
                </a:cubicBezTo>
                <a:close/>
                <a:moveTo>
                  <a:pt x="2080859" y="3159728"/>
                </a:moveTo>
                <a:lnTo>
                  <a:pt x="2080859" y="3236607"/>
                </a:lnTo>
                <a:cubicBezTo>
                  <a:pt x="2082567" y="3250275"/>
                  <a:pt x="2090255" y="3257108"/>
                  <a:pt x="2103923" y="3257108"/>
                </a:cubicBezTo>
                <a:cubicBezTo>
                  <a:pt x="2110756" y="3243441"/>
                  <a:pt x="2114173" y="3232336"/>
                  <a:pt x="2114173" y="3223794"/>
                </a:cubicBezTo>
                <a:cubicBezTo>
                  <a:pt x="2107340" y="3181084"/>
                  <a:pt x="2096235" y="3159728"/>
                  <a:pt x="2080859" y="3159728"/>
                </a:cubicBezTo>
                <a:close/>
                <a:moveTo>
                  <a:pt x="2478068" y="3136664"/>
                </a:moveTo>
                <a:cubicBezTo>
                  <a:pt x="2507111" y="3169125"/>
                  <a:pt x="2521632" y="3187063"/>
                  <a:pt x="2521632" y="3190480"/>
                </a:cubicBezTo>
                <a:cubicBezTo>
                  <a:pt x="2514799" y="3190480"/>
                  <a:pt x="2511382" y="3194751"/>
                  <a:pt x="2511382" y="3203293"/>
                </a:cubicBezTo>
                <a:cubicBezTo>
                  <a:pt x="2477213" y="3187917"/>
                  <a:pt x="2458420" y="3173396"/>
                  <a:pt x="2455004" y="3159728"/>
                </a:cubicBezTo>
                <a:cubicBezTo>
                  <a:pt x="2456712" y="3144352"/>
                  <a:pt x="2464400" y="3136664"/>
                  <a:pt x="2478068" y="3136664"/>
                </a:cubicBezTo>
                <a:close/>
                <a:moveTo>
                  <a:pt x="1222376" y="3126414"/>
                </a:moveTo>
                <a:lnTo>
                  <a:pt x="1222376" y="3213543"/>
                </a:lnTo>
                <a:lnTo>
                  <a:pt x="1232627" y="3213543"/>
                </a:lnTo>
                <a:lnTo>
                  <a:pt x="1232627" y="3126414"/>
                </a:lnTo>
                <a:close/>
                <a:moveTo>
                  <a:pt x="2895777" y="3113601"/>
                </a:moveTo>
                <a:cubicBezTo>
                  <a:pt x="2909444" y="3117018"/>
                  <a:pt x="2916278" y="3124706"/>
                  <a:pt x="2916278" y="3136664"/>
                </a:cubicBezTo>
                <a:lnTo>
                  <a:pt x="2885526" y="3159728"/>
                </a:lnTo>
                <a:lnTo>
                  <a:pt x="2862463" y="3159728"/>
                </a:lnTo>
                <a:lnTo>
                  <a:pt x="2862463" y="3146915"/>
                </a:lnTo>
                <a:cubicBezTo>
                  <a:pt x="2862463" y="3136664"/>
                  <a:pt x="2873567" y="3125560"/>
                  <a:pt x="2895777" y="3113601"/>
                </a:cubicBezTo>
                <a:close/>
                <a:moveTo>
                  <a:pt x="2070608" y="3093100"/>
                </a:moveTo>
                <a:cubicBezTo>
                  <a:pt x="2070608" y="3115309"/>
                  <a:pt x="2059504" y="3126414"/>
                  <a:pt x="2037294" y="3126414"/>
                </a:cubicBezTo>
                <a:lnTo>
                  <a:pt x="2037294" y="3159728"/>
                </a:lnTo>
                <a:lnTo>
                  <a:pt x="2047545" y="3159728"/>
                </a:lnTo>
                <a:cubicBezTo>
                  <a:pt x="2057795" y="3159728"/>
                  <a:pt x="2068900" y="3148624"/>
                  <a:pt x="2080859" y="3126414"/>
                </a:cubicBezTo>
                <a:lnTo>
                  <a:pt x="2080859" y="3093100"/>
                </a:lnTo>
                <a:close/>
                <a:moveTo>
                  <a:pt x="804667" y="3082849"/>
                </a:moveTo>
                <a:lnTo>
                  <a:pt x="814918" y="3103350"/>
                </a:lnTo>
                <a:lnTo>
                  <a:pt x="814918" y="3113601"/>
                </a:lnTo>
                <a:lnTo>
                  <a:pt x="781603" y="3113601"/>
                </a:lnTo>
                <a:lnTo>
                  <a:pt x="781603" y="3103350"/>
                </a:lnTo>
                <a:cubicBezTo>
                  <a:pt x="783312" y="3089683"/>
                  <a:pt x="791000" y="3082849"/>
                  <a:pt x="804667" y="3082849"/>
                </a:cubicBezTo>
                <a:close/>
                <a:moveTo>
                  <a:pt x="3887516" y="3016221"/>
                </a:moveTo>
                <a:cubicBezTo>
                  <a:pt x="3844806" y="3064057"/>
                  <a:pt x="3811492" y="3126414"/>
                  <a:pt x="3787574" y="3203293"/>
                </a:cubicBezTo>
                <a:cubicBezTo>
                  <a:pt x="3794407" y="3215252"/>
                  <a:pt x="3797824" y="3229774"/>
                  <a:pt x="3797824" y="3246858"/>
                </a:cubicBezTo>
                <a:cubicBezTo>
                  <a:pt x="3820034" y="3241732"/>
                  <a:pt x="3834555" y="3227211"/>
                  <a:pt x="3841389" y="3203293"/>
                </a:cubicBezTo>
                <a:cubicBezTo>
                  <a:pt x="3834555" y="3203293"/>
                  <a:pt x="3831138" y="3199022"/>
                  <a:pt x="3831138" y="3190480"/>
                </a:cubicBezTo>
                <a:cubicBezTo>
                  <a:pt x="3849931" y="3176813"/>
                  <a:pt x="3864453" y="3169979"/>
                  <a:pt x="3874703" y="3169979"/>
                </a:cubicBezTo>
                <a:lnTo>
                  <a:pt x="3874703" y="3082849"/>
                </a:lnTo>
                <a:cubicBezTo>
                  <a:pt x="3874703" y="3067473"/>
                  <a:pt x="3885808" y="3059785"/>
                  <a:pt x="3908017" y="3059785"/>
                </a:cubicBezTo>
                <a:lnTo>
                  <a:pt x="3908017" y="3016221"/>
                </a:lnTo>
                <a:close/>
                <a:moveTo>
                  <a:pt x="2301246" y="3003407"/>
                </a:moveTo>
                <a:lnTo>
                  <a:pt x="2311496" y="3003407"/>
                </a:lnTo>
                <a:cubicBezTo>
                  <a:pt x="2331997" y="3008533"/>
                  <a:pt x="2368728" y="3038430"/>
                  <a:pt x="2421689" y="3093100"/>
                </a:cubicBezTo>
                <a:lnTo>
                  <a:pt x="2411439" y="3113601"/>
                </a:lnTo>
                <a:cubicBezTo>
                  <a:pt x="2382396" y="3106767"/>
                  <a:pt x="2367874" y="3092246"/>
                  <a:pt x="2367874" y="3070036"/>
                </a:cubicBezTo>
                <a:lnTo>
                  <a:pt x="2355061" y="3070036"/>
                </a:lnTo>
                <a:lnTo>
                  <a:pt x="2334560" y="3082849"/>
                </a:lnTo>
                <a:lnTo>
                  <a:pt x="2301246" y="3016221"/>
                </a:lnTo>
                <a:close/>
                <a:moveTo>
                  <a:pt x="3854202" y="2982906"/>
                </a:moveTo>
                <a:cubicBezTo>
                  <a:pt x="3842243" y="2982906"/>
                  <a:pt x="3831138" y="2994011"/>
                  <a:pt x="3820888" y="3016221"/>
                </a:cubicBezTo>
                <a:lnTo>
                  <a:pt x="3841389" y="3016221"/>
                </a:lnTo>
                <a:cubicBezTo>
                  <a:pt x="3856765" y="3016221"/>
                  <a:pt x="3864453" y="3008533"/>
                  <a:pt x="3864453" y="2993157"/>
                </a:cubicBezTo>
                <a:lnTo>
                  <a:pt x="3864453" y="2982906"/>
                </a:lnTo>
                <a:close/>
                <a:moveTo>
                  <a:pt x="2421689" y="2972656"/>
                </a:moveTo>
                <a:lnTo>
                  <a:pt x="2431940" y="2972656"/>
                </a:lnTo>
                <a:cubicBezTo>
                  <a:pt x="2443899" y="2972656"/>
                  <a:pt x="2459275" y="2987178"/>
                  <a:pt x="2478068" y="3016221"/>
                </a:cubicBezTo>
                <a:lnTo>
                  <a:pt x="2465254" y="3016221"/>
                </a:lnTo>
                <a:cubicBezTo>
                  <a:pt x="2455004" y="3016221"/>
                  <a:pt x="2440482" y="3001699"/>
                  <a:pt x="2421689" y="2972656"/>
                </a:cubicBezTo>
                <a:close/>
                <a:moveTo>
                  <a:pt x="2224366" y="2959843"/>
                </a:moveTo>
                <a:lnTo>
                  <a:pt x="2244868" y="2959843"/>
                </a:lnTo>
                <a:cubicBezTo>
                  <a:pt x="2260243" y="2968385"/>
                  <a:pt x="2271348" y="2972656"/>
                  <a:pt x="2278182" y="2972656"/>
                </a:cubicBezTo>
                <a:lnTo>
                  <a:pt x="2278182" y="2993157"/>
                </a:lnTo>
                <a:lnTo>
                  <a:pt x="2257681" y="2993157"/>
                </a:lnTo>
                <a:cubicBezTo>
                  <a:pt x="2247430" y="2993157"/>
                  <a:pt x="2236325" y="2982052"/>
                  <a:pt x="2224366" y="2959843"/>
                </a:cubicBezTo>
                <a:close/>
                <a:moveTo>
                  <a:pt x="2167989" y="2906027"/>
                </a:moveTo>
                <a:cubicBezTo>
                  <a:pt x="2183364" y="2923112"/>
                  <a:pt x="2191052" y="2937633"/>
                  <a:pt x="2191052" y="2949592"/>
                </a:cubicBezTo>
                <a:cubicBezTo>
                  <a:pt x="2179093" y="2978635"/>
                  <a:pt x="2167989" y="2993157"/>
                  <a:pt x="2157738" y="2993157"/>
                </a:cubicBezTo>
                <a:lnTo>
                  <a:pt x="2147487" y="2993157"/>
                </a:lnTo>
                <a:lnTo>
                  <a:pt x="2157738" y="2949592"/>
                </a:lnTo>
                <a:cubicBezTo>
                  <a:pt x="2150904" y="2935925"/>
                  <a:pt x="2147487" y="2924820"/>
                  <a:pt x="2147487" y="2916278"/>
                </a:cubicBezTo>
                <a:close/>
                <a:moveTo>
                  <a:pt x="3941332" y="2872713"/>
                </a:moveTo>
                <a:cubicBezTo>
                  <a:pt x="3924248" y="2872713"/>
                  <a:pt x="3913143" y="2890652"/>
                  <a:pt x="3908017" y="2926528"/>
                </a:cubicBezTo>
                <a:lnTo>
                  <a:pt x="3918268" y="2926528"/>
                </a:lnTo>
                <a:cubicBezTo>
                  <a:pt x="3931936" y="2926528"/>
                  <a:pt x="3943040" y="2908590"/>
                  <a:pt x="3951582" y="2872713"/>
                </a:cubicBezTo>
                <a:close/>
                <a:moveTo>
                  <a:pt x="2588261" y="2872713"/>
                </a:moveTo>
                <a:cubicBezTo>
                  <a:pt x="2617304" y="2882964"/>
                  <a:pt x="2631826" y="2894069"/>
                  <a:pt x="2631826" y="2906027"/>
                </a:cubicBezTo>
                <a:lnTo>
                  <a:pt x="2631826" y="2926528"/>
                </a:lnTo>
                <a:lnTo>
                  <a:pt x="2619013" y="2926528"/>
                </a:lnTo>
                <a:cubicBezTo>
                  <a:pt x="2608762" y="2926528"/>
                  <a:pt x="2594240" y="2912007"/>
                  <a:pt x="2575448" y="2882964"/>
                </a:cubicBezTo>
                <a:cubicBezTo>
                  <a:pt x="2583990" y="2882964"/>
                  <a:pt x="2588261" y="2879547"/>
                  <a:pt x="2588261" y="2872713"/>
                </a:cubicBezTo>
                <a:close/>
                <a:moveTo>
                  <a:pt x="2685641" y="2862463"/>
                </a:moveTo>
                <a:cubicBezTo>
                  <a:pt x="2796688" y="2867588"/>
                  <a:pt x="2852212" y="2882110"/>
                  <a:pt x="2852212" y="2906027"/>
                </a:cubicBezTo>
                <a:lnTo>
                  <a:pt x="2852212" y="2916278"/>
                </a:lnTo>
                <a:cubicBezTo>
                  <a:pt x="2850504" y="2941904"/>
                  <a:pt x="2788146" y="2970948"/>
                  <a:pt x="2665140" y="3003407"/>
                </a:cubicBezTo>
                <a:lnTo>
                  <a:pt x="2652327" y="2982906"/>
                </a:lnTo>
                <a:lnTo>
                  <a:pt x="2652327" y="2972656"/>
                </a:lnTo>
                <a:cubicBezTo>
                  <a:pt x="2691620" y="2972656"/>
                  <a:pt x="2717247" y="2957280"/>
                  <a:pt x="2729206" y="2926528"/>
                </a:cubicBezTo>
                <a:cubicBezTo>
                  <a:pt x="2696746" y="2912861"/>
                  <a:pt x="2678807" y="2898339"/>
                  <a:pt x="2675390" y="2882964"/>
                </a:cubicBezTo>
                <a:close/>
                <a:moveTo>
                  <a:pt x="3577438" y="2829148"/>
                </a:moveTo>
                <a:lnTo>
                  <a:pt x="3577438" y="2926528"/>
                </a:lnTo>
                <a:lnTo>
                  <a:pt x="3590251" y="2926528"/>
                </a:lnTo>
                <a:cubicBezTo>
                  <a:pt x="3590251" y="2902611"/>
                  <a:pt x="3600501" y="2873567"/>
                  <a:pt x="3621002" y="2839399"/>
                </a:cubicBezTo>
                <a:lnTo>
                  <a:pt x="3621002" y="2829148"/>
                </a:lnTo>
                <a:lnTo>
                  <a:pt x="3610752" y="2829148"/>
                </a:lnTo>
                <a:lnTo>
                  <a:pt x="3590251" y="2839399"/>
                </a:lnTo>
                <a:cubicBezTo>
                  <a:pt x="3590251" y="2832565"/>
                  <a:pt x="3585980" y="2829148"/>
                  <a:pt x="3577438" y="2829148"/>
                </a:cubicBezTo>
                <a:close/>
                <a:moveTo>
                  <a:pt x="3193043" y="2816335"/>
                </a:moveTo>
                <a:lnTo>
                  <a:pt x="3203293" y="2816335"/>
                </a:lnTo>
                <a:cubicBezTo>
                  <a:pt x="3218669" y="2819752"/>
                  <a:pt x="3226357" y="2827440"/>
                  <a:pt x="3226357" y="2839399"/>
                </a:cubicBezTo>
                <a:lnTo>
                  <a:pt x="3203293" y="2849649"/>
                </a:lnTo>
                <a:lnTo>
                  <a:pt x="3193043" y="2849649"/>
                </a:lnTo>
                <a:close/>
                <a:moveTo>
                  <a:pt x="3644066" y="2795834"/>
                </a:moveTo>
                <a:cubicBezTo>
                  <a:pt x="3644066" y="2828294"/>
                  <a:pt x="3640650" y="2850504"/>
                  <a:pt x="3633816" y="2862463"/>
                </a:cubicBezTo>
                <a:cubicBezTo>
                  <a:pt x="3640650" y="2876130"/>
                  <a:pt x="3644066" y="2886381"/>
                  <a:pt x="3644066" y="2893214"/>
                </a:cubicBezTo>
                <a:cubicBezTo>
                  <a:pt x="3637232" y="2893214"/>
                  <a:pt x="3633816" y="2897485"/>
                  <a:pt x="3633816" y="2906027"/>
                </a:cubicBezTo>
                <a:lnTo>
                  <a:pt x="3654317" y="2916278"/>
                </a:lnTo>
                <a:cubicBezTo>
                  <a:pt x="3654317" y="2900902"/>
                  <a:pt x="3658588" y="2860754"/>
                  <a:pt x="3667130" y="2795834"/>
                </a:cubicBezTo>
                <a:close/>
                <a:moveTo>
                  <a:pt x="2134674" y="2795834"/>
                </a:moveTo>
                <a:lnTo>
                  <a:pt x="2147487" y="2816335"/>
                </a:lnTo>
                <a:lnTo>
                  <a:pt x="2124424" y="2829148"/>
                </a:lnTo>
                <a:lnTo>
                  <a:pt x="2114173" y="2829148"/>
                </a:lnTo>
                <a:lnTo>
                  <a:pt x="2114173" y="2816335"/>
                </a:lnTo>
                <a:cubicBezTo>
                  <a:pt x="2115882" y="2802668"/>
                  <a:pt x="2122715" y="2795834"/>
                  <a:pt x="2134674" y="2795834"/>
                </a:cubicBezTo>
                <a:close/>
                <a:moveTo>
                  <a:pt x="1165998" y="2772770"/>
                </a:moveTo>
                <a:lnTo>
                  <a:pt x="1155748" y="2829148"/>
                </a:lnTo>
                <a:lnTo>
                  <a:pt x="1155748" y="2839399"/>
                </a:lnTo>
                <a:lnTo>
                  <a:pt x="1165998" y="2839399"/>
                </a:lnTo>
                <a:cubicBezTo>
                  <a:pt x="1177957" y="2839399"/>
                  <a:pt x="1193333" y="2824877"/>
                  <a:pt x="1212126" y="2795834"/>
                </a:cubicBezTo>
                <a:cubicBezTo>
                  <a:pt x="1200167" y="2795834"/>
                  <a:pt x="1184791" y="2788146"/>
                  <a:pt x="1165998" y="2772770"/>
                </a:cubicBezTo>
                <a:close/>
                <a:moveTo>
                  <a:pt x="3744009" y="2762520"/>
                </a:moveTo>
                <a:lnTo>
                  <a:pt x="3744009" y="2795834"/>
                </a:lnTo>
                <a:lnTo>
                  <a:pt x="3764510" y="2795834"/>
                </a:lnTo>
                <a:lnTo>
                  <a:pt x="3764510" y="2762520"/>
                </a:lnTo>
                <a:close/>
                <a:moveTo>
                  <a:pt x="2565197" y="2739456"/>
                </a:moveTo>
                <a:lnTo>
                  <a:pt x="2588261" y="2739456"/>
                </a:lnTo>
                <a:lnTo>
                  <a:pt x="2588261" y="2752269"/>
                </a:lnTo>
                <a:cubicBezTo>
                  <a:pt x="2588261" y="2765937"/>
                  <a:pt x="2580573" y="2772770"/>
                  <a:pt x="2565197" y="2772770"/>
                </a:cubicBezTo>
                <a:cubicBezTo>
                  <a:pt x="2549821" y="2772770"/>
                  <a:pt x="2542133" y="2765937"/>
                  <a:pt x="2542133" y="2752269"/>
                </a:cubicBezTo>
                <a:close/>
                <a:moveTo>
                  <a:pt x="2444753" y="2739456"/>
                </a:moveTo>
                <a:lnTo>
                  <a:pt x="2455004" y="2762520"/>
                </a:lnTo>
                <a:lnTo>
                  <a:pt x="2431940" y="2772770"/>
                </a:lnTo>
                <a:lnTo>
                  <a:pt x="2421689" y="2752269"/>
                </a:lnTo>
                <a:close/>
                <a:moveTo>
                  <a:pt x="3059786" y="2729206"/>
                </a:moveTo>
                <a:lnTo>
                  <a:pt x="3072599" y="2752269"/>
                </a:lnTo>
                <a:lnTo>
                  <a:pt x="3049535" y="2762520"/>
                </a:lnTo>
                <a:lnTo>
                  <a:pt x="3039285" y="2739456"/>
                </a:lnTo>
                <a:close/>
                <a:moveTo>
                  <a:pt x="3667130" y="2685641"/>
                </a:moveTo>
                <a:lnTo>
                  <a:pt x="3633816" y="2706142"/>
                </a:lnTo>
                <a:lnTo>
                  <a:pt x="3610752" y="2695891"/>
                </a:lnTo>
                <a:lnTo>
                  <a:pt x="3600501" y="2718955"/>
                </a:lnTo>
                <a:lnTo>
                  <a:pt x="3600501" y="2739456"/>
                </a:lnTo>
                <a:cubicBezTo>
                  <a:pt x="3651754" y="2727497"/>
                  <a:pt x="3677380" y="2709559"/>
                  <a:pt x="3677380" y="2685641"/>
                </a:cubicBezTo>
                <a:close/>
                <a:moveTo>
                  <a:pt x="1993729" y="2685641"/>
                </a:moveTo>
                <a:lnTo>
                  <a:pt x="1993729" y="2706142"/>
                </a:lnTo>
                <a:lnTo>
                  <a:pt x="2003980" y="2706142"/>
                </a:lnTo>
                <a:cubicBezTo>
                  <a:pt x="2017647" y="2699308"/>
                  <a:pt x="2028752" y="2695891"/>
                  <a:pt x="2037294" y="2695891"/>
                </a:cubicBezTo>
                <a:lnTo>
                  <a:pt x="2037294" y="2685641"/>
                </a:lnTo>
                <a:close/>
                <a:moveTo>
                  <a:pt x="1947602" y="2685641"/>
                </a:moveTo>
                <a:cubicBezTo>
                  <a:pt x="1933935" y="2687349"/>
                  <a:pt x="1927101" y="2694183"/>
                  <a:pt x="1927101" y="2706142"/>
                </a:cubicBezTo>
                <a:lnTo>
                  <a:pt x="1947602" y="2718955"/>
                </a:lnTo>
                <a:lnTo>
                  <a:pt x="1960415" y="2718955"/>
                </a:lnTo>
                <a:lnTo>
                  <a:pt x="1960415" y="2685641"/>
                </a:lnTo>
                <a:close/>
                <a:moveTo>
                  <a:pt x="1760530" y="2685641"/>
                </a:moveTo>
                <a:cubicBezTo>
                  <a:pt x="1760530" y="2692475"/>
                  <a:pt x="1757113" y="2703579"/>
                  <a:pt x="1750279" y="2718955"/>
                </a:cubicBezTo>
                <a:lnTo>
                  <a:pt x="1750279" y="2729206"/>
                </a:lnTo>
                <a:lnTo>
                  <a:pt x="1760530" y="2729206"/>
                </a:lnTo>
                <a:cubicBezTo>
                  <a:pt x="1760530" y="2720664"/>
                  <a:pt x="1764801" y="2709559"/>
                  <a:pt x="1773343" y="2695891"/>
                </a:cubicBezTo>
                <a:lnTo>
                  <a:pt x="1773343" y="2685641"/>
                </a:lnTo>
                <a:close/>
                <a:moveTo>
                  <a:pt x="3931081" y="2642076"/>
                </a:moveTo>
                <a:lnTo>
                  <a:pt x="3931081" y="2675390"/>
                </a:lnTo>
                <a:lnTo>
                  <a:pt x="3951582" y="2675390"/>
                </a:lnTo>
                <a:lnTo>
                  <a:pt x="3951582" y="2642076"/>
                </a:lnTo>
                <a:close/>
                <a:moveTo>
                  <a:pt x="3687631" y="2629263"/>
                </a:moveTo>
                <a:cubicBezTo>
                  <a:pt x="3687631" y="2634388"/>
                  <a:pt x="3684214" y="2649764"/>
                  <a:pt x="3677380" y="2675390"/>
                </a:cubicBezTo>
                <a:lnTo>
                  <a:pt x="3697881" y="2675390"/>
                </a:lnTo>
                <a:lnTo>
                  <a:pt x="3697881" y="2629263"/>
                </a:lnTo>
                <a:close/>
                <a:moveTo>
                  <a:pt x="3974646" y="2595949"/>
                </a:moveTo>
                <a:cubicBezTo>
                  <a:pt x="3959270" y="2599366"/>
                  <a:pt x="3951582" y="2607053"/>
                  <a:pt x="3951582" y="2619012"/>
                </a:cubicBezTo>
                <a:lnTo>
                  <a:pt x="3951582" y="2629263"/>
                </a:lnTo>
                <a:lnTo>
                  <a:pt x="3974646" y="2629263"/>
                </a:lnTo>
                <a:cubicBezTo>
                  <a:pt x="3988313" y="2629263"/>
                  <a:pt x="3995147" y="2622429"/>
                  <a:pt x="3995147" y="2608762"/>
                </a:cubicBezTo>
                <a:lnTo>
                  <a:pt x="3995147" y="2595949"/>
                </a:lnTo>
                <a:close/>
                <a:moveTo>
                  <a:pt x="3864453" y="2595949"/>
                </a:moveTo>
                <a:cubicBezTo>
                  <a:pt x="3879829" y="2599366"/>
                  <a:pt x="3887516" y="2607053"/>
                  <a:pt x="3887516" y="2619012"/>
                </a:cubicBezTo>
                <a:cubicBezTo>
                  <a:pt x="3887516" y="2634388"/>
                  <a:pt x="3879829" y="2642076"/>
                  <a:pt x="3864453" y="2642076"/>
                </a:cubicBezTo>
                <a:lnTo>
                  <a:pt x="3854202" y="2642076"/>
                </a:lnTo>
                <a:lnTo>
                  <a:pt x="3854202" y="2629263"/>
                </a:lnTo>
                <a:cubicBezTo>
                  <a:pt x="3861036" y="2615596"/>
                  <a:pt x="3864453" y="2604491"/>
                  <a:pt x="3864453" y="2595949"/>
                </a:cubicBezTo>
                <a:close/>
                <a:moveTo>
                  <a:pt x="2355061" y="2565197"/>
                </a:moveTo>
                <a:lnTo>
                  <a:pt x="2367874" y="2565197"/>
                </a:lnTo>
                <a:cubicBezTo>
                  <a:pt x="2378125" y="2565197"/>
                  <a:pt x="2389229" y="2575448"/>
                  <a:pt x="2401188" y="2595949"/>
                </a:cubicBezTo>
                <a:lnTo>
                  <a:pt x="2421689" y="2585698"/>
                </a:lnTo>
                <a:cubicBezTo>
                  <a:pt x="2501986" y="2630117"/>
                  <a:pt x="2542133" y="2663431"/>
                  <a:pt x="2542133" y="2685641"/>
                </a:cubicBezTo>
                <a:lnTo>
                  <a:pt x="2521632" y="2695891"/>
                </a:lnTo>
                <a:cubicBezTo>
                  <a:pt x="2496006" y="2666848"/>
                  <a:pt x="2444753" y="2633534"/>
                  <a:pt x="2367874" y="2595949"/>
                </a:cubicBezTo>
                <a:cubicBezTo>
                  <a:pt x="2367874" y="2589115"/>
                  <a:pt x="2363603" y="2578865"/>
                  <a:pt x="2355061" y="2565197"/>
                </a:cubicBezTo>
                <a:close/>
                <a:moveTo>
                  <a:pt x="2224366" y="2542133"/>
                </a:moveTo>
                <a:cubicBezTo>
                  <a:pt x="2238034" y="2543842"/>
                  <a:pt x="2244868" y="2551530"/>
                  <a:pt x="2244868" y="2565197"/>
                </a:cubicBezTo>
                <a:cubicBezTo>
                  <a:pt x="2244868" y="2578865"/>
                  <a:pt x="2238034" y="2585698"/>
                  <a:pt x="2224366" y="2585698"/>
                </a:cubicBezTo>
                <a:cubicBezTo>
                  <a:pt x="2208991" y="2585698"/>
                  <a:pt x="2201303" y="2578865"/>
                  <a:pt x="2201303" y="2565197"/>
                </a:cubicBezTo>
                <a:cubicBezTo>
                  <a:pt x="2204720" y="2549821"/>
                  <a:pt x="2212408" y="2542133"/>
                  <a:pt x="2224366" y="2542133"/>
                </a:cubicBezTo>
                <a:close/>
                <a:moveTo>
                  <a:pt x="4028461" y="2531883"/>
                </a:moveTo>
                <a:cubicBezTo>
                  <a:pt x="4028461" y="2560926"/>
                  <a:pt x="4021628" y="2575448"/>
                  <a:pt x="4007960" y="2575448"/>
                </a:cubicBezTo>
                <a:lnTo>
                  <a:pt x="4018211" y="2629263"/>
                </a:lnTo>
                <a:lnTo>
                  <a:pt x="4018211" y="2652327"/>
                </a:lnTo>
                <a:lnTo>
                  <a:pt x="3995147" y="2652327"/>
                </a:lnTo>
                <a:lnTo>
                  <a:pt x="3995147" y="2675390"/>
                </a:lnTo>
                <a:lnTo>
                  <a:pt x="4007960" y="2695891"/>
                </a:lnTo>
                <a:lnTo>
                  <a:pt x="3984897" y="2706142"/>
                </a:lnTo>
                <a:lnTo>
                  <a:pt x="3974646" y="2706142"/>
                </a:lnTo>
                <a:lnTo>
                  <a:pt x="3951582" y="2695891"/>
                </a:lnTo>
                <a:lnTo>
                  <a:pt x="3951582" y="2762520"/>
                </a:lnTo>
                <a:lnTo>
                  <a:pt x="3931081" y="2762520"/>
                </a:lnTo>
                <a:cubicBezTo>
                  <a:pt x="3931081" y="2740310"/>
                  <a:pt x="3923393" y="2729206"/>
                  <a:pt x="3908017" y="2729206"/>
                </a:cubicBezTo>
                <a:cubicBezTo>
                  <a:pt x="3894350" y="2814627"/>
                  <a:pt x="3876412" y="2873567"/>
                  <a:pt x="3854202" y="2906027"/>
                </a:cubicBezTo>
                <a:lnTo>
                  <a:pt x="3874703" y="2916278"/>
                </a:lnTo>
                <a:lnTo>
                  <a:pt x="3887516" y="2916278"/>
                </a:lnTo>
                <a:cubicBezTo>
                  <a:pt x="3897767" y="2865025"/>
                  <a:pt x="3915705" y="2839399"/>
                  <a:pt x="3941332" y="2839399"/>
                </a:cubicBezTo>
                <a:cubicBezTo>
                  <a:pt x="3949874" y="2839399"/>
                  <a:pt x="3972083" y="2806085"/>
                  <a:pt x="4007960" y="2739456"/>
                </a:cubicBezTo>
                <a:lnTo>
                  <a:pt x="4028461" y="2739456"/>
                </a:lnTo>
                <a:lnTo>
                  <a:pt x="4018211" y="2718955"/>
                </a:lnTo>
                <a:lnTo>
                  <a:pt x="4018211" y="2695891"/>
                </a:lnTo>
                <a:cubicBezTo>
                  <a:pt x="4031878" y="2695891"/>
                  <a:pt x="4042983" y="2684787"/>
                  <a:pt x="4051525" y="2662577"/>
                </a:cubicBezTo>
                <a:cubicBezTo>
                  <a:pt x="4044691" y="2640368"/>
                  <a:pt x="4041274" y="2596803"/>
                  <a:pt x="4041274" y="2531883"/>
                </a:cubicBezTo>
                <a:close/>
                <a:moveTo>
                  <a:pt x="3697881" y="2519070"/>
                </a:moveTo>
                <a:lnTo>
                  <a:pt x="3677380" y="2531883"/>
                </a:lnTo>
                <a:lnTo>
                  <a:pt x="3687631" y="2552384"/>
                </a:lnTo>
                <a:lnTo>
                  <a:pt x="3677380" y="2575448"/>
                </a:lnTo>
                <a:lnTo>
                  <a:pt x="3697881" y="2585698"/>
                </a:lnTo>
                <a:lnTo>
                  <a:pt x="3710695" y="2565197"/>
                </a:lnTo>
                <a:cubicBezTo>
                  <a:pt x="3702152" y="2551530"/>
                  <a:pt x="3697881" y="2536154"/>
                  <a:pt x="3697881" y="2519070"/>
                </a:cubicBezTo>
                <a:close/>
                <a:moveTo>
                  <a:pt x="3500559" y="2519070"/>
                </a:moveTo>
                <a:cubicBezTo>
                  <a:pt x="3486891" y="2519070"/>
                  <a:pt x="3475786" y="2541279"/>
                  <a:pt x="3467244" y="2585698"/>
                </a:cubicBezTo>
                <a:lnTo>
                  <a:pt x="3490308" y="2585698"/>
                </a:lnTo>
                <a:cubicBezTo>
                  <a:pt x="3490308" y="2573739"/>
                  <a:pt x="3497142" y="2551530"/>
                  <a:pt x="3510809" y="2519070"/>
                </a:cubicBezTo>
                <a:close/>
                <a:moveTo>
                  <a:pt x="1145497" y="2519070"/>
                </a:moveTo>
                <a:lnTo>
                  <a:pt x="1145497" y="2629263"/>
                </a:lnTo>
                <a:lnTo>
                  <a:pt x="1135247" y="2652327"/>
                </a:lnTo>
                <a:lnTo>
                  <a:pt x="1145497" y="2652327"/>
                </a:lnTo>
                <a:cubicBezTo>
                  <a:pt x="1159165" y="2652327"/>
                  <a:pt x="1170269" y="2623284"/>
                  <a:pt x="1178812" y="2565197"/>
                </a:cubicBezTo>
                <a:cubicBezTo>
                  <a:pt x="1163436" y="2565197"/>
                  <a:pt x="1155748" y="2549821"/>
                  <a:pt x="1155748" y="2519070"/>
                </a:cubicBezTo>
                <a:close/>
                <a:moveTo>
                  <a:pt x="3887516" y="2508819"/>
                </a:moveTo>
                <a:lnTo>
                  <a:pt x="3897767" y="2531883"/>
                </a:lnTo>
                <a:cubicBezTo>
                  <a:pt x="3884099" y="2531883"/>
                  <a:pt x="3865307" y="2560926"/>
                  <a:pt x="3841389" y="2619012"/>
                </a:cubicBezTo>
                <a:cubicBezTo>
                  <a:pt x="3822596" y="2619012"/>
                  <a:pt x="3811492" y="2637805"/>
                  <a:pt x="3808075" y="2675390"/>
                </a:cubicBezTo>
                <a:cubicBezTo>
                  <a:pt x="3820034" y="2675390"/>
                  <a:pt x="3835409" y="2712121"/>
                  <a:pt x="3854202" y="2785584"/>
                </a:cubicBezTo>
                <a:lnTo>
                  <a:pt x="3874703" y="2785584"/>
                </a:lnTo>
                <a:lnTo>
                  <a:pt x="3874703" y="2772770"/>
                </a:lnTo>
                <a:lnTo>
                  <a:pt x="3854202" y="2739456"/>
                </a:lnTo>
                <a:cubicBezTo>
                  <a:pt x="3854202" y="2730914"/>
                  <a:pt x="3879829" y="2687349"/>
                  <a:pt x="3931081" y="2608762"/>
                </a:cubicBezTo>
                <a:lnTo>
                  <a:pt x="3918268" y="2508819"/>
                </a:lnTo>
                <a:close/>
                <a:moveTo>
                  <a:pt x="4215534" y="2465255"/>
                </a:moveTo>
                <a:cubicBezTo>
                  <a:pt x="4323164" y="2538717"/>
                  <a:pt x="4400898" y="2575448"/>
                  <a:pt x="4448733" y="2575448"/>
                </a:cubicBezTo>
                <a:lnTo>
                  <a:pt x="4448733" y="2608762"/>
                </a:lnTo>
                <a:cubicBezTo>
                  <a:pt x="4448733" y="2619012"/>
                  <a:pt x="4437628" y="2630117"/>
                  <a:pt x="4415419" y="2642076"/>
                </a:cubicBezTo>
                <a:cubicBezTo>
                  <a:pt x="4381251" y="2619867"/>
                  <a:pt x="4314622" y="2564343"/>
                  <a:pt x="4215534" y="2475505"/>
                </a:cubicBezTo>
                <a:close/>
                <a:moveTo>
                  <a:pt x="3523622" y="2455004"/>
                </a:moveTo>
                <a:cubicBezTo>
                  <a:pt x="3508247" y="2456712"/>
                  <a:pt x="3500559" y="2463546"/>
                  <a:pt x="3500559" y="2475505"/>
                </a:cubicBezTo>
                <a:lnTo>
                  <a:pt x="3500559" y="2508819"/>
                </a:lnTo>
                <a:lnTo>
                  <a:pt x="3510809" y="2508819"/>
                </a:lnTo>
                <a:close/>
                <a:moveTo>
                  <a:pt x="3280172" y="2455004"/>
                </a:moveTo>
                <a:lnTo>
                  <a:pt x="3292985" y="2475505"/>
                </a:lnTo>
                <a:lnTo>
                  <a:pt x="3292985" y="2488318"/>
                </a:lnTo>
                <a:lnTo>
                  <a:pt x="3259671" y="2488318"/>
                </a:lnTo>
                <a:lnTo>
                  <a:pt x="3259671" y="2475505"/>
                </a:lnTo>
                <a:cubicBezTo>
                  <a:pt x="3261379" y="2461838"/>
                  <a:pt x="3268213" y="2455004"/>
                  <a:pt x="3280172" y="2455004"/>
                </a:cubicBezTo>
                <a:close/>
                <a:moveTo>
                  <a:pt x="1860472" y="2408877"/>
                </a:moveTo>
                <a:lnTo>
                  <a:pt x="1850222" y="2465255"/>
                </a:lnTo>
                <a:cubicBezTo>
                  <a:pt x="1863889" y="2465255"/>
                  <a:pt x="1870723" y="2454150"/>
                  <a:pt x="1870723" y="2431940"/>
                </a:cubicBezTo>
                <a:lnTo>
                  <a:pt x="1870723" y="2408877"/>
                </a:lnTo>
                <a:close/>
                <a:moveTo>
                  <a:pt x="1806657" y="2398626"/>
                </a:moveTo>
                <a:cubicBezTo>
                  <a:pt x="1813491" y="2412293"/>
                  <a:pt x="1816908" y="2426815"/>
                  <a:pt x="1816908" y="2442191"/>
                </a:cubicBezTo>
                <a:lnTo>
                  <a:pt x="1827158" y="2442191"/>
                </a:lnTo>
                <a:lnTo>
                  <a:pt x="1827158" y="2398626"/>
                </a:lnTo>
                <a:close/>
                <a:moveTo>
                  <a:pt x="3026471" y="2378125"/>
                </a:moveTo>
                <a:lnTo>
                  <a:pt x="3059786" y="2378125"/>
                </a:lnTo>
                <a:cubicBezTo>
                  <a:pt x="3078578" y="2378125"/>
                  <a:pt x="3100788" y="2418273"/>
                  <a:pt x="3126414" y="2498569"/>
                </a:cubicBezTo>
                <a:cubicBezTo>
                  <a:pt x="3193043" y="2520778"/>
                  <a:pt x="3226357" y="2560926"/>
                  <a:pt x="3226357" y="2619012"/>
                </a:cubicBezTo>
                <a:lnTo>
                  <a:pt x="3213544" y="2619012"/>
                </a:lnTo>
                <a:cubicBezTo>
                  <a:pt x="3184500" y="2612179"/>
                  <a:pt x="3169979" y="2597657"/>
                  <a:pt x="3169979" y="2575448"/>
                </a:cubicBezTo>
                <a:cubicBezTo>
                  <a:pt x="3164854" y="2575448"/>
                  <a:pt x="3132393" y="2604491"/>
                  <a:pt x="3072599" y="2662577"/>
                </a:cubicBezTo>
                <a:lnTo>
                  <a:pt x="3049535" y="2662577"/>
                </a:lnTo>
                <a:cubicBezTo>
                  <a:pt x="3030742" y="2662577"/>
                  <a:pt x="3019638" y="2648056"/>
                  <a:pt x="3016221" y="2619012"/>
                </a:cubicBezTo>
                <a:lnTo>
                  <a:pt x="3026471" y="2542133"/>
                </a:lnTo>
                <a:cubicBezTo>
                  <a:pt x="3016221" y="2542133"/>
                  <a:pt x="2994866" y="2519924"/>
                  <a:pt x="2962406" y="2475505"/>
                </a:cubicBezTo>
                <a:cubicBezTo>
                  <a:pt x="2969239" y="2475505"/>
                  <a:pt x="2972656" y="2472088"/>
                  <a:pt x="2972656" y="2465255"/>
                </a:cubicBezTo>
                <a:cubicBezTo>
                  <a:pt x="3015367" y="2473797"/>
                  <a:pt x="3052098" y="2491735"/>
                  <a:pt x="3082849" y="2519070"/>
                </a:cubicBezTo>
                <a:lnTo>
                  <a:pt x="3093100" y="2519070"/>
                </a:lnTo>
                <a:lnTo>
                  <a:pt x="3093100" y="2498569"/>
                </a:lnTo>
                <a:lnTo>
                  <a:pt x="3005970" y="2431940"/>
                </a:lnTo>
                <a:lnTo>
                  <a:pt x="3005970" y="2398626"/>
                </a:lnTo>
                <a:cubicBezTo>
                  <a:pt x="3007679" y="2384959"/>
                  <a:pt x="3014512" y="2378125"/>
                  <a:pt x="3026471" y="2378125"/>
                </a:cubicBezTo>
                <a:close/>
                <a:moveTo>
                  <a:pt x="4105340" y="2365312"/>
                </a:moveTo>
                <a:lnTo>
                  <a:pt x="4138655" y="2365312"/>
                </a:lnTo>
                <a:cubicBezTo>
                  <a:pt x="4148905" y="2365312"/>
                  <a:pt x="4167698" y="2387521"/>
                  <a:pt x="4195033" y="2431940"/>
                </a:cubicBezTo>
                <a:lnTo>
                  <a:pt x="4195033" y="2442191"/>
                </a:lnTo>
                <a:cubicBezTo>
                  <a:pt x="4135238" y="2413148"/>
                  <a:pt x="4105340" y="2391792"/>
                  <a:pt x="4105340" y="2378125"/>
                </a:cubicBezTo>
                <a:close/>
                <a:moveTo>
                  <a:pt x="2401188" y="2355061"/>
                </a:moveTo>
                <a:lnTo>
                  <a:pt x="2421689" y="2365312"/>
                </a:lnTo>
                <a:lnTo>
                  <a:pt x="2488318" y="2355061"/>
                </a:lnTo>
                <a:lnTo>
                  <a:pt x="2511382" y="2355061"/>
                </a:lnTo>
                <a:cubicBezTo>
                  <a:pt x="2554093" y="2375562"/>
                  <a:pt x="2575448" y="2401189"/>
                  <a:pt x="2575448" y="2431940"/>
                </a:cubicBezTo>
                <a:cubicBezTo>
                  <a:pt x="2575448" y="2454150"/>
                  <a:pt x="2554093" y="2476359"/>
                  <a:pt x="2511382" y="2498569"/>
                </a:cubicBezTo>
                <a:cubicBezTo>
                  <a:pt x="2478922" y="2498569"/>
                  <a:pt x="2434502" y="2454150"/>
                  <a:pt x="2378125" y="2365312"/>
                </a:cubicBezTo>
                <a:close/>
                <a:moveTo>
                  <a:pt x="1222376" y="2355061"/>
                </a:moveTo>
                <a:lnTo>
                  <a:pt x="1222376" y="2398626"/>
                </a:lnTo>
                <a:cubicBezTo>
                  <a:pt x="1236044" y="2398626"/>
                  <a:pt x="1242877" y="2391792"/>
                  <a:pt x="1242877" y="2378125"/>
                </a:cubicBezTo>
                <a:lnTo>
                  <a:pt x="1242877" y="2355061"/>
                </a:lnTo>
                <a:close/>
                <a:moveTo>
                  <a:pt x="1806657" y="2331997"/>
                </a:moveTo>
                <a:lnTo>
                  <a:pt x="1793844" y="2378125"/>
                </a:lnTo>
                <a:cubicBezTo>
                  <a:pt x="1809220" y="2378125"/>
                  <a:pt x="1816908" y="2367020"/>
                  <a:pt x="1816908" y="2344811"/>
                </a:cubicBezTo>
                <a:lnTo>
                  <a:pt x="1816908" y="2331997"/>
                </a:lnTo>
                <a:close/>
                <a:moveTo>
                  <a:pt x="3710695" y="2321747"/>
                </a:moveTo>
                <a:cubicBezTo>
                  <a:pt x="3710695" y="2330289"/>
                  <a:pt x="3706424" y="2341394"/>
                  <a:pt x="3697881" y="2355061"/>
                </a:cubicBezTo>
                <a:lnTo>
                  <a:pt x="3697881" y="2365312"/>
                </a:lnTo>
                <a:lnTo>
                  <a:pt x="3710695" y="2365312"/>
                </a:lnTo>
                <a:cubicBezTo>
                  <a:pt x="3710695" y="2358478"/>
                  <a:pt x="3714112" y="2347373"/>
                  <a:pt x="3720945" y="2331997"/>
                </a:cubicBezTo>
                <a:lnTo>
                  <a:pt x="3720945" y="2321747"/>
                </a:lnTo>
                <a:close/>
                <a:moveTo>
                  <a:pt x="2762520" y="2321747"/>
                </a:moveTo>
                <a:cubicBezTo>
                  <a:pt x="2762520" y="2330289"/>
                  <a:pt x="2759103" y="2341394"/>
                  <a:pt x="2752270" y="2355061"/>
                </a:cubicBezTo>
                <a:lnTo>
                  <a:pt x="2808647" y="2355061"/>
                </a:lnTo>
                <a:lnTo>
                  <a:pt x="2808647" y="2344811"/>
                </a:lnTo>
                <a:cubicBezTo>
                  <a:pt x="2796688" y="2344811"/>
                  <a:pt x="2781313" y="2337123"/>
                  <a:pt x="2762520" y="2321747"/>
                </a:cubicBezTo>
                <a:close/>
                <a:moveTo>
                  <a:pt x="4074589" y="2311497"/>
                </a:moveTo>
                <a:cubicBezTo>
                  <a:pt x="4088256" y="2311497"/>
                  <a:pt x="4095090" y="2329435"/>
                  <a:pt x="4095090" y="2365312"/>
                </a:cubicBezTo>
                <a:lnTo>
                  <a:pt x="4061776" y="2365312"/>
                </a:lnTo>
                <a:lnTo>
                  <a:pt x="4061776" y="2431940"/>
                </a:lnTo>
                <a:lnTo>
                  <a:pt x="4084839" y="2421690"/>
                </a:lnTo>
                <a:lnTo>
                  <a:pt x="4095090" y="2421690"/>
                </a:lnTo>
                <a:lnTo>
                  <a:pt x="4095090" y="2455004"/>
                </a:lnTo>
                <a:lnTo>
                  <a:pt x="4084839" y="2475505"/>
                </a:lnTo>
                <a:cubicBezTo>
                  <a:pt x="4055796" y="2465255"/>
                  <a:pt x="4041274" y="2454150"/>
                  <a:pt x="4041274" y="2442191"/>
                </a:cubicBezTo>
                <a:lnTo>
                  <a:pt x="4041274" y="2378125"/>
                </a:lnTo>
                <a:cubicBezTo>
                  <a:pt x="4044691" y="2333706"/>
                  <a:pt x="4055796" y="2311497"/>
                  <a:pt x="4074589" y="2311497"/>
                </a:cubicBezTo>
                <a:close/>
                <a:moveTo>
                  <a:pt x="3854202" y="2311497"/>
                </a:moveTo>
                <a:cubicBezTo>
                  <a:pt x="3838826" y="2313205"/>
                  <a:pt x="3831138" y="2320038"/>
                  <a:pt x="3831138" y="2331997"/>
                </a:cubicBezTo>
                <a:lnTo>
                  <a:pt x="3831138" y="2355061"/>
                </a:lnTo>
                <a:cubicBezTo>
                  <a:pt x="3831138" y="2365312"/>
                  <a:pt x="3842243" y="2376416"/>
                  <a:pt x="3864453" y="2388375"/>
                </a:cubicBezTo>
                <a:lnTo>
                  <a:pt x="3874703" y="2388375"/>
                </a:lnTo>
                <a:lnTo>
                  <a:pt x="3874703" y="2378125"/>
                </a:lnTo>
                <a:cubicBezTo>
                  <a:pt x="3861036" y="2361041"/>
                  <a:pt x="3854202" y="2338831"/>
                  <a:pt x="3854202" y="2311497"/>
                </a:cubicBezTo>
                <a:close/>
                <a:moveTo>
                  <a:pt x="2665140" y="2311497"/>
                </a:moveTo>
                <a:lnTo>
                  <a:pt x="2675390" y="2331997"/>
                </a:lnTo>
                <a:lnTo>
                  <a:pt x="2652327" y="2344811"/>
                </a:lnTo>
                <a:lnTo>
                  <a:pt x="2642076" y="2344811"/>
                </a:lnTo>
                <a:lnTo>
                  <a:pt x="2642076" y="2331997"/>
                </a:lnTo>
                <a:cubicBezTo>
                  <a:pt x="2643785" y="2318330"/>
                  <a:pt x="2651473" y="2311497"/>
                  <a:pt x="2665140" y="2311497"/>
                </a:cubicBezTo>
                <a:close/>
                <a:moveTo>
                  <a:pt x="3126414" y="2298683"/>
                </a:moveTo>
                <a:lnTo>
                  <a:pt x="3136665" y="2321747"/>
                </a:lnTo>
                <a:lnTo>
                  <a:pt x="3116164" y="2331997"/>
                </a:lnTo>
                <a:lnTo>
                  <a:pt x="3105913" y="2311497"/>
                </a:lnTo>
                <a:close/>
                <a:moveTo>
                  <a:pt x="2752270" y="2288433"/>
                </a:moveTo>
                <a:lnTo>
                  <a:pt x="2762520" y="2288433"/>
                </a:lnTo>
                <a:cubicBezTo>
                  <a:pt x="2798397" y="2288433"/>
                  <a:pt x="2853921" y="2336269"/>
                  <a:pt x="2929091" y="2431940"/>
                </a:cubicBezTo>
                <a:lnTo>
                  <a:pt x="2916278" y="2431940"/>
                </a:lnTo>
                <a:cubicBezTo>
                  <a:pt x="2902611" y="2425107"/>
                  <a:pt x="2892360" y="2421690"/>
                  <a:pt x="2885526" y="2421690"/>
                </a:cubicBezTo>
                <a:cubicBezTo>
                  <a:pt x="2885526" y="2435357"/>
                  <a:pt x="2877839" y="2442191"/>
                  <a:pt x="2862463" y="2442191"/>
                </a:cubicBezTo>
                <a:lnTo>
                  <a:pt x="2852212" y="2421690"/>
                </a:lnTo>
                <a:lnTo>
                  <a:pt x="2862463" y="2398626"/>
                </a:lnTo>
                <a:lnTo>
                  <a:pt x="2839399" y="2388375"/>
                </a:lnTo>
                <a:lnTo>
                  <a:pt x="2785584" y="2431940"/>
                </a:lnTo>
                <a:lnTo>
                  <a:pt x="2762520" y="2431940"/>
                </a:lnTo>
                <a:cubicBezTo>
                  <a:pt x="2733477" y="2421690"/>
                  <a:pt x="2718955" y="2388375"/>
                  <a:pt x="2718955" y="2331997"/>
                </a:cubicBezTo>
                <a:lnTo>
                  <a:pt x="2718955" y="2321747"/>
                </a:lnTo>
                <a:cubicBezTo>
                  <a:pt x="2718955" y="2311497"/>
                  <a:pt x="2730060" y="2300392"/>
                  <a:pt x="2752270" y="2288433"/>
                </a:cubicBezTo>
                <a:close/>
                <a:moveTo>
                  <a:pt x="4041274" y="2244868"/>
                </a:moveTo>
                <a:cubicBezTo>
                  <a:pt x="4048108" y="2258535"/>
                  <a:pt x="4051525" y="2269640"/>
                  <a:pt x="4051525" y="2278182"/>
                </a:cubicBezTo>
                <a:cubicBezTo>
                  <a:pt x="4042983" y="2315768"/>
                  <a:pt x="4009669" y="2352499"/>
                  <a:pt x="3951582" y="2388375"/>
                </a:cubicBezTo>
                <a:cubicBezTo>
                  <a:pt x="3951582" y="2381542"/>
                  <a:pt x="3948165" y="2378125"/>
                  <a:pt x="3941332" y="2378125"/>
                </a:cubicBezTo>
                <a:cubicBezTo>
                  <a:pt x="3956708" y="2355915"/>
                  <a:pt x="3964395" y="2329435"/>
                  <a:pt x="3964395" y="2298683"/>
                </a:cubicBezTo>
                <a:lnTo>
                  <a:pt x="3974646" y="2298683"/>
                </a:lnTo>
                <a:lnTo>
                  <a:pt x="3995147" y="2311497"/>
                </a:lnTo>
                <a:cubicBezTo>
                  <a:pt x="4015648" y="2267077"/>
                  <a:pt x="4031024" y="2244868"/>
                  <a:pt x="4041274" y="2244868"/>
                </a:cubicBezTo>
                <a:close/>
                <a:moveTo>
                  <a:pt x="1619585" y="2234617"/>
                </a:moveTo>
                <a:lnTo>
                  <a:pt x="1619585" y="2267932"/>
                </a:lnTo>
                <a:lnTo>
                  <a:pt x="1663150" y="2278182"/>
                </a:lnTo>
                <a:lnTo>
                  <a:pt x="1673400" y="2255119"/>
                </a:lnTo>
                <a:cubicBezTo>
                  <a:pt x="1654607" y="2255119"/>
                  <a:pt x="1636669" y="2248285"/>
                  <a:pt x="1619585" y="2234617"/>
                </a:cubicBezTo>
                <a:close/>
                <a:moveTo>
                  <a:pt x="2588261" y="2211554"/>
                </a:moveTo>
                <a:lnTo>
                  <a:pt x="2598511" y="2211554"/>
                </a:lnTo>
                <a:cubicBezTo>
                  <a:pt x="2612179" y="2213262"/>
                  <a:pt x="2619013" y="2220950"/>
                  <a:pt x="2619013" y="2234617"/>
                </a:cubicBezTo>
                <a:lnTo>
                  <a:pt x="2598511" y="2244868"/>
                </a:lnTo>
                <a:lnTo>
                  <a:pt x="2588261" y="2244868"/>
                </a:lnTo>
                <a:close/>
                <a:moveTo>
                  <a:pt x="1706714" y="2201303"/>
                </a:moveTo>
                <a:lnTo>
                  <a:pt x="1706714" y="2244868"/>
                </a:lnTo>
                <a:cubicBezTo>
                  <a:pt x="1706714" y="2251702"/>
                  <a:pt x="1710131" y="2255119"/>
                  <a:pt x="1716965" y="2255119"/>
                </a:cubicBezTo>
                <a:lnTo>
                  <a:pt x="1706714" y="2278182"/>
                </a:lnTo>
                <a:lnTo>
                  <a:pt x="1706714" y="2311497"/>
                </a:lnTo>
                <a:lnTo>
                  <a:pt x="1683651" y="2311497"/>
                </a:lnTo>
                <a:lnTo>
                  <a:pt x="1683651" y="2331997"/>
                </a:lnTo>
                <a:cubicBezTo>
                  <a:pt x="1709277" y="2331997"/>
                  <a:pt x="1728070" y="2336269"/>
                  <a:pt x="1740029" y="2344811"/>
                </a:cubicBezTo>
                <a:cubicBezTo>
                  <a:pt x="1740029" y="2317476"/>
                  <a:pt x="1746862" y="2295267"/>
                  <a:pt x="1760530" y="2278182"/>
                </a:cubicBezTo>
                <a:cubicBezTo>
                  <a:pt x="1738320" y="2250847"/>
                  <a:pt x="1727215" y="2225221"/>
                  <a:pt x="1727215" y="2201303"/>
                </a:cubicBezTo>
                <a:close/>
                <a:moveTo>
                  <a:pt x="2839399" y="2178240"/>
                </a:moveTo>
                <a:cubicBezTo>
                  <a:pt x="2883818" y="2183365"/>
                  <a:pt x="2906028" y="2194469"/>
                  <a:pt x="2906028" y="2211554"/>
                </a:cubicBezTo>
                <a:cubicBezTo>
                  <a:pt x="2906028" y="2249139"/>
                  <a:pt x="2894923" y="2271349"/>
                  <a:pt x="2872713" y="2278182"/>
                </a:cubicBezTo>
                <a:lnTo>
                  <a:pt x="2839399" y="2278182"/>
                </a:lnTo>
                <a:cubicBezTo>
                  <a:pt x="2825732" y="2278182"/>
                  <a:pt x="2818898" y="2270494"/>
                  <a:pt x="2818898" y="2255119"/>
                </a:cubicBezTo>
                <a:lnTo>
                  <a:pt x="2818898" y="2201303"/>
                </a:lnTo>
                <a:cubicBezTo>
                  <a:pt x="2820606" y="2185927"/>
                  <a:pt x="2827440" y="2178240"/>
                  <a:pt x="2839399" y="2178240"/>
                </a:cubicBezTo>
                <a:close/>
                <a:moveTo>
                  <a:pt x="3072599" y="2144925"/>
                </a:moveTo>
                <a:lnTo>
                  <a:pt x="3105913" y="2144925"/>
                </a:lnTo>
                <a:cubicBezTo>
                  <a:pt x="3133248" y="2167135"/>
                  <a:pt x="3154603" y="2178240"/>
                  <a:pt x="3169979" y="2178240"/>
                </a:cubicBezTo>
                <a:lnTo>
                  <a:pt x="3169979" y="2201303"/>
                </a:lnTo>
                <a:lnTo>
                  <a:pt x="3149478" y="2201303"/>
                </a:lnTo>
                <a:cubicBezTo>
                  <a:pt x="3093100" y="2201303"/>
                  <a:pt x="3059786" y="2186781"/>
                  <a:pt x="3049535" y="2157738"/>
                </a:cubicBezTo>
                <a:close/>
                <a:moveTo>
                  <a:pt x="2565197" y="2111611"/>
                </a:moveTo>
                <a:lnTo>
                  <a:pt x="2575448" y="2111611"/>
                </a:lnTo>
                <a:cubicBezTo>
                  <a:pt x="2590824" y="2115028"/>
                  <a:pt x="2598511" y="2122715"/>
                  <a:pt x="2598511" y="2134675"/>
                </a:cubicBezTo>
                <a:lnTo>
                  <a:pt x="2598511" y="2157738"/>
                </a:lnTo>
                <a:cubicBezTo>
                  <a:pt x="2598511" y="2171406"/>
                  <a:pt x="2590824" y="2178240"/>
                  <a:pt x="2575448" y="2178240"/>
                </a:cubicBezTo>
                <a:lnTo>
                  <a:pt x="2565197" y="2178240"/>
                </a:lnTo>
                <a:cubicBezTo>
                  <a:pt x="2549821" y="2178240"/>
                  <a:pt x="2542133" y="2171406"/>
                  <a:pt x="2542133" y="2157738"/>
                </a:cubicBezTo>
                <a:lnTo>
                  <a:pt x="2542133" y="2134675"/>
                </a:lnTo>
                <a:cubicBezTo>
                  <a:pt x="2545550" y="2119299"/>
                  <a:pt x="2553238" y="2111611"/>
                  <a:pt x="2565197" y="2111611"/>
                </a:cubicBezTo>
                <a:close/>
                <a:moveTo>
                  <a:pt x="1980916" y="2091110"/>
                </a:moveTo>
                <a:lnTo>
                  <a:pt x="1993729" y="2091110"/>
                </a:lnTo>
                <a:cubicBezTo>
                  <a:pt x="2007397" y="2092819"/>
                  <a:pt x="2014230" y="2099652"/>
                  <a:pt x="2014230" y="2111611"/>
                </a:cubicBezTo>
                <a:lnTo>
                  <a:pt x="1993729" y="2124424"/>
                </a:lnTo>
                <a:lnTo>
                  <a:pt x="1980916" y="2101360"/>
                </a:lnTo>
                <a:close/>
                <a:moveTo>
                  <a:pt x="3887516" y="2057796"/>
                </a:moveTo>
                <a:lnTo>
                  <a:pt x="3897767" y="2080859"/>
                </a:lnTo>
                <a:cubicBezTo>
                  <a:pt x="3890933" y="2080859"/>
                  <a:pt x="3887516" y="2084276"/>
                  <a:pt x="3887516" y="2091110"/>
                </a:cubicBezTo>
                <a:lnTo>
                  <a:pt x="3918268" y="2091110"/>
                </a:lnTo>
                <a:lnTo>
                  <a:pt x="3918268" y="2111611"/>
                </a:lnTo>
                <a:lnTo>
                  <a:pt x="3864453" y="2101360"/>
                </a:lnTo>
                <a:lnTo>
                  <a:pt x="3864453" y="2080859"/>
                </a:lnTo>
                <a:cubicBezTo>
                  <a:pt x="3866161" y="2065484"/>
                  <a:pt x="3873849" y="2057796"/>
                  <a:pt x="3887516" y="2057796"/>
                </a:cubicBezTo>
                <a:close/>
                <a:moveTo>
                  <a:pt x="3995147" y="2047545"/>
                </a:moveTo>
                <a:lnTo>
                  <a:pt x="4018211" y="2057796"/>
                </a:lnTo>
                <a:cubicBezTo>
                  <a:pt x="4013086" y="2131258"/>
                  <a:pt x="4001981" y="2167989"/>
                  <a:pt x="3984897" y="2167989"/>
                </a:cubicBezTo>
                <a:cubicBezTo>
                  <a:pt x="3971229" y="2167989"/>
                  <a:pt x="3964395" y="2160301"/>
                  <a:pt x="3964395" y="2144925"/>
                </a:cubicBezTo>
                <a:lnTo>
                  <a:pt x="3984897" y="2111611"/>
                </a:lnTo>
                <a:lnTo>
                  <a:pt x="3974646" y="2057796"/>
                </a:lnTo>
                <a:close/>
                <a:moveTo>
                  <a:pt x="791854" y="2014231"/>
                </a:moveTo>
                <a:cubicBezTo>
                  <a:pt x="807230" y="2015939"/>
                  <a:pt x="814918" y="2022773"/>
                  <a:pt x="814918" y="2034732"/>
                </a:cubicBezTo>
                <a:cubicBezTo>
                  <a:pt x="814918" y="2050108"/>
                  <a:pt x="807230" y="2057796"/>
                  <a:pt x="791854" y="2057796"/>
                </a:cubicBezTo>
                <a:cubicBezTo>
                  <a:pt x="778186" y="2057796"/>
                  <a:pt x="771353" y="2050108"/>
                  <a:pt x="771353" y="2034732"/>
                </a:cubicBezTo>
                <a:cubicBezTo>
                  <a:pt x="773061" y="2021065"/>
                  <a:pt x="779895" y="2014231"/>
                  <a:pt x="791854" y="2014231"/>
                </a:cubicBezTo>
                <a:close/>
                <a:moveTo>
                  <a:pt x="3433930" y="1991167"/>
                </a:moveTo>
                <a:lnTo>
                  <a:pt x="3433930" y="2034732"/>
                </a:lnTo>
                <a:lnTo>
                  <a:pt x="3413429" y="2034732"/>
                </a:lnTo>
                <a:lnTo>
                  <a:pt x="3413429" y="2014231"/>
                </a:lnTo>
                <a:cubicBezTo>
                  <a:pt x="3415137" y="1998855"/>
                  <a:pt x="3421971" y="1991167"/>
                  <a:pt x="3433930" y="1991167"/>
                </a:cubicBezTo>
                <a:close/>
                <a:moveTo>
                  <a:pt x="2575448" y="1991167"/>
                </a:moveTo>
                <a:lnTo>
                  <a:pt x="2598511" y="1991167"/>
                </a:lnTo>
                <a:lnTo>
                  <a:pt x="2631826" y="2014231"/>
                </a:lnTo>
                <a:cubicBezTo>
                  <a:pt x="2643785" y="2005689"/>
                  <a:pt x="2658306" y="2001418"/>
                  <a:pt x="2675390" y="2001418"/>
                </a:cubicBezTo>
                <a:cubicBezTo>
                  <a:pt x="2682224" y="2016793"/>
                  <a:pt x="2685641" y="2027898"/>
                  <a:pt x="2685641" y="2034732"/>
                </a:cubicBezTo>
                <a:cubicBezTo>
                  <a:pt x="2675390" y="2065484"/>
                  <a:pt x="2664286" y="2080859"/>
                  <a:pt x="2652327" y="2080859"/>
                </a:cubicBezTo>
                <a:cubicBezTo>
                  <a:pt x="2643785" y="2043274"/>
                  <a:pt x="2632680" y="2024481"/>
                  <a:pt x="2619013" y="2024481"/>
                </a:cubicBezTo>
                <a:cubicBezTo>
                  <a:pt x="2619013" y="2053524"/>
                  <a:pt x="2608762" y="2068046"/>
                  <a:pt x="2588261" y="2068046"/>
                </a:cubicBezTo>
                <a:cubicBezTo>
                  <a:pt x="2576302" y="2068046"/>
                  <a:pt x="2565197" y="2056942"/>
                  <a:pt x="2554947" y="2034732"/>
                </a:cubicBezTo>
                <a:lnTo>
                  <a:pt x="2554947" y="2014231"/>
                </a:lnTo>
                <a:cubicBezTo>
                  <a:pt x="2556655" y="1998855"/>
                  <a:pt x="2563489" y="1991167"/>
                  <a:pt x="2575448" y="1991167"/>
                </a:cubicBezTo>
                <a:close/>
                <a:moveTo>
                  <a:pt x="3931081" y="1980917"/>
                </a:moveTo>
                <a:lnTo>
                  <a:pt x="3964395" y="1980917"/>
                </a:lnTo>
                <a:cubicBezTo>
                  <a:pt x="3978063" y="1982625"/>
                  <a:pt x="3984897" y="1989459"/>
                  <a:pt x="3984897" y="2001418"/>
                </a:cubicBezTo>
                <a:lnTo>
                  <a:pt x="3984897" y="2024481"/>
                </a:lnTo>
                <a:lnTo>
                  <a:pt x="3964395" y="2024481"/>
                </a:lnTo>
                <a:cubicBezTo>
                  <a:pt x="3964395" y="2009106"/>
                  <a:pt x="3953291" y="2001418"/>
                  <a:pt x="3931081" y="2001418"/>
                </a:cubicBezTo>
                <a:close/>
                <a:moveTo>
                  <a:pt x="1750279" y="1980917"/>
                </a:moveTo>
                <a:lnTo>
                  <a:pt x="1750279" y="1991167"/>
                </a:lnTo>
                <a:cubicBezTo>
                  <a:pt x="1757113" y="2013377"/>
                  <a:pt x="1779322" y="2024481"/>
                  <a:pt x="1816908" y="2024481"/>
                </a:cubicBezTo>
                <a:lnTo>
                  <a:pt x="1816908" y="2001418"/>
                </a:lnTo>
                <a:cubicBezTo>
                  <a:pt x="1794698" y="2001418"/>
                  <a:pt x="1783593" y="1994584"/>
                  <a:pt x="1783593" y="1980917"/>
                </a:cubicBezTo>
                <a:close/>
                <a:moveTo>
                  <a:pt x="1837409" y="1957853"/>
                </a:moveTo>
                <a:lnTo>
                  <a:pt x="1827158" y="1980917"/>
                </a:lnTo>
                <a:lnTo>
                  <a:pt x="1850222" y="1991167"/>
                </a:lnTo>
                <a:lnTo>
                  <a:pt x="1860472" y="1970666"/>
                </a:lnTo>
                <a:close/>
                <a:moveTo>
                  <a:pt x="2214116" y="1937352"/>
                </a:moveTo>
                <a:lnTo>
                  <a:pt x="2224366" y="1937352"/>
                </a:lnTo>
                <a:cubicBezTo>
                  <a:pt x="2238034" y="1939060"/>
                  <a:pt x="2244868" y="1945894"/>
                  <a:pt x="2244868" y="1957853"/>
                </a:cubicBezTo>
                <a:lnTo>
                  <a:pt x="2244868" y="1970666"/>
                </a:lnTo>
                <a:lnTo>
                  <a:pt x="2214116" y="1970666"/>
                </a:lnTo>
                <a:close/>
                <a:moveTo>
                  <a:pt x="1816908" y="1914288"/>
                </a:moveTo>
                <a:cubicBezTo>
                  <a:pt x="1801532" y="1915996"/>
                  <a:pt x="1793844" y="1923684"/>
                  <a:pt x="1793844" y="1937352"/>
                </a:cubicBezTo>
                <a:lnTo>
                  <a:pt x="1793844" y="1970666"/>
                </a:lnTo>
                <a:cubicBezTo>
                  <a:pt x="1809220" y="1970666"/>
                  <a:pt x="1816908" y="1962978"/>
                  <a:pt x="1816908" y="1947602"/>
                </a:cubicBezTo>
                <a:close/>
                <a:moveTo>
                  <a:pt x="4492298" y="1904038"/>
                </a:moveTo>
                <a:lnTo>
                  <a:pt x="4502549" y="1924539"/>
                </a:lnTo>
                <a:cubicBezTo>
                  <a:pt x="4502549" y="1939914"/>
                  <a:pt x="4495715" y="1947602"/>
                  <a:pt x="4482048" y="1947602"/>
                </a:cubicBezTo>
                <a:lnTo>
                  <a:pt x="4469234" y="1924539"/>
                </a:lnTo>
                <a:cubicBezTo>
                  <a:pt x="4472651" y="1910871"/>
                  <a:pt x="4480339" y="1904038"/>
                  <a:pt x="4492298" y="1904038"/>
                </a:cubicBezTo>
                <a:close/>
                <a:moveTo>
                  <a:pt x="1683651" y="1893787"/>
                </a:moveTo>
                <a:lnTo>
                  <a:pt x="1683651" y="1937352"/>
                </a:lnTo>
                <a:lnTo>
                  <a:pt x="1696464" y="1937352"/>
                </a:lnTo>
                <a:lnTo>
                  <a:pt x="1696464" y="1893787"/>
                </a:lnTo>
                <a:close/>
                <a:moveTo>
                  <a:pt x="2124424" y="1870723"/>
                </a:moveTo>
                <a:lnTo>
                  <a:pt x="2134674" y="1870723"/>
                </a:lnTo>
                <a:cubicBezTo>
                  <a:pt x="2150050" y="1872432"/>
                  <a:pt x="2157738" y="1880120"/>
                  <a:pt x="2157738" y="1893787"/>
                </a:cubicBezTo>
                <a:cubicBezTo>
                  <a:pt x="2157738" y="1904038"/>
                  <a:pt x="2146633" y="1914288"/>
                  <a:pt x="2124424" y="1924539"/>
                </a:cubicBezTo>
                <a:cubicBezTo>
                  <a:pt x="2110756" y="1924539"/>
                  <a:pt x="2103923" y="1917705"/>
                  <a:pt x="2103923" y="1904038"/>
                </a:cubicBezTo>
                <a:lnTo>
                  <a:pt x="2103923" y="1893787"/>
                </a:lnTo>
                <a:cubicBezTo>
                  <a:pt x="2105631" y="1878411"/>
                  <a:pt x="2112465" y="1870723"/>
                  <a:pt x="2124424" y="1870723"/>
                </a:cubicBezTo>
                <a:close/>
                <a:moveTo>
                  <a:pt x="1883536" y="1847660"/>
                </a:moveTo>
                <a:cubicBezTo>
                  <a:pt x="1868160" y="1851077"/>
                  <a:pt x="1860472" y="1858764"/>
                  <a:pt x="1860472" y="1870723"/>
                </a:cubicBezTo>
                <a:lnTo>
                  <a:pt x="1860472" y="1880974"/>
                </a:lnTo>
                <a:lnTo>
                  <a:pt x="1870723" y="1880974"/>
                </a:lnTo>
                <a:cubicBezTo>
                  <a:pt x="1886099" y="1880974"/>
                  <a:pt x="1893787" y="1874140"/>
                  <a:pt x="1893787" y="1860473"/>
                </a:cubicBezTo>
                <a:lnTo>
                  <a:pt x="1893787" y="1847660"/>
                </a:lnTo>
                <a:close/>
                <a:moveTo>
                  <a:pt x="4151468" y="1793844"/>
                </a:moveTo>
                <a:lnTo>
                  <a:pt x="4171969" y="1793844"/>
                </a:lnTo>
                <a:lnTo>
                  <a:pt x="4171969" y="1914288"/>
                </a:lnTo>
                <a:lnTo>
                  <a:pt x="4151468" y="1914288"/>
                </a:lnTo>
                <a:close/>
                <a:moveTo>
                  <a:pt x="1827158" y="1783594"/>
                </a:moveTo>
                <a:cubicBezTo>
                  <a:pt x="1815199" y="1783594"/>
                  <a:pt x="1800678" y="1798115"/>
                  <a:pt x="1783593" y="1827159"/>
                </a:cubicBezTo>
                <a:lnTo>
                  <a:pt x="1783593" y="1837409"/>
                </a:lnTo>
                <a:lnTo>
                  <a:pt x="1793844" y="1837409"/>
                </a:lnTo>
                <a:cubicBezTo>
                  <a:pt x="1793844" y="1815200"/>
                  <a:pt x="1804949" y="1804095"/>
                  <a:pt x="1827158" y="1804095"/>
                </a:cubicBezTo>
                <a:close/>
                <a:moveTo>
                  <a:pt x="1199313" y="1770781"/>
                </a:moveTo>
                <a:lnTo>
                  <a:pt x="1212126" y="1770781"/>
                </a:lnTo>
                <a:cubicBezTo>
                  <a:pt x="1225793" y="1774198"/>
                  <a:pt x="1232627" y="1781885"/>
                  <a:pt x="1232627" y="1793844"/>
                </a:cubicBezTo>
                <a:cubicBezTo>
                  <a:pt x="1232627" y="1807512"/>
                  <a:pt x="1225793" y="1814345"/>
                  <a:pt x="1212126" y="1814345"/>
                </a:cubicBezTo>
                <a:lnTo>
                  <a:pt x="1199313" y="1793844"/>
                </a:lnTo>
                <a:close/>
                <a:moveTo>
                  <a:pt x="3984897" y="1760530"/>
                </a:moveTo>
                <a:lnTo>
                  <a:pt x="4018211" y="1760530"/>
                </a:lnTo>
                <a:cubicBezTo>
                  <a:pt x="4018211" y="1782739"/>
                  <a:pt x="4021628" y="1793844"/>
                  <a:pt x="4028461" y="1793844"/>
                </a:cubicBezTo>
                <a:lnTo>
                  <a:pt x="4018211" y="1847660"/>
                </a:lnTo>
                <a:lnTo>
                  <a:pt x="4018211" y="1904038"/>
                </a:lnTo>
                <a:lnTo>
                  <a:pt x="3995147" y="1904038"/>
                </a:lnTo>
                <a:cubicBezTo>
                  <a:pt x="3995147" y="1888662"/>
                  <a:pt x="3980626" y="1880974"/>
                  <a:pt x="3951582" y="1880974"/>
                </a:cubicBezTo>
                <a:cubicBezTo>
                  <a:pt x="3965250" y="1865598"/>
                  <a:pt x="3976354" y="1825450"/>
                  <a:pt x="3984897" y="1760530"/>
                </a:cubicBezTo>
                <a:close/>
                <a:moveTo>
                  <a:pt x="3808075" y="1760530"/>
                </a:moveTo>
                <a:lnTo>
                  <a:pt x="3808075" y="1793844"/>
                </a:lnTo>
                <a:lnTo>
                  <a:pt x="3831138" y="1793844"/>
                </a:lnTo>
                <a:lnTo>
                  <a:pt x="3831138" y="1760530"/>
                </a:lnTo>
                <a:close/>
                <a:moveTo>
                  <a:pt x="2334560" y="1737466"/>
                </a:moveTo>
                <a:lnTo>
                  <a:pt x="2344810" y="1737466"/>
                </a:lnTo>
                <a:cubicBezTo>
                  <a:pt x="2360186" y="1740883"/>
                  <a:pt x="2367874" y="1748571"/>
                  <a:pt x="2367874" y="1760530"/>
                </a:cubicBezTo>
                <a:lnTo>
                  <a:pt x="2367874" y="1770781"/>
                </a:lnTo>
                <a:cubicBezTo>
                  <a:pt x="2367874" y="1781031"/>
                  <a:pt x="2356769" y="1792136"/>
                  <a:pt x="2334560" y="1804095"/>
                </a:cubicBezTo>
                <a:cubicBezTo>
                  <a:pt x="2319184" y="1804095"/>
                  <a:pt x="2311496" y="1797261"/>
                  <a:pt x="2311496" y="1783594"/>
                </a:cubicBezTo>
                <a:lnTo>
                  <a:pt x="2311496" y="1760530"/>
                </a:lnTo>
                <a:cubicBezTo>
                  <a:pt x="2314913" y="1745154"/>
                  <a:pt x="2322601" y="1737466"/>
                  <a:pt x="2334560" y="1737466"/>
                </a:cubicBezTo>
                <a:close/>
                <a:moveTo>
                  <a:pt x="1970666" y="1716965"/>
                </a:moveTo>
                <a:lnTo>
                  <a:pt x="2003980" y="1716965"/>
                </a:lnTo>
                <a:lnTo>
                  <a:pt x="2003980" y="1727216"/>
                </a:lnTo>
                <a:cubicBezTo>
                  <a:pt x="2003980" y="1742592"/>
                  <a:pt x="1996292" y="1750280"/>
                  <a:pt x="1980916" y="1750280"/>
                </a:cubicBezTo>
                <a:lnTo>
                  <a:pt x="1970666" y="1727216"/>
                </a:lnTo>
                <a:close/>
                <a:moveTo>
                  <a:pt x="4161718" y="1704152"/>
                </a:moveTo>
                <a:lnTo>
                  <a:pt x="4171969" y="1727216"/>
                </a:lnTo>
                <a:cubicBezTo>
                  <a:pt x="4165135" y="1740883"/>
                  <a:pt x="4161718" y="1755405"/>
                  <a:pt x="4161718" y="1770781"/>
                </a:cubicBezTo>
                <a:lnTo>
                  <a:pt x="4138655" y="1770781"/>
                </a:lnTo>
                <a:lnTo>
                  <a:pt x="4138655" y="1727216"/>
                </a:lnTo>
                <a:cubicBezTo>
                  <a:pt x="4142072" y="1711840"/>
                  <a:pt x="4149759" y="1704152"/>
                  <a:pt x="4161718" y="1704152"/>
                </a:cubicBezTo>
                <a:close/>
                <a:moveTo>
                  <a:pt x="1793844" y="1704152"/>
                </a:moveTo>
                <a:cubicBezTo>
                  <a:pt x="1783593" y="1704152"/>
                  <a:pt x="1772489" y="1715257"/>
                  <a:pt x="1760530" y="1737466"/>
                </a:cubicBezTo>
                <a:lnTo>
                  <a:pt x="1793844" y="1737466"/>
                </a:lnTo>
                <a:close/>
                <a:moveTo>
                  <a:pt x="2047545" y="1683651"/>
                </a:moveTo>
                <a:cubicBezTo>
                  <a:pt x="2081713" y="1697319"/>
                  <a:pt x="2100506" y="1711840"/>
                  <a:pt x="2103923" y="1727216"/>
                </a:cubicBezTo>
                <a:lnTo>
                  <a:pt x="2103923" y="1750280"/>
                </a:lnTo>
                <a:lnTo>
                  <a:pt x="2091109" y="1750280"/>
                </a:lnTo>
                <a:cubicBezTo>
                  <a:pt x="2067192" y="1728070"/>
                  <a:pt x="2044982" y="1716965"/>
                  <a:pt x="2024481" y="1716965"/>
                </a:cubicBezTo>
                <a:lnTo>
                  <a:pt x="2024481" y="1704152"/>
                </a:lnTo>
                <a:cubicBezTo>
                  <a:pt x="2027898" y="1690485"/>
                  <a:pt x="2035586" y="1683651"/>
                  <a:pt x="2047545" y="1683651"/>
                </a:cubicBezTo>
                <a:close/>
                <a:moveTo>
                  <a:pt x="1035304" y="1660587"/>
                </a:moveTo>
                <a:cubicBezTo>
                  <a:pt x="1048971" y="1664004"/>
                  <a:pt x="1055805" y="1671692"/>
                  <a:pt x="1055805" y="1683651"/>
                </a:cubicBezTo>
                <a:lnTo>
                  <a:pt x="1055805" y="1693902"/>
                </a:lnTo>
                <a:lnTo>
                  <a:pt x="1035304" y="1693902"/>
                </a:lnTo>
                <a:cubicBezTo>
                  <a:pt x="1019928" y="1693902"/>
                  <a:pt x="1012240" y="1687068"/>
                  <a:pt x="1012240" y="1673401"/>
                </a:cubicBezTo>
                <a:close/>
                <a:moveTo>
                  <a:pt x="3280172" y="1640086"/>
                </a:moveTo>
                <a:lnTo>
                  <a:pt x="3313486" y="1640086"/>
                </a:lnTo>
                <a:lnTo>
                  <a:pt x="3313486" y="1650337"/>
                </a:lnTo>
                <a:cubicBezTo>
                  <a:pt x="3313486" y="1665713"/>
                  <a:pt x="3306653" y="1673401"/>
                  <a:pt x="3292985" y="1673401"/>
                </a:cubicBezTo>
                <a:lnTo>
                  <a:pt x="3280172" y="1650337"/>
                </a:lnTo>
                <a:close/>
                <a:moveTo>
                  <a:pt x="3820888" y="1627273"/>
                </a:moveTo>
                <a:cubicBezTo>
                  <a:pt x="3820888" y="1642649"/>
                  <a:pt x="3813200" y="1650337"/>
                  <a:pt x="3797824" y="1650337"/>
                </a:cubicBezTo>
                <a:lnTo>
                  <a:pt x="3797824" y="1683651"/>
                </a:lnTo>
                <a:lnTo>
                  <a:pt x="3831138" y="1683651"/>
                </a:lnTo>
                <a:lnTo>
                  <a:pt x="3820888" y="1660587"/>
                </a:lnTo>
                <a:lnTo>
                  <a:pt x="3820888" y="1650337"/>
                </a:lnTo>
                <a:lnTo>
                  <a:pt x="3841389" y="1650337"/>
                </a:lnTo>
                <a:lnTo>
                  <a:pt x="3841389" y="1627273"/>
                </a:lnTo>
                <a:close/>
                <a:moveTo>
                  <a:pt x="945612" y="1596521"/>
                </a:moveTo>
                <a:cubicBezTo>
                  <a:pt x="979780" y="1610189"/>
                  <a:pt x="998573" y="1624710"/>
                  <a:pt x="1001990" y="1640086"/>
                </a:cubicBezTo>
                <a:lnTo>
                  <a:pt x="1001990" y="1660587"/>
                </a:lnTo>
                <a:cubicBezTo>
                  <a:pt x="1001990" y="1682797"/>
                  <a:pt x="987468" y="1693902"/>
                  <a:pt x="958425" y="1693902"/>
                </a:cubicBezTo>
                <a:lnTo>
                  <a:pt x="958425" y="1716965"/>
                </a:lnTo>
                <a:lnTo>
                  <a:pt x="991739" y="1716965"/>
                </a:lnTo>
                <a:lnTo>
                  <a:pt x="991739" y="1750280"/>
                </a:lnTo>
                <a:lnTo>
                  <a:pt x="978926" y="1750280"/>
                </a:lnTo>
                <a:cubicBezTo>
                  <a:pt x="968676" y="1750280"/>
                  <a:pt x="954154" y="1734904"/>
                  <a:pt x="935361" y="1704152"/>
                </a:cubicBezTo>
                <a:lnTo>
                  <a:pt x="945612" y="1683651"/>
                </a:lnTo>
                <a:cubicBezTo>
                  <a:pt x="925111" y="1683651"/>
                  <a:pt x="914860" y="1675963"/>
                  <a:pt x="914860" y="1660587"/>
                </a:cubicBezTo>
                <a:lnTo>
                  <a:pt x="914860" y="1627273"/>
                </a:lnTo>
                <a:cubicBezTo>
                  <a:pt x="914860" y="1617023"/>
                  <a:pt x="925111" y="1606772"/>
                  <a:pt x="945612" y="1596521"/>
                </a:cubicBezTo>
                <a:close/>
                <a:moveTo>
                  <a:pt x="814918" y="1583708"/>
                </a:moveTo>
                <a:lnTo>
                  <a:pt x="825168" y="1583708"/>
                </a:lnTo>
                <a:cubicBezTo>
                  <a:pt x="840544" y="1587125"/>
                  <a:pt x="848232" y="1594813"/>
                  <a:pt x="848232" y="1606772"/>
                </a:cubicBezTo>
                <a:lnTo>
                  <a:pt x="848232" y="1617023"/>
                </a:lnTo>
                <a:lnTo>
                  <a:pt x="814918" y="1617023"/>
                </a:lnTo>
                <a:close/>
                <a:moveTo>
                  <a:pt x="1850222" y="1573458"/>
                </a:moveTo>
                <a:cubicBezTo>
                  <a:pt x="1826304" y="1575166"/>
                  <a:pt x="1800678" y="1608480"/>
                  <a:pt x="1773343" y="1673401"/>
                </a:cubicBezTo>
                <a:lnTo>
                  <a:pt x="1783593" y="1693902"/>
                </a:lnTo>
                <a:cubicBezTo>
                  <a:pt x="1809220" y="1693902"/>
                  <a:pt x="1831429" y="1653754"/>
                  <a:pt x="1850222" y="1573458"/>
                </a:cubicBezTo>
                <a:close/>
                <a:moveTo>
                  <a:pt x="4151468" y="1550394"/>
                </a:moveTo>
                <a:lnTo>
                  <a:pt x="4151468" y="1650337"/>
                </a:lnTo>
                <a:lnTo>
                  <a:pt x="4128404" y="1650337"/>
                </a:lnTo>
                <a:lnTo>
                  <a:pt x="4118154" y="1596521"/>
                </a:lnTo>
                <a:cubicBezTo>
                  <a:pt x="4128404" y="1565770"/>
                  <a:pt x="4139509" y="1550394"/>
                  <a:pt x="4151468" y="1550394"/>
                </a:cubicBezTo>
                <a:close/>
                <a:moveTo>
                  <a:pt x="3820888" y="1517080"/>
                </a:moveTo>
                <a:lnTo>
                  <a:pt x="3820888" y="1573458"/>
                </a:lnTo>
                <a:cubicBezTo>
                  <a:pt x="3834555" y="1573458"/>
                  <a:pt x="3841389" y="1565770"/>
                  <a:pt x="3841389" y="1550394"/>
                </a:cubicBezTo>
                <a:cubicBezTo>
                  <a:pt x="3834555" y="1536727"/>
                  <a:pt x="3831138" y="1525622"/>
                  <a:pt x="3831138" y="1517080"/>
                </a:cubicBezTo>
                <a:close/>
                <a:moveTo>
                  <a:pt x="4018211" y="1463264"/>
                </a:moveTo>
                <a:lnTo>
                  <a:pt x="4041274" y="1463264"/>
                </a:lnTo>
                <a:lnTo>
                  <a:pt x="4041274" y="1486328"/>
                </a:lnTo>
                <a:cubicBezTo>
                  <a:pt x="4041274" y="1499996"/>
                  <a:pt x="4033587" y="1506829"/>
                  <a:pt x="4018211" y="1506829"/>
                </a:cubicBezTo>
                <a:cubicBezTo>
                  <a:pt x="4018211" y="1499996"/>
                  <a:pt x="4014794" y="1496579"/>
                  <a:pt x="4007960" y="1496579"/>
                </a:cubicBezTo>
                <a:cubicBezTo>
                  <a:pt x="4014794" y="1482911"/>
                  <a:pt x="4018211" y="1471807"/>
                  <a:pt x="4018211" y="1463264"/>
                </a:cubicBezTo>
                <a:close/>
                <a:moveTo>
                  <a:pt x="661159" y="1463264"/>
                </a:moveTo>
                <a:lnTo>
                  <a:pt x="681661" y="1496579"/>
                </a:lnTo>
                <a:lnTo>
                  <a:pt x="661159" y="1506829"/>
                </a:lnTo>
                <a:lnTo>
                  <a:pt x="638096" y="1473515"/>
                </a:lnTo>
                <a:close/>
                <a:moveTo>
                  <a:pt x="3105913" y="1453014"/>
                </a:moveTo>
                <a:lnTo>
                  <a:pt x="3126414" y="1453014"/>
                </a:lnTo>
                <a:cubicBezTo>
                  <a:pt x="3143498" y="1453014"/>
                  <a:pt x="3154603" y="1470952"/>
                  <a:pt x="3159728" y="1506829"/>
                </a:cubicBezTo>
                <a:lnTo>
                  <a:pt x="3105913" y="1550394"/>
                </a:lnTo>
                <a:lnTo>
                  <a:pt x="3093100" y="1550394"/>
                </a:lnTo>
                <a:cubicBezTo>
                  <a:pt x="3079432" y="1550394"/>
                  <a:pt x="3072599" y="1543560"/>
                  <a:pt x="3072599" y="1529893"/>
                </a:cubicBezTo>
                <a:lnTo>
                  <a:pt x="3072599" y="1486328"/>
                </a:lnTo>
                <a:cubicBezTo>
                  <a:pt x="3072599" y="1474369"/>
                  <a:pt x="3083703" y="1463264"/>
                  <a:pt x="3105913" y="1453014"/>
                </a:cubicBezTo>
                <a:close/>
                <a:moveTo>
                  <a:pt x="2982907" y="1440201"/>
                </a:moveTo>
                <a:cubicBezTo>
                  <a:pt x="2998282" y="1443618"/>
                  <a:pt x="3005970" y="1451306"/>
                  <a:pt x="3005970" y="1463264"/>
                </a:cubicBezTo>
                <a:cubicBezTo>
                  <a:pt x="3005970" y="1478640"/>
                  <a:pt x="2998282" y="1486328"/>
                  <a:pt x="2982907" y="1486328"/>
                </a:cubicBezTo>
                <a:cubicBezTo>
                  <a:pt x="2969239" y="1486328"/>
                  <a:pt x="2962406" y="1478640"/>
                  <a:pt x="2962406" y="1463264"/>
                </a:cubicBezTo>
                <a:cubicBezTo>
                  <a:pt x="2964114" y="1447889"/>
                  <a:pt x="2970948" y="1440201"/>
                  <a:pt x="2982907" y="1440201"/>
                </a:cubicBezTo>
                <a:close/>
                <a:moveTo>
                  <a:pt x="2103923" y="1409449"/>
                </a:moveTo>
                <a:cubicBezTo>
                  <a:pt x="2103923" y="1426533"/>
                  <a:pt x="2092818" y="1444472"/>
                  <a:pt x="2070608" y="1463264"/>
                </a:cubicBezTo>
                <a:lnTo>
                  <a:pt x="2070608" y="1473515"/>
                </a:lnTo>
                <a:lnTo>
                  <a:pt x="2080859" y="1473515"/>
                </a:lnTo>
                <a:cubicBezTo>
                  <a:pt x="2087693" y="1473515"/>
                  <a:pt x="2105631" y="1455577"/>
                  <a:pt x="2134674" y="1419700"/>
                </a:cubicBezTo>
                <a:lnTo>
                  <a:pt x="2134674" y="1409449"/>
                </a:lnTo>
                <a:close/>
                <a:moveTo>
                  <a:pt x="2157738" y="1376135"/>
                </a:moveTo>
                <a:lnTo>
                  <a:pt x="2147487" y="1419700"/>
                </a:lnTo>
                <a:lnTo>
                  <a:pt x="2167989" y="1419700"/>
                </a:lnTo>
                <a:lnTo>
                  <a:pt x="2167989" y="1376135"/>
                </a:lnTo>
                <a:close/>
                <a:moveTo>
                  <a:pt x="1650336" y="1353071"/>
                </a:moveTo>
                <a:cubicBezTo>
                  <a:pt x="1607626" y="1359905"/>
                  <a:pt x="1586271" y="1371010"/>
                  <a:pt x="1586271" y="1386385"/>
                </a:cubicBezTo>
                <a:lnTo>
                  <a:pt x="1586271" y="1396636"/>
                </a:lnTo>
                <a:cubicBezTo>
                  <a:pt x="1628981" y="1389802"/>
                  <a:pt x="1650336" y="1378698"/>
                  <a:pt x="1650336" y="1363322"/>
                </a:cubicBezTo>
                <a:close/>
                <a:moveTo>
                  <a:pt x="4074589" y="1309506"/>
                </a:moveTo>
                <a:lnTo>
                  <a:pt x="4095090" y="1309506"/>
                </a:lnTo>
                <a:cubicBezTo>
                  <a:pt x="4088256" y="1348800"/>
                  <a:pt x="4084839" y="1377843"/>
                  <a:pt x="4084839" y="1396636"/>
                </a:cubicBezTo>
                <a:cubicBezTo>
                  <a:pt x="4091673" y="1449597"/>
                  <a:pt x="4095090" y="1479495"/>
                  <a:pt x="4095090" y="1486328"/>
                </a:cubicBezTo>
                <a:lnTo>
                  <a:pt x="4074589" y="1486328"/>
                </a:lnTo>
                <a:cubicBezTo>
                  <a:pt x="4059213" y="1394073"/>
                  <a:pt x="4051525" y="1338550"/>
                  <a:pt x="4051525" y="1319757"/>
                </a:cubicBezTo>
                <a:close/>
                <a:moveTo>
                  <a:pt x="2872713" y="1299256"/>
                </a:moveTo>
                <a:lnTo>
                  <a:pt x="2895777" y="1330008"/>
                </a:lnTo>
                <a:lnTo>
                  <a:pt x="2895777" y="1353071"/>
                </a:lnTo>
                <a:lnTo>
                  <a:pt x="2872713" y="1353071"/>
                </a:lnTo>
                <a:cubicBezTo>
                  <a:pt x="2859046" y="1353071"/>
                  <a:pt x="2852212" y="1345383"/>
                  <a:pt x="2852212" y="1330008"/>
                </a:cubicBezTo>
                <a:lnTo>
                  <a:pt x="2852212" y="1319757"/>
                </a:lnTo>
                <a:cubicBezTo>
                  <a:pt x="2853921" y="1306089"/>
                  <a:pt x="2860754" y="1299256"/>
                  <a:pt x="2872713" y="1299256"/>
                </a:cubicBezTo>
                <a:close/>
                <a:moveTo>
                  <a:pt x="3995147" y="1276192"/>
                </a:moveTo>
                <a:lnTo>
                  <a:pt x="4018211" y="1276192"/>
                </a:lnTo>
                <a:lnTo>
                  <a:pt x="4028461" y="1386385"/>
                </a:lnTo>
                <a:lnTo>
                  <a:pt x="4028461" y="1396636"/>
                </a:lnTo>
                <a:lnTo>
                  <a:pt x="4018211" y="1396636"/>
                </a:lnTo>
                <a:cubicBezTo>
                  <a:pt x="4002835" y="1396636"/>
                  <a:pt x="3995147" y="1389802"/>
                  <a:pt x="3995147" y="1376135"/>
                </a:cubicBezTo>
                <a:close/>
                <a:moveTo>
                  <a:pt x="2554947" y="1276192"/>
                </a:moveTo>
                <a:cubicBezTo>
                  <a:pt x="2565197" y="1276192"/>
                  <a:pt x="2576302" y="1287297"/>
                  <a:pt x="2588261" y="1309506"/>
                </a:cubicBezTo>
                <a:cubicBezTo>
                  <a:pt x="2588261" y="1319757"/>
                  <a:pt x="2577156" y="1330862"/>
                  <a:pt x="2554947" y="1342821"/>
                </a:cubicBezTo>
                <a:cubicBezTo>
                  <a:pt x="2539571" y="1342821"/>
                  <a:pt x="2531883" y="1335133"/>
                  <a:pt x="2531883" y="1319757"/>
                </a:cubicBezTo>
                <a:lnTo>
                  <a:pt x="2531883" y="1299256"/>
                </a:lnTo>
                <a:cubicBezTo>
                  <a:pt x="2533591" y="1283880"/>
                  <a:pt x="2541279" y="1276192"/>
                  <a:pt x="2554947" y="1276192"/>
                </a:cubicBezTo>
                <a:close/>
                <a:moveTo>
                  <a:pt x="1332570" y="1253128"/>
                </a:moveTo>
                <a:lnTo>
                  <a:pt x="1342820" y="1253128"/>
                </a:lnTo>
                <a:cubicBezTo>
                  <a:pt x="1400907" y="1295839"/>
                  <a:pt x="1429950" y="1321465"/>
                  <a:pt x="1429950" y="1330008"/>
                </a:cubicBezTo>
                <a:cubicBezTo>
                  <a:pt x="1429950" y="1341966"/>
                  <a:pt x="1419699" y="1353071"/>
                  <a:pt x="1399198" y="1363322"/>
                </a:cubicBezTo>
                <a:lnTo>
                  <a:pt x="1332570" y="1286443"/>
                </a:lnTo>
                <a:close/>
                <a:moveTo>
                  <a:pt x="2531883" y="1209564"/>
                </a:moveTo>
                <a:lnTo>
                  <a:pt x="2531883" y="1242878"/>
                </a:lnTo>
                <a:cubicBezTo>
                  <a:pt x="2547259" y="1242878"/>
                  <a:pt x="2554947" y="1235190"/>
                  <a:pt x="2554947" y="1219814"/>
                </a:cubicBezTo>
                <a:close/>
                <a:moveTo>
                  <a:pt x="417709" y="1189063"/>
                </a:moveTo>
                <a:lnTo>
                  <a:pt x="440773" y="1189063"/>
                </a:lnTo>
                <a:cubicBezTo>
                  <a:pt x="485192" y="1195896"/>
                  <a:pt x="507401" y="1206147"/>
                  <a:pt x="507401" y="1219814"/>
                </a:cubicBezTo>
                <a:lnTo>
                  <a:pt x="507401" y="1232627"/>
                </a:lnTo>
                <a:cubicBezTo>
                  <a:pt x="507401" y="1242878"/>
                  <a:pt x="492026" y="1257399"/>
                  <a:pt x="461274" y="1276192"/>
                </a:cubicBezTo>
                <a:lnTo>
                  <a:pt x="451024" y="1276192"/>
                </a:lnTo>
                <a:cubicBezTo>
                  <a:pt x="437356" y="1276192"/>
                  <a:pt x="430522" y="1268504"/>
                  <a:pt x="430522" y="1253128"/>
                </a:cubicBezTo>
                <a:lnTo>
                  <a:pt x="430522" y="1242878"/>
                </a:lnTo>
                <a:cubicBezTo>
                  <a:pt x="430522" y="1236044"/>
                  <a:pt x="433939" y="1232627"/>
                  <a:pt x="440773" y="1232627"/>
                </a:cubicBezTo>
                <a:close/>
                <a:moveTo>
                  <a:pt x="1486328" y="1165999"/>
                </a:moveTo>
                <a:cubicBezTo>
                  <a:pt x="1522205" y="1165999"/>
                  <a:pt x="1540143" y="1199313"/>
                  <a:pt x="1540143" y="1265942"/>
                </a:cubicBezTo>
                <a:lnTo>
                  <a:pt x="1519642" y="1276192"/>
                </a:lnTo>
                <a:cubicBezTo>
                  <a:pt x="1475223" y="1259108"/>
                  <a:pt x="1453014" y="1233482"/>
                  <a:pt x="1453014" y="1199313"/>
                </a:cubicBezTo>
                <a:cubicBezTo>
                  <a:pt x="1463264" y="1199313"/>
                  <a:pt x="1474369" y="1188208"/>
                  <a:pt x="1486328" y="1165999"/>
                </a:cubicBezTo>
                <a:close/>
                <a:moveTo>
                  <a:pt x="1837409" y="1055806"/>
                </a:moveTo>
                <a:cubicBezTo>
                  <a:pt x="1823741" y="1055806"/>
                  <a:pt x="1816908" y="1066910"/>
                  <a:pt x="1816908" y="1089120"/>
                </a:cubicBezTo>
                <a:lnTo>
                  <a:pt x="1816908" y="1099370"/>
                </a:lnTo>
                <a:lnTo>
                  <a:pt x="1827158" y="1099370"/>
                </a:lnTo>
                <a:cubicBezTo>
                  <a:pt x="1827158" y="1087412"/>
                  <a:pt x="1834846" y="1072890"/>
                  <a:pt x="1850222" y="1055806"/>
                </a:cubicBezTo>
                <a:close/>
                <a:moveTo>
                  <a:pt x="3931081" y="1012241"/>
                </a:moveTo>
                <a:lnTo>
                  <a:pt x="3964395" y="1012241"/>
                </a:lnTo>
                <a:lnTo>
                  <a:pt x="3964395" y="1032742"/>
                </a:lnTo>
                <a:cubicBezTo>
                  <a:pt x="3964395" y="1051535"/>
                  <a:pt x="3974646" y="1095953"/>
                  <a:pt x="3995147" y="1165999"/>
                </a:cubicBezTo>
                <a:lnTo>
                  <a:pt x="3974646" y="1176249"/>
                </a:lnTo>
                <a:lnTo>
                  <a:pt x="3964395" y="1176249"/>
                </a:lnTo>
                <a:cubicBezTo>
                  <a:pt x="3942186" y="1078869"/>
                  <a:pt x="3931081" y="1024200"/>
                  <a:pt x="3931081" y="1012241"/>
                </a:cubicBezTo>
                <a:close/>
                <a:moveTo>
                  <a:pt x="2906028" y="1001990"/>
                </a:moveTo>
                <a:lnTo>
                  <a:pt x="2785584" y="1122434"/>
                </a:lnTo>
                <a:cubicBezTo>
                  <a:pt x="2785584" y="1107058"/>
                  <a:pt x="2777896" y="1099370"/>
                  <a:pt x="2762520" y="1099370"/>
                </a:cubicBezTo>
                <a:cubicBezTo>
                  <a:pt x="2742019" y="1160874"/>
                  <a:pt x="2694183" y="1205293"/>
                  <a:pt x="2619013" y="1232627"/>
                </a:cubicBezTo>
                <a:cubicBezTo>
                  <a:pt x="2607054" y="1224085"/>
                  <a:pt x="2592532" y="1219814"/>
                  <a:pt x="2575448" y="1219814"/>
                </a:cubicBezTo>
                <a:cubicBezTo>
                  <a:pt x="2575448" y="1242024"/>
                  <a:pt x="2568614" y="1253128"/>
                  <a:pt x="2554947" y="1253128"/>
                </a:cubicBezTo>
                <a:lnTo>
                  <a:pt x="2498569" y="1253128"/>
                </a:lnTo>
                <a:cubicBezTo>
                  <a:pt x="2498569" y="1283880"/>
                  <a:pt x="2476359" y="1299256"/>
                  <a:pt x="2431940" y="1299256"/>
                </a:cubicBezTo>
                <a:lnTo>
                  <a:pt x="2421689" y="1299256"/>
                </a:lnTo>
                <a:lnTo>
                  <a:pt x="2421689" y="1276192"/>
                </a:lnTo>
                <a:lnTo>
                  <a:pt x="2431940" y="1253128"/>
                </a:lnTo>
                <a:lnTo>
                  <a:pt x="2411439" y="1242878"/>
                </a:lnTo>
                <a:cubicBezTo>
                  <a:pt x="2384104" y="1309506"/>
                  <a:pt x="2358478" y="1342821"/>
                  <a:pt x="2334560" y="1342821"/>
                </a:cubicBezTo>
                <a:cubicBezTo>
                  <a:pt x="2319184" y="1334278"/>
                  <a:pt x="2308079" y="1330008"/>
                  <a:pt x="2301246" y="1330008"/>
                </a:cubicBezTo>
                <a:cubicBezTo>
                  <a:pt x="2284161" y="1369301"/>
                  <a:pt x="2244013" y="1406032"/>
                  <a:pt x="2180802" y="1440201"/>
                </a:cubicBezTo>
                <a:cubicBezTo>
                  <a:pt x="2180802" y="1448743"/>
                  <a:pt x="2150904" y="1470952"/>
                  <a:pt x="2091109" y="1506829"/>
                </a:cubicBezTo>
                <a:cubicBezTo>
                  <a:pt x="2091109" y="1535873"/>
                  <a:pt x="2073171" y="1550394"/>
                  <a:pt x="2037294" y="1550394"/>
                </a:cubicBezTo>
                <a:lnTo>
                  <a:pt x="2037294" y="1563207"/>
                </a:lnTo>
                <a:lnTo>
                  <a:pt x="2047545" y="1583708"/>
                </a:lnTo>
                <a:lnTo>
                  <a:pt x="2037294" y="1583708"/>
                </a:lnTo>
                <a:cubicBezTo>
                  <a:pt x="2027044" y="1583708"/>
                  <a:pt x="2015939" y="1572603"/>
                  <a:pt x="2003980" y="1550394"/>
                </a:cubicBezTo>
                <a:cubicBezTo>
                  <a:pt x="2010814" y="1536727"/>
                  <a:pt x="2014230" y="1525622"/>
                  <a:pt x="2014230" y="1517080"/>
                </a:cubicBezTo>
                <a:lnTo>
                  <a:pt x="1993729" y="1517080"/>
                </a:lnTo>
                <a:cubicBezTo>
                  <a:pt x="1978354" y="1520497"/>
                  <a:pt x="1970666" y="1528185"/>
                  <a:pt x="1970666" y="1540144"/>
                </a:cubicBezTo>
                <a:lnTo>
                  <a:pt x="1980916" y="1563207"/>
                </a:lnTo>
                <a:cubicBezTo>
                  <a:pt x="1929663" y="1588834"/>
                  <a:pt x="1904037" y="1621294"/>
                  <a:pt x="1904037" y="1660587"/>
                </a:cubicBezTo>
                <a:cubicBezTo>
                  <a:pt x="1890370" y="1660587"/>
                  <a:pt x="1883536" y="1675109"/>
                  <a:pt x="1883536" y="1704152"/>
                </a:cubicBezTo>
                <a:lnTo>
                  <a:pt x="1893787" y="1704152"/>
                </a:lnTo>
                <a:cubicBezTo>
                  <a:pt x="1919413" y="1675109"/>
                  <a:pt x="1945039" y="1653754"/>
                  <a:pt x="1970666" y="1640086"/>
                </a:cubicBezTo>
                <a:lnTo>
                  <a:pt x="1993729" y="1650337"/>
                </a:lnTo>
                <a:lnTo>
                  <a:pt x="2003980" y="1650337"/>
                </a:lnTo>
                <a:lnTo>
                  <a:pt x="1993729" y="1627273"/>
                </a:lnTo>
                <a:lnTo>
                  <a:pt x="2014230" y="1617023"/>
                </a:lnTo>
                <a:cubicBezTo>
                  <a:pt x="2029606" y="1640941"/>
                  <a:pt x="2037294" y="1659733"/>
                  <a:pt x="2037294" y="1673401"/>
                </a:cubicBezTo>
                <a:cubicBezTo>
                  <a:pt x="1941622" y="1702444"/>
                  <a:pt x="1893787" y="1728070"/>
                  <a:pt x="1893787" y="1750280"/>
                </a:cubicBezTo>
                <a:cubicBezTo>
                  <a:pt x="1922830" y="1760530"/>
                  <a:pt x="1937351" y="1771635"/>
                  <a:pt x="1937351" y="1783594"/>
                </a:cubicBezTo>
                <a:lnTo>
                  <a:pt x="1937351" y="1793844"/>
                </a:lnTo>
                <a:lnTo>
                  <a:pt x="1904037" y="1837409"/>
                </a:lnTo>
                <a:cubicBezTo>
                  <a:pt x="1919413" y="1839117"/>
                  <a:pt x="1927101" y="1846805"/>
                  <a:pt x="1927101" y="1860473"/>
                </a:cubicBezTo>
                <a:lnTo>
                  <a:pt x="1927101" y="1870723"/>
                </a:lnTo>
                <a:cubicBezTo>
                  <a:pt x="1889516" y="1908309"/>
                  <a:pt x="1870723" y="1933935"/>
                  <a:pt x="1870723" y="1947602"/>
                </a:cubicBezTo>
                <a:lnTo>
                  <a:pt x="1916850" y="1947602"/>
                </a:lnTo>
                <a:lnTo>
                  <a:pt x="1916850" y="1970666"/>
                </a:lnTo>
                <a:cubicBezTo>
                  <a:pt x="1891224" y="1970666"/>
                  <a:pt x="1872431" y="1988605"/>
                  <a:pt x="1860472" y="2024481"/>
                </a:cubicBezTo>
                <a:lnTo>
                  <a:pt x="1860472" y="2034732"/>
                </a:lnTo>
                <a:lnTo>
                  <a:pt x="1916850" y="2024481"/>
                </a:lnTo>
                <a:lnTo>
                  <a:pt x="1916850" y="2034732"/>
                </a:lnTo>
                <a:lnTo>
                  <a:pt x="1893787" y="2068046"/>
                </a:lnTo>
                <a:lnTo>
                  <a:pt x="1947602" y="2111611"/>
                </a:lnTo>
                <a:lnTo>
                  <a:pt x="1927101" y="2144925"/>
                </a:lnTo>
                <a:lnTo>
                  <a:pt x="1937351" y="2167989"/>
                </a:lnTo>
                <a:cubicBezTo>
                  <a:pt x="1930518" y="2181656"/>
                  <a:pt x="1927101" y="2192761"/>
                  <a:pt x="1927101" y="2201303"/>
                </a:cubicBezTo>
                <a:lnTo>
                  <a:pt x="1970666" y="2201303"/>
                </a:lnTo>
                <a:cubicBezTo>
                  <a:pt x="1986041" y="2201303"/>
                  <a:pt x="1993729" y="2190199"/>
                  <a:pt x="1993729" y="2167989"/>
                </a:cubicBezTo>
                <a:lnTo>
                  <a:pt x="2014230" y="2167989"/>
                </a:lnTo>
                <a:lnTo>
                  <a:pt x="2003980" y="2221804"/>
                </a:lnTo>
                <a:lnTo>
                  <a:pt x="2014230" y="2221804"/>
                </a:lnTo>
                <a:lnTo>
                  <a:pt x="2047545" y="2201303"/>
                </a:lnTo>
                <a:lnTo>
                  <a:pt x="2057795" y="2201303"/>
                </a:lnTo>
                <a:lnTo>
                  <a:pt x="2057795" y="2211554"/>
                </a:lnTo>
                <a:cubicBezTo>
                  <a:pt x="2050962" y="2250847"/>
                  <a:pt x="2047545" y="2273057"/>
                  <a:pt x="2047545" y="2278182"/>
                </a:cubicBezTo>
                <a:lnTo>
                  <a:pt x="2047545" y="2288433"/>
                </a:lnTo>
                <a:lnTo>
                  <a:pt x="2057795" y="2288433"/>
                </a:lnTo>
                <a:cubicBezTo>
                  <a:pt x="2057795" y="2271349"/>
                  <a:pt x="2076588" y="2253410"/>
                  <a:pt x="2114173" y="2234617"/>
                </a:cubicBezTo>
                <a:cubicBezTo>
                  <a:pt x="2144925" y="2234617"/>
                  <a:pt x="2173968" y="2238034"/>
                  <a:pt x="2201303" y="2244868"/>
                </a:cubicBezTo>
                <a:cubicBezTo>
                  <a:pt x="2257681" y="2238034"/>
                  <a:pt x="2294412" y="2230346"/>
                  <a:pt x="2311496" y="2221804"/>
                </a:cubicBezTo>
                <a:cubicBezTo>
                  <a:pt x="2325164" y="2230346"/>
                  <a:pt x="2339685" y="2234617"/>
                  <a:pt x="2355061" y="2234617"/>
                </a:cubicBezTo>
                <a:cubicBezTo>
                  <a:pt x="2378979" y="2219242"/>
                  <a:pt x="2401188" y="2211554"/>
                  <a:pt x="2421689" y="2211554"/>
                </a:cubicBezTo>
                <a:lnTo>
                  <a:pt x="2521632" y="2221804"/>
                </a:lnTo>
                <a:lnTo>
                  <a:pt x="2521632" y="2244868"/>
                </a:lnTo>
                <a:cubicBezTo>
                  <a:pt x="2497715" y="2244868"/>
                  <a:pt x="2460983" y="2273911"/>
                  <a:pt x="2411439" y="2331997"/>
                </a:cubicBezTo>
                <a:cubicBezTo>
                  <a:pt x="2396063" y="2331997"/>
                  <a:pt x="2388375" y="2320893"/>
                  <a:pt x="2388375" y="2298683"/>
                </a:cubicBezTo>
                <a:cubicBezTo>
                  <a:pt x="2396917" y="2285016"/>
                  <a:pt x="2401188" y="2274765"/>
                  <a:pt x="2401188" y="2267932"/>
                </a:cubicBezTo>
                <a:lnTo>
                  <a:pt x="2378125" y="2255119"/>
                </a:lnTo>
                <a:lnTo>
                  <a:pt x="2224366" y="2255119"/>
                </a:lnTo>
                <a:cubicBezTo>
                  <a:pt x="2208991" y="2258535"/>
                  <a:pt x="2201303" y="2266223"/>
                  <a:pt x="2201303" y="2278182"/>
                </a:cubicBezTo>
                <a:cubicBezTo>
                  <a:pt x="2201303" y="2300392"/>
                  <a:pt x="2238034" y="2318330"/>
                  <a:pt x="2311496" y="2331997"/>
                </a:cubicBezTo>
                <a:lnTo>
                  <a:pt x="2311496" y="2355061"/>
                </a:lnTo>
                <a:lnTo>
                  <a:pt x="2301246" y="2355061"/>
                </a:lnTo>
                <a:lnTo>
                  <a:pt x="2147487" y="2311497"/>
                </a:lnTo>
                <a:lnTo>
                  <a:pt x="2134674" y="2311497"/>
                </a:lnTo>
                <a:lnTo>
                  <a:pt x="2224366" y="2378125"/>
                </a:lnTo>
                <a:lnTo>
                  <a:pt x="2224366" y="2388375"/>
                </a:lnTo>
                <a:lnTo>
                  <a:pt x="2201303" y="2421690"/>
                </a:lnTo>
                <a:cubicBezTo>
                  <a:pt x="2172260" y="2413148"/>
                  <a:pt x="2157738" y="2398626"/>
                  <a:pt x="2157738" y="2378125"/>
                </a:cubicBezTo>
                <a:lnTo>
                  <a:pt x="2103923" y="2388375"/>
                </a:lnTo>
                <a:lnTo>
                  <a:pt x="2103923" y="2398626"/>
                </a:lnTo>
                <a:lnTo>
                  <a:pt x="2147487" y="2398626"/>
                </a:lnTo>
                <a:lnTo>
                  <a:pt x="2147487" y="2408877"/>
                </a:lnTo>
                <a:lnTo>
                  <a:pt x="2134674" y="2431940"/>
                </a:lnTo>
                <a:cubicBezTo>
                  <a:pt x="2184219" y="2431940"/>
                  <a:pt x="2225221" y="2446462"/>
                  <a:pt x="2257681" y="2475505"/>
                </a:cubicBezTo>
                <a:lnTo>
                  <a:pt x="2290995" y="2475505"/>
                </a:lnTo>
                <a:cubicBezTo>
                  <a:pt x="2290995" y="2494298"/>
                  <a:pt x="2312350" y="2524195"/>
                  <a:pt x="2355061" y="2565197"/>
                </a:cubicBezTo>
                <a:lnTo>
                  <a:pt x="2334560" y="2565197"/>
                </a:lnTo>
                <a:cubicBezTo>
                  <a:pt x="2214970" y="2505402"/>
                  <a:pt x="2148342" y="2468671"/>
                  <a:pt x="2134674" y="2455004"/>
                </a:cubicBezTo>
                <a:lnTo>
                  <a:pt x="2124424" y="2455004"/>
                </a:lnTo>
                <a:cubicBezTo>
                  <a:pt x="2097089" y="2477213"/>
                  <a:pt x="2074879" y="2488318"/>
                  <a:pt x="2057795" y="2488318"/>
                </a:cubicBezTo>
                <a:lnTo>
                  <a:pt x="2057795" y="2398626"/>
                </a:lnTo>
                <a:cubicBezTo>
                  <a:pt x="2011668" y="2398626"/>
                  <a:pt x="1986041" y="2387521"/>
                  <a:pt x="1980916" y="2365312"/>
                </a:cubicBezTo>
                <a:lnTo>
                  <a:pt x="1980916" y="2355061"/>
                </a:lnTo>
                <a:cubicBezTo>
                  <a:pt x="2009959" y="2332852"/>
                  <a:pt x="2024481" y="2314059"/>
                  <a:pt x="2024481" y="2298683"/>
                </a:cubicBezTo>
                <a:cubicBezTo>
                  <a:pt x="2017647" y="2285016"/>
                  <a:pt x="2014230" y="2274765"/>
                  <a:pt x="2014230" y="2267932"/>
                </a:cubicBezTo>
                <a:lnTo>
                  <a:pt x="1970666" y="2267932"/>
                </a:lnTo>
                <a:cubicBezTo>
                  <a:pt x="1970666" y="2279891"/>
                  <a:pt x="1959561" y="2297829"/>
                  <a:pt x="1937351" y="2321747"/>
                </a:cubicBezTo>
                <a:lnTo>
                  <a:pt x="1947602" y="2321747"/>
                </a:lnTo>
                <a:cubicBezTo>
                  <a:pt x="1962978" y="2314913"/>
                  <a:pt x="1974083" y="2311497"/>
                  <a:pt x="1980916" y="2311497"/>
                </a:cubicBezTo>
                <a:lnTo>
                  <a:pt x="1993729" y="2331997"/>
                </a:lnTo>
                <a:cubicBezTo>
                  <a:pt x="1949310" y="2331997"/>
                  <a:pt x="1915996" y="2354207"/>
                  <a:pt x="1893787" y="2398626"/>
                </a:cubicBezTo>
                <a:lnTo>
                  <a:pt x="1893787" y="2455004"/>
                </a:lnTo>
                <a:lnTo>
                  <a:pt x="1947602" y="2378125"/>
                </a:lnTo>
                <a:lnTo>
                  <a:pt x="1960415" y="2378125"/>
                </a:lnTo>
                <a:lnTo>
                  <a:pt x="1970666" y="2442191"/>
                </a:lnTo>
                <a:cubicBezTo>
                  <a:pt x="1955290" y="2445608"/>
                  <a:pt x="1947602" y="2453296"/>
                  <a:pt x="1947602" y="2465255"/>
                </a:cubicBezTo>
                <a:lnTo>
                  <a:pt x="1980916" y="2465255"/>
                </a:lnTo>
                <a:cubicBezTo>
                  <a:pt x="1980916" y="2482339"/>
                  <a:pt x="1969811" y="2515653"/>
                  <a:pt x="1947602" y="2565197"/>
                </a:cubicBezTo>
                <a:lnTo>
                  <a:pt x="2014230" y="2619012"/>
                </a:lnTo>
                <a:cubicBezTo>
                  <a:pt x="2029606" y="2560926"/>
                  <a:pt x="2044128" y="2531883"/>
                  <a:pt x="2057795" y="2531883"/>
                </a:cubicBezTo>
                <a:lnTo>
                  <a:pt x="2057795" y="2542133"/>
                </a:lnTo>
                <a:cubicBezTo>
                  <a:pt x="2044128" y="2596803"/>
                  <a:pt x="2037294" y="2633534"/>
                  <a:pt x="2037294" y="2652327"/>
                </a:cubicBezTo>
                <a:cubicBezTo>
                  <a:pt x="2088547" y="2688203"/>
                  <a:pt x="2125278" y="2706142"/>
                  <a:pt x="2147487" y="2706142"/>
                </a:cubicBezTo>
                <a:cubicBezTo>
                  <a:pt x="2147487" y="2738602"/>
                  <a:pt x="2235471" y="2823169"/>
                  <a:pt x="2411439" y="2959843"/>
                </a:cubicBezTo>
                <a:lnTo>
                  <a:pt x="2388375" y="2959843"/>
                </a:lnTo>
                <a:lnTo>
                  <a:pt x="2290995" y="2882964"/>
                </a:lnTo>
                <a:lnTo>
                  <a:pt x="2278182" y="2882964"/>
                </a:lnTo>
                <a:lnTo>
                  <a:pt x="2257681" y="2893214"/>
                </a:lnTo>
                <a:cubicBezTo>
                  <a:pt x="2257681" y="2864171"/>
                  <a:pt x="2209845" y="2820606"/>
                  <a:pt x="2114173" y="2762520"/>
                </a:cubicBezTo>
                <a:lnTo>
                  <a:pt x="2103923" y="2739456"/>
                </a:lnTo>
                <a:cubicBezTo>
                  <a:pt x="2088547" y="2747998"/>
                  <a:pt x="2077442" y="2752269"/>
                  <a:pt x="2070608" y="2752269"/>
                </a:cubicBezTo>
                <a:lnTo>
                  <a:pt x="2014230" y="2739456"/>
                </a:lnTo>
                <a:lnTo>
                  <a:pt x="1993729" y="2772770"/>
                </a:lnTo>
                <a:cubicBezTo>
                  <a:pt x="1993729" y="2786438"/>
                  <a:pt x="2026189" y="2808647"/>
                  <a:pt x="2091109" y="2839399"/>
                </a:cubicBezTo>
                <a:lnTo>
                  <a:pt x="2114173" y="2872713"/>
                </a:lnTo>
                <a:cubicBezTo>
                  <a:pt x="2090255" y="2886381"/>
                  <a:pt x="2071463" y="2893214"/>
                  <a:pt x="2057795" y="2893214"/>
                </a:cubicBezTo>
                <a:lnTo>
                  <a:pt x="2057795" y="2882964"/>
                </a:lnTo>
                <a:lnTo>
                  <a:pt x="2037294" y="2893214"/>
                </a:lnTo>
                <a:lnTo>
                  <a:pt x="2024481" y="2893214"/>
                </a:lnTo>
                <a:lnTo>
                  <a:pt x="2024481" y="2849649"/>
                </a:lnTo>
                <a:lnTo>
                  <a:pt x="1993729" y="2849649"/>
                </a:lnTo>
                <a:cubicBezTo>
                  <a:pt x="2000563" y="2865025"/>
                  <a:pt x="2003980" y="2876130"/>
                  <a:pt x="2003980" y="2882964"/>
                </a:cubicBezTo>
                <a:cubicBezTo>
                  <a:pt x="1993729" y="2882964"/>
                  <a:pt x="1982625" y="2894069"/>
                  <a:pt x="1970666" y="2916278"/>
                </a:cubicBezTo>
                <a:lnTo>
                  <a:pt x="1970666" y="2926528"/>
                </a:lnTo>
                <a:lnTo>
                  <a:pt x="1993729" y="2926528"/>
                </a:lnTo>
                <a:lnTo>
                  <a:pt x="2014230" y="2916278"/>
                </a:lnTo>
                <a:lnTo>
                  <a:pt x="2014230" y="2939342"/>
                </a:lnTo>
                <a:cubicBezTo>
                  <a:pt x="2007397" y="2961551"/>
                  <a:pt x="2003980" y="2990594"/>
                  <a:pt x="2003980" y="3026471"/>
                </a:cubicBezTo>
                <a:cubicBezTo>
                  <a:pt x="2021064" y="3026471"/>
                  <a:pt x="2043274" y="3040993"/>
                  <a:pt x="2070608" y="3070036"/>
                </a:cubicBezTo>
                <a:lnTo>
                  <a:pt x="2080859" y="3070036"/>
                </a:lnTo>
                <a:lnTo>
                  <a:pt x="2080859" y="3036722"/>
                </a:lnTo>
                <a:cubicBezTo>
                  <a:pt x="2080859" y="3021346"/>
                  <a:pt x="2077442" y="3006824"/>
                  <a:pt x="2070608" y="2993157"/>
                </a:cubicBezTo>
                <a:cubicBezTo>
                  <a:pt x="2080859" y="2964114"/>
                  <a:pt x="2091964" y="2949592"/>
                  <a:pt x="2103923" y="2949592"/>
                </a:cubicBezTo>
                <a:cubicBezTo>
                  <a:pt x="2117590" y="2964968"/>
                  <a:pt x="2124424" y="2994011"/>
                  <a:pt x="2124424" y="3036722"/>
                </a:cubicBezTo>
                <a:lnTo>
                  <a:pt x="2147487" y="3026471"/>
                </a:lnTo>
                <a:lnTo>
                  <a:pt x="2157738" y="3026471"/>
                </a:lnTo>
                <a:lnTo>
                  <a:pt x="2157738" y="3070036"/>
                </a:lnTo>
                <a:lnTo>
                  <a:pt x="2124424" y="3070036"/>
                </a:lnTo>
                <a:lnTo>
                  <a:pt x="2134674" y="3146915"/>
                </a:lnTo>
                <a:lnTo>
                  <a:pt x="2134674" y="3180229"/>
                </a:lnTo>
                <a:lnTo>
                  <a:pt x="2157738" y="3180229"/>
                </a:lnTo>
                <a:lnTo>
                  <a:pt x="2157738" y="3136664"/>
                </a:lnTo>
                <a:cubicBezTo>
                  <a:pt x="2173114" y="3138373"/>
                  <a:pt x="2180802" y="3146061"/>
                  <a:pt x="2180802" y="3159728"/>
                </a:cubicBezTo>
                <a:lnTo>
                  <a:pt x="2180802" y="3180229"/>
                </a:lnTo>
                <a:lnTo>
                  <a:pt x="2167989" y="3257108"/>
                </a:lnTo>
                <a:cubicBezTo>
                  <a:pt x="2200449" y="3257108"/>
                  <a:pt x="2226075" y="3301527"/>
                  <a:pt x="2244868" y="3390365"/>
                </a:cubicBezTo>
                <a:cubicBezTo>
                  <a:pt x="2279036" y="3456994"/>
                  <a:pt x="2334560" y="3519351"/>
                  <a:pt x="2411439" y="3577438"/>
                </a:cubicBezTo>
                <a:lnTo>
                  <a:pt x="2431940" y="3577438"/>
                </a:lnTo>
                <a:cubicBezTo>
                  <a:pt x="2587407" y="3524477"/>
                  <a:pt x="2665140" y="3462119"/>
                  <a:pt x="2665140" y="3390365"/>
                </a:cubicBezTo>
                <a:cubicBezTo>
                  <a:pt x="2665140" y="3381823"/>
                  <a:pt x="2624138" y="3333987"/>
                  <a:pt x="2542133" y="3246858"/>
                </a:cubicBezTo>
                <a:lnTo>
                  <a:pt x="2542133" y="3223794"/>
                </a:lnTo>
                <a:cubicBezTo>
                  <a:pt x="2560926" y="3228919"/>
                  <a:pt x="2608762" y="3273338"/>
                  <a:pt x="2685641" y="3357051"/>
                </a:cubicBezTo>
                <a:lnTo>
                  <a:pt x="2708705" y="3357051"/>
                </a:lnTo>
                <a:lnTo>
                  <a:pt x="2708705" y="3333987"/>
                </a:lnTo>
                <a:lnTo>
                  <a:pt x="2718955" y="3333987"/>
                </a:lnTo>
                <a:cubicBezTo>
                  <a:pt x="2754832" y="3354488"/>
                  <a:pt x="2773625" y="3369864"/>
                  <a:pt x="2775333" y="3380115"/>
                </a:cubicBezTo>
                <a:cubicBezTo>
                  <a:pt x="2766791" y="3392074"/>
                  <a:pt x="2762520" y="3406595"/>
                  <a:pt x="2762520" y="3423680"/>
                </a:cubicBezTo>
                <a:lnTo>
                  <a:pt x="2852212" y="3487745"/>
                </a:lnTo>
                <a:cubicBezTo>
                  <a:pt x="2879547" y="3451868"/>
                  <a:pt x="2897485" y="3433930"/>
                  <a:pt x="2906028" y="3433930"/>
                </a:cubicBezTo>
                <a:cubicBezTo>
                  <a:pt x="2888943" y="3411721"/>
                  <a:pt x="2874422" y="3363885"/>
                  <a:pt x="2862463" y="3290423"/>
                </a:cubicBezTo>
                <a:lnTo>
                  <a:pt x="2818898" y="3290423"/>
                </a:lnTo>
                <a:lnTo>
                  <a:pt x="2839399" y="3323737"/>
                </a:lnTo>
                <a:lnTo>
                  <a:pt x="2818898" y="3333987"/>
                </a:lnTo>
                <a:cubicBezTo>
                  <a:pt x="2818898" y="3320320"/>
                  <a:pt x="2811210" y="3313486"/>
                  <a:pt x="2795834" y="3313486"/>
                </a:cubicBezTo>
                <a:cubicBezTo>
                  <a:pt x="2782167" y="3320320"/>
                  <a:pt x="2771062" y="3323737"/>
                  <a:pt x="2762520" y="3323737"/>
                </a:cubicBezTo>
                <a:lnTo>
                  <a:pt x="2752270" y="3300673"/>
                </a:lnTo>
                <a:cubicBezTo>
                  <a:pt x="2767645" y="3271630"/>
                  <a:pt x="2775333" y="3246004"/>
                  <a:pt x="2775333" y="3223794"/>
                </a:cubicBezTo>
                <a:cubicBezTo>
                  <a:pt x="2677953" y="3181084"/>
                  <a:pt x="2607908" y="3134102"/>
                  <a:pt x="2565197" y="3082849"/>
                </a:cubicBezTo>
                <a:lnTo>
                  <a:pt x="2565197" y="3070036"/>
                </a:lnTo>
                <a:lnTo>
                  <a:pt x="2575448" y="3070036"/>
                </a:lnTo>
                <a:cubicBezTo>
                  <a:pt x="2601074" y="3070036"/>
                  <a:pt x="2674536" y="3117872"/>
                  <a:pt x="2795834" y="3213543"/>
                </a:cubicBezTo>
                <a:lnTo>
                  <a:pt x="2818898" y="3213543"/>
                </a:lnTo>
                <a:cubicBezTo>
                  <a:pt x="2818898" y="3206710"/>
                  <a:pt x="2822315" y="3203293"/>
                  <a:pt x="2829149" y="3203293"/>
                </a:cubicBezTo>
                <a:cubicBezTo>
                  <a:pt x="2842816" y="3254546"/>
                  <a:pt x="2882964" y="3280172"/>
                  <a:pt x="2949592" y="3280172"/>
                </a:cubicBezTo>
                <a:cubicBezTo>
                  <a:pt x="2975219" y="3280172"/>
                  <a:pt x="3000845" y="3291277"/>
                  <a:pt x="3026471" y="3313486"/>
                </a:cubicBezTo>
                <a:cubicBezTo>
                  <a:pt x="3064057" y="3260525"/>
                  <a:pt x="3108476" y="3172541"/>
                  <a:pt x="3159728" y="3049535"/>
                </a:cubicBezTo>
                <a:cubicBezTo>
                  <a:pt x="3181938" y="3049535"/>
                  <a:pt x="3193043" y="3030742"/>
                  <a:pt x="3193043" y="2993157"/>
                </a:cubicBezTo>
                <a:lnTo>
                  <a:pt x="3203293" y="2993157"/>
                </a:lnTo>
                <a:lnTo>
                  <a:pt x="3226357" y="3003407"/>
                </a:lnTo>
                <a:cubicBezTo>
                  <a:pt x="3234899" y="2969239"/>
                  <a:pt x="3257108" y="2940196"/>
                  <a:pt x="3292985" y="2916278"/>
                </a:cubicBezTo>
                <a:lnTo>
                  <a:pt x="3323737" y="2916278"/>
                </a:lnTo>
                <a:cubicBezTo>
                  <a:pt x="3310070" y="2964114"/>
                  <a:pt x="3303236" y="2997428"/>
                  <a:pt x="3303236" y="3016221"/>
                </a:cubicBezTo>
                <a:lnTo>
                  <a:pt x="3313486" y="3036722"/>
                </a:lnTo>
                <a:cubicBezTo>
                  <a:pt x="3313486" y="3074307"/>
                  <a:pt x="3295548" y="3104205"/>
                  <a:pt x="3259671" y="3126414"/>
                </a:cubicBezTo>
                <a:lnTo>
                  <a:pt x="3236607" y="3126414"/>
                </a:lnTo>
                <a:lnTo>
                  <a:pt x="3203293" y="3103350"/>
                </a:lnTo>
                <a:cubicBezTo>
                  <a:pt x="3193043" y="3103350"/>
                  <a:pt x="3181938" y="3114455"/>
                  <a:pt x="3169979" y="3136664"/>
                </a:cubicBezTo>
                <a:cubicBezTo>
                  <a:pt x="3178521" y="3150332"/>
                  <a:pt x="3182792" y="3164853"/>
                  <a:pt x="3182792" y="3180229"/>
                </a:cubicBezTo>
                <a:cubicBezTo>
                  <a:pt x="3169125" y="3187063"/>
                  <a:pt x="3153749" y="3190480"/>
                  <a:pt x="3136665" y="3190480"/>
                </a:cubicBezTo>
                <a:lnTo>
                  <a:pt x="3136665" y="3246858"/>
                </a:lnTo>
                <a:cubicBezTo>
                  <a:pt x="3181084" y="3246858"/>
                  <a:pt x="3203293" y="3254546"/>
                  <a:pt x="3203293" y="3269921"/>
                </a:cubicBezTo>
                <a:cubicBezTo>
                  <a:pt x="3167416" y="3269921"/>
                  <a:pt x="3149478" y="3284443"/>
                  <a:pt x="3149478" y="3313486"/>
                </a:cubicBezTo>
                <a:lnTo>
                  <a:pt x="3159728" y="3333987"/>
                </a:lnTo>
                <a:cubicBezTo>
                  <a:pt x="3158020" y="3368156"/>
                  <a:pt x="3143498" y="3401470"/>
                  <a:pt x="3116164" y="3433930"/>
                </a:cubicBezTo>
                <a:lnTo>
                  <a:pt x="3116164" y="3444181"/>
                </a:lnTo>
                <a:cubicBezTo>
                  <a:pt x="3167416" y="3433930"/>
                  <a:pt x="3193043" y="3419409"/>
                  <a:pt x="3193043" y="3400616"/>
                </a:cubicBezTo>
                <a:lnTo>
                  <a:pt x="3169979" y="3367302"/>
                </a:lnTo>
                <a:lnTo>
                  <a:pt x="3203293" y="3346800"/>
                </a:lnTo>
                <a:lnTo>
                  <a:pt x="3213544" y="3346800"/>
                </a:lnTo>
                <a:lnTo>
                  <a:pt x="3203293" y="3367302"/>
                </a:lnTo>
                <a:lnTo>
                  <a:pt x="3203293" y="3380115"/>
                </a:lnTo>
                <a:cubicBezTo>
                  <a:pt x="3278464" y="3269067"/>
                  <a:pt x="3322883" y="3213543"/>
                  <a:pt x="3336550" y="3213543"/>
                </a:cubicBezTo>
                <a:lnTo>
                  <a:pt x="3336550" y="3146915"/>
                </a:lnTo>
                <a:cubicBezTo>
                  <a:pt x="3350217" y="3133248"/>
                  <a:pt x="3361322" y="3081995"/>
                  <a:pt x="3369864" y="2993157"/>
                </a:cubicBezTo>
                <a:cubicBezTo>
                  <a:pt x="3378406" y="2921403"/>
                  <a:pt x="3396345" y="2870151"/>
                  <a:pt x="3423680" y="2839399"/>
                </a:cubicBezTo>
                <a:cubicBezTo>
                  <a:pt x="3406595" y="2839399"/>
                  <a:pt x="3384386" y="2821460"/>
                  <a:pt x="3357051" y="2785584"/>
                </a:cubicBezTo>
                <a:cubicBezTo>
                  <a:pt x="3357051" y="2799251"/>
                  <a:pt x="3335696" y="2828294"/>
                  <a:pt x="3292985" y="2872713"/>
                </a:cubicBezTo>
                <a:cubicBezTo>
                  <a:pt x="3299819" y="2886381"/>
                  <a:pt x="3303236" y="2897485"/>
                  <a:pt x="3303236" y="2906027"/>
                </a:cubicBezTo>
                <a:lnTo>
                  <a:pt x="3280172" y="2906027"/>
                </a:lnTo>
                <a:cubicBezTo>
                  <a:pt x="3266505" y="2906027"/>
                  <a:pt x="3259671" y="2898339"/>
                  <a:pt x="3259671" y="2882964"/>
                </a:cubicBezTo>
                <a:lnTo>
                  <a:pt x="3269922" y="2862463"/>
                </a:lnTo>
                <a:cubicBezTo>
                  <a:pt x="3263088" y="2847087"/>
                  <a:pt x="3259671" y="2835982"/>
                  <a:pt x="3259671" y="2829148"/>
                </a:cubicBezTo>
                <a:lnTo>
                  <a:pt x="3292985" y="2806085"/>
                </a:lnTo>
                <a:lnTo>
                  <a:pt x="3280172" y="2752269"/>
                </a:lnTo>
                <a:cubicBezTo>
                  <a:pt x="3280172" y="2745436"/>
                  <a:pt x="3291277" y="2734331"/>
                  <a:pt x="3313486" y="2718955"/>
                </a:cubicBezTo>
                <a:cubicBezTo>
                  <a:pt x="3306653" y="2703579"/>
                  <a:pt x="3303236" y="2692475"/>
                  <a:pt x="3303236" y="2685641"/>
                </a:cubicBezTo>
                <a:cubicBezTo>
                  <a:pt x="3310070" y="2685641"/>
                  <a:pt x="3313486" y="2682224"/>
                  <a:pt x="3313486" y="2675390"/>
                </a:cubicBezTo>
                <a:cubicBezTo>
                  <a:pt x="3364739" y="2692475"/>
                  <a:pt x="3390365" y="2718101"/>
                  <a:pt x="3390365" y="2752269"/>
                </a:cubicBezTo>
                <a:lnTo>
                  <a:pt x="3403179" y="2752269"/>
                </a:lnTo>
                <a:cubicBezTo>
                  <a:pt x="3403179" y="2736894"/>
                  <a:pt x="3406595" y="2729206"/>
                  <a:pt x="3413429" y="2729206"/>
                </a:cubicBezTo>
                <a:lnTo>
                  <a:pt x="3403179" y="2706142"/>
                </a:lnTo>
                <a:lnTo>
                  <a:pt x="3413429" y="2662577"/>
                </a:lnTo>
                <a:cubicBezTo>
                  <a:pt x="3406595" y="2633534"/>
                  <a:pt x="3403179" y="2607908"/>
                  <a:pt x="3403179" y="2585698"/>
                </a:cubicBezTo>
                <a:lnTo>
                  <a:pt x="3380115" y="2595949"/>
                </a:lnTo>
                <a:cubicBezTo>
                  <a:pt x="3380115" y="2589115"/>
                  <a:pt x="3376698" y="2585698"/>
                  <a:pt x="3369864" y="2585698"/>
                </a:cubicBezTo>
                <a:cubicBezTo>
                  <a:pt x="3369864" y="2590823"/>
                  <a:pt x="3339967" y="2620721"/>
                  <a:pt x="3280172" y="2675390"/>
                </a:cubicBezTo>
                <a:cubicBezTo>
                  <a:pt x="3269922" y="2675390"/>
                  <a:pt x="3255400" y="2660014"/>
                  <a:pt x="3236607" y="2629263"/>
                </a:cubicBezTo>
                <a:cubicBezTo>
                  <a:pt x="3287860" y="2629263"/>
                  <a:pt x="3313486" y="2603637"/>
                  <a:pt x="3313486" y="2552384"/>
                </a:cubicBezTo>
                <a:cubicBezTo>
                  <a:pt x="3351072" y="2530174"/>
                  <a:pt x="3369864" y="2512236"/>
                  <a:pt x="3369864" y="2498569"/>
                </a:cubicBezTo>
                <a:lnTo>
                  <a:pt x="3357051" y="2442191"/>
                </a:lnTo>
                <a:cubicBezTo>
                  <a:pt x="3372427" y="2442191"/>
                  <a:pt x="3380115" y="2438774"/>
                  <a:pt x="3380115" y="2431940"/>
                </a:cubicBezTo>
                <a:cubicBezTo>
                  <a:pt x="3380115" y="2423398"/>
                  <a:pt x="3376698" y="2412293"/>
                  <a:pt x="3369864" y="2398626"/>
                </a:cubicBezTo>
                <a:cubicBezTo>
                  <a:pt x="3383532" y="2350790"/>
                  <a:pt x="3390365" y="2314059"/>
                  <a:pt x="3390365" y="2288433"/>
                </a:cubicBezTo>
                <a:cubicBezTo>
                  <a:pt x="3303236" y="2257681"/>
                  <a:pt x="3259671" y="2235472"/>
                  <a:pt x="3259671" y="2221804"/>
                </a:cubicBezTo>
                <a:lnTo>
                  <a:pt x="3280172" y="2221804"/>
                </a:lnTo>
                <a:cubicBezTo>
                  <a:pt x="3346801" y="2244014"/>
                  <a:pt x="3383532" y="2255119"/>
                  <a:pt x="3390365" y="2255119"/>
                </a:cubicBezTo>
                <a:lnTo>
                  <a:pt x="3413429" y="2255119"/>
                </a:lnTo>
                <a:lnTo>
                  <a:pt x="3413429" y="2211554"/>
                </a:lnTo>
                <a:cubicBezTo>
                  <a:pt x="3442472" y="2080005"/>
                  <a:pt x="3456994" y="2009960"/>
                  <a:pt x="3456994" y="2001418"/>
                </a:cubicBezTo>
                <a:cubicBezTo>
                  <a:pt x="3438201" y="1972374"/>
                  <a:pt x="3423680" y="1957853"/>
                  <a:pt x="3413429" y="1957853"/>
                </a:cubicBezTo>
                <a:lnTo>
                  <a:pt x="3423680" y="1880974"/>
                </a:lnTo>
                <a:lnTo>
                  <a:pt x="3423680" y="1814345"/>
                </a:lnTo>
                <a:cubicBezTo>
                  <a:pt x="3406595" y="1829721"/>
                  <a:pt x="3392074" y="1837409"/>
                  <a:pt x="3380115" y="1837409"/>
                </a:cubicBezTo>
                <a:lnTo>
                  <a:pt x="3390365" y="1860473"/>
                </a:lnTo>
                <a:cubicBezTo>
                  <a:pt x="3390365" y="1882682"/>
                  <a:pt x="3375844" y="1893787"/>
                  <a:pt x="3346801" y="1893787"/>
                </a:cubicBezTo>
                <a:lnTo>
                  <a:pt x="3346801" y="1904038"/>
                </a:lnTo>
                <a:lnTo>
                  <a:pt x="3380115" y="1947602"/>
                </a:lnTo>
                <a:lnTo>
                  <a:pt x="3380115" y="1970666"/>
                </a:lnTo>
                <a:cubicBezTo>
                  <a:pt x="3380115" y="1980917"/>
                  <a:pt x="3365593" y="1995438"/>
                  <a:pt x="3336550" y="2014231"/>
                </a:cubicBezTo>
                <a:cubicBezTo>
                  <a:pt x="3336550" y="2005689"/>
                  <a:pt x="3332279" y="2001418"/>
                  <a:pt x="3323737" y="2001418"/>
                </a:cubicBezTo>
                <a:lnTo>
                  <a:pt x="3336550" y="1980917"/>
                </a:lnTo>
                <a:lnTo>
                  <a:pt x="3336550" y="1937352"/>
                </a:lnTo>
                <a:lnTo>
                  <a:pt x="3313486" y="1947602"/>
                </a:lnTo>
                <a:lnTo>
                  <a:pt x="3303236" y="1947602"/>
                </a:lnTo>
                <a:lnTo>
                  <a:pt x="3313486" y="1893787"/>
                </a:lnTo>
                <a:cubicBezTo>
                  <a:pt x="3279318" y="1849368"/>
                  <a:pt x="3253692" y="1827159"/>
                  <a:pt x="3236607" y="1827159"/>
                </a:cubicBezTo>
                <a:cubicBezTo>
                  <a:pt x="3236607" y="1803241"/>
                  <a:pt x="3222086" y="1769926"/>
                  <a:pt x="3193043" y="1727216"/>
                </a:cubicBezTo>
                <a:lnTo>
                  <a:pt x="3213544" y="1716965"/>
                </a:lnTo>
                <a:cubicBezTo>
                  <a:pt x="3288714" y="1812637"/>
                  <a:pt x="3333133" y="1860473"/>
                  <a:pt x="3346801" y="1860473"/>
                </a:cubicBezTo>
                <a:lnTo>
                  <a:pt x="3357051" y="1837409"/>
                </a:lnTo>
                <a:lnTo>
                  <a:pt x="3357051" y="1606772"/>
                </a:lnTo>
                <a:cubicBezTo>
                  <a:pt x="3353634" y="1589688"/>
                  <a:pt x="3335696" y="1567478"/>
                  <a:pt x="3303236" y="1540144"/>
                </a:cubicBezTo>
                <a:cubicBezTo>
                  <a:pt x="3303236" y="1523059"/>
                  <a:pt x="3299819" y="1468390"/>
                  <a:pt x="3292985" y="1376135"/>
                </a:cubicBezTo>
                <a:lnTo>
                  <a:pt x="3269922" y="1386385"/>
                </a:lnTo>
                <a:lnTo>
                  <a:pt x="3259671" y="1386385"/>
                </a:lnTo>
                <a:lnTo>
                  <a:pt x="3259671" y="1363322"/>
                </a:lnTo>
                <a:lnTo>
                  <a:pt x="3269922" y="1342821"/>
                </a:lnTo>
                <a:cubicBezTo>
                  <a:pt x="3240878" y="1342821"/>
                  <a:pt x="3211835" y="1294985"/>
                  <a:pt x="3182792" y="1199313"/>
                </a:cubicBezTo>
                <a:cubicBezTo>
                  <a:pt x="3167416" y="1199313"/>
                  <a:pt x="3137519" y="1162582"/>
                  <a:pt x="3093100" y="1089120"/>
                </a:cubicBezTo>
                <a:lnTo>
                  <a:pt x="3072599" y="1078869"/>
                </a:lnTo>
                <a:lnTo>
                  <a:pt x="3072599" y="1099370"/>
                </a:lnTo>
                <a:lnTo>
                  <a:pt x="3082849" y="1122434"/>
                </a:lnTo>
                <a:lnTo>
                  <a:pt x="3059786" y="1132685"/>
                </a:lnTo>
                <a:lnTo>
                  <a:pt x="3039285" y="1099370"/>
                </a:lnTo>
                <a:lnTo>
                  <a:pt x="3039285" y="1045555"/>
                </a:lnTo>
                <a:cubicBezTo>
                  <a:pt x="2998282" y="1045555"/>
                  <a:pt x="2953863" y="1031034"/>
                  <a:pt x="2906028" y="1001990"/>
                </a:cubicBezTo>
                <a:close/>
                <a:moveTo>
                  <a:pt x="1827158" y="989177"/>
                </a:moveTo>
                <a:cubicBezTo>
                  <a:pt x="1827158" y="997719"/>
                  <a:pt x="1830575" y="1001990"/>
                  <a:pt x="1837409" y="1001990"/>
                </a:cubicBezTo>
                <a:cubicBezTo>
                  <a:pt x="1830575" y="1015658"/>
                  <a:pt x="1827158" y="1025908"/>
                  <a:pt x="1827158" y="1032742"/>
                </a:cubicBezTo>
                <a:lnTo>
                  <a:pt x="1806657" y="1032742"/>
                </a:lnTo>
                <a:lnTo>
                  <a:pt x="1806657" y="1012241"/>
                </a:lnTo>
                <a:cubicBezTo>
                  <a:pt x="1808365" y="996865"/>
                  <a:pt x="1815199" y="989177"/>
                  <a:pt x="1827158" y="989177"/>
                </a:cubicBezTo>
                <a:close/>
                <a:moveTo>
                  <a:pt x="1342820" y="989177"/>
                </a:moveTo>
                <a:lnTo>
                  <a:pt x="1376135" y="989177"/>
                </a:lnTo>
                <a:lnTo>
                  <a:pt x="1376135" y="1001990"/>
                </a:lnTo>
                <a:cubicBezTo>
                  <a:pt x="1376135" y="1015658"/>
                  <a:pt x="1368447" y="1022491"/>
                  <a:pt x="1353071" y="1022491"/>
                </a:cubicBezTo>
                <a:lnTo>
                  <a:pt x="1342820" y="1001990"/>
                </a:lnTo>
                <a:close/>
                <a:moveTo>
                  <a:pt x="0" y="968676"/>
                </a:moveTo>
                <a:cubicBezTo>
                  <a:pt x="39294" y="968676"/>
                  <a:pt x="87130" y="1005407"/>
                  <a:pt x="143507" y="1078869"/>
                </a:cubicBezTo>
                <a:lnTo>
                  <a:pt x="143507" y="1089120"/>
                </a:lnTo>
                <a:lnTo>
                  <a:pt x="120444" y="1089120"/>
                </a:lnTo>
                <a:cubicBezTo>
                  <a:pt x="115318" y="1089120"/>
                  <a:pt x="75171" y="1052389"/>
                  <a:pt x="0" y="978927"/>
                </a:cubicBezTo>
                <a:close/>
                <a:moveTo>
                  <a:pt x="1750279" y="935362"/>
                </a:moveTo>
                <a:lnTo>
                  <a:pt x="1760530" y="955863"/>
                </a:lnTo>
                <a:lnTo>
                  <a:pt x="1740029" y="968676"/>
                </a:lnTo>
                <a:lnTo>
                  <a:pt x="1727215" y="945612"/>
                </a:lnTo>
                <a:close/>
                <a:moveTo>
                  <a:pt x="1496578" y="878984"/>
                </a:moveTo>
                <a:cubicBezTo>
                  <a:pt x="1511954" y="882401"/>
                  <a:pt x="1519642" y="890089"/>
                  <a:pt x="1519642" y="902048"/>
                </a:cubicBezTo>
                <a:cubicBezTo>
                  <a:pt x="1519642" y="915715"/>
                  <a:pt x="1511954" y="922549"/>
                  <a:pt x="1496578" y="922549"/>
                </a:cubicBezTo>
                <a:cubicBezTo>
                  <a:pt x="1482911" y="922549"/>
                  <a:pt x="1476077" y="915715"/>
                  <a:pt x="1476077" y="902048"/>
                </a:cubicBezTo>
                <a:cubicBezTo>
                  <a:pt x="1477786" y="886672"/>
                  <a:pt x="1484619" y="878984"/>
                  <a:pt x="1496578" y="878984"/>
                </a:cubicBezTo>
                <a:close/>
                <a:moveTo>
                  <a:pt x="87130" y="868733"/>
                </a:moveTo>
                <a:lnTo>
                  <a:pt x="99943" y="868733"/>
                </a:lnTo>
                <a:cubicBezTo>
                  <a:pt x="113610" y="870442"/>
                  <a:pt x="120444" y="878130"/>
                  <a:pt x="120444" y="891797"/>
                </a:cubicBezTo>
                <a:lnTo>
                  <a:pt x="120444" y="902048"/>
                </a:lnTo>
                <a:cubicBezTo>
                  <a:pt x="120444" y="912298"/>
                  <a:pt x="109339" y="923403"/>
                  <a:pt x="87130" y="935362"/>
                </a:cubicBezTo>
                <a:cubicBezTo>
                  <a:pt x="76879" y="935362"/>
                  <a:pt x="65774" y="924257"/>
                  <a:pt x="53815" y="902048"/>
                </a:cubicBezTo>
                <a:cubicBezTo>
                  <a:pt x="53815" y="891797"/>
                  <a:pt x="64920" y="880692"/>
                  <a:pt x="87130" y="868733"/>
                </a:cubicBezTo>
                <a:close/>
                <a:moveTo>
                  <a:pt x="3544123" y="781604"/>
                </a:moveTo>
                <a:lnTo>
                  <a:pt x="3567187" y="781604"/>
                </a:lnTo>
                <a:cubicBezTo>
                  <a:pt x="3582563" y="783312"/>
                  <a:pt x="3590251" y="790146"/>
                  <a:pt x="3590251" y="802105"/>
                </a:cubicBezTo>
                <a:cubicBezTo>
                  <a:pt x="3590251" y="817481"/>
                  <a:pt x="3582563" y="825169"/>
                  <a:pt x="3567187" y="825169"/>
                </a:cubicBezTo>
                <a:lnTo>
                  <a:pt x="3544123" y="791854"/>
                </a:lnTo>
                <a:close/>
                <a:moveTo>
                  <a:pt x="1629835" y="748290"/>
                </a:moveTo>
                <a:lnTo>
                  <a:pt x="1640086" y="748290"/>
                </a:lnTo>
                <a:lnTo>
                  <a:pt x="1640086" y="781604"/>
                </a:lnTo>
                <a:lnTo>
                  <a:pt x="1606772" y="781604"/>
                </a:lnTo>
                <a:lnTo>
                  <a:pt x="1606772" y="768791"/>
                </a:lnTo>
                <a:cubicBezTo>
                  <a:pt x="1610188" y="755123"/>
                  <a:pt x="1617876" y="748290"/>
                  <a:pt x="1629835" y="748290"/>
                </a:cubicBezTo>
                <a:close/>
                <a:moveTo>
                  <a:pt x="1353071" y="735476"/>
                </a:moveTo>
                <a:cubicBezTo>
                  <a:pt x="1368447" y="738893"/>
                  <a:pt x="1376135" y="746581"/>
                  <a:pt x="1376135" y="758540"/>
                </a:cubicBezTo>
                <a:cubicBezTo>
                  <a:pt x="1376135" y="773916"/>
                  <a:pt x="1368447" y="781604"/>
                  <a:pt x="1353071" y="781604"/>
                </a:cubicBezTo>
                <a:cubicBezTo>
                  <a:pt x="1339403" y="781604"/>
                  <a:pt x="1332570" y="773916"/>
                  <a:pt x="1332570" y="758540"/>
                </a:cubicBezTo>
                <a:cubicBezTo>
                  <a:pt x="1334278" y="743164"/>
                  <a:pt x="1341112" y="735476"/>
                  <a:pt x="1353071" y="735476"/>
                </a:cubicBezTo>
                <a:close/>
                <a:moveTo>
                  <a:pt x="1232627" y="735476"/>
                </a:moveTo>
                <a:cubicBezTo>
                  <a:pt x="1273629" y="735476"/>
                  <a:pt x="1303527" y="754269"/>
                  <a:pt x="1322319" y="791854"/>
                </a:cubicBezTo>
                <a:lnTo>
                  <a:pt x="1322319" y="825169"/>
                </a:lnTo>
                <a:cubicBezTo>
                  <a:pt x="1322319" y="838836"/>
                  <a:pt x="1314631" y="845670"/>
                  <a:pt x="1299255" y="845670"/>
                </a:cubicBezTo>
                <a:lnTo>
                  <a:pt x="1255691" y="845670"/>
                </a:lnTo>
                <a:cubicBezTo>
                  <a:pt x="1218105" y="826877"/>
                  <a:pt x="1199313" y="797834"/>
                  <a:pt x="1199313" y="758540"/>
                </a:cubicBezTo>
                <a:close/>
                <a:moveTo>
                  <a:pt x="3480058" y="648347"/>
                </a:moveTo>
                <a:lnTo>
                  <a:pt x="3510809" y="648347"/>
                </a:lnTo>
                <a:lnTo>
                  <a:pt x="3510809" y="671410"/>
                </a:lnTo>
                <a:lnTo>
                  <a:pt x="3480058" y="671410"/>
                </a:lnTo>
                <a:close/>
                <a:moveTo>
                  <a:pt x="2201303" y="571468"/>
                </a:moveTo>
                <a:lnTo>
                  <a:pt x="2201303" y="604782"/>
                </a:lnTo>
                <a:cubicBezTo>
                  <a:pt x="2209845" y="604782"/>
                  <a:pt x="2220950" y="608199"/>
                  <a:pt x="2234617" y="615032"/>
                </a:cubicBezTo>
                <a:lnTo>
                  <a:pt x="2244868" y="594531"/>
                </a:lnTo>
                <a:cubicBezTo>
                  <a:pt x="2244868" y="579156"/>
                  <a:pt x="2238034" y="571468"/>
                  <a:pt x="2224366" y="571468"/>
                </a:cubicBezTo>
                <a:close/>
                <a:moveTo>
                  <a:pt x="197323" y="561217"/>
                </a:moveTo>
                <a:cubicBezTo>
                  <a:pt x="272493" y="612470"/>
                  <a:pt x="342539" y="638096"/>
                  <a:pt x="407459" y="638096"/>
                </a:cubicBezTo>
                <a:lnTo>
                  <a:pt x="430522" y="625283"/>
                </a:lnTo>
                <a:cubicBezTo>
                  <a:pt x="550112" y="685078"/>
                  <a:pt x="612469" y="714975"/>
                  <a:pt x="617595" y="714975"/>
                </a:cubicBezTo>
                <a:lnTo>
                  <a:pt x="758540" y="748290"/>
                </a:lnTo>
                <a:cubicBezTo>
                  <a:pt x="773915" y="739747"/>
                  <a:pt x="785020" y="735476"/>
                  <a:pt x="791854" y="735476"/>
                </a:cubicBezTo>
                <a:cubicBezTo>
                  <a:pt x="791854" y="759394"/>
                  <a:pt x="825168" y="789292"/>
                  <a:pt x="891797" y="825169"/>
                </a:cubicBezTo>
                <a:cubicBezTo>
                  <a:pt x="891797" y="838836"/>
                  <a:pt x="1005407" y="904610"/>
                  <a:pt x="1232627" y="1022491"/>
                </a:cubicBezTo>
                <a:cubicBezTo>
                  <a:pt x="1283880" y="1066910"/>
                  <a:pt x="1309506" y="1092537"/>
                  <a:pt x="1309506" y="1099370"/>
                </a:cubicBezTo>
                <a:lnTo>
                  <a:pt x="1299255" y="1099370"/>
                </a:lnTo>
                <a:cubicBezTo>
                  <a:pt x="1119871" y="990031"/>
                  <a:pt x="1017366" y="935362"/>
                  <a:pt x="991739" y="935362"/>
                </a:cubicBezTo>
                <a:cubicBezTo>
                  <a:pt x="991739" y="945612"/>
                  <a:pt x="980635" y="956717"/>
                  <a:pt x="958425" y="968676"/>
                </a:cubicBezTo>
                <a:cubicBezTo>
                  <a:pt x="949883" y="968676"/>
                  <a:pt x="931090" y="943050"/>
                  <a:pt x="902047" y="891797"/>
                </a:cubicBezTo>
                <a:cubicBezTo>
                  <a:pt x="837127" y="847378"/>
                  <a:pt x="767936" y="817481"/>
                  <a:pt x="694474" y="802105"/>
                </a:cubicBezTo>
                <a:cubicBezTo>
                  <a:pt x="694474" y="766228"/>
                  <a:pt x="598802" y="733768"/>
                  <a:pt x="407459" y="704725"/>
                </a:cubicBezTo>
                <a:cubicBezTo>
                  <a:pt x="407459" y="682515"/>
                  <a:pt x="311787" y="660306"/>
                  <a:pt x="120444" y="638096"/>
                </a:cubicBezTo>
                <a:cubicBezTo>
                  <a:pt x="69191" y="617595"/>
                  <a:pt x="43565" y="603074"/>
                  <a:pt x="43565" y="594531"/>
                </a:cubicBezTo>
                <a:lnTo>
                  <a:pt x="43565" y="581718"/>
                </a:lnTo>
                <a:cubicBezTo>
                  <a:pt x="58941" y="590260"/>
                  <a:pt x="70045" y="594531"/>
                  <a:pt x="76879" y="594531"/>
                </a:cubicBezTo>
                <a:close/>
                <a:moveTo>
                  <a:pt x="2244868" y="538153"/>
                </a:moveTo>
                <a:lnTo>
                  <a:pt x="2244868" y="548404"/>
                </a:lnTo>
                <a:lnTo>
                  <a:pt x="2290995" y="561217"/>
                </a:lnTo>
                <a:lnTo>
                  <a:pt x="2301246" y="561217"/>
                </a:lnTo>
                <a:lnTo>
                  <a:pt x="2301246" y="548404"/>
                </a:lnTo>
                <a:lnTo>
                  <a:pt x="2257681" y="538153"/>
                </a:lnTo>
                <a:close/>
                <a:moveTo>
                  <a:pt x="891797" y="538153"/>
                </a:moveTo>
                <a:lnTo>
                  <a:pt x="902047" y="538153"/>
                </a:lnTo>
                <a:cubicBezTo>
                  <a:pt x="919131" y="538153"/>
                  <a:pt x="930236" y="556946"/>
                  <a:pt x="935361" y="594531"/>
                </a:cubicBezTo>
                <a:lnTo>
                  <a:pt x="914860" y="604782"/>
                </a:lnTo>
                <a:lnTo>
                  <a:pt x="891797" y="604782"/>
                </a:lnTo>
                <a:cubicBezTo>
                  <a:pt x="881546" y="604782"/>
                  <a:pt x="870441" y="593677"/>
                  <a:pt x="858482" y="571468"/>
                </a:cubicBezTo>
                <a:cubicBezTo>
                  <a:pt x="858482" y="561217"/>
                  <a:pt x="869587" y="550112"/>
                  <a:pt x="891797" y="538153"/>
                </a:cubicBezTo>
                <a:close/>
                <a:moveTo>
                  <a:pt x="3193043" y="504839"/>
                </a:moveTo>
                <a:cubicBezTo>
                  <a:pt x="3193043" y="556092"/>
                  <a:pt x="3189626" y="581718"/>
                  <a:pt x="3182792" y="581718"/>
                </a:cubicBezTo>
                <a:cubicBezTo>
                  <a:pt x="3191334" y="626137"/>
                  <a:pt x="3201585" y="648347"/>
                  <a:pt x="3213544" y="648347"/>
                </a:cubicBezTo>
                <a:lnTo>
                  <a:pt x="3236607" y="648347"/>
                </a:lnTo>
                <a:cubicBezTo>
                  <a:pt x="3236607" y="641513"/>
                  <a:pt x="3240024" y="630408"/>
                  <a:pt x="3246858" y="615032"/>
                </a:cubicBezTo>
                <a:cubicBezTo>
                  <a:pt x="3233191" y="615032"/>
                  <a:pt x="3226357" y="608199"/>
                  <a:pt x="3226357" y="594531"/>
                </a:cubicBezTo>
                <a:cubicBezTo>
                  <a:pt x="3228065" y="579156"/>
                  <a:pt x="3234899" y="571468"/>
                  <a:pt x="3246858" y="571468"/>
                </a:cubicBezTo>
                <a:cubicBezTo>
                  <a:pt x="3262234" y="578301"/>
                  <a:pt x="3273338" y="581718"/>
                  <a:pt x="3280172" y="581718"/>
                </a:cubicBezTo>
                <a:lnTo>
                  <a:pt x="3259671" y="681661"/>
                </a:lnTo>
                <a:cubicBezTo>
                  <a:pt x="3269922" y="681661"/>
                  <a:pt x="3284443" y="699599"/>
                  <a:pt x="3303236" y="735476"/>
                </a:cubicBezTo>
                <a:cubicBezTo>
                  <a:pt x="3296402" y="750852"/>
                  <a:pt x="3292985" y="761957"/>
                  <a:pt x="3292985" y="768791"/>
                </a:cubicBezTo>
                <a:cubicBezTo>
                  <a:pt x="3320320" y="717538"/>
                  <a:pt x="3352780" y="691911"/>
                  <a:pt x="3390365" y="691911"/>
                </a:cubicBezTo>
                <a:cubicBezTo>
                  <a:pt x="3398907" y="707287"/>
                  <a:pt x="3403179" y="718392"/>
                  <a:pt x="3403179" y="725226"/>
                </a:cubicBezTo>
                <a:lnTo>
                  <a:pt x="3413429" y="725226"/>
                </a:lnTo>
                <a:lnTo>
                  <a:pt x="3413429" y="691911"/>
                </a:lnTo>
                <a:cubicBezTo>
                  <a:pt x="3372427" y="611615"/>
                  <a:pt x="3298965" y="549258"/>
                  <a:pt x="3193043" y="504839"/>
                </a:cubicBezTo>
                <a:close/>
                <a:moveTo>
                  <a:pt x="3136665" y="504839"/>
                </a:moveTo>
                <a:lnTo>
                  <a:pt x="3136665" y="561217"/>
                </a:lnTo>
                <a:lnTo>
                  <a:pt x="3159728" y="561217"/>
                </a:lnTo>
                <a:lnTo>
                  <a:pt x="3159728" y="527903"/>
                </a:lnTo>
                <a:cubicBezTo>
                  <a:pt x="3159728" y="512527"/>
                  <a:pt x="3152040" y="504839"/>
                  <a:pt x="3136665" y="504839"/>
                </a:cubicBezTo>
                <a:close/>
                <a:moveTo>
                  <a:pt x="2301246" y="484338"/>
                </a:moveTo>
                <a:cubicBezTo>
                  <a:pt x="2287578" y="491171"/>
                  <a:pt x="2276473" y="494589"/>
                  <a:pt x="2267931" y="494589"/>
                </a:cubicBezTo>
                <a:lnTo>
                  <a:pt x="2267931" y="517652"/>
                </a:lnTo>
                <a:lnTo>
                  <a:pt x="2278182" y="517652"/>
                </a:lnTo>
                <a:cubicBezTo>
                  <a:pt x="2293558" y="509110"/>
                  <a:pt x="2304663" y="504839"/>
                  <a:pt x="2311496" y="504839"/>
                </a:cubicBezTo>
                <a:lnTo>
                  <a:pt x="2311496" y="484338"/>
                </a:lnTo>
                <a:close/>
                <a:moveTo>
                  <a:pt x="3016221" y="427960"/>
                </a:moveTo>
                <a:lnTo>
                  <a:pt x="3049535" y="427960"/>
                </a:lnTo>
                <a:lnTo>
                  <a:pt x="3049535" y="461274"/>
                </a:lnTo>
                <a:lnTo>
                  <a:pt x="2995720" y="451024"/>
                </a:lnTo>
                <a:cubicBezTo>
                  <a:pt x="2997428" y="435648"/>
                  <a:pt x="3004262" y="427960"/>
                  <a:pt x="3016221" y="427960"/>
                </a:cubicBezTo>
                <a:close/>
                <a:moveTo>
                  <a:pt x="2444753" y="394646"/>
                </a:moveTo>
                <a:lnTo>
                  <a:pt x="2455004" y="417710"/>
                </a:lnTo>
                <a:lnTo>
                  <a:pt x="2411439" y="461274"/>
                </a:lnTo>
                <a:cubicBezTo>
                  <a:pt x="2438774" y="483484"/>
                  <a:pt x="2464400" y="494589"/>
                  <a:pt x="2488318" y="494589"/>
                </a:cubicBezTo>
                <a:cubicBezTo>
                  <a:pt x="2507111" y="494589"/>
                  <a:pt x="2532737" y="483484"/>
                  <a:pt x="2565197" y="461274"/>
                </a:cubicBezTo>
                <a:lnTo>
                  <a:pt x="2608762" y="461274"/>
                </a:lnTo>
                <a:cubicBezTo>
                  <a:pt x="2624138" y="462983"/>
                  <a:pt x="2631826" y="470671"/>
                  <a:pt x="2631826" y="484338"/>
                </a:cubicBezTo>
                <a:lnTo>
                  <a:pt x="2685641" y="471525"/>
                </a:lnTo>
                <a:cubicBezTo>
                  <a:pt x="2702725" y="471525"/>
                  <a:pt x="2717247" y="475796"/>
                  <a:pt x="2729206" y="484338"/>
                </a:cubicBezTo>
                <a:lnTo>
                  <a:pt x="2795834" y="471525"/>
                </a:lnTo>
                <a:lnTo>
                  <a:pt x="2895777" y="471525"/>
                </a:lnTo>
                <a:lnTo>
                  <a:pt x="2929091" y="451024"/>
                </a:lnTo>
                <a:lnTo>
                  <a:pt x="2939342" y="451024"/>
                </a:lnTo>
                <a:cubicBezTo>
                  <a:pt x="2954718" y="452732"/>
                  <a:pt x="2962406" y="459566"/>
                  <a:pt x="2962406" y="471525"/>
                </a:cubicBezTo>
                <a:cubicBezTo>
                  <a:pt x="2953863" y="471525"/>
                  <a:pt x="2949592" y="475796"/>
                  <a:pt x="2949592" y="484338"/>
                </a:cubicBezTo>
                <a:lnTo>
                  <a:pt x="3039285" y="561217"/>
                </a:lnTo>
                <a:cubicBezTo>
                  <a:pt x="3063202" y="545841"/>
                  <a:pt x="3081141" y="538153"/>
                  <a:pt x="3093100" y="538153"/>
                </a:cubicBezTo>
                <a:lnTo>
                  <a:pt x="3093100" y="517652"/>
                </a:lnTo>
                <a:lnTo>
                  <a:pt x="3082849" y="494589"/>
                </a:lnTo>
                <a:cubicBezTo>
                  <a:pt x="3094808" y="487755"/>
                  <a:pt x="3109330" y="484338"/>
                  <a:pt x="3126414" y="484338"/>
                </a:cubicBezTo>
                <a:lnTo>
                  <a:pt x="3126414" y="471525"/>
                </a:lnTo>
                <a:lnTo>
                  <a:pt x="3116164" y="451024"/>
                </a:lnTo>
                <a:cubicBezTo>
                  <a:pt x="3140081" y="451024"/>
                  <a:pt x="3158020" y="446753"/>
                  <a:pt x="3169979" y="438211"/>
                </a:cubicBezTo>
                <a:lnTo>
                  <a:pt x="3159728" y="417710"/>
                </a:lnTo>
                <a:lnTo>
                  <a:pt x="3159728" y="407459"/>
                </a:lnTo>
                <a:lnTo>
                  <a:pt x="3169979" y="407459"/>
                </a:lnTo>
                <a:cubicBezTo>
                  <a:pt x="3291277" y="451878"/>
                  <a:pt x="3353634" y="480921"/>
                  <a:pt x="3357051" y="494589"/>
                </a:cubicBezTo>
                <a:cubicBezTo>
                  <a:pt x="3387803" y="515090"/>
                  <a:pt x="3406595" y="540716"/>
                  <a:pt x="3413429" y="571468"/>
                </a:cubicBezTo>
                <a:lnTo>
                  <a:pt x="3413429" y="604782"/>
                </a:lnTo>
                <a:cubicBezTo>
                  <a:pt x="3423680" y="604782"/>
                  <a:pt x="3434784" y="615887"/>
                  <a:pt x="3446743" y="638096"/>
                </a:cubicBezTo>
                <a:cubicBezTo>
                  <a:pt x="3438201" y="651764"/>
                  <a:pt x="3433930" y="662868"/>
                  <a:pt x="3433930" y="671410"/>
                </a:cubicBezTo>
                <a:cubicBezTo>
                  <a:pt x="3449306" y="671410"/>
                  <a:pt x="3460411" y="700454"/>
                  <a:pt x="3467244" y="758540"/>
                </a:cubicBezTo>
                <a:cubicBezTo>
                  <a:pt x="3482620" y="758540"/>
                  <a:pt x="3519351" y="787583"/>
                  <a:pt x="3577438" y="845670"/>
                </a:cubicBezTo>
                <a:lnTo>
                  <a:pt x="3600501" y="845670"/>
                </a:lnTo>
                <a:lnTo>
                  <a:pt x="3654317" y="835419"/>
                </a:lnTo>
                <a:lnTo>
                  <a:pt x="3654317" y="768791"/>
                </a:lnTo>
                <a:lnTo>
                  <a:pt x="3677380" y="768791"/>
                </a:lnTo>
                <a:cubicBezTo>
                  <a:pt x="3735467" y="811501"/>
                  <a:pt x="3764510" y="841399"/>
                  <a:pt x="3764510" y="858483"/>
                </a:cubicBezTo>
                <a:lnTo>
                  <a:pt x="3731196" y="955863"/>
                </a:lnTo>
                <a:cubicBezTo>
                  <a:pt x="3758530" y="1034450"/>
                  <a:pt x="3791845" y="1101079"/>
                  <a:pt x="3831138" y="1155748"/>
                </a:cubicBezTo>
                <a:lnTo>
                  <a:pt x="3831138" y="1112184"/>
                </a:lnTo>
                <a:cubicBezTo>
                  <a:pt x="3808929" y="1083140"/>
                  <a:pt x="3797824" y="1049826"/>
                  <a:pt x="3797824" y="1012241"/>
                </a:cubicBezTo>
                <a:lnTo>
                  <a:pt x="3808075" y="1012241"/>
                </a:lnTo>
                <a:cubicBezTo>
                  <a:pt x="3838826" y="1019074"/>
                  <a:pt x="3854202" y="1070327"/>
                  <a:pt x="3854202" y="1165999"/>
                </a:cubicBezTo>
                <a:lnTo>
                  <a:pt x="3864453" y="1165999"/>
                </a:lnTo>
                <a:cubicBezTo>
                  <a:pt x="3871286" y="1121580"/>
                  <a:pt x="3882391" y="1099370"/>
                  <a:pt x="3897767" y="1099370"/>
                </a:cubicBezTo>
                <a:lnTo>
                  <a:pt x="3918268" y="1099370"/>
                </a:lnTo>
                <a:cubicBezTo>
                  <a:pt x="3933644" y="1171124"/>
                  <a:pt x="3941332" y="1211272"/>
                  <a:pt x="3941332" y="1219814"/>
                </a:cubicBezTo>
                <a:lnTo>
                  <a:pt x="3941332" y="1242878"/>
                </a:lnTo>
                <a:lnTo>
                  <a:pt x="3908017" y="1242878"/>
                </a:lnTo>
                <a:lnTo>
                  <a:pt x="3908017" y="1176249"/>
                </a:lnTo>
                <a:lnTo>
                  <a:pt x="3887516" y="1176249"/>
                </a:lnTo>
                <a:lnTo>
                  <a:pt x="3887516" y="1219814"/>
                </a:lnTo>
                <a:cubicBezTo>
                  <a:pt x="3887516" y="1235190"/>
                  <a:pt x="3916560" y="1265087"/>
                  <a:pt x="3974646" y="1309506"/>
                </a:cubicBezTo>
                <a:cubicBezTo>
                  <a:pt x="3974646" y="1316340"/>
                  <a:pt x="3978063" y="1327445"/>
                  <a:pt x="3984897" y="1342821"/>
                </a:cubicBezTo>
                <a:cubicBezTo>
                  <a:pt x="3978063" y="1356488"/>
                  <a:pt x="3974646" y="1367593"/>
                  <a:pt x="3974646" y="1376135"/>
                </a:cubicBezTo>
                <a:lnTo>
                  <a:pt x="3984897" y="1429950"/>
                </a:lnTo>
                <a:cubicBezTo>
                  <a:pt x="3984897" y="1436784"/>
                  <a:pt x="3981480" y="1440201"/>
                  <a:pt x="3974646" y="1440201"/>
                </a:cubicBezTo>
                <a:cubicBezTo>
                  <a:pt x="3988313" y="1506829"/>
                  <a:pt x="3995147" y="1569187"/>
                  <a:pt x="3995147" y="1627273"/>
                </a:cubicBezTo>
                <a:lnTo>
                  <a:pt x="3974646" y="1627273"/>
                </a:lnTo>
                <a:lnTo>
                  <a:pt x="3974646" y="1606772"/>
                </a:lnTo>
                <a:lnTo>
                  <a:pt x="3964395" y="1606772"/>
                </a:lnTo>
                <a:lnTo>
                  <a:pt x="3964395" y="1627273"/>
                </a:lnTo>
                <a:lnTo>
                  <a:pt x="3941332" y="1627273"/>
                </a:lnTo>
                <a:lnTo>
                  <a:pt x="3951582" y="1496579"/>
                </a:lnTo>
                <a:lnTo>
                  <a:pt x="3951582" y="1463264"/>
                </a:lnTo>
                <a:cubicBezTo>
                  <a:pt x="3951582" y="1447889"/>
                  <a:pt x="3944749" y="1440201"/>
                  <a:pt x="3931081" y="1440201"/>
                </a:cubicBezTo>
                <a:lnTo>
                  <a:pt x="3897767" y="1486328"/>
                </a:lnTo>
                <a:lnTo>
                  <a:pt x="3897767" y="1496579"/>
                </a:lnTo>
                <a:cubicBezTo>
                  <a:pt x="3926810" y="1496579"/>
                  <a:pt x="3941332" y="1503412"/>
                  <a:pt x="3941332" y="1517080"/>
                </a:cubicBezTo>
                <a:cubicBezTo>
                  <a:pt x="3925956" y="1523913"/>
                  <a:pt x="3918268" y="1571749"/>
                  <a:pt x="3918268" y="1660587"/>
                </a:cubicBezTo>
                <a:lnTo>
                  <a:pt x="3941332" y="1673401"/>
                </a:lnTo>
                <a:cubicBezTo>
                  <a:pt x="3941332" y="1661442"/>
                  <a:pt x="3955853" y="1650337"/>
                  <a:pt x="3984897" y="1640086"/>
                </a:cubicBezTo>
                <a:cubicBezTo>
                  <a:pt x="3991730" y="1662296"/>
                  <a:pt x="4013940" y="1673401"/>
                  <a:pt x="4051525" y="1673401"/>
                </a:cubicBezTo>
                <a:lnTo>
                  <a:pt x="4051525" y="1693902"/>
                </a:lnTo>
                <a:cubicBezTo>
                  <a:pt x="4019065" y="1693902"/>
                  <a:pt x="3996855" y="1697319"/>
                  <a:pt x="3984897" y="1704152"/>
                </a:cubicBezTo>
                <a:cubicBezTo>
                  <a:pt x="3972938" y="1697319"/>
                  <a:pt x="3958416" y="1693902"/>
                  <a:pt x="3941332" y="1693902"/>
                </a:cubicBezTo>
                <a:lnTo>
                  <a:pt x="3941332" y="1716965"/>
                </a:lnTo>
                <a:cubicBezTo>
                  <a:pt x="3963541" y="1716965"/>
                  <a:pt x="3974646" y="1723799"/>
                  <a:pt x="3974646" y="1737466"/>
                </a:cubicBezTo>
                <a:cubicBezTo>
                  <a:pt x="3967812" y="1752842"/>
                  <a:pt x="3964395" y="1763947"/>
                  <a:pt x="3964395" y="1770781"/>
                </a:cubicBezTo>
                <a:lnTo>
                  <a:pt x="3941332" y="1770781"/>
                </a:lnTo>
                <a:lnTo>
                  <a:pt x="3941332" y="1727216"/>
                </a:lnTo>
                <a:cubicBezTo>
                  <a:pt x="3925956" y="1728924"/>
                  <a:pt x="3918268" y="1736612"/>
                  <a:pt x="3918268" y="1750280"/>
                </a:cubicBezTo>
                <a:lnTo>
                  <a:pt x="3931081" y="1770781"/>
                </a:lnTo>
                <a:lnTo>
                  <a:pt x="3908017" y="1783594"/>
                </a:lnTo>
                <a:lnTo>
                  <a:pt x="3918268" y="1837409"/>
                </a:lnTo>
                <a:lnTo>
                  <a:pt x="3908017" y="1914288"/>
                </a:lnTo>
                <a:lnTo>
                  <a:pt x="3908017" y="1924539"/>
                </a:lnTo>
                <a:lnTo>
                  <a:pt x="3918268" y="1924539"/>
                </a:lnTo>
                <a:lnTo>
                  <a:pt x="3918268" y="1880974"/>
                </a:lnTo>
                <a:lnTo>
                  <a:pt x="3951582" y="1880974"/>
                </a:lnTo>
                <a:lnTo>
                  <a:pt x="3951582" y="1893787"/>
                </a:lnTo>
                <a:cubicBezTo>
                  <a:pt x="3936206" y="1936498"/>
                  <a:pt x="3903747" y="1957853"/>
                  <a:pt x="3854202" y="1957853"/>
                </a:cubicBezTo>
                <a:lnTo>
                  <a:pt x="3854202" y="1991167"/>
                </a:lnTo>
                <a:cubicBezTo>
                  <a:pt x="3854202" y="2021919"/>
                  <a:pt x="3835409" y="2080859"/>
                  <a:pt x="3797824" y="2167989"/>
                </a:cubicBezTo>
                <a:lnTo>
                  <a:pt x="3808075" y="2167989"/>
                </a:lnTo>
                <a:lnTo>
                  <a:pt x="3797824" y="2191053"/>
                </a:lnTo>
                <a:lnTo>
                  <a:pt x="3797824" y="2211554"/>
                </a:lnTo>
                <a:cubicBezTo>
                  <a:pt x="3809783" y="2211554"/>
                  <a:pt x="3831993" y="2189344"/>
                  <a:pt x="3864453" y="2144925"/>
                </a:cubicBezTo>
                <a:lnTo>
                  <a:pt x="3918268" y="2157738"/>
                </a:lnTo>
                <a:lnTo>
                  <a:pt x="3918268" y="2178240"/>
                </a:lnTo>
                <a:cubicBezTo>
                  <a:pt x="3918268" y="2193615"/>
                  <a:pt x="3908017" y="2201303"/>
                  <a:pt x="3887516" y="2201303"/>
                </a:cubicBezTo>
                <a:lnTo>
                  <a:pt x="3887516" y="2221804"/>
                </a:lnTo>
                <a:lnTo>
                  <a:pt x="3908017" y="2221804"/>
                </a:lnTo>
                <a:lnTo>
                  <a:pt x="3908017" y="2244868"/>
                </a:lnTo>
                <a:lnTo>
                  <a:pt x="3864453" y="2255119"/>
                </a:lnTo>
                <a:cubicBezTo>
                  <a:pt x="3857619" y="2241451"/>
                  <a:pt x="3854202" y="2230346"/>
                  <a:pt x="3854202" y="2221804"/>
                </a:cubicBezTo>
                <a:lnTo>
                  <a:pt x="3831138" y="2221804"/>
                </a:lnTo>
                <a:lnTo>
                  <a:pt x="3831138" y="2244868"/>
                </a:lnTo>
                <a:cubicBezTo>
                  <a:pt x="3846514" y="2244868"/>
                  <a:pt x="3854202" y="2259390"/>
                  <a:pt x="3854202" y="2288433"/>
                </a:cubicBezTo>
                <a:lnTo>
                  <a:pt x="3908017" y="2278182"/>
                </a:lnTo>
                <a:lnTo>
                  <a:pt x="3908017" y="2355061"/>
                </a:lnTo>
                <a:cubicBezTo>
                  <a:pt x="3908017" y="2378979"/>
                  <a:pt x="3896913" y="2404606"/>
                  <a:pt x="3874703" y="2431940"/>
                </a:cubicBezTo>
                <a:cubicBezTo>
                  <a:pt x="3883245" y="2431940"/>
                  <a:pt x="3887516" y="2435357"/>
                  <a:pt x="3887516" y="2442191"/>
                </a:cubicBezTo>
                <a:lnTo>
                  <a:pt x="3908017" y="2431940"/>
                </a:lnTo>
                <a:lnTo>
                  <a:pt x="3918268" y="2431940"/>
                </a:lnTo>
                <a:lnTo>
                  <a:pt x="3918268" y="2465255"/>
                </a:lnTo>
                <a:lnTo>
                  <a:pt x="3974646" y="2455004"/>
                </a:lnTo>
                <a:lnTo>
                  <a:pt x="3974646" y="2475505"/>
                </a:lnTo>
                <a:lnTo>
                  <a:pt x="4007960" y="2475505"/>
                </a:lnTo>
                <a:lnTo>
                  <a:pt x="4007960" y="2455004"/>
                </a:lnTo>
                <a:lnTo>
                  <a:pt x="4061776" y="2508819"/>
                </a:lnTo>
                <a:cubicBezTo>
                  <a:pt x="4065192" y="2495152"/>
                  <a:pt x="4072880" y="2488318"/>
                  <a:pt x="4084839" y="2488318"/>
                </a:cubicBezTo>
                <a:lnTo>
                  <a:pt x="4228347" y="2575448"/>
                </a:lnTo>
                <a:lnTo>
                  <a:pt x="4228347" y="2608762"/>
                </a:lnTo>
                <a:cubicBezTo>
                  <a:pt x="4228347" y="2622429"/>
                  <a:pt x="4220659" y="2629263"/>
                  <a:pt x="4205283" y="2629263"/>
                </a:cubicBezTo>
                <a:lnTo>
                  <a:pt x="4161718" y="2629263"/>
                </a:lnTo>
                <a:cubicBezTo>
                  <a:pt x="4139509" y="2629263"/>
                  <a:pt x="4110466" y="2618158"/>
                  <a:pt x="4074589" y="2595949"/>
                </a:cubicBezTo>
                <a:lnTo>
                  <a:pt x="4061776" y="2619012"/>
                </a:lnTo>
                <a:lnTo>
                  <a:pt x="4084839" y="2652327"/>
                </a:lnTo>
                <a:cubicBezTo>
                  <a:pt x="4067755" y="2676245"/>
                  <a:pt x="4056650" y="2709559"/>
                  <a:pt x="4051525" y="2752269"/>
                </a:cubicBezTo>
                <a:cubicBezTo>
                  <a:pt x="4066901" y="2753978"/>
                  <a:pt x="4074589" y="2760812"/>
                  <a:pt x="4074589" y="2772770"/>
                </a:cubicBezTo>
                <a:cubicBezTo>
                  <a:pt x="4074589" y="2794980"/>
                  <a:pt x="4059213" y="2806085"/>
                  <a:pt x="4028461" y="2806085"/>
                </a:cubicBezTo>
                <a:lnTo>
                  <a:pt x="4028461" y="2829148"/>
                </a:lnTo>
                <a:cubicBezTo>
                  <a:pt x="4031878" y="2842816"/>
                  <a:pt x="4039566" y="2849649"/>
                  <a:pt x="4051525" y="2849649"/>
                </a:cubicBezTo>
                <a:cubicBezTo>
                  <a:pt x="4044691" y="2887235"/>
                  <a:pt x="4022482" y="2928237"/>
                  <a:pt x="3984897" y="2972656"/>
                </a:cubicBezTo>
                <a:lnTo>
                  <a:pt x="3984897" y="2993157"/>
                </a:lnTo>
                <a:lnTo>
                  <a:pt x="3995147" y="3016221"/>
                </a:lnTo>
                <a:cubicBezTo>
                  <a:pt x="3964395" y="3016221"/>
                  <a:pt x="3931936" y="3056369"/>
                  <a:pt x="3897767" y="3136664"/>
                </a:cubicBezTo>
                <a:cubicBezTo>
                  <a:pt x="3904601" y="3150332"/>
                  <a:pt x="3908017" y="3164853"/>
                  <a:pt x="3908017" y="3180229"/>
                </a:cubicBezTo>
                <a:cubicBezTo>
                  <a:pt x="3878974" y="3192188"/>
                  <a:pt x="3853348" y="3222086"/>
                  <a:pt x="3831138" y="3269921"/>
                </a:cubicBezTo>
                <a:lnTo>
                  <a:pt x="3918268" y="3423680"/>
                </a:lnTo>
                <a:cubicBezTo>
                  <a:pt x="3933644" y="3425388"/>
                  <a:pt x="3941332" y="3432222"/>
                  <a:pt x="3941332" y="3444181"/>
                </a:cubicBezTo>
                <a:lnTo>
                  <a:pt x="3941332" y="3467244"/>
                </a:lnTo>
                <a:cubicBezTo>
                  <a:pt x="3941332" y="3480912"/>
                  <a:pt x="3933644" y="3487745"/>
                  <a:pt x="3918268" y="3487745"/>
                </a:cubicBezTo>
                <a:lnTo>
                  <a:pt x="3908017" y="3487745"/>
                </a:lnTo>
                <a:cubicBezTo>
                  <a:pt x="3882391" y="3477495"/>
                  <a:pt x="3856765" y="3422825"/>
                  <a:pt x="3831138" y="3323737"/>
                </a:cubicBezTo>
                <a:lnTo>
                  <a:pt x="3808075" y="3333987"/>
                </a:lnTo>
                <a:lnTo>
                  <a:pt x="3787574" y="3323737"/>
                </a:lnTo>
                <a:lnTo>
                  <a:pt x="3797824" y="3300673"/>
                </a:lnTo>
                <a:cubicBezTo>
                  <a:pt x="3797824" y="3287006"/>
                  <a:pt x="3790991" y="3280172"/>
                  <a:pt x="3777323" y="3280172"/>
                </a:cubicBezTo>
                <a:cubicBezTo>
                  <a:pt x="3777323" y="3293839"/>
                  <a:pt x="3769635" y="3300673"/>
                  <a:pt x="3754259" y="3300673"/>
                </a:cubicBezTo>
                <a:lnTo>
                  <a:pt x="3754259" y="3367302"/>
                </a:lnTo>
                <a:cubicBezTo>
                  <a:pt x="3709840" y="3410012"/>
                  <a:pt x="3687631" y="3446743"/>
                  <a:pt x="3687631" y="3477495"/>
                </a:cubicBezTo>
                <a:cubicBezTo>
                  <a:pt x="3699590" y="3506538"/>
                  <a:pt x="3710695" y="3521060"/>
                  <a:pt x="3720945" y="3521060"/>
                </a:cubicBezTo>
                <a:cubicBezTo>
                  <a:pt x="3741446" y="3447598"/>
                  <a:pt x="3760239" y="3410866"/>
                  <a:pt x="3777323" y="3410866"/>
                </a:cubicBezTo>
                <a:cubicBezTo>
                  <a:pt x="3790991" y="3414283"/>
                  <a:pt x="3797824" y="3421971"/>
                  <a:pt x="3797824" y="3433930"/>
                </a:cubicBezTo>
                <a:cubicBezTo>
                  <a:pt x="3797824" y="3466390"/>
                  <a:pt x="3779886" y="3499705"/>
                  <a:pt x="3744009" y="3533873"/>
                </a:cubicBezTo>
                <a:lnTo>
                  <a:pt x="3754259" y="3587688"/>
                </a:lnTo>
                <a:lnTo>
                  <a:pt x="3754259" y="3610752"/>
                </a:lnTo>
                <a:lnTo>
                  <a:pt x="3744009" y="3610752"/>
                </a:lnTo>
                <a:cubicBezTo>
                  <a:pt x="3735467" y="3610752"/>
                  <a:pt x="3731196" y="3606481"/>
                  <a:pt x="3731196" y="3597939"/>
                </a:cubicBezTo>
                <a:cubicBezTo>
                  <a:pt x="3695319" y="3611606"/>
                  <a:pt x="3677380" y="3641503"/>
                  <a:pt x="3677380" y="3687631"/>
                </a:cubicBezTo>
                <a:lnTo>
                  <a:pt x="3697881" y="3697881"/>
                </a:lnTo>
                <a:lnTo>
                  <a:pt x="3710695" y="3697881"/>
                </a:lnTo>
                <a:lnTo>
                  <a:pt x="3731196" y="3687631"/>
                </a:lnTo>
                <a:cubicBezTo>
                  <a:pt x="3753405" y="3723508"/>
                  <a:pt x="3775615" y="3741446"/>
                  <a:pt x="3797824" y="3741446"/>
                </a:cubicBezTo>
                <a:lnTo>
                  <a:pt x="3797824" y="3764510"/>
                </a:lnTo>
                <a:cubicBezTo>
                  <a:pt x="3773906" y="3764510"/>
                  <a:pt x="3708132" y="3738884"/>
                  <a:pt x="3600501" y="3687631"/>
                </a:cubicBezTo>
                <a:lnTo>
                  <a:pt x="3590251" y="3687631"/>
                </a:lnTo>
                <a:cubicBezTo>
                  <a:pt x="3571458" y="3691048"/>
                  <a:pt x="3538144" y="3753405"/>
                  <a:pt x="3490308" y="3874703"/>
                </a:cubicBezTo>
                <a:lnTo>
                  <a:pt x="3446743" y="3874703"/>
                </a:lnTo>
                <a:lnTo>
                  <a:pt x="3456994" y="3918268"/>
                </a:lnTo>
                <a:cubicBezTo>
                  <a:pt x="3450160" y="3945603"/>
                  <a:pt x="3410012" y="3993439"/>
                  <a:pt x="3336550" y="4061775"/>
                </a:cubicBezTo>
                <a:cubicBezTo>
                  <a:pt x="3328008" y="4049817"/>
                  <a:pt x="3323737" y="4031024"/>
                  <a:pt x="3323737" y="4005397"/>
                </a:cubicBezTo>
                <a:cubicBezTo>
                  <a:pt x="3286152" y="4022482"/>
                  <a:pt x="3253692" y="4092527"/>
                  <a:pt x="3226357" y="4215534"/>
                </a:cubicBezTo>
                <a:lnTo>
                  <a:pt x="3203293" y="4215534"/>
                </a:lnTo>
                <a:cubicBezTo>
                  <a:pt x="3189626" y="4215534"/>
                  <a:pt x="3182792" y="4204429"/>
                  <a:pt x="3182792" y="4182219"/>
                </a:cubicBezTo>
                <a:lnTo>
                  <a:pt x="3159728" y="4182219"/>
                </a:lnTo>
                <a:cubicBezTo>
                  <a:pt x="3159728" y="4221513"/>
                  <a:pt x="3108476" y="4254827"/>
                  <a:pt x="3005970" y="4282162"/>
                </a:cubicBezTo>
                <a:cubicBezTo>
                  <a:pt x="3005970" y="4299247"/>
                  <a:pt x="2976073" y="4313768"/>
                  <a:pt x="2916278" y="4325727"/>
                </a:cubicBezTo>
                <a:cubicBezTo>
                  <a:pt x="2916278" y="4354770"/>
                  <a:pt x="2906028" y="4369292"/>
                  <a:pt x="2885526" y="4369292"/>
                </a:cubicBezTo>
                <a:cubicBezTo>
                  <a:pt x="2870151" y="4369292"/>
                  <a:pt x="2862463" y="4347082"/>
                  <a:pt x="2862463" y="4302663"/>
                </a:cubicBezTo>
                <a:lnTo>
                  <a:pt x="2785584" y="4359041"/>
                </a:lnTo>
                <a:lnTo>
                  <a:pt x="2742019" y="4359041"/>
                </a:lnTo>
                <a:lnTo>
                  <a:pt x="2718955" y="4348791"/>
                </a:lnTo>
                <a:cubicBezTo>
                  <a:pt x="2705288" y="4377834"/>
                  <a:pt x="2683078" y="4392355"/>
                  <a:pt x="2652327" y="4392355"/>
                </a:cubicBezTo>
                <a:lnTo>
                  <a:pt x="2619013" y="4392355"/>
                </a:lnTo>
                <a:cubicBezTo>
                  <a:pt x="2619013" y="4419690"/>
                  <a:pt x="2567760" y="4437629"/>
                  <a:pt x="2465254" y="4446171"/>
                </a:cubicBezTo>
                <a:cubicBezTo>
                  <a:pt x="2465254" y="4468380"/>
                  <a:pt x="2450732" y="4487173"/>
                  <a:pt x="2421689" y="4502549"/>
                </a:cubicBezTo>
                <a:lnTo>
                  <a:pt x="2401188" y="4489735"/>
                </a:lnTo>
                <a:cubicBezTo>
                  <a:pt x="2401188" y="4510237"/>
                  <a:pt x="2364457" y="4525612"/>
                  <a:pt x="2290995" y="4535863"/>
                </a:cubicBezTo>
                <a:cubicBezTo>
                  <a:pt x="2277328" y="4527321"/>
                  <a:pt x="2261952" y="4523050"/>
                  <a:pt x="2244868" y="4523050"/>
                </a:cubicBezTo>
                <a:cubicBezTo>
                  <a:pt x="2239742" y="4523050"/>
                  <a:pt x="2218387" y="4527321"/>
                  <a:pt x="2180802" y="4535863"/>
                </a:cubicBezTo>
                <a:cubicBezTo>
                  <a:pt x="2172260" y="4535863"/>
                  <a:pt x="2167989" y="4531592"/>
                  <a:pt x="2167989" y="4523050"/>
                </a:cubicBezTo>
                <a:lnTo>
                  <a:pt x="2114173" y="4535863"/>
                </a:lnTo>
                <a:lnTo>
                  <a:pt x="2057795" y="4535863"/>
                </a:lnTo>
                <a:lnTo>
                  <a:pt x="2024481" y="4512799"/>
                </a:lnTo>
                <a:cubicBezTo>
                  <a:pt x="2024481" y="4519633"/>
                  <a:pt x="2021064" y="4523050"/>
                  <a:pt x="2014230" y="4523050"/>
                </a:cubicBezTo>
                <a:lnTo>
                  <a:pt x="2003980" y="4502549"/>
                </a:lnTo>
                <a:cubicBezTo>
                  <a:pt x="2022773" y="4473506"/>
                  <a:pt x="2040711" y="4458984"/>
                  <a:pt x="2057795" y="4458984"/>
                </a:cubicBezTo>
                <a:lnTo>
                  <a:pt x="2057795" y="4446171"/>
                </a:lnTo>
                <a:cubicBezTo>
                  <a:pt x="2057795" y="4432504"/>
                  <a:pt x="2050962" y="4425670"/>
                  <a:pt x="2037294" y="4425670"/>
                </a:cubicBezTo>
                <a:lnTo>
                  <a:pt x="2003980" y="4446171"/>
                </a:lnTo>
                <a:lnTo>
                  <a:pt x="1970666" y="4446171"/>
                </a:lnTo>
                <a:lnTo>
                  <a:pt x="1937351" y="4425670"/>
                </a:lnTo>
                <a:lnTo>
                  <a:pt x="1916850" y="4435920"/>
                </a:lnTo>
                <a:cubicBezTo>
                  <a:pt x="1901475" y="4429087"/>
                  <a:pt x="1890370" y="4425670"/>
                  <a:pt x="1883536" y="4425670"/>
                </a:cubicBezTo>
                <a:lnTo>
                  <a:pt x="1883536" y="4435920"/>
                </a:lnTo>
                <a:lnTo>
                  <a:pt x="1904037" y="4469234"/>
                </a:lnTo>
                <a:lnTo>
                  <a:pt x="1883536" y="4479485"/>
                </a:lnTo>
                <a:cubicBezTo>
                  <a:pt x="1816908" y="4448733"/>
                  <a:pt x="1780176" y="4415419"/>
                  <a:pt x="1773343" y="4379542"/>
                </a:cubicBezTo>
                <a:cubicBezTo>
                  <a:pt x="1740883" y="4379542"/>
                  <a:pt x="1707568" y="4361604"/>
                  <a:pt x="1673400" y="4325727"/>
                </a:cubicBezTo>
                <a:lnTo>
                  <a:pt x="1663150" y="4348791"/>
                </a:lnTo>
                <a:lnTo>
                  <a:pt x="1663150" y="4359041"/>
                </a:lnTo>
                <a:lnTo>
                  <a:pt x="1727215" y="4446171"/>
                </a:lnTo>
                <a:lnTo>
                  <a:pt x="1727215" y="4458984"/>
                </a:lnTo>
                <a:cubicBezTo>
                  <a:pt x="1708423" y="4494861"/>
                  <a:pt x="1693901" y="4512799"/>
                  <a:pt x="1683651" y="4512799"/>
                </a:cubicBezTo>
                <a:lnTo>
                  <a:pt x="1663150" y="4512799"/>
                </a:lnTo>
                <a:cubicBezTo>
                  <a:pt x="1663150" y="4403460"/>
                  <a:pt x="1559790" y="4259953"/>
                  <a:pt x="1353071" y="4082277"/>
                </a:cubicBezTo>
                <a:cubicBezTo>
                  <a:pt x="1283025" y="4007106"/>
                  <a:pt x="1195042" y="3934498"/>
                  <a:pt x="1089119" y="3864453"/>
                </a:cubicBezTo>
                <a:lnTo>
                  <a:pt x="1025054" y="3774761"/>
                </a:lnTo>
                <a:lnTo>
                  <a:pt x="1035304" y="3774761"/>
                </a:lnTo>
                <a:cubicBezTo>
                  <a:pt x="1098516" y="3774761"/>
                  <a:pt x="1186500" y="3851639"/>
                  <a:pt x="1299255" y="4005397"/>
                </a:cubicBezTo>
                <a:lnTo>
                  <a:pt x="1353071" y="4028461"/>
                </a:lnTo>
                <a:lnTo>
                  <a:pt x="1353071" y="4018211"/>
                </a:lnTo>
                <a:cubicBezTo>
                  <a:pt x="1339403" y="3987459"/>
                  <a:pt x="1332570" y="3965250"/>
                  <a:pt x="1332570" y="3951582"/>
                </a:cubicBezTo>
                <a:lnTo>
                  <a:pt x="1365884" y="3951582"/>
                </a:lnTo>
                <a:cubicBezTo>
                  <a:pt x="1372718" y="3996001"/>
                  <a:pt x="1383822" y="4018211"/>
                  <a:pt x="1399198" y="4018211"/>
                </a:cubicBezTo>
                <a:lnTo>
                  <a:pt x="1399198" y="4005397"/>
                </a:lnTo>
                <a:cubicBezTo>
                  <a:pt x="1347946" y="3872141"/>
                  <a:pt x="1322319" y="3791845"/>
                  <a:pt x="1322319" y="3764510"/>
                </a:cubicBezTo>
                <a:cubicBezTo>
                  <a:pt x="1329153" y="3764510"/>
                  <a:pt x="1332570" y="3761093"/>
                  <a:pt x="1332570" y="3754259"/>
                </a:cubicBezTo>
                <a:cubicBezTo>
                  <a:pt x="1284734" y="3754259"/>
                  <a:pt x="1248003" y="3658588"/>
                  <a:pt x="1222376" y="3467244"/>
                </a:cubicBezTo>
                <a:cubicBezTo>
                  <a:pt x="1224085" y="3451868"/>
                  <a:pt x="1230919" y="3444181"/>
                  <a:pt x="1242877" y="3444181"/>
                </a:cubicBezTo>
                <a:lnTo>
                  <a:pt x="1232627" y="3367302"/>
                </a:lnTo>
                <a:lnTo>
                  <a:pt x="1232627" y="3313486"/>
                </a:lnTo>
                <a:lnTo>
                  <a:pt x="1212126" y="3313486"/>
                </a:lnTo>
                <a:cubicBezTo>
                  <a:pt x="1212126" y="3335696"/>
                  <a:pt x="1204438" y="3346800"/>
                  <a:pt x="1189062" y="3346800"/>
                </a:cubicBezTo>
                <a:cubicBezTo>
                  <a:pt x="1161727" y="3302381"/>
                  <a:pt x="1132684" y="3181084"/>
                  <a:pt x="1101933" y="2982906"/>
                </a:cubicBezTo>
                <a:cubicBezTo>
                  <a:pt x="1101933" y="2976073"/>
                  <a:pt x="1105349" y="2972656"/>
                  <a:pt x="1112183" y="2972656"/>
                </a:cubicBezTo>
                <a:lnTo>
                  <a:pt x="1101933" y="2862463"/>
                </a:lnTo>
                <a:cubicBezTo>
                  <a:pt x="1101933" y="2802668"/>
                  <a:pt x="1105349" y="2724935"/>
                  <a:pt x="1112183" y="2629263"/>
                </a:cubicBezTo>
                <a:lnTo>
                  <a:pt x="1078869" y="2565197"/>
                </a:lnTo>
                <a:cubicBezTo>
                  <a:pt x="1087411" y="2483193"/>
                  <a:pt x="1101933" y="2442191"/>
                  <a:pt x="1122434" y="2442191"/>
                </a:cubicBezTo>
                <a:lnTo>
                  <a:pt x="1145497" y="2442191"/>
                </a:lnTo>
                <a:cubicBezTo>
                  <a:pt x="1145497" y="2486610"/>
                  <a:pt x="1152331" y="2508819"/>
                  <a:pt x="1165998" y="2508819"/>
                </a:cubicBezTo>
                <a:lnTo>
                  <a:pt x="1165998" y="2498569"/>
                </a:lnTo>
                <a:lnTo>
                  <a:pt x="1155748" y="2475505"/>
                </a:lnTo>
                <a:cubicBezTo>
                  <a:pt x="1165998" y="2475505"/>
                  <a:pt x="1180520" y="2453296"/>
                  <a:pt x="1199313" y="2408877"/>
                </a:cubicBezTo>
                <a:cubicBezTo>
                  <a:pt x="1192479" y="2395209"/>
                  <a:pt x="1189062" y="2384959"/>
                  <a:pt x="1189062" y="2378125"/>
                </a:cubicBezTo>
                <a:lnTo>
                  <a:pt x="1165998" y="2378125"/>
                </a:lnTo>
                <a:cubicBezTo>
                  <a:pt x="1160873" y="2414002"/>
                  <a:pt x="1150623" y="2431940"/>
                  <a:pt x="1135247" y="2431940"/>
                </a:cubicBezTo>
                <a:lnTo>
                  <a:pt x="1122434" y="2408877"/>
                </a:lnTo>
                <a:lnTo>
                  <a:pt x="1135247" y="2298683"/>
                </a:lnTo>
                <a:lnTo>
                  <a:pt x="1122434" y="2278182"/>
                </a:lnTo>
                <a:cubicBezTo>
                  <a:pt x="1154894" y="2167135"/>
                  <a:pt x="1180520" y="2104777"/>
                  <a:pt x="1199313" y="2091110"/>
                </a:cubicBezTo>
                <a:cubicBezTo>
                  <a:pt x="1218105" y="2104777"/>
                  <a:pt x="1236898" y="2111611"/>
                  <a:pt x="1255691" y="2111611"/>
                </a:cubicBezTo>
                <a:lnTo>
                  <a:pt x="1255691" y="2124424"/>
                </a:lnTo>
                <a:lnTo>
                  <a:pt x="1232627" y="2157738"/>
                </a:lnTo>
                <a:lnTo>
                  <a:pt x="1212126" y="2144925"/>
                </a:lnTo>
                <a:lnTo>
                  <a:pt x="1189062" y="2144925"/>
                </a:lnTo>
                <a:cubicBezTo>
                  <a:pt x="1189062" y="2182511"/>
                  <a:pt x="1185645" y="2238034"/>
                  <a:pt x="1178812" y="2311497"/>
                </a:cubicBezTo>
                <a:lnTo>
                  <a:pt x="1189062" y="2311497"/>
                </a:lnTo>
                <a:cubicBezTo>
                  <a:pt x="1204438" y="2311497"/>
                  <a:pt x="1215543" y="2267077"/>
                  <a:pt x="1222376" y="2178240"/>
                </a:cubicBezTo>
                <a:cubicBezTo>
                  <a:pt x="1289005" y="2142363"/>
                  <a:pt x="1322319" y="2120153"/>
                  <a:pt x="1322319" y="2111611"/>
                </a:cubicBezTo>
                <a:cubicBezTo>
                  <a:pt x="1313777" y="2111611"/>
                  <a:pt x="1302672" y="2108194"/>
                  <a:pt x="1289005" y="2101360"/>
                </a:cubicBezTo>
                <a:cubicBezTo>
                  <a:pt x="1295839" y="2092819"/>
                  <a:pt x="1299255" y="2074880"/>
                  <a:pt x="1299255" y="2047545"/>
                </a:cubicBezTo>
                <a:cubicBezTo>
                  <a:pt x="1285588" y="2039003"/>
                  <a:pt x="1274483" y="2034732"/>
                  <a:pt x="1265941" y="2034732"/>
                </a:cubicBezTo>
                <a:lnTo>
                  <a:pt x="1265941" y="2014231"/>
                </a:lnTo>
                <a:cubicBezTo>
                  <a:pt x="1265941" y="2005689"/>
                  <a:pt x="1291568" y="1986896"/>
                  <a:pt x="1342820" y="1957853"/>
                </a:cubicBezTo>
                <a:cubicBezTo>
                  <a:pt x="1315485" y="1957853"/>
                  <a:pt x="1293276" y="1951019"/>
                  <a:pt x="1276192" y="1937352"/>
                </a:cubicBezTo>
                <a:lnTo>
                  <a:pt x="1265941" y="1937352"/>
                </a:lnTo>
                <a:cubicBezTo>
                  <a:pt x="1265941" y="1959561"/>
                  <a:pt x="1258253" y="1970666"/>
                  <a:pt x="1242877" y="1970666"/>
                </a:cubicBezTo>
                <a:cubicBezTo>
                  <a:pt x="1242877" y="1926247"/>
                  <a:pt x="1180520" y="1904038"/>
                  <a:pt x="1055805" y="1904038"/>
                </a:cubicBezTo>
                <a:lnTo>
                  <a:pt x="1055805" y="1893787"/>
                </a:lnTo>
                <a:cubicBezTo>
                  <a:pt x="953300" y="1893787"/>
                  <a:pt x="850794" y="1919413"/>
                  <a:pt x="748289" y="1970666"/>
                </a:cubicBezTo>
                <a:lnTo>
                  <a:pt x="727788" y="1970666"/>
                </a:lnTo>
                <a:cubicBezTo>
                  <a:pt x="638950" y="1956999"/>
                  <a:pt x="594531" y="1915996"/>
                  <a:pt x="594531" y="1847660"/>
                </a:cubicBezTo>
                <a:lnTo>
                  <a:pt x="594531" y="1827159"/>
                </a:lnTo>
                <a:cubicBezTo>
                  <a:pt x="594531" y="1767364"/>
                  <a:pt x="627845" y="1737466"/>
                  <a:pt x="694474" y="1737466"/>
                </a:cubicBezTo>
                <a:lnTo>
                  <a:pt x="714975" y="1737466"/>
                </a:lnTo>
                <a:cubicBezTo>
                  <a:pt x="757685" y="1737466"/>
                  <a:pt x="813209" y="1767364"/>
                  <a:pt x="881546" y="1827159"/>
                </a:cubicBezTo>
                <a:cubicBezTo>
                  <a:pt x="972092" y="1827159"/>
                  <a:pt x="1030179" y="1838263"/>
                  <a:pt x="1055805" y="1860473"/>
                </a:cubicBezTo>
                <a:lnTo>
                  <a:pt x="1101933" y="1827159"/>
                </a:lnTo>
                <a:lnTo>
                  <a:pt x="1122434" y="1827159"/>
                </a:lnTo>
                <a:cubicBezTo>
                  <a:pt x="1156602" y="1878411"/>
                  <a:pt x="1196750" y="1904038"/>
                  <a:pt x="1242877" y="1904038"/>
                </a:cubicBezTo>
                <a:cubicBezTo>
                  <a:pt x="1295839" y="1758822"/>
                  <a:pt x="1354779" y="1659733"/>
                  <a:pt x="1419699" y="1606772"/>
                </a:cubicBezTo>
                <a:lnTo>
                  <a:pt x="1429950" y="1606772"/>
                </a:lnTo>
                <a:lnTo>
                  <a:pt x="1429950" y="1640086"/>
                </a:lnTo>
                <a:cubicBezTo>
                  <a:pt x="1400907" y="1674255"/>
                  <a:pt x="1360759" y="1751134"/>
                  <a:pt x="1309506" y="1870723"/>
                </a:cubicBezTo>
                <a:cubicBezTo>
                  <a:pt x="1302672" y="1870723"/>
                  <a:pt x="1299255" y="1885245"/>
                  <a:pt x="1299255" y="1914288"/>
                </a:cubicBezTo>
                <a:lnTo>
                  <a:pt x="1353071" y="1924539"/>
                </a:lnTo>
                <a:cubicBezTo>
                  <a:pt x="1368447" y="1900621"/>
                  <a:pt x="1376135" y="1879266"/>
                  <a:pt x="1376135" y="1860473"/>
                </a:cubicBezTo>
                <a:lnTo>
                  <a:pt x="1353071" y="1860473"/>
                </a:lnTo>
                <a:lnTo>
                  <a:pt x="1365884" y="1793844"/>
                </a:lnTo>
                <a:lnTo>
                  <a:pt x="1399198" y="1814345"/>
                </a:lnTo>
                <a:cubicBezTo>
                  <a:pt x="1399198" y="1790427"/>
                  <a:pt x="1413720" y="1764801"/>
                  <a:pt x="1442763" y="1737466"/>
                </a:cubicBezTo>
                <a:lnTo>
                  <a:pt x="1429950" y="1683651"/>
                </a:lnTo>
                <a:lnTo>
                  <a:pt x="1429950" y="1650337"/>
                </a:lnTo>
                <a:cubicBezTo>
                  <a:pt x="1529038" y="1570041"/>
                  <a:pt x="1584562" y="1489745"/>
                  <a:pt x="1596521" y="1409449"/>
                </a:cubicBezTo>
                <a:lnTo>
                  <a:pt x="1586271" y="1409449"/>
                </a:lnTo>
                <a:lnTo>
                  <a:pt x="1563207" y="1419700"/>
                </a:lnTo>
                <a:cubicBezTo>
                  <a:pt x="1570040" y="1433367"/>
                  <a:pt x="1573457" y="1444472"/>
                  <a:pt x="1573457" y="1453014"/>
                </a:cubicBezTo>
                <a:cubicBezTo>
                  <a:pt x="1566624" y="1466681"/>
                  <a:pt x="1563207" y="1477786"/>
                  <a:pt x="1563207" y="1486328"/>
                </a:cubicBezTo>
                <a:lnTo>
                  <a:pt x="1529893" y="1463264"/>
                </a:lnTo>
                <a:cubicBezTo>
                  <a:pt x="1495724" y="1521351"/>
                  <a:pt x="1473515" y="1550394"/>
                  <a:pt x="1463264" y="1550394"/>
                </a:cubicBezTo>
                <a:cubicBezTo>
                  <a:pt x="1463264" y="1543560"/>
                  <a:pt x="1459847" y="1540144"/>
                  <a:pt x="1453014" y="1540144"/>
                </a:cubicBezTo>
                <a:cubicBezTo>
                  <a:pt x="1509391" y="1422262"/>
                  <a:pt x="1553810" y="1363322"/>
                  <a:pt x="1586271" y="1363322"/>
                </a:cubicBezTo>
                <a:lnTo>
                  <a:pt x="1573457" y="1342821"/>
                </a:lnTo>
                <a:cubicBezTo>
                  <a:pt x="1573457" y="1291568"/>
                  <a:pt x="1588833" y="1265942"/>
                  <a:pt x="1619585" y="1265942"/>
                </a:cubicBezTo>
                <a:lnTo>
                  <a:pt x="1619585" y="1232627"/>
                </a:lnTo>
                <a:cubicBezTo>
                  <a:pt x="1597375" y="1232627"/>
                  <a:pt x="1578583" y="1218106"/>
                  <a:pt x="1563207" y="1189063"/>
                </a:cubicBezTo>
                <a:cubicBezTo>
                  <a:pt x="1568332" y="1144644"/>
                  <a:pt x="1579437" y="1122434"/>
                  <a:pt x="1596521" y="1122434"/>
                </a:cubicBezTo>
                <a:cubicBezTo>
                  <a:pt x="1625564" y="1122434"/>
                  <a:pt x="1658878" y="1144644"/>
                  <a:pt x="1696464" y="1189063"/>
                </a:cubicBezTo>
                <a:cubicBezTo>
                  <a:pt x="1698172" y="1173687"/>
                  <a:pt x="1705006" y="1165999"/>
                  <a:pt x="1716965" y="1165999"/>
                </a:cubicBezTo>
                <a:lnTo>
                  <a:pt x="1727215" y="1165999"/>
                </a:lnTo>
                <a:lnTo>
                  <a:pt x="1727215" y="1189063"/>
                </a:lnTo>
                <a:lnTo>
                  <a:pt x="1706714" y="1189063"/>
                </a:lnTo>
                <a:cubicBezTo>
                  <a:pt x="1713548" y="1201021"/>
                  <a:pt x="1716965" y="1215543"/>
                  <a:pt x="1716965" y="1232627"/>
                </a:cubicBezTo>
                <a:lnTo>
                  <a:pt x="1740029" y="1232627"/>
                </a:lnTo>
                <a:cubicBezTo>
                  <a:pt x="1740029" y="1227502"/>
                  <a:pt x="1751133" y="1194188"/>
                  <a:pt x="1773343" y="1132685"/>
                </a:cubicBezTo>
                <a:cubicBezTo>
                  <a:pt x="1757967" y="1132685"/>
                  <a:pt x="1750279" y="1125851"/>
                  <a:pt x="1750279" y="1112184"/>
                </a:cubicBezTo>
                <a:cubicBezTo>
                  <a:pt x="1779322" y="1081432"/>
                  <a:pt x="1793844" y="1054951"/>
                  <a:pt x="1793844" y="1032742"/>
                </a:cubicBezTo>
                <a:lnTo>
                  <a:pt x="1816908" y="1045555"/>
                </a:lnTo>
                <a:lnTo>
                  <a:pt x="1860472" y="1045555"/>
                </a:lnTo>
                <a:cubicBezTo>
                  <a:pt x="1860472" y="1004553"/>
                  <a:pt x="1886099" y="974656"/>
                  <a:pt x="1937351" y="955863"/>
                </a:cubicBezTo>
                <a:cubicBezTo>
                  <a:pt x="2017647" y="865316"/>
                  <a:pt x="2057795" y="807230"/>
                  <a:pt x="2057795" y="781604"/>
                </a:cubicBezTo>
                <a:cubicBezTo>
                  <a:pt x="2028752" y="781604"/>
                  <a:pt x="2014230" y="770499"/>
                  <a:pt x="2014230" y="748290"/>
                </a:cubicBezTo>
                <a:cubicBezTo>
                  <a:pt x="2026189" y="719246"/>
                  <a:pt x="2037294" y="704725"/>
                  <a:pt x="2047545" y="704725"/>
                </a:cubicBezTo>
                <a:lnTo>
                  <a:pt x="2057795" y="704725"/>
                </a:lnTo>
                <a:cubicBezTo>
                  <a:pt x="2073171" y="706433"/>
                  <a:pt x="2080859" y="713267"/>
                  <a:pt x="2080859" y="725226"/>
                </a:cubicBezTo>
                <a:cubicBezTo>
                  <a:pt x="2074025" y="738893"/>
                  <a:pt x="2070608" y="753415"/>
                  <a:pt x="2070608" y="768791"/>
                </a:cubicBezTo>
                <a:cubicBezTo>
                  <a:pt x="2116736" y="714121"/>
                  <a:pt x="2149196" y="656034"/>
                  <a:pt x="2167989" y="594531"/>
                </a:cubicBezTo>
                <a:lnTo>
                  <a:pt x="2167989" y="561217"/>
                </a:lnTo>
                <a:cubicBezTo>
                  <a:pt x="2195323" y="561217"/>
                  <a:pt x="2214116" y="546696"/>
                  <a:pt x="2224366" y="517652"/>
                </a:cubicBezTo>
                <a:cubicBezTo>
                  <a:pt x="2238034" y="524486"/>
                  <a:pt x="2249139" y="527903"/>
                  <a:pt x="2257681" y="527903"/>
                </a:cubicBezTo>
                <a:lnTo>
                  <a:pt x="2234617" y="494589"/>
                </a:lnTo>
                <a:lnTo>
                  <a:pt x="2257681" y="461274"/>
                </a:lnTo>
                <a:lnTo>
                  <a:pt x="2234617" y="427960"/>
                </a:lnTo>
                <a:lnTo>
                  <a:pt x="2234617" y="417710"/>
                </a:lnTo>
                <a:lnTo>
                  <a:pt x="2257681" y="417710"/>
                </a:lnTo>
                <a:lnTo>
                  <a:pt x="2301246" y="461274"/>
                </a:lnTo>
                <a:lnTo>
                  <a:pt x="2311496" y="461274"/>
                </a:lnTo>
                <a:cubicBezTo>
                  <a:pt x="2311496" y="432231"/>
                  <a:pt x="2319184" y="417710"/>
                  <a:pt x="2334560" y="417710"/>
                </a:cubicBezTo>
                <a:lnTo>
                  <a:pt x="2388375" y="417710"/>
                </a:lnTo>
                <a:cubicBezTo>
                  <a:pt x="2388375" y="404042"/>
                  <a:pt x="2407168" y="396354"/>
                  <a:pt x="2444753" y="394646"/>
                </a:cubicBezTo>
                <a:close/>
                <a:moveTo>
                  <a:pt x="507401" y="394646"/>
                </a:moveTo>
                <a:cubicBezTo>
                  <a:pt x="521069" y="398063"/>
                  <a:pt x="527903" y="405751"/>
                  <a:pt x="527903" y="417710"/>
                </a:cubicBezTo>
                <a:cubicBezTo>
                  <a:pt x="527903" y="431377"/>
                  <a:pt x="521069" y="438211"/>
                  <a:pt x="507401" y="438211"/>
                </a:cubicBezTo>
                <a:cubicBezTo>
                  <a:pt x="492026" y="438211"/>
                  <a:pt x="484338" y="431377"/>
                  <a:pt x="484338" y="417710"/>
                </a:cubicBezTo>
                <a:cubicBezTo>
                  <a:pt x="486046" y="402334"/>
                  <a:pt x="493734" y="394646"/>
                  <a:pt x="507401" y="394646"/>
                </a:cubicBezTo>
                <a:close/>
                <a:moveTo>
                  <a:pt x="1650336" y="361332"/>
                </a:moveTo>
                <a:cubicBezTo>
                  <a:pt x="1665712" y="364749"/>
                  <a:pt x="1673400" y="372436"/>
                  <a:pt x="1673400" y="384395"/>
                </a:cubicBezTo>
                <a:cubicBezTo>
                  <a:pt x="1673400" y="399771"/>
                  <a:pt x="1665712" y="407459"/>
                  <a:pt x="1650336" y="407459"/>
                </a:cubicBezTo>
                <a:cubicBezTo>
                  <a:pt x="1636669" y="407459"/>
                  <a:pt x="1629835" y="399771"/>
                  <a:pt x="1629835" y="384395"/>
                </a:cubicBezTo>
                <a:cubicBezTo>
                  <a:pt x="1631544" y="369020"/>
                  <a:pt x="1638377" y="361332"/>
                  <a:pt x="1650336" y="361332"/>
                </a:cubicBezTo>
                <a:close/>
                <a:moveTo>
                  <a:pt x="2024481" y="340830"/>
                </a:moveTo>
                <a:lnTo>
                  <a:pt x="2070608" y="340830"/>
                </a:lnTo>
                <a:cubicBezTo>
                  <a:pt x="2080859" y="340830"/>
                  <a:pt x="2091964" y="351935"/>
                  <a:pt x="2103923" y="374145"/>
                </a:cubicBezTo>
                <a:lnTo>
                  <a:pt x="2103923" y="394646"/>
                </a:lnTo>
                <a:cubicBezTo>
                  <a:pt x="2103923" y="411730"/>
                  <a:pt x="2099652" y="426252"/>
                  <a:pt x="2091109" y="438211"/>
                </a:cubicBezTo>
                <a:cubicBezTo>
                  <a:pt x="2101360" y="468962"/>
                  <a:pt x="2120153" y="498859"/>
                  <a:pt x="2147487" y="527903"/>
                </a:cubicBezTo>
                <a:cubicBezTo>
                  <a:pt x="2138945" y="527903"/>
                  <a:pt x="2134674" y="531320"/>
                  <a:pt x="2134674" y="538153"/>
                </a:cubicBezTo>
                <a:cubicBezTo>
                  <a:pt x="2114173" y="531320"/>
                  <a:pt x="2103923" y="524486"/>
                  <a:pt x="2103923" y="517652"/>
                </a:cubicBezTo>
                <a:lnTo>
                  <a:pt x="2080859" y="527903"/>
                </a:lnTo>
                <a:lnTo>
                  <a:pt x="2070608" y="527903"/>
                </a:lnTo>
                <a:cubicBezTo>
                  <a:pt x="2060358" y="527903"/>
                  <a:pt x="2038148" y="505693"/>
                  <a:pt x="2003980" y="461274"/>
                </a:cubicBezTo>
                <a:lnTo>
                  <a:pt x="2003980" y="361332"/>
                </a:lnTo>
                <a:cubicBezTo>
                  <a:pt x="2005688" y="347664"/>
                  <a:pt x="2012522" y="340830"/>
                  <a:pt x="2024481" y="340830"/>
                </a:cubicBezTo>
                <a:close/>
                <a:moveTo>
                  <a:pt x="540716" y="284452"/>
                </a:moveTo>
                <a:cubicBezTo>
                  <a:pt x="554383" y="287870"/>
                  <a:pt x="561217" y="295557"/>
                  <a:pt x="561217" y="307516"/>
                </a:cubicBezTo>
                <a:lnTo>
                  <a:pt x="561217" y="340830"/>
                </a:lnTo>
                <a:lnTo>
                  <a:pt x="540716" y="340830"/>
                </a:lnTo>
                <a:cubicBezTo>
                  <a:pt x="525340" y="340830"/>
                  <a:pt x="517652" y="333143"/>
                  <a:pt x="517652" y="317767"/>
                </a:cubicBezTo>
                <a:lnTo>
                  <a:pt x="517652" y="307516"/>
                </a:lnTo>
                <a:cubicBezTo>
                  <a:pt x="519360" y="292140"/>
                  <a:pt x="527048" y="284452"/>
                  <a:pt x="540716" y="284452"/>
                </a:cubicBezTo>
                <a:close/>
                <a:moveTo>
                  <a:pt x="748289" y="197323"/>
                </a:moveTo>
                <a:lnTo>
                  <a:pt x="771353" y="197323"/>
                </a:lnTo>
                <a:cubicBezTo>
                  <a:pt x="781603" y="197323"/>
                  <a:pt x="792708" y="208428"/>
                  <a:pt x="804667" y="230637"/>
                </a:cubicBezTo>
                <a:lnTo>
                  <a:pt x="804667" y="263952"/>
                </a:lnTo>
                <a:cubicBezTo>
                  <a:pt x="804667" y="277619"/>
                  <a:pt x="796979" y="284452"/>
                  <a:pt x="781603" y="284452"/>
                </a:cubicBezTo>
                <a:lnTo>
                  <a:pt x="771353" y="284452"/>
                </a:lnTo>
                <a:cubicBezTo>
                  <a:pt x="759394" y="284452"/>
                  <a:pt x="744872" y="269931"/>
                  <a:pt x="727788" y="240888"/>
                </a:cubicBezTo>
                <a:lnTo>
                  <a:pt x="727788" y="220387"/>
                </a:lnTo>
                <a:cubicBezTo>
                  <a:pt x="729496" y="205011"/>
                  <a:pt x="736330" y="197323"/>
                  <a:pt x="748289" y="197323"/>
                </a:cubicBezTo>
                <a:close/>
                <a:moveTo>
                  <a:pt x="1212126" y="0"/>
                </a:moveTo>
                <a:lnTo>
                  <a:pt x="1222376" y="0"/>
                </a:lnTo>
                <a:cubicBezTo>
                  <a:pt x="1236044" y="1708"/>
                  <a:pt x="1242877" y="8542"/>
                  <a:pt x="1242877" y="20501"/>
                </a:cubicBezTo>
                <a:lnTo>
                  <a:pt x="1242877" y="30752"/>
                </a:lnTo>
                <a:cubicBezTo>
                  <a:pt x="1242877" y="46128"/>
                  <a:pt x="1236044" y="53815"/>
                  <a:pt x="1222376" y="53815"/>
                </a:cubicBezTo>
                <a:cubicBezTo>
                  <a:pt x="1212126" y="53815"/>
                  <a:pt x="1201021" y="42711"/>
                  <a:pt x="1189062" y="20501"/>
                </a:cubicBezTo>
                <a:cubicBezTo>
                  <a:pt x="1190771" y="6834"/>
                  <a:pt x="1198459" y="0"/>
                  <a:pt x="121212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2292891735"/>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386138" y="397565"/>
            <a:ext cx="4790453" cy="5717484"/>
          </a:xfrm>
          <a:custGeom>
            <a:avLst/>
            <a:gdLst>
              <a:gd name="connsiteX0" fmla="*/ 1614123 w 4318489"/>
              <a:gd name="connsiteY0" fmla="*/ 5308256 h 5413458"/>
              <a:gd name="connsiteX1" fmla="*/ 1642442 w 4318489"/>
              <a:gd name="connsiteY1" fmla="*/ 5308256 h 5413458"/>
              <a:gd name="connsiteX2" fmla="*/ 1642442 w 4318489"/>
              <a:gd name="connsiteY2" fmla="*/ 5359353 h 5413458"/>
              <a:gd name="connsiteX3" fmla="*/ 1622619 w 4318489"/>
              <a:gd name="connsiteY3" fmla="*/ 5380395 h 5413458"/>
              <a:gd name="connsiteX4" fmla="*/ 1614123 w 4318489"/>
              <a:gd name="connsiteY4" fmla="*/ 5359353 h 5413458"/>
              <a:gd name="connsiteX5" fmla="*/ 2775161 w 4318489"/>
              <a:gd name="connsiteY5" fmla="*/ 5124901 h 5413458"/>
              <a:gd name="connsiteX6" fmla="*/ 2794983 w 4318489"/>
              <a:gd name="connsiteY6" fmla="*/ 5148948 h 5413458"/>
              <a:gd name="connsiteX7" fmla="*/ 2794983 w 4318489"/>
              <a:gd name="connsiteY7" fmla="*/ 5157965 h 5413458"/>
              <a:gd name="connsiteX8" fmla="*/ 2775161 w 4318489"/>
              <a:gd name="connsiteY8" fmla="*/ 5179005 h 5413458"/>
              <a:gd name="connsiteX9" fmla="*/ 2755338 w 4318489"/>
              <a:gd name="connsiteY9" fmla="*/ 5157965 h 5413458"/>
              <a:gd name="connsiteX10" fmla="*/ 2755338 w 4318489"/>
              <a:gd name="connsiteY10" fmla="*/ 5148948 h 5413458"/>
              <a:gd name="connsiteX11" fmla="*/ 2775161 w 4318489"/>
              <a:gd name="connsiteY11" fmla="*/ 5124901 h 5413458"/>
              <a:gd name="connsiteX12" fmla="*/ 3047013 w 4318489"/>
              <a:gd name="connsiteY12" fmla="*/ 5031720 h 5413458"/>
              <a:gd name="connsiteX13" fmla="*/ 3055508 w 4318489"/>
              <a:gd name="connsiteY13" fmla="*/ 5031720 h 5413458"/>
              <a:gd name="connsiteX14" fmla="*/ 3075330 w 4318489"/>
              <a:gd name="connsiteY14" fmla="*/ 5052762 h 5413458"/>
              <a:gd name="connsiteX15" fmla="*/ 3055508 w 4318489"/>
              <a:gd name="connsiteY15" fmla="*/ 5061779 h 5413458"/>
              <a:gd name="connsiteX16" fmla="*/ 3047013 w 4318489"/>
              <a:gd name="connsiteY16" fmla="*/ 5061779 h 5413458"/>
              <a:gd name="connsiteX17" fmla="*/ 3015864 w 4318489"/>
              <a:gd name="connsiteY17" fmla="*/ 4902471 h 5413458"/>
              <a:gd name="connsiteX18" fmla="*/ 3035686 w 4318489"/>
              <a:gd name="connsiteY18" fmla="*/ 4923511 h 5413458"/>
              <a:gd name="connsiteX19" fmla="*/ 3015864 w 4318489"/>
              <a:gd name="connsiteY19" fmla="*/ 4944552 h 5413458"/>
              <a:gd name="connsiteX20" fmla="*/ 2996040 w 4318489"/>
              <a:gd name="connsiteY20" fmla="*/ 4914494 h 5413458"/>
              <a:gd name="connsiteX21" fmla="*/ 1582974 w 4318489"/>
              <a:gd name="connsiteY21" fmla="*/ 4860389 h 5413458"/>
              <a:gd name="connsiteX22" fmla="*/ 1614123 w 4318489"/>
              <a:gd name="connsiteY22" fmla="*/ 4860389 h 5413458"/>
              <a:gd name="connsiteX23" fmla="*/ 1622619 w 4318489"/>
              <a:gd name="connsiteY23" fmla="*/ 4935535 h 5413458"/>
              <a:gd name="connsiteX24" fmla="*/ 1602796 w 4318489"/>
              <a:gd name="connsiteY24" fmla="*/ 4944552 h 5413458"/>
              <a:gd name="connsiteX25" fmla="*/ 1594301 w 4318489"/>
              <a:gd name="connsiteY25" fmla="*/ 4944552 h 5413458"/>
              <a:gd name="connsiteX26" fmla="*/ 1582974 w 4318489"/>
              <a:gd name="connsiteY26" fmla="*/ 4860389 h 5413458"/>
              <a:gd name="connsiteX27" fmla="*/ 1835003 w 4318489"/>
              <a:gd name="connsiteY27" fmla="*/ 4701081 h 5413458"/>
              <a:gd name="connsiteX28" fmla="*/ 1835003 w 4318489"/>
              <a:gd name="connsiteY28" fmla="*/ 4755187 h 5413458"/>
              <a:gd name="connsiteX29" fmla="*/ 1823676 w 4318489"/>
              <a:gd name="connsiteY29" fmla="*/ 4755187 h 5413458"/>
              <a:gd name="connsiteX30" fmla="*/ 1812349 w 4318489"/>
              <a:gd name="connsiteY30" fmla="*/ 4743163 h 5413458"/>
              <a:gd name="connsiteX31" fmla="*/ 1792527 w 4318489"/>
              <a:gd name="connsiteY31" fmla="*/ 4755187 h 5413458"/>
              <a:gd name="connsiteX32" fmla="*/ 1764208 w 4318489"/>
              <a:gd name="connsiteY32" fmla="*/ 4743163 h 5413458"/>
              <a:gd name="connsiteX33" fmla="*/ 1764208 w 4318489"/>
              <a:gd name="connsiteY33" fmla="*/ 4764204 h 5413458"/>
              <a:gd name="connsiteX34" fmla="*/ 1823676 w 4318489"/>
              <a:gd name="connsiteY34" fmla="*/ 4764204 h 5413458"/>
              <a:gd name="connsiteX35" fmla="*/ 1823676 w 4318489"/>
              <a:gd name="connsiteY35" fmla="*/ 4797269 h 5413458"/>
              <a:gd name="connsiteX36" fmla="*/ 1803854 w 4318489"/>
              <a:gd name="connsiteY36" fmla="*/ 4848366 h 5413458"/>
              <a:gd name="connsiteX37" fmla="*/ 1812349 w 4318489"/>
              <a:gd name="connsiteY37" fmla="*/ 4872413 h 5413458"/>
              <a:gd name="connsiteX38" fmla="*/ 1792527 w 4318489"/>
              <a:gd name="connsiteY38" fmla="*/ 4902471 h 5413458"/>
              <a:gd name="connsiteX39" fmla="*/ 1812349 w 4318489"/>
              <a:gd name="connsiteY39" fmla="*/ 4914494 h 5413458"/>
              <a:gd name="connsiteX40" fmla="*/ 1823676 w 4318489"/>
              <a:gd name="connsiteY40" fmla="*/ 4914494 h 5413458"/>
              <a:gd name="connsiteX41" fmla="*/ 1874649 w 4318489"/>
              <a:gd name="connsiteY41" fmla="*/ 4755187 h 5413458"/>
              <a:gd name="connsiteX42" fmla="*/ 1854826 w 4318489"/>
              <a:gd name="connsiteY42" fmla="*/ 4701081 h 5413458"/>
              <a:gd name="connsiteX43" fmla="*/ 2684542 w 4318489"/>
              <a:gd name="connsiteY43" fmla="*/ 4659001 h 5413458"/>
              <a:gd name="connsiteX44" fmla="*/ 2704366 w 4318489"/>
              <a:gd name="connsiteY44" fmla="*/ 4659001 h 5413458"/>
              <a:gd name="connsiteX45" fmla="*/ 2735515 w 4318489"/>
              <a:gd name="connsiteY45" fmla="*/ 4689058 h 5413458"/>
              <a:gd name="connsiteX46" fmla="*/ 2735515 w 4318489"/>
              <a:gd name="connsiteY46" fmla="*/ 4710100 h 5413458"/>
              <a:gd name="connsiteX47" fmla="*/ 2715693 w 4318489"/>
              <a:gd name="connsiteY47" fmla="*/ 4734146 h 5413458"/>
              <a:gd name="connsiteX48" fmla="*/ 2695870 w 4318489"/>
              <a:gd name="connsiteY48" fmla="*/ 4734146 h 5413458"/>
              <a:gd name="connsiteX49" fmla="*/ 2664720 w 4318489"/>
              <a:gd name="connsiteY49" fmla="*/ 4701081 h 5413458"/>
              <a:gd name="connsiteX50" fmla="*/ 2664720 w 4318489"/>
              <a:gd name="connsiteY50" fmla="*/ 4680041 h 5413458"/>
              <a:gd name="connsiteX51" fmla="*/ 2684542 w 4318489"/>
              <a:gd name="connsiteY51" fmla="*/ 4659001 h 5413458"/>
              <a:gd name="connsiteX52" fmla="*/ 2834628 w 4318489"/>
              <a:gd name="connsiteY52" fmla="*/ 4604896 h 5413458"/>
              <a:gd name="connsiteX53" fmla="*/ 2845955 w 4318489"/>
              <a:gd name="connsiteY53" fmla="*/ 4625937 h 5413458"/>
              <a:gd name="connsiteX54" fmla="*/ 2826133 w 4318489"/>
              <a:gd name="connsiteY54" fmla="*/ 4637961 h 5413458"/>
              <a:gd name="connsiteX55" fmla="*/ 2814806 w 4318489"/>
              <a:gd name="connsiteY55" fmla="*/ 4616919 h 5413458"/>
              <a:gd name="connsiteX56" fmla="*/ 1812349 w 4318489"/>
              <a:gd name="connsiteY56" fmla="*/ 4595879 h 5413458"/>
              <a:gd name="connsiteX57" fmla="*/ 1792527 w 4318489"/>
              <a:gd name="connsiteY57" fmla="*/ 4637961 h 5413458"/>
              <a:gd name="connsiteX58" fmla="*/ 1792527 w 4318489"/>
              <a:gd name="connsiteY58" fmla="*/ 4646978 h 5413458"/>
              <a:gd name="connsiteX59" fmla="*/ 1854826 w 4318489"/>
              <a:gd name="connsiteY59" fmla="*/ 4646978 h 5413458"/>
              <a:gd name="connsiteX60" fmla="*/ 1835003 w 4318489"/>
              <a:gd name="connsiteY60" fmla="*/ 4595879 h 5413458"/>
              <a:gd name="connsiteX61" fmla="*/ 1464038 w 4318489"/>
              <a:gd name="connsiteY61" fmla="*/ 4529752 h 5413458"/>
              <a:gd name="connsiteX62" fmla="*/ 1472534 w 4318489"/>
              <a:gd name="connsiteY62" fmla="*/ 4529752 h 5413458"/>
              <a:gd name="connsiteX63" fmla="*/ 1472534 w 4318489"/>
              <a:gd name="connsiteY63" fmla="*/ 4571832 h 5413458"/>
              <a:gd name="connsiteX64" fmla="*/ 1452711 w 4318489"/>
              <a:gd name="connsiteY64" fmla="*/ 4571832 h 5413458"/>
              <a:gd name="connsiteX65" fmla="*/ 1452711 w 4318489"/>
              <a:gd name="connsiteY65" fmla="*/ 4562815 h 5413458"/>
              <a:gd name="connsiteX66" fmla="*/ 1464038 w 4318489"/>
              <a:gd name="connsiteY66" fmla="*/ 4529752 h 5413458"/>
              <a:gd name="connsiteX67" fmla="*/ 2814806 w 4318489"/>
              <a:gd name="connsiteY67" fmla="*/ 4499693 h 5413458"/>
              <a:gd name="connsiteX68" fmla="*/ 2845955 w 4318489"/>
              <a:gd name="connsiteY68" fmla="*/ 4529752 h 5413458"/>
              <a:gd name="connsiteX69" fmla="*/ 2834628 w 4318489"/>
              <a:gd name="connsiteY69" fmla="*/ 4541775 h 5413458"/>
              <a:gd name="connsiteX70" fmla="*/ 2845955 w 4318489"/>
              <a:gd name="connsiteY70" fmla="*/ 4562815 h 5413458"/>
              <a:gd name="connsiteX71" fmla="*/ 2826133 w 4318489"/>
              <a:gd name="connsiteY71" fmla="*/ 4583856 h 5413458"/>
              <a:gd name="connsiteX72" fmla="*/ 2794983 w 4318489"/>
              <a:gd name="connsiteY72" fmla="*/ 4520733 h 5413458"/>
              <a:gd name="connsiteX73" fmla="*/ 2814806 w 4318489"/>
              <a:gd name="connsiteY73" fmla="*/ 4499693 h 5413458"/>
              <a:gd name="connsiteX74" fmla="*/ 1724564 w 4318489"/>
              <a:gd name="connsiteY74" fmla="*/ 4487670 h 5413458"/>
              <a:gd name="connsiteX75" fmla="*/ 1724564 w 4318489"/>
              <a:gd name="connsiteY75" fmla="*/ 4529752 h 5413458"/>
              <a:gd name="connsiteX76" fmla="*/ 1744386 w 4318489"/>
              <a:gd name="connsiteY76" fmla="*/ 4508710 h 5413458"/>
              <a:gd name="connsiteX77" fmla="*/ 1744386 w 4318489"/>
              <a:gd name="connsiteY77" fmla="*/ 4487670 h 5413458"/>
              <a:gd name="connsiteX78" fmla="*/ 1653769 w 4318489"/>
              <a:gd name="connsiteY78" fmla="*/ 4403507 h 5413458"/>
              <a:gd name="connsiteX79" fmla="*/ 1662264 w 4318489"/>
              <a:gd name="connsiteY79" fmla="*/ 4403507 h 5413458"/>
              <a:gd name="connsiteX80" fmla="*/ 1662264 w 4318489"/>
              <a:gd name="connsiteY80" fmla="*/ 4412524 h 5413458"/>
              <a:gd name="connsiteX81" fmla="*/ 1642442 w 4318489"/>
              <a:gd name="connsiteY81" fmla="*/ 4433565 h 5413458"/>
              <a:gd name="connsiteX82" fmla="*/ 1633946 w 4318489"/>
              <a:gd name="connsiteY82" fmla="*/ 4412524 h 5413458"/>
              <a:gd name="connsiteX83" fmla="*/ 1784032 w 4318489"/>
              <a:gd name="connsiteY83" fmla="*/ 4328362 h 5413458"/>
              <a:gd name="connsiteX84" fmla="*/ 1784032 w 4318489"/>
              <a:gd name="connsiteY84" fmla="*/ 4361425 h 5413458"/>
              <a:gd name="connsiteX85" fmla="*/ 1803854 w 4318489"/>
              <a:gd name="connsiteY85" fmla="*/ 4382467 h 5413458"/>
              <a:gd name="connsiteX86" fmla="*/ 1792527 w 4318489"/>
              <a:gd name="connsiteY86" fmla="*/ 4412524 h 5413458"/>
              <a:gd name="connsiteX87" fmla="*/ 1812349 w 4318489"/>
              <a:gd name="connsiteY87" fmla="*/ 4487670 h 5413458"/>
              <a:gd name="connsiteX88" fmla="*/ 1863322 w 4318489"/>
              <a:gd name="connsiteY88" fmla="*/ 4457611 h 5413458"/>
              <a:gd name="connsiteX89" fmla="*/ 1812349 w 4318489"/>
              <a:gd name="connsiteY89" fmla="*/ 4445588 h 5413458"/>
              <a:gd name="connsiteX90" fmla="*/ 1812349 w 4318489"/>
              <a:gd name="connsiteY90" fmla="*/ 4433565 h 5413458"/>
              <a:gd name="connsiteX91" fmla="*/ 1835003 w 4318489"/>
              <a:gd name="connsiteY91" fmla="*/ 4403507 h 5413458"/>
              <a:gd name="connsiteX92" fmla="*/ 1784032 w 4318489"/>
              <a:gd name="connsiteY92" fmla="*/ 4328362 h 5413458"/>
              <a:gd name="connsiteX93" fmla="*/ 3485942 w 4318489"/>
              <a:gd name="connsiteY93" fmla="*/ 4286280 h 5413458"/>
              <a:gd name="connsiteX94" fmla="*/ 3497269 w 4318489"/>
              <a:gd name="connsiteY94" fmla="*/ 4286280 h 5413458"/>
              <a:gd name="connsiteX95" fmla="*/ 3536913 w 4318489"/>
              <a:gd name="connsiteY95" fmla="*/ 4361425 h 5413458"/>
              <a:gd name="connsiteX96" fmla="*/ 3505764 w 4318489"/>
              <a:gd name="connsiteY96" fmla="*/ 4370444 h 5413458"/>
              <a:gd name="connsiteX97" fmla="*/ 3466118 w 4318489"/>
              <a:gd name="connsiteY97" fmla="*/ 4340385 h 5413458"/>
              <a:gd name="connsiteX98" fmla="*/ 3466118 w 4318489"/>
              <a:gd name="connsiteY98" fmla="*/ 4307322 h 5413458"/>
              <a:gd name="connsiteX99" fmla="*/ 3485942 w 4318489"/>
              <a:gd name="connsiteY99" fmla="*/ 4286280 h 5413458"/>
              <a:gd name="connsiteX100" fmla="*/ 3157453 w 4318489"/>
              <a:gd name="connsiteY100" fmla="*/ 4286280 h 5413458"/>
              <a:gd name="connsiteX101" fmla="*/ 3177276 w 4318489"/>
              <a:gd name="connsiteY101" fmla="*/ 4307322 h 5413458"/>
              <a:gd name="connsiteX102" fmla="*/ 3157453 w 4318489"/>
              <a:gd name="connsiteY102" fmla="*/ 4319345 h 5413458"/>
              <a:gd name="connsiteX103" fmla="*/ 1784032 w 4318489"/>
              <a:gd name="connsiteY103" fmla="*/ 4253217 h 5413458"/>
              <a:gd name="connsiteX104" fmla="*/ 1803854 w 4318489"/>
              <a:gd name="connsiteY104" fmla="*/ 4274257 h 5413458"/>
              <a:gd name="connsiteX105" fmla="*/ 1812349 w 4318489"/>
              <a:gd name="connsiteY105" fmla="*/ 4253217 h 5413458"/>
              <a:gd name="connsiteX106" fmla="*/ 2854451 w 4318489"/>
              <a:gd name="connsiteY106" fmla="*/ 4181077 h 5413458"/>
              <a:gd name="connsiteX107" fmla="*/ 2885601 w 4318489"/>
              <a:gd name="connsiteY107" fmla="*/ 4181077 h 5413458"/>
              <a:gd name="connsiteX108" fmla="*/ 2865778 w 4318489"/>
              <a:gd name="connsiteY108" fmla="*/ 4202118 h 5413458"/>
              <a:gd name="connsiteX109" fmla="*/ 1843498 w 4318489"/>
              <a:gd name="connsiteY109" fmla="*/ 4093909 h 5413458"/>
              <a:gd name="connsiteX110" fmla="*/ 1843498 w 4318489"/>
              <a:gd name="connsiteY110" fmla="*/ 4105932 h 5413458"/>
              <a:gd name="connsiteX111" fmla="*/ 1883144 w 4318489"/>
              <a:gd name="connsiteY111" fmla="*/ 4114950 h 5413458"/>
              <a:gd name="connsiteX112" fmla="*/ 1883144 w 4318489"/>
              <a:gd name="connsiteY112" fmla="*/ 4093909 h 5413458"/>
              <a:gd name="connsiteX113" fmla="*/ 1772705 w 4318489"/>
              <a:gd name="connsiteY113" fmla="*/ 3967666 h 5413458"/>
              <a:gd name="connsiteX114" fmla="*/ 1752881 w 4318489"/>
              <a:gd name="connsiteY114" fmla="*/ 3988706 h 5413458"/>
              <a:gd name="connsiteX115" fmla="*/ 1784032 w 4318489"/>
              <a:gd name="connsiteY115" fmla="*/ 3988706 h 5413458"/>
              <a:gd name="connsiteX116" fmla="*/ 1784032 w 4318489"/>
              <a:gd name="connsiteY116" fmla="*/ 3967666 h 5413458"/>
              <a:gd name="connsiteX117" fmla="*/ 3446296 w 4318489"/>
              <a:gd name="connsiteY117" fmla="*/ 3946624 h 5413458"/>
              <a:gd name="connsiteX118" fmla="*/ 3466118 w 4318489"/>
              <a:gd name="connsiteY118" fmla="*/ 3946624 h 5413458"/>
              <a:gd name="connsiteX119" fmla="*/ 3556736 w 4318489"/>
              <a:gd name="connsiteY119" fmla="*/ 4114950 h 5413458"/>
              <a:gd name="connsiteX120" fmla="*/ 3525586 w 4318489"/>
              <a:gd name="connsiteY120" fmla="*/ 4169054 h 5413458"/>
              <a:gd name="connsiteX121" fmla="*/ 3525586 w 4318489"/>
              <a:gd name="connsiteY121" fmla="*/ 4244200 h 5413458"/>
              <a:gd name="connsiteX122" fmla="*/ 3505764 w 4318489"/>
              <a:gd name="connsiteY122" fmla="*/ 4244200 h 5413458"/>
              <a:gd name="connsiteX123" fmla="*/ 3505764 w 4318489"/>
              <a:gd name="connsiteY123" fmla="*/ 4232176 h 5413458"/>
              <a:gd name="connsiteX124" fmla="*/ 3446296 w 4318489"/>
              <a:gd name="connsiteY124" fmla="*/ 3967666 h 5413458"/>
              <a:gd name="connsiteX125" fmla="*/ 1673591 w 4318489"/>
              <a:gd name="connsiteY125" fmla="*/ 3679107 h 5413458"/>
              <a:gd name="connsiteX126" fmla="*/ 1693413 w 4318489"/>
              <a:gd name="connsiteY126" fmla="*/ 3712172 h 5413458"/>
              <a:gd name="connsiteX127" fmla="*/ 1673591 w 4318489"/>
              <a:gd name="connsiteY127" fmla="*/ 3721189 h 5413458"/>
              <a:gd name="connsiteX128" fmla="*/ 1653769 w 4318489"/>
              <a:gd name="connsiteY128" fmla="*/ 3700149 h 5413458"/>
              <a:gd name="connsiteX129" fmla="*/ 1673591 w 4318489"/>
              <a:gd name="connsiteY129" fmla="*/ 3679107 h 5413458"/>
              <a:gd name="connsiteX130" fmla="*/ 1803854 w 4318489"/>
              <a:gd name="connsiteY130" fmla="*/ 3649050 h 5413458"/>
              <a:gd name="connsiteX131" fmla="*/ 1792527 w 4318489"/>
              <a:gd name="connsiteY131" fmla="*/ 3670090 h 5413458"/>
              <a:gd name="connsiteX132" fmla="*/ 1803854 w 4318489"/>
              <a:gd name="connsiteY132" fmla="*/ 3691130 h 5413458"/>
              <a:gd name="connsiteX133" fmla="*/ 1792527 w 4318489"/>
              <a:gd name="connsiteY133" fmla="*/ 3733212 h 5413458"/>
              <a:gd name="connsiteX134" fmla="*/ 1823676 w 4318489"/>
              <a:gd name="connsiteY134" fmla="*/ 3733212 h 5413458"/>
              <a:gd name="connsiteX135" fmla="*/ 1835003 w 4318489"/>
              <a:gd name="connsiteY135" fmla="*/ 3658067 h 5413458"/>
              <a:gd name="connsiteX136" fmla="*/ 1812349 w 4318489"/>
              <a:gd name="connsiteY136" fmla="*/ 3649050 h 5413458"/>
              <a:gd name="connsiteX137" fmla="*/ 1812349 w 4318489"/>
              <a:gd name="connsiteY137" fmla="*/ 3603962 h 5413458"/>
              <a:gd name="connsiteX138" fmla="*/ 1792527 w 4318489"/>
              <a:gd name="connsiteY138" fmla="*/ 3628008 h 5413458"/>
              <a:gd name="connsiteX139" fmla="*/ 1812349 w 4318489"/>
              <a:gd name="connsiteY139" fmla="*/ 3637027 h 5413458"/>
              <a:gd name="connsiteX140" fmla="*/ 1823676 w 4318489"/>
              <a:gd name="connsiteY140" fmla="*/ 3603962 h 5413458"/>
              <a:gd name="connsiteX141" fmla="*/ 3205593 w 4318489"/>
              <a:gd name="connsiteY141" fmla="*/ 3510782 h 5413458"/>
              <a:gd name="connsiteX142" fmla="*/ 3316033 w 4318489"/>
              <a:gd name="connsiteY142" fmla="*/ 3721189 h 5413458"/>
              <a:gd name="connsiteX143" fmla="*/ 3417979 w 4318489"/>
              <a:gd name="connsiteY143" fmla="*/ 3880497 h 5413458"/>
              <a:gd name="connsiteX144" fmla="*/ 3395324 w 4318489"/>
              <a:gd name="connsiteY144" fmla="*/ 3880497 h 5413458"/>
              <a:gd name="connsiteX145" fmla="*/ 3276389 w 4318489"/>
              <a:gd name="connsiteY145" fmla="*/ 3742229 h 5413458"/>
              <a:gd name="connsiteX146" fmla="*/ 1863322 w 4318489"/>
              <a:gd name="connsiteY146" fmla="*/ 3339451 h 5413458"/>
              <a:gd name="connsiteX147" fmla="*/ 1854826 w 4318489"/>
              <a:gd name="connsiteY147" fmla="*/ 3360493 h 5413458"/>
              <a:gd name="connsiteX148" fmla="*/ 1874649 w 4318489"/>
              <a:gd name="connsiteY148" fmla="*/ 3372516 h 5413458"/>
              <a:gd name="connsiteX149" fmla="*/ 1894471 w 4318489"/>
              <a:gd name="connsiteY149" fmla="*/ 3351475 h 5413458"/>
              <a:gd name="connsiteX150" fmla="*/ 1863322 w 4318489"/>
              <a:gd name="connsiteY150" fmla="*/ 3339451 h 5413458"/>
              <a:gd name="connsiteX151" fmla="*/ 3055508 w 4318489"/>
              <a:gd name="connsiteY151" fmla="*/ 3276329 h 5413458"/>
              <a:gd name="connsiteX152" fmla="*/ 3157453 w 4318489"/>
              <a:gd name="connsiteY152" fmla="*/ 3393556 h 5413458"/>
              <a:gd name="connsiteX153" fmla="*/ 3157453 w 4318489"/>
              <a:gd name="connsiteY153" fmla="*/ 3414597 h 5413458"/>
              <a:gd name="connsiteX154" fmla="*/ 3015864 w 4318489"/>
              <a:gd name="connsiteY154" fmla="*/ 3318411 h 5413458"/>
              <a:gd name="connsiteX155" fmla="*/ 3015864 w 4318489"/>
              <a:gd name="connsiteY155" fmla="*/ 3306388 h 5413458"/>
              <a:gd name="connsiteX156" fmla="*/ 3055508 w 4318489"/>
              <a:gd name="connsiteY156" fmla="*/ 3276329 h 5413458"/>
              <a:gd name="connsiteX157" fmla="*/ 1483861 w 4318489"/>
              <a:gd name="connsiteY157" fmla="*/ 3255289 h 5413458"/>
              <a:gd name="connsiteX158" fmla="*/ 1614123 w 4318489"/>
              <a:gd name="connsiteY158" fmla="*/ 3498759 h 5413458"/>
              <a:gd name="connsiteX159" fmla="*/ 1602796 w 4318489"/>
              <a:gd name="connsiteY159" fmla="*/ 3498759 h 5413458"/>
              <a:gd name="connsiteX160" fmla="*/ 1543328 w 4318489"/>
              <a:gd name="connsiteY160" fmla="*/ 3393556 h 5413458"/>
              <a:gd name="connsiteX161" fmla="*/ 1503683 w 4318489"/>
              <a:gd name="connsiteY161" fmla="*/ 3414597 h 5413458"/>
              <a:gd name="connsiteX162" fmla="*/ 1452711 w 4318489"/>
              <a:gd name="connsiteY162" fmla="*/ 3360493 h 5413458"/>
              <a:gd name="connsiteX163" fmla="*/ 1483861 w 4318489"/>
              <a:gd name="connsiteY163" fmla="*/ 3255289 h 5413458"/>
              <a:gd name="connsiteX164" fmla="*/ 1863322 w 4318489"/>
              <a:gd name="connsiteY164" fmla="*/ 3234249 h 5413458"/>
              <a:gd name="connsiteX165" fmla="*/ 1863322 w 4318489"/>
              <a:gd name="connsiteY165" fmla="*/ 3264306 h 5413458"/>
              <a:gd name="connsiteX166" fmla="*/ 1883144 w 4318489"/>
              <a:gd name="connsiteY166" fmla="*/ 3243266 h 5413458"/>
              <a:gd name="connsiteX167" fmla="*/ 1883144 w 4318489"/>
              <a:gd name="connsiteY167" fmla="*/ 3234249 h 5413458"/>
              <a:gd name="connsiteX168" fmla="*/ 1662264 w 4318489"/>
              <a:gd name="connsiteY168" fmla="*/ 3104999 h 5413458"/>
              <a:gd name="connsiteX169" fmla="*/ 1682086 w 4318489"/>
              <a:gd name="connsiteY169" fmla="*/ 3104999 h 5413458"/>
              <a:gd name="connsiteX170" fmla="*/ 1713237 w 4318489"/>
              <a:gd name="connsiteY170" fmla="*/ 3168120 h 5413458"/>
              <a:gd name="connsiteX171" fmla="*/ 1693413 w 4318489"/>
              <a:gd name="connsiteY171" fmla="*/ 3180143 h 5413458"/>
              <a:gd name="connsiteX172" fmla="*/ 1673591 w 4318489"/>
              <a:gd name="connsiteY172" fmla="*/ 3180143 h 5413458"/>
              <a:gd name="connsiteX173" fmla="*/ 1642442 w 4318489"/>
              <a:gd name="connsiteY173" fmla="*/ 3117023 h 5413458"/>
              <a:gd name="connsiteX174" fmla="*/ 1894471 w 4318489"/>
              <a:gd name="connsiteY174" fmla="*/ 2945692 h 5413458"/>
              <a:gd name="connsiteX175" fmla="*/ 1894471 w 4318489"/>
              <a:gd name="connsiteY175" fmla="*/ 2987772 h 5413458"/>
              <a:gd name="connsiteX176" fmla="*/ 1914294 w 4318489"/>
              <a:gd name="connsiteY176" fmla="*/ 2966732 h 5413458"/>
              <a:gd name="connsiteX177" fmla="*/ 1894471 w 4318489"/>
              <a:gd name="connsiteY177" fmla="*/ 2945692 h 5413458"/>
              <a:gd name="connsiteX178" fmla="*/ 1823676 w 4318489"/>
              <a:gd name="connsiteY178" fmla="*/ 2945692 h 5413458"/>
              <a:gd name="connsiteX179" fmla="*/ 1823676 w 4318489"/>
              <a:gd name="connsiteY179" fmla="*/ 2966732 h 5413458"/>
              <a:gd name="connsiteX180" fmla="*/ 1835003 w 4318489"/>
              <a:gd name="connsiteY180" fmla="*/ 2966732 h 5413458"/>
              <a:gd name="connsiteX181" fmla="*/ 1854826 w 4318489"/>
              <a:gd name="connsiteY181" fmla="*/ 2945692 h 5413458"/>
              <a:gd name="connsiteX182" fmla="*/ 2885601 w 4318489"/>
              <a:gd name="connsiteY182" fmla="*/ 2870546 h 5413458"/>
              <a:gd name="connsiteX183" fmla="*/ 2896928 w 4318489"/>
              <a:gd name="connsiteY183" fmla="*/ 2870546 h 5413458"/>
              <a:gd name="connsiteX184" fmla="*/ 2956396 w 4318489"/>
              <a:gd name="connsiteY184" fmla="*/ 2957715 h 5413458"/>
              <a:gd name="connsiteX185" fmla="*/ 2956396 w 4318489"/>
              <a:gd name="connsiteY185" fmla="*/ 2966732 h 5413458"/>
              <a:gd name="connsiteX186" fmla="*/ 2936572 w 4318489"/>
              <a:gd name="connsiteY186" fmla="*/ 2987772 h 5413458"/>
              <a:gd name="connsiteX187" fmla="*/ 2925245 w 4318489"/>
              <a:gd name="connsiteY187" fmla="*/ 2987772 h 5413458"/>
              <a:gd name="connsiteX188" fmla="*/ 2865778 w 4318489"/>
              <a:gd name="connsiteY188" fmla="*/ 2882569 h 5413458"/>
              <a:gd name="connsiteX189" fmla="*/ 3347184 w 4318489"/>
              <a:gd name="connsiteY189" fmla="*/ 2840487 h 5413458"/>
              <a:gd name="connsiteX190" fmla="*/ 3367006 w 4318489"/>
              <a:gd name="connsiteY190" fmla="*/ 2861529 h 5413458"/>
              <a:gd name="connsiteX191" fmla="*/ 3367006 w 4318489"/>
              <a:gd name="connsiteY191" fmla="*/ 2870546 h 5413458"/>
              <a:gd name="connsiteX192" fmla="*/ 3347184 w 4318489"/>
              <a:gd name="connsiteY192" fmla="*/ 2891586 h 5413458"/>
              <a:gd name="connsiteX193" fmla="*/ 3327360 w 4318489"/>
              <a:gd name="connsiteY193" fmla="*/ 2861529 h 5413458"/>
              <a:gd name="connsiteX194" fmla="*/ 3347184 w 4318489"/>
              <a:gd name="connsiteY194" fmla="*/ 2840487 h 5413458"/>
              <a:gd name="connsiteX195" fmla="*/ 1823676 w 4318489"/>
              <a:gd name="connsiteY195" fmla="*/ 2819447 h 5413458"/>
              <a:gd name="connsiteX196" fmla="*/ 1835003 w 4318489"/>
              <a:gd name="connsiteY196" fmla="*/ 2819447 h 5413458"/>
              <a:gd name="connsiteX197" fmla="*/ 1854826 w 4318489"/>
              <a:gd name="connsiteY197" fmla="*/ 2840487 h 5413458"/>
              <a:gd name="connsiteX198" fmla="*/ 1835003 w 4318489"/>
              <a:gd name="connsiteY198" fmla="*/ 2849506 h 5413458"/>
              <a:gd name="connsiteX199" fmla="*/ 1823676 w 4318489"/>
              <a:gd name="connsiteY199" fmla="*/ 2828464 h 5413458"/>
              <a:gd name="connsiteX200" fmla="*/ 1393244 w 4318489"/>
              <a:gd name="connsiteY200" fmla="*/ 2723262 h 5413458"/>
              <a:gd name="connsiteX201" fmla="*/ 1401739 w 4318489"/>
              <a:gd name="connsiteY201" fmla="*/ 2744302 h 5413458"/>
              <a:gd name="connsiteX202" fmla="*/ 1381915 w 4318489"/>
              <a:gd name="connsiteY202" fmla="*/ 2753319 h 5413458"/>
              <a:gd name="connsiteX203" fmla="*/ 1373420 w 4318489"/>
              <a:gd name="connsiteY203" fmla="*/ 2732279 h 5413458"/>
              <a:gd name="connsiteX204" fmla="*/ 1342271 w 4318489"/>
              <a:gd name="connsiteY204" fmla="*/ 2128112 h 5413458"/>
              <a:gd name="connsiteX205" fmla="*/ 1353598 w 4318489"/>
              <a:gd name="connsiteY205" fmla="*/ 2128112 h 5413458"/>
              <a:gd name="connsiteX206" fmla="*/ 1381915 w 4318489"/>
              <a:gd name="connsiteY206" fmla="*/ 2158169 h 5413458"/>
              <a:gd name="connsiteX207" fmla="*/ 1362093 w 4318489"/>
              <a:gd name="connsiteY207" fmla="*/ 2179211 h 5413458"/>
              <a:gd name="connsiteX208" fmla="*/ 1342271 w 4318489"/>
              <a:gd name="connsiteY208" fmla="*/ 2179211 h 5413458"/>
              <a:gd name="connsiteX209" fmla="*/ 1322449 w 4318489"/>
              <a:gd name="connsiteY209" fmla="*/ 2158169 h 5413458"/>
              <a:gd name="connsiteX210" fmla="*/ 1322449 w 4318489"/>
              <a:gd name="connsiteY210" fmla="*/ 2149152 h 5413458"/>
              <a:gd name="connsiteX211" fmla="*/ 1342271 w 4318489"/>
              <a:gd name="connsiteY211" fmla="*/ 2128112 h 5413458"/>
              <a:gd name="connsiteX212" fmla="*/ 1713237 w 4318489"/>
              <a:gd name="connsiteY212" fmla="*/ 1935741 h 5413458"/>
              <a:gd name="connsiteX213" fmla="*/ 1724564 w 4318489"/>
              <a:gd name="connsiteY213" fmla="*/ 1935741 h 5413458"/>
              <a:gd name="connsiteX214" fmla="*/ 1764208 w 4318489"/>
              <a:gd name="connsiteY214" fmla="*/ 1956781 h 5413458"/>
              <a:gd name="connsiteX215" fmla="*/ 1764208 w 4318489"/>
              <a:gd name="connsiteY215" fmla="*/ 1977821 h 5413458"/>
              <a:gd name="connsiteX216" fmla="*/ 1752881 w 4318489"/>
              <a:gd name="connsiteY216" fmla="*/ 1977821 h 5413458"/>
              <a:gd name="connsiteX217" fmla="*/ 1733059 w 4318489"/>
              <a:gd name="connsiteY217" fmla="*/ 1968804 h 5413458"/>
              <a:gd name="connsiteX218" fmla="*/ 1733059 w 4318489"/>
              <a:gd name="connsiteY218" fmla="*/ 1977821 h 5413458"/>
              <a:gd name="connsiteX219" fmla="*/ 1744386 w 4318489"/>
              <a:gd name="connsiteY219" fmla="*/ 2010885 h 5413458"/>
              <a:gd name="connsiteX220" fmla="*/ 1724564 w 4318489"/>
              <a:gd name="connsiteY220" fmla="*/ 2019903 h 5413458"/>
              <a:gd name="connsiteX221" fmla="*/ 1713237 w 4318489"/>
              <a:gd name="connsiteY221" fmla="*/ 2019903 h 5413458"/>
              <a:gd name="connsiteX222" fmla="*/ 3055508 w 4318489"/>
              <a:gd name="connsiteY222" fmla="*/ 1860595 h 5413458"/>
              <a:gd name="connsiteX223" fmla="*/ 3066835 w 4318489"/>
              <a:gd name="connsiteY223" fmla="*/ 1860595 h 5413458"/>
              <a:gd name="connsiteX224" fmla="*/ 3035686 w 4318489"/>
              <a:gd name="connsiteY224" fmla="*/ 1923716 h 5413458"/>
              <a:gd name="connsiteX225" fmla="*/ 3027191 w 4318489"/>
              <a:gd name="connsiteY225" fmla="*/ 1914699 h 5413458"/>
              <a:gd name="connsiteX226" fmla="*/ 3055508 w 4318489"/>
              <a:gd name="connsiteY226" fmla="*/ 1860595 h 5413458"/>
              <a:gd name="connsiteX227" fmla="*/ 3114976 w 4318489"/>
              <a:gd name="connsiteY227" fmla="*/ 1830537 h 5413458"/>
              <a:gd name="connsiteX228" fmla="*/ 3106481 w 4318489"/>
              <a:gd name="connsiteY228" fmla="*/ 1851577 h 5413458"/>
              <a:gd name="connsiteX229" fmla="*/ 3106481 w 4318489"/>
              <a:gd name="connsiteY229" fmla="*/ 1860595 h 5413458"/>
              <a:gd name="connsiteX230" fmla="*/ 3114976 w 4318489"/>
              <a:gd name="connsiteY230" fmla="*/ 1860595 h 5413458"/>
              <a:gd name="connsiteX231" fmla="*/ 3134798 w 4318489"/>
              <a:gd name="connsiteY231" fmla="*/ 1839554 h 5413458"/>
              <a:gd name="connsiteX232" fmla="*/ 770248 w 4318489"/>
              <a:gd name="connsiteY232" fmla="*/ 1818513 h 5413458"/>
              <a:gd name="connsiteX233" fmla="*/ 801398 w 4318489"/>
              <a:gd name="connsiteY233" fmla="*/ 1851577 h 5413458"/>
              <a:gd name="connsiteX234" fmla="*/ 781576 w 4318489"/>
              <a:gd name="connsiteY234" fmla="*/ 1872619 h 5413458"/>
              <a:gd name="connsiteX235" fmla="*/ 770248 w 4318489"/>
              <a:gd name="connsiteY235" fmla="*/ 1872619 h 5413458"/>
              <a:gd name="connsiteX236" fmla="*/ 750425 w 4318489"/>
              <a:gd name="connsiteY236" fmla="*/ 1851577 h 5413458"/>
              <a:gd name="connsiteX237" fmla="*/ 750425 w 4318489"/>
              <a:gd name="connsiteY237" fmla="*/ 1839554 h 5413458"/>
              <a:gd name="connsiteX238" fmla="*/ 770248 w 4318489"/>
              <a:gd name="connsiteY238" fmla="*/ 1818513 h 5413458"/>
              <a:gd name="connsiteX239" fmla="*/ 3185771 w 4318489"/>
              <a:gd name="connsiteY239" fmla="*/ 1755391 h 5413458"/>
              <a:gd name="connsiteX240" fmla="*/ 3185771 w 4318489"/>
              <a:gd name="connsiteY240" fmla="*/ 1776433 h 5413458"/>
              <a:gd name="connsiteX241" fmla="*/ 3225416 w 4318489"/>
              <a:gd name="connsiteY241" fmla="*/ 1785450 h 5413458"/>
              <a:gd name="connsiteX242" fmla="*/ 3225416 w 4318489"/>
              <a:gd name="connsiteY242" fmla="*/ 1764410 h 5413458"/>
              <a:gd name="connsiteX243" fmla="*/ 3185771 w 4318489"/>
              <a:gd name="connsiteY243" fmla="*/ 1755391 h 5413458"/>
              <a:gd name="connsiteX244" fmla="*/ 2984713 w 4318489"/>
              <a:gd name="connsiteY244" fmla="*/ 1743368 h 5413458"/>
              <a:gd name="connsiteX245" fmla="*/ 2976218 w 4318489"/>
              <a:gd name="connsiteY245" fmla="*/ 1785450 h 5413458"/>
              <a:gd name="connsiteX246" fmla="*/ 2984713 w 4318489"/>
              <a:gd name="connsiteY246" fmla="*/ 1785450 h 5413458"/>
              <a:gd name="connsiteX247" fmla="*/ 3004537 w 4318489"/>
              <a:gd name="connsiteY247" fmla="*/ 1764410 h 5413458"/>
              <a:gd name="connsiteX248" fmla="*/ 3004537 w 4318489"/>
              <a:gd name="connsiteY248" fmla="*/ 1743368 h 5413458"/>
              <a:gd name="connsiteX249" fmla="*/ 3035686 w 4318489"/>
              <a:gd name="connsiteY249" fmla="*/ 1692269 h 5413458"/>
              <a:gd name="connsiteX250" fmla="*/ 3035686 w 4318489"/>
              <a:gd name="connsiteY250" fmla="*/ 1722328 h 5413458"/>
              <a:gd name="connsiteX251" fmla="*/ 3075330 w 4318489"/>
              <a:gd name="connsiteY251" fmla="*/ 1701288 h 5413458"/>
              <a:gd name="connsiteX252" fmla="*/ 3075330 w 4318489"/>
              <a:gd name="connsiteY252" fmla="*/ 1692269 h 5413458"/>
              <a:gd name="connsiteX253" fmla="*/ 3114976 w 4318489"/>
              <a:gd name="connsiteY253" fmla="*/ 1680246 h 5413458"/>
              <a:gd name="connsiteX254" fmla="*/ 3134798 w 4318489"/>
              <a:gd name="connsiteY254" fmla="*/ 1701288 h 5413458"/>
              <a:gd name="connsiteX255" fmla="*/ 3165949 w 4318489"/>
              <a:gd name="connsiteY255" fmla="*/ 1701288 h 5413458"/>
              <a:gd name="connsiteX256" fmla="*/ 3146125 w 4318489"/>
              <a:gd name="connsiteY256" fmla="*/ 1680246 h 5413458"/>
              <a:gd name="connsiteX257" fmla="*/ 2885601 w 4318489"/>
              <a:gd name="connsiteY257" fmla="*/ 1671229 h 5413458"/>
              <a:gd name="connsiteX258" fmla="*/ 2905423 w 4318489"/>
              <a:gd name="connsiteY258" fmla="*/ 1692269 h 5413458"/>
              <a:gd name="connsiteX259" fmla="*/ 2916750 w 4318489"/>
              <a:gd name="connsiteY259" fmla="*/ 1692269 h 5413458"/>
              <a:gd name="connsiteX260" fmla="*/ 2896928 w 4318489"/>
              <a:gd name="connsiteY260" fmla="*/ 1671229 h 5413458"/>
              <a:gd name="connsiteX261" fmla="*/ 3197098 w 4318489"/>
              <a:gd name="connsiteY261" fmla="*/ 1659206 h 5413458"/>
              <a:gd name="connsiteX262" fmla="*/ 3177276 w 4318489"/>
              <a:gd name="connsiteY262" fmla="*/ 1692269 h 5413458"/>
              <a:gd name="connsiteX263" fmla="*/ 3185771 w 4318489"/>
              <a:gd name="connsiteY263" fmla="*/ 1734351 h 5413458"/>
              <a:gd name="connsiteX264" fmla="*/ 3205593 w 4318489"/>
              <a:gd name="connsiteY264" fmla="*/ 1734351 h 5413458"/>
              <a:gd name="connsiteX265" fmla="*/ 3245239 w 4318489"/>
              <a:gd name="connsiteY265" fmla="*/ 1680246 h 5413458"/>
              <a:gd name="connsiteX266" fmla="*/ 3245239 w 4318489"/>
              <a:gd name="connsiteY266" fmla="*/ 1671229 h 5413458"/>
              <a:gd name="connsiteX267" fmla="*/ 3197098 w 4318489"/>
              <a:gd name="connsiteY267" fmla="*/ 1659206 h 5413458"/>
              <a:gd name="connsiteX268" fmla="*/ 832547 w 4318489"/>
              <a:gd name="connsiteY268" fmla="*/ 1659206 h 5413458"/>
              <a:gd name="connsiteX269" fmla="*/ 852371 w 4318489"/>
              <a:gd name="connsiteY269" fmla="*/ 1680246 h 5413458"/>
              <a:gd name="connsiteX270" fmla="*/ 860866 w 4318489"/>
              <a:gd name="connsiteY270" fmla="*/ 1659206 h 5413458"/>
              <a:gd name="connsiteX271" fmla="*/ 1053428 w 4318489"/>
              <a:gd name="connsiteY271" fmla="*/ 1584060 h 5413458"/>
              <a:gd name="connsiteX272" fmla="*/ 1042100 w 4318489"/>
              <a:gd name="connsiteY272" fmla="*/ 1605102 h 5413458"/>
              <a:gd name="connsiteX273" fmla="*/ 1073250 w 4318489"/>
              <a:gd name="connsiteY273" fmla="*/ 1605102 h 5413458"/>
              <a:gd name="connsiteX274" fmla="*/ 1053428 w 4318489"/>
              <a:gd name="connsiteY274" fmla="*/ 1584060 h 5413458"/>
              <a:gd name="connsiteX275" fmla="*/ 982632 w 4318489"/>
              <a:gd name="connsiteY275" fmla="*/ 1575043 h 5413458"/>
              <a:gd name="connsiteX276" fmla="*/ 962810 w 4318489"/>
              <a:gd name="connsiteY276" fmla="*/ 1605102 h 5413458"/>
              <a:gd name="connsiteX277" fmla="*/ 971305 w 4318489"/>
              <a:gd name="connsiteY277" fmla="*/ 1605102 h 5413458"/>
              <a:gd name="connsiteX278" fmla="*/ 1002456 w 4318489"/>
              <a:gd name="connsiteY278" fmla="*/ 1596083 h 5413458"/>
              <a:gd name="connsiteX279" fmla="*/ 982632 w 4318489"/>
              <a:gd name="connsiteY279" fmla="*/ 1575043 h 5413458"/>
              <a:gd name="connsiteX280" fmla="*/ 3327360 w 4318489"/>
              <a:gd name="connsiteY280" fmla="*/ 1457817 h 5413458"/>
              <a:gd name="connsiteX281" fmla="*/ 3347184 w 4318489"/>
              <a:gd name="connsiteY281" fmla="*/ 1478858 h 5413458"/>
              <a:gd name="connsiteX282" fmla="*/ 3367006 w 4318489"/>
              <a:gd name="connsiteY282" fmla="*/ 1478858 h 5413458"/>
              <a:gd name="connsiteX283" fmla="*/ 3347184 w 4318489"/>
              <a:gd name="connsiteY283" fmla="*/ 1457817 h 5413458"/>
              <a:gd name="connsiteX284" fmla="*/ 3406652 w 4318489"/>
              <a:gd name="connsiteY284" fmla="*/ 1436776 h 5413458"/>
              <a:gd name="connsiteX285" fmla="*/ 3395324 w 4318489"/>
              <a:gd name="connsiteY285" fmla="*/ 1457817 h 5413458"/>
              <a:gd name="connsiteX286" fmla="*/ 3437801 w 4318489"/>
              <a:gd name="connsiteY286" fmla="*/ 1457817 h 5413458"/>
              <a:gd name="connsiteX287" fmla="*/ 3437801 w 4318489"/>
              <a:gd name="connsiteY287" fmla="*/ 1445794 h 5413458"/>
              <a:gd name="connsiteX288" fmla="*/ 3406652 w 4318489"/>
              <a:gd name="connsiteY288" fmla="*/ 1436776 h 5413458"/>
              <a:gd name="connsiteX289" fmla="*/ 880688 w 4318489"/>
              <a:gd name="connsiteY289" fmla="*/ 1436776 h 5413458"/>
              <a:gd name="connsiteX290" fmla="*/ 1141213 w 4318489"/>
              <a:gd name="connsiteY290" fmla="*/ 1499898 h 5413458"/>
              <a:gd name="connsiteX291" fmla="*/ 1271476 w 4318489"/>
              <a:gd name="connsiteY291" fmla="*/ 1499898 h 5413458"/>
              <a:gd name="connsiteX292" fmla="*/ 1271476 w 4318489"/>
              <a:gd name="connsiteY292" fmla="*/ 1487875 h 5413458"/>
              <a:gd name="connsiteX293" fmla="*/ 1093073 w 4318489"/>
              <a:gd name="connsiteY293" fmla="*/ 1436776 h 5413458"/>
              <a:gd name="connsiteX294" fmla="*/ 1073250 w 4318489"/>
              <a:gd name="connsiteY294" fmla="*/ 1445794 h 5413458"/>
              <a:gd name="connsiteX295" fmla="*/ 1061923 w 4318489"/>
              <a:gd name="connsiteY295" fmla="*/ 1445794 h 5413458"/>
              <a:gd name="connsiteX296" fmla="*/ 1030773 w 4318489"/>
              <a:gd name="connsiteY296" fmla="*/ 1436776 h 5413458"/>
              <a:gd name="connsiteX297" fmla="*/ 982632 w 4318489"/>
              <a:gd name="connsiteY297" fmla="*/ 1445794 h 5413458"/>
              <a:gd name="connsiteX298" fmla="*/ 761753 w 4318489"/>
              <a:gd name="connsiteY298" fmla="*/ 1424752 h 5413458"/>
              <a:gd name="connsiteX299" fmla="*/ 770248 w 4318489"/>
              <a:gd name="connsiteY299" fmla="*/ 1457817 h 5413458"/>
              <a:gd name="connsiteX300" fmla="*/ 792903 w 4318489"/>
              <a:gd name="connsiteY300" fmla="*/ 1445794 h 5413458"/>
              <a:gd name="connsiteX301" fmla="*/ 832547 w 4318489"/>
              <a:gd name="connsiteY301" fmla="*/ 1457817 h 5413458"/>
              <a:gd name="connsiteX302" fmla="*/ 832547 w 4318489"/>
              <a:gd name="connsiteY302" fmla="*/ 1436776 h 5413458"/>
              <a:gd name="connsiteX303" fmla="*/ 611668 w 4318489"/>
              <a:gd name="connsiteY303" fmla="*/ 1403712 h 5413458"/>
              <a:gd name="connsiteX304" fmla="*/ 611668 w 4318489"/>
              <a:gd name="connsiteY304" fmla="*/ 1415735 h 5413458"/>
              <a:gd name="connsiteX305" fmla="*/ 682462 w 4318489"/>
              <a:gd name="connsiteY305" fmla="*/ 1466834 h 5413458"/>
              <a:gd name="connsiteX306" fmla="*/ 690958 w 4318489"/>
              <a:gd name="connsiteY306" fmla="*/ 1466834 h 5413458"/>
              <a:gd name="connsiteX307" fmla="*/ 722108 w 4318489"/>
              <a:gd name="connsiteY307" fmla="*/ 1445794 h 5413458"/>
              <a:gd name="connsiteX308" fmla="*/ 730603 w 4318489"/>
              <a:gd name="connsiteY308" fmla="*/ 1457817 h 5413458"/>
              <a:gd name="connsiteX309" fmla="*/ 741930 w 4318489"/>
              <a:gd name="connsiteY309" fmla="*/ 1424752 h 5413458"/>
              <a:gd name="connsiteX310" fmla="*/ 620163 w 4318489"/>
              <a:gd name="connsiteY310" fmla="*/ 1403712 h 5413458"/>
              <a:gd name="connsiteX311" fmla="*/ 1081746 w 4318489"/>
              <a:gd name="connsiteY311" fmla="*/ 1394695 h 5413458"/>
              <a:gd name="connsiteX312" fmla="*/ 1081746 w 4318489"/>
              <a:gd name="connsiteY312" fmla="*/ 1403712 h 5413458"/>
              <a:gd name="connsiteX313" fmla="*/ 1121391 w 4318489"/>
              <a:gd name="connsiteY313" fmla="*/ 1403712 h 5413458"/>
              <a:gd name="connsiteX314" fmla="*/ 1121391 w 4318489"/>
              <a:gd name="connsiteY314" fmla="*/ 1394695 h 5413458"/>
              <a:gd name="connsiteX315" fmla="*/ 821220 w 4318489"/>
              <a:gd name="connsiteY315" fmla="*/ 1370649 h 5413458"/>
              <a:gd name="connsiteX316" fmla="*/ 821220 w 4318489"/>
              <a:gd name="connsiteY316" fmla="*/ 1394695 h 5413458"/>
              <a:gd name="connsiteX317" fmla="*/ 832547 w 4318489"/>
              <a:gd name="connsiteY317" fmla="*/ 1394695 h 5413458"/>
              <a:gd name="connsiteX318" fmla="*/ 962810 w 4318489"/>
              <a:gd name="connsiteY318" fmla="*/ 1403712 h 5413458"/>
              <a:gd name="connsiteX319" fmla="*/ 971305 w 4318489"/>
              <a:gd name="connsiteY319" fmla="*/ 1382672 h 5413458"/>
              <a:gd name="connsiteX320" fmla="*/ 821220 w 4318489"/>
              <a:gd name="connsiteY320" fmla="*/ 1370649 h 5413458"/>
              <a:gd name="connsiteX321" fmla="*/ 781576 w 4318489"/>
              <a:gd name="connsiteY321" fmla="*/ 1361632 h 5413458"/>
              <a:gd name="connsiteX322" fmla="*/ 781576 w 4318489"/>
              <a:gd name="connsiteY322" fmla="*/ 1370649 h 5413458"/>
              <a:gd name="connsiteX323" fmla="*/ 801398 w 4318489"/>
              <a:gd name="connsiteY323" fmla="*/ 1394695 h 5413458"/>
              <a:gd name="connsiteX324" fmla="*/ 812725 w 4318489"/>
              <a:gd name="connsiteY324" fmla="*/ 1370649 h 5413458"/>
              <a:gd name="connsiteX325" fmla="*/ 781576 w 4318489"/>
              <a:gd name="connsiteY325" fmla="*/ 1361632 h 5413458"/>
              <a:gd name="connsiteX326" fmla="*/ 1574479 w 4318489"/>
              <a:gd name="connsiteY326" fmla="*/ 1085096 h 5413458"/>
              <a:gd name="connsiteX327" fmla="*/ 1574479 w 4318489"/>
              <a:gd name="connsiteY327" fmla="*/ 1094113 h 5413458"/>
              <a:gd name="connsiteX328" fmla="*/ 1614123 w 4318489"/>
              <a:gd name="connsiteY328" fmla="*/ 1094113 h 5413458"/>
              <a:gd name="connsiteX329" fmla="*/ 1614123 w 4318489"/>
              <a:gd name="connsiteY329" fmla="*/ 1085096 h 5413458"/>
              <a:gd name="connsiteX330" fmla="*/ 79290 w 4318489"/>
              <a:gd name="connsiteY330" fmla="*/ 1064056 h 5413458"/>
              <a:gd name="connsiteX331" fmla="*/ 99112 w 4318489"/>
              <a:gd name="connsiteY331" fmla="*/ 1064056 h 5413458"/>
              <a:gd name="connsiteX332" fmla="*/ 150085 w 4318489"/>
              <a:gd name="connsiteY332" fmla="*/ 1118160 h 5413458"/>
              <a:gd name="connsiteX333" fmla="*/ 150085 w 4318489"/>
              <a:gd name="connsiteY333" fmla="*/ 1127178 h 5413458"/>
              <a:gd name="connsiteX334" fmla="*/ 130262 w 4318489"/>
              <a:gd name="connsiteY334" fmla="*/ 1148218 h 5413458"/>
              <a:gd name="connsiteX335" fmla="*/ 59468 w 4318489"/>
              <a:gd name="connsiteY335" fmla="*/ 1094113 h 5413458"/>
              <a:gd name="connsiteX336" fmla="*/ 59468 w 4318489"/>
              <a:gd name="connsiteY336" fmla="*/ 1085096 h 5413458"/>
              <a:gd name="connsiteX337" fmla="*/ 79290 w 4318489"/>
              <a:gd name="connsiteY337" fmla="*/ 1064056 h 5413458"/>
              <a:gd name="connsiteX338" fmla="*/ 4227872 w 4318489"/>
              <a:gd name="connsiteY338" fmla="*/ 1052033 h 5413458"/>
              <a:gd name="connsiteX339" fmla="*/ 4247694 w 4318489"/>
              <a:gd name="connsiteY339" fmla="*/ 1052033 h 5413458"/>
              <a:gd name="connsiteX340" fmla="*/ 4278845 w 4318489"/>
              <a:gd name="connsiteY340" fmla="*/ 1085096 h 5413458"/>
              <a:gd name="connsiteX341" fmla="*/ 4259021 w 4318489"/>
              <a:gd name="connsiteY341" fmla="*/ 1106137 h 5413458"/>
              <a:gd name="connsiteX342" fmla="*/ 4227872 w 4318489"/>
              <a:gd name="connsiteY342" fmla="*/ 1073073 h 5413458"/>
              <a:gd name="connsiteX343" fmla="*/ 722108 w 4318489"/>
              <a:gd name="connsiteY343" fmla="*/ 1009951 h 5413458"/>
              <a:gd name="connsiteX344" fmla="*/ 792903 w 4318489"/>
              <a:gd name="connsiteY344" fmla="*/ 1094113 h 5413458"/>
              <a:gd name="connsiteX345" fmla="*/ 880688 w 4318489"/>
              <a:gd name="connsiteY345" fmla="*/ 1139201 h 5413458"/>
              <a:gd name="connsiteX346" fmla="*/ 832547 w 4318489"/>
              <a:gd name="connsiteY346" fmla="*/ 1073073 h 5413458"/>
              <a:gd name="connsiteX347" fmla="*/ 841044 w 4318489"/>
              <a:gd name="connsiteY347" fmla="*/ 1073073 h 5413458"/>
              <a:gd name="connsiteX348" fmla="*/ 722108 w 4318489"/>
              <a:gd name="connsiteY348" fmla="*/ 1009951 h 5413458"/>
              <a:gd name="connsiteX349" fmla="*/ 1444215 w 4318489"/>
              <a:gd name="connsiteY349" fmla="*/ 616191 h 5413458"/>
              <a:gd name="connsiteX350" fmla="*/ 1452711 w 4318489"/>
              <a:gd name="connsiteY350" fmla="*/ 616191 h 5413458"/>
              <a:gd name="connsiteX351" fmla="*/ 1532001 w 4318489"/>
              <a:gd name="connsiteY351" fmla="*/ 796539 h 5413458"/>
              <a:gd name="connsiteX352" fmla="*/ 1574479 w 4318489"/>
              <a:gd name="connsiteY352" fmla="*/ 850643 h 5413458"/>
              <a:gd name="connsiteX353" fmla="*/ 1642442 w 4318489"/>
              <a:gd name="connsiteY353" fmla="*/ 841626 h 5413458"/>
              <a:gd name="connsiteX354" fmla="*/ 1653769 w 4318489"/>
              <a:gd name="connsiteY354" fmla="*/ 850643 h 5413458"/>
              <a:gd name="connsiteX355" fmla="*/ 1812349 w 4318489"/>
              <a:gd name="connsiteY355" fmla="*/ 829603 h 5413458"/>
              <a:gd name="connsiteX356" fmla="*/ 1812349 w 4318489"/>
              <a:gd name="connsiteY356" fmla="*/ 841626 h 5413458"/>
              <a:gd name="connsiteX357" fmla="*/ 1843498 w 4318489"/>
              <a:gd name="connsiteY357" fmla="*/ 829603 h 5413458"/>
              <a:gd name="connsiteX358" fmla="*/ 1874649 w 4318489"/>
              <a:gd name="connsiteY358" fmla="*/ 841626 h 5413458"/>
              <a:gd name="connsiteX359" fmla="*/ 2024734 w 4318489"/>
              <a:gd name="connsiteY359" fmla="*/ 817580 h 5413458"/>
              <a:gd name="connsiteX360" fmla="*/ 3896552 w 4318489"/>
              <a:gd name="connsiteY360" fmla="*/ 925788 h 5413458"/>
              <a:gd name="connsiteX361" fmla="*/ 3896552 w 4318489"/>
              <a:gd name="connsiteY361" fmla="*/ 934805 h 5413458"/>
              <a:gd name="connsiteX362" fmla="*/ 3987169 w 4318489"/>
              <a:gd name="connsiteY362" fmla="*/ 904748 h 5413458"/>
              <a:gd name="connsiteX363" fmla="*/ 4089114 w 4318489"/>
              <a:gd name="connsiteY363" fmla="*/ 934805 h 5413458"/>
              <a:gd name="connsiteX364" fmla="*/ 4128759 w 4318489"/>
              <a:gd name="connsiteY364" fmla="*/ 934805 h 5413458"/>
              <a:gd name="connsiteX365" fmla="*/ 4137254 w 4318489"/>
              <a:gd name="connsiteY365" fmla="*/ 904748 h 5413458"/>
              <a:gd name="connsiteX366" fmla="*/ 4157077 w 4318489"/>
              <a:gd name="connsiteY366" fmla="*/ 913765 h 5413458"/>
              <a:gd name="connsiteX367" fmla="*/ 4208050 w 4318489"/>
              <a:gd name="connsiteY367" fmla="*/ 904748 h 5413458"/>
              <a:gd name="connsiteX368" fmla="*/ 4227872 w 4318489"/>
              <a:gd name="connsiteY368" fmla="*/ 934805 h 5413458"/>
              <a:gd name="connsiteX369" fmla="*/ 4219377 w 4318489"/>
              <a:gd name="connsiteY369" fmla="*/ 955847 h 5413458"/>
              <a:gd name="connsiteX370" fmla="*/ 4247694 w 4318489"/>
              <a:gd name="connsiteY370" fmla="*/ 979893 h 5413458"/>
              <a:gd name="connsiteX371" fmla="*/ 4247694 w 4318489"/>
              <a:gd name="connsiteY371" fmla="*/ 988910 h 5413458"/>
              <a:gd name="connsiteX372" fmla="*/ 4208050 w 4318489"/>
              <a:gd name="connsiteY372" fmla="*/ 1009951 h 5413458"/>
              <a:gd name="connsiteX373" fmla="*/ 4168404 w 4318489"/>
              <a:gd name="connsiteY373" fmla="*/ 1000934 h 5413458"/>
              <a:gd name="connsiteX374" fmla="*/ 4219377 w 4318489"/>
              <a:gd name="connsiteY374" fmla="*/ 1043014 h 5413458"/>
              <a:gd name="connsiteX375" fmla="*/ 4148582 w 4318489"/>
              <a:gd name="connsiteY375" fmla="*/ 1094113 h 5413458"/>
              <a:gd name="connsiteX376" fmla="*/ 4057964 w 4318489"/>
              <a:gd name="connsiteY376" fmla="*/ 1094113 h 5413458"/>
              <a:gd name="connsiteX377" fmla="*/ 4089114 w 4318489"/>
              <a:gd name="connsiteY377" fmla="*/ 1139201 h 5413458"/>
              <a:gd name="connsiteX378" fmla="*/ 4239199 w 4318489"/>
              <a:gd name="connsiteY378" fmla="*/ 1139201 h 5413458"/>
              <a:gd name="connsiteX379" fmla="*/ 4239199 w 4318489"/>
              <a:gd name="connsiteY379" fmla="*/ 1160242 h 5413458"/>
              <a:gd name="connsiteX380" fmla="*/ 4199555 w 4318489"/>
              <a:gd name="connsiteY380" fmla="*/ 1160242 h 5413458"/>
              <a:gd name="connsiteX381" fmla="*/ 3947523 w 4318489"/>
              <a:gd name="connsiteY381" fmla="*/ 1223364 h 5413458"/>
              <a:gd name="connsiteX382" fmla="*/ 3916374 w 4318489"/>
              <a:gd name="connsiteY382" fmla="*/ 1211341 h 5413458"/>
              <a:gd name="connsiteX383" fmla="*/ 3817262 w 4318489"/>
              <a:gd name="connsiteY383" fmla="*/ 1286485 h 5413458"/>
              <a:gd name="connsiteX384" fmla="*/ 3817262 w 4318489"/>
              <a:gd name="connsiteY384" fmla="*/ 1307526 h 5413458"/>
              <a:gd name="connsiteX385" fmla="*/ 3888057 w 4318489"/>
              <a:gd name="connsiteY385" fmla="*/ 1319550 h 5413458"/>
              <a:gd name="connsiteX386" fmla="*/ 4077787 w 4318489"/>
              <a:gd name="connsiteY386" fmla="*/ 1319550 h 5413458"/>
              <a:gd name="connsiteX387" fmla="*/ 4077787 w 4318489"/>
              <a:gd name="connsiteY387" fmla="*/ 1328567 h 5413458"/>
              <a:gd name="connsiteX388" fmla="*/ 4069291 w 4318489"/>
              <a:gd name="connsiteY388" fmla="*/ 1361632 h 5413458"/>
              <a:gd name="connsiteX389" fmla="*/ 4046637 w 4318489"/>
              <a:gd name="connsiteY389" fmla="*/ 1361632 h 5413458"/>
              <a:gd name="connsiteX390" fmla="*/ 4038142 w 4318489"/>
              <a:gd name="connsiteY390" fmla="*/ 1349608 h 5413458"/>
              <a:gd name="connsiteX391" fmla="*/ 4018319 w 4318489"/>
              <a:gd name="connsiteY391" fmla="*/ 1361632 h 5413458"/>
              <a:gd name="connsiteX392" fmla="*/ 3837084 w 4318489"/>
              <a:gd name="connsiteY392" fmla="*/ 1361632 h 5413458"/>
              <a:gd name="connsiteX393" fmla="*/ 3766289 w 4318489"/>
              <a:gd name="connsiteY393" fmla="*/ 1415735 h 5413458"/>
              <a:gd name="connsiteX394" fmla="*/ 3766289 w 4318489"/>
              <a:gd name="connsiteY394" fmla="*/ 1403712 h 5413458"/>
              <a:gd name="connsiteX395" fmla="*/ 3636027 w 4318489"/>
              <a:gd name="connsiteY395" fmla="*/ 1436776 h 5413458"/>
              <a:gd name="connsiteX396" fmla="*/ 3616204 w 4318489"/>
              <a:gd name="connsiteY396" fmla="*/ 1436776 h 5413458"/>
              <a:gd name="connsiteX397" fmla="*/ 3587886 w 4318489"/>
              <a:gd name="connsiteY397" fmla="*/ 1415735 h 5413458"/>
              <a:gd name="connsiteX398" fmla="*/ 3497269 w 4318489"/>
              <a:gd name="connsiteY398" fmla="*/ 1436776 h 5413458"/>
              <a:gd name="connsiteX399" fmla="*/ 3517091 w 4318489"/>
              <a:gd name="connsiteY399" fmla="*/ 1466834 h 5413458"/>
              <a:gd name="connsiteX400" fmla="*/ 3517091 w 4318489"/>
              <a:gd name="connsiteY400" fmla="*/ 1478858 h 5413458"/>
              <a:gd name="connsiteX401" fmla="*/ 3505764 w 4318489"/>
              <a:gd name="connsiteY401" fmla="*/ 1478858 h 5413458"/>
              <a:gd name="connsiteX402" fmla="*/ 3485942 w 4318489"/>
              <a:gd name="connsiteY402" fmla="*/ 1445794 h 5413458"/>
              <a:gd name="connsiteX403" fmla="*/ 3466118 w 4318489"/>
              <a:gd name="connsiteY403" fmla="*/ 1445794 h 5413458"/>
              <a:gd name="connsiteX404" fmla="*/ 3446296 w 4318489"/>
              <a:gd name="connsiteY404" fmla="*/ 1478858 h 5413458"/>
              <a:gd name="connsiteX405" fmla="*/ 3446296 w 4318489"/>
              <a:gd name="connsiteY405" fmla="*/ 1487875 h 5413458"/>
              <a:gd name="connsiteX406" fmla="*/ 3939028 w 4318489"/>
              <a:gd name="connsiteY406" fmla="*/ 1532963 h 5413458"/>
              <a:gd name="connsiteX407" fmla="*/ 4318489 w 4318489"/>
              <a:gd name="connsiteY407" fmla="*/ 1478858 h 5413458"/>
              <a:gd name="connsiteX408" fmla="*/ 4318489 w 4318489"/>
              <a:gd name="connsiteY408" fmla="*/ 1508915 h 5413458"/>
              <a:gd name="connsiteX409" fmla="*/ 4259021 w 4318489"/>
              <a:gd name="connsiteY409" fmla="*/ 1563020 h 5413458"/>
              <a:gd name="connsiteX410" fmla="*/ 4227872 w 4318489"/>
              <a:gd name="connsiteY410" fmla="*/ 1563020 h 5413458"/>
              <a:gd name="connsiteX411" fmla="*/ 4176899 w 4318489"/>
              <a:gd name="connsiteY411" fmla="*/ 1554003 h 5413458"/>
              <a:gd name="connsiteX412" fmla="*/ 4137254 w 4318489"/>
              <a:gd name="connsiteY412" fmla="*/ 1605102 h 5413458"/>
              <a:gd name="connsiteX413" fmla="*/ 4137254 w 4318489"/>
              <a:gd name="connsiteY413" fmla="*/ 1617125 h 5413458"/>
              <a:gd name="connsiteX414" fmla="*/ 4157077 w 4318489"/>
              <a:gd name="connsiteY414" fmla="*/ 1626142 h 5413458"/>
              <a:gd name="connsiteX415" fmla="*/ 4208050 w 4318489"/>
              <a:gd name="connsiteY415" fmla="*/ 1617125 h 5413458"/>
              <a:gd name="connsiteX416" fmla="*/ 4227872 w 4318489"/>
              <a:gd name="connsiteY416" fmla="*/ 1617125 h 5413458"/>
              <a:gd name="connsiteX417" fmla="*/ 4259021 w 4318489"/>
              <a:gd name="connsiteY417" fmla="*/ 1647182 h 5413458"/>
              <a:gd name="connsiteX418" fmla="*/ 4199555 w 4318489"/>
              <a:gd name="connsiteY418" fmla="*/ 1671229 h 5413458"/>
              <a:gd name="connsiteX419" fmla="*/ 4168404 w 4318489"/>
              <a:gd name="connsiteY419" fmla="*/ 1638165 h 5413458"/>
              <a:gd name="connsiteX420" fmla="*/ 4137254 w 4318489"/>
              <a:gd name="connsiteY420" fmla="*/ 1659206 h 5413458"/>
              <a:gd name="connsiteX421" fmla="*/ 4117432 w 4318489"/>
              <a:gd name="connsiteY421" fmla="*/ 1647182 h 5413458"/>
              <a:gd name="connsiteX422" fmla="*/ 4046637 w 4318489"/>
              <a:gd name="connsiteY422" fmla="*/ 1680246 h 5413458"/>
              <a:gd name="connsiteX423" fmla="*/ 4038142 w 4318489"/>
              <a:gd name="connsiteY423" fmla="*/ 1671229 h 5413458"/>
              <a:gd name="connsiteX424" fmla="*/ 4006991 w 4318489"/>
              <a:gd name="connsiteY424" fmla="*/ 1680246 h 5413458"/>
              <a:gd name="connsiteX425" fmla="*/ 4006991 w 4318489"/>
              <a:gd name="connsiteY425" fmla="*/ 1692269 h 5413458"/>
              <a:gd name="connsiteX426" fmla="*/ 4057964 w 4318489"/>
              <a:gd name="connsiteY426" fmla="*/ 1734351 h 5413458"/>
              <a:gd name="connsiteX427" fmla="*/ 4069291 w 4318489"/>
              <a:gd name="connsiteY427" fmla="*/ 1734351 h 5413458"/>
              <a:gd name="connsiteX428" fmla="*/ 4089114 w 4318489"/>
              <a:gd name="connsiteY428" fmla="*/ 1701288 h 5413458"/>
              <a:gd name="connsiteX429" fmla="*/ 4108936 w 4318489"/>
              <a:gd name="connsiteY429" fmla="*/ 1722328 h 5413458"/>
              <a:gd name="connsiteX430" fmla="*/ 4168404 w 4318489"/>
              <a:gd name="connsiteY430" fmla="*/ 1701288 h 5413458"/>
              <a:gd name="connsiteX431" fmla="*/ 4199555 w 4318489"/>
              <a:gd name="connsiteY431" fmla="*/ 1713311 h 5413458"/>
              <a:gd name="connsiteX432" fmla="*/ 4259021 w 4318489"/>
              <a:gd name="connsiteY432" fmla="*/ 1701288 h 5413458"/>
              <a:gd name="connsiteX433" fmla="*/ 4259021 w 4318489"/>
              <a:gd name="connsiteY433" fmla="*/ 1734351 h 5413458"/>
              <a:gd name="connsiteX434" fmla="*/ 4208050 w 4318489"/>
              <a:gd name="connsiteY434" fmla="*/ 1743368 h 5413458"/>
              <a:gd name="connsiteX435" fmla="*/ 4168404 w 4318489"/>
              <a:gd name="connsiteY435" fmla="*/ 1722328 h 5413458"/>
              <a:gd name="connsiteX436" fmla="*/ 4026815 w 4318489"/>
              <a:gd name="connsiteY436" fmla="*/ 1764410 h 5413458"/>
              <a:gd name="connsiteX437" fmla="*/ 3998496 w 4318489"/>
              <a:gd name="connsiteY437" fmla="*/ 1755391 h 5413458"/>
              <a:gd name="connsiteX438" fmla="*/ 3978674 w 4318489"/>
              <a:gd name="connsiteY438" fmla="*/ 1764410 h 5413458"/>
              <a:gd name="connsiteX439" fmla="*/ 3939028 w 4318489"/>
              <a:gd name="connsiteY439" fmla="*/ 1755391 h 5413458"/>
              <a:gd name="connsiteX440" fmla="*/ 3947523 w 4318489"/>
              <a:gd name="connsiteY440" fmla="*/ 1776433 h 5413458"/>
              <a:gd name="connsiteX441" fmla="*/ 3947523 w 4318489"/>
              <a:gd name="connsiteY441" fmla="*/ 1785450 h 5413458"/>
              <a:gd name="connsiteX442" fmla="*/ 3837084 w 4318489"/>
              <a:gd name="connsiteY442" fmla="*/ 1839554 h 5413458"/>
              <a:gd name="connsiteX443" fmla="*/ 3746467 w 4318489"/>
              <a:gd name="connsiteY443" fmla="*/ 1893659 h 5413458"/>
              <a:gd name="connsiteX444" fmla="*/ 3718148 w 4318489"/>
              <a:gd name="connsiteY444" fmla="*/ 1893659 h 5413458"/>
              <a:gd name="connsiteX445" fmla="*/ 3686999 w 4318489"/>
              <a:gd name="connsiteY445" fmla="*/ 1872619 h 5413458"/>
              <a:gd name="connsiteX446" fmla="*/ 3616204 w 4318489"/>
              <a:gd name="connsiteY446" fmla="*/ 1914699 h 5413458"/>
              <a:gd name="connsiteX447" fmla="*/ 3607708 w 4318489"/>
              <a:gd name="connsiteY447" fmla="*/ 1914699 h 5413458"/>
              <a:gd name="connsiteX448" fmla="*/ 3568063 w 4318489"/>
              <a:gd name="connsiteY448" fmla="*/ 1872619 h 5413458"/>
              <a:gd name="connsiteX449" fmla="*/ 3556736 w 4318489"/>
              <a:gd name="connsiteY449" fmla="*/ 1872619 h 5413458"/>
              <a:gd name="connsiteX450" fmla="*/ 3536913 w 4318489"/>
              <a:gd name="connsiteY450" fmla="*/ 1923716 h 5413458"/>
              <a:gd name="connsiteX451" fmla="*/ 3497269 w 4318489"/>
              <a:gd name="connsiteY451" fmla="*/ 1902676 h 5413458"/>
              <a:gd name="connsiteX452" fmla="*/ 3466118 w 4318489"/>
              <a:gd name="connsiteY452" fmla="*/ 1914699 h 5413458"/>
              <a:gd name="connsiteX453" fmla="*/ 3446296 w 4318489"/>
              <a:gd name="connsiteY453" fmla="*/ 1902676 h 5413458"/>
              <a:gd name="connsiteX454" fmla="*/ 3406652 w 4318489"/>
              <a:gd name="connsiteY454" fmla="*/ 1914699 h 5413458"/>
              <a:gd name="connsiteX455" fmla="*/ 3395324 w 4318489"/>
              <a:gd name="connsiteY455" fmla="*/ 1914699 h 5413458"/>
              <a:gd name="connsiteX456" fmla="*/ 3375501 w 4318489"/>
              <a:gd name="connsiteY456" fmla="*/ 1902676 h 5413458"/>
              <a:gd name="connsiteX457" fmla="*/ 3355679 w 4318489"/>
              <a:gd name="connsiteY457" fmla="*/ 1935741 h 5413458"/>
              <a:gd name="connsiteX458" fmla="*/ 3327360 w 4318489"/>
              <a:gd name="connsiteY458" fmla="*/ 1935741 h 5413458"/>
              <a:gd name="connsiteX459" fmla="*/ 3256566 w 4318489"/>
              <a:gd name="connsiteY459" fmla="*/ 1872619 h 5413458"/>
              <a:gd name="connsiteX460" fmla="*/ 3216921 w 4318489"/>
              <a:gd name="connsiteY460" fmla="*/ 1935741 h 5413458"/>
              <a:gd name="connsiteX461" fmla="*/ 3197098 w 4318489"/>
              <a:gd name="connsiteY461" fmla="*/ 1914699 h 5413458"/>
              <a:gd name="connsiteX462" fmla="*/ 3197098 w 4318489"/>
              <a:gd name="connsiteY462" fmla="*/ 1902676 h 5413458"/>
              <a:gd name="connsiteX463" fmla="*/ 3236743 w 4318489"/>
              <a:gd name="connsiteY463" fmla="*/ 1851577 h 5413458"/>
              <a:gd name="connsiteX464" fmla="*/ 3265061 w 4318489"/>
              <a:gd name="connsiteY464" fmla="*/ 1860595 h 5413458"/>
              <a:gd name="connsiteX465" fmla="*/ 3276389 w 4318489"/>
              <a:gd name="connsiteY465" fmla="*/ 1839554 h 5413458"/>
              <a:gd name="connsiteX466" fmla="*/ 3236743 w 4318489"/>
              <a:gd name="connsiteY466" fmla="*/ 1818513 h 5413458"/>
              <a:gd name="connsiteX467" fmla="*/ 3245239 w 4318489"/>
              <a:gd name="connsiteY467" fmla="*/ 1809496 h 5413458"/>
              <a:gd name="connsiteX468" fmla="*/ 3225416 w 4318489"/>
              <a:gd name="connsiteY468" fmla="*/ 1797473 h 5413458"/>
              <a:gd name="connsiteX469" fmla="*/ 3165949 w 4318489"/>
              <a:gd name="connsiteY469" fmla="*/ 1797473 h 5413458"/>
              <a:gd name="connsiteX470" fmla="*/ 3146125 w 4318489"/>
              <a:gd name="connsiteY470" fmla="*/ 1851577 h 5413458"/>
              <a:gd name="connsiteX471" fmla="*/ 3197098 w 4318489"/>
              <a:gd name="connsiteY471" fmla="*/ 1872619 h 5413458"/>
              <a:gd name="connsiteX472" fmla="*/ 3106481 w 4318489"/>
              <a:gd name="connsiteY472" fmla="*/ 1935741 h 5413458"/>
              <a:gd name="connsiteX473" fmla="*/ 3106481 w 4318489"/>
              <a:gd name="connsiteY473" fmla="*/ 1914699 h 5413458"/>
              <a:gd name="connsiteX474" fmla="*/ 3114976 w 4318489"/>
              <a:gd name="connsiteY474" fmla="*/ 1893659 h 5413458"/>
              <a:gd name="connsiteX475" fmla="*/ 3047013 w 4318489"/>
              <a:gd name="connsiteY475" fmla="*/ 1797473 h 5413458"/>
              <a:gd name="connsiteX476" fmla="*/ 3066835 w 4318489"/>
              <a:gd name="connsiteY476" fmla="*/ 1785450 h 5413458"/>
              <a:gd name="connsiteX477" fmla="*/ 3086658 w 4318489"/>
              <a:gd name="connsiteY477" fmla="*/ 1809496 h 5413458"/>
              <a:gd name="connsiteX478" fmla="*/ 3086658 w 4318489"/>
              <a:gd name="connsiteY478" fmla="*/ 1797473 h 5413458"/>
              <a:gd name="connsiteX479" fmla="*/ 3047013 w 4318489"/>
              <a:gd name="connsiteY479" fmla="*/ 1755391 h 5413458"/>
              <a:gd name="connsiteX480" fmla="*/ 2964891 w 4318489"/>
              <a:gd name="connsiteY480" fmla="*/ 1851577 h 5413458"/>
              <a:gd name="connsiteX481" fmla="*/ 2964891 w 4318489"/>
              <a:gd name="connsiteY481" fmla="*/ 1860595 h 5413458"/>
              <a:gd name="connsiteX482" fmla="*/ 2996040 w 4318489"/>
              <a:gd name="connsiteY482" fmla="*/ 1902676 h 5413458"/>
              <a:gd name="connsiteX483" fmla="*/ 2976218 w 4318489"/>
              <a:gd name="connsiteY483" fmla="*/ 1923716 h 5413458"/>
              <a:gd name="connsiteX484" fmla="*/ 2945069 w 4318489"/>
              <a:gd name="connsiteY484" fmla="*/ 1914699 h 5413458"/>
              <a:gd name="connsiteX485" fmla="*/ 2945069 w 4318489"/>
              <a:gd name="connsiteY485" fmla="*/ 1956781 h 5413458"/>
              <a:gd name="connsiteX486" fmla="*/ 2964891 w 4318489"/>
              <a:gd name="connsiteY486" fmla="*/ 2040944 h 5413458"/>
              <a:gd name="connsiteX487" fmla="*/ 2964891 w 4318489"/>
              <a:gd name="connsiteY487" fmla="*/ 2074007 h 5413458"/>
              <a:gd name="connsiteX488" fmla="*/ 2956396 w 4318489"/>
              <a:gd name="connsiteY488" fmla="*/ 2086030 h 5413458"/>
              <a:gd name="connsiteX489" fmla="*/ 2984713 w 4318489"/>
              <a:gd name="connsiteY489" fmla="*/ 2191234 h 5413458"/>
              <a:gd name="connsiteX490" fmla="*/ 2976218 w 4318489"/>
              <a:gd name="connsiteY490" fmla="*/ 2254355 h 5413458"/>
              <a:gd name="connsiteX491" fmla="*/ 2984713 w 4318489"/>
              <a:gd name="connsiteY491" fmla="*/ 2296437 h 5413458"/>
              <a:gd name="connsiteX492" fmla="*/ 2964891 w 4318489"/>
              <a:gd name="connsiteY492" fmla="*/ 2371582 h 5413458"/>
              <a:gd name="connsiteX493" fmla="*/ 2984713 w 4318489"/>
              <a:gd name="connsiteY493" fmla="*/ 2434705 h 5413458"/>
              <a:gd name="connsiteX494" fmla="*/ 2984713 w 4318489"/>
              <a:gd name="connsiteY494" fmla="*/ 2476785 h 5413458"/>
              <a:gd name="connsiteX495" fmla="*/ 2936572 w 4318489"/>
              <a:gd name="connsiteY495" fmla="*/ 2509849 h 5413458"/>
              <a:gd name="connsiteX496" fmla="*/ 2936572 w 4318489"/>
              <a:gd name="connsiteY496" fmla="*/ 2530890 h 5413458"/>
              <a:gd name="connsiteX497" fmla="*/ 2976218 w 4318489"/>
              <a:gd name="connsiteY497" fmla="*/ 2584994 h 5413458"/>
              <a:gd name="connsiteX498" fmla="*/ 2945069 w 4318489"/>
              <a:gd name="connsiteY498" fmla="*/ 2639099 h 5413458"/>
              <a:gd name="connsiteX499" fmla="*/ 2956396 w 4318489"/>
              <a:gd name="connsiteY499" fmla="*/ 2660139 h 5413458"/>
              <a:gd name="connsiteX500" fmla="*/ 2956396 w 4318489"/>
              <a:gd name="connsiteY500" fmla="*/ 2681180 h 5413458"/>
              <a:gd name="connsiteX501" fmla="*/ 2896928 w 4318489"/>
              <a:gd name="connsiteY501" fmla="*/ 2732279 h 5413458"/>
              <a:gd name="connsiteX502" fmla="*/ 2794983 w 4318489"/>
              <a:gd name="connsiteY502" fmla="*/ 3074941 h 5413458"/>
              <a:gd name="connsiteX503" fmla="*/ 2806310 w 4318489"/>
              <a:gd name="connsiteY503" fmla="*/ 3126040 h 5413458"/>
              <a:gd name="connsiteX504" fmla="*/ 2766665 w 4318489"/>
              <a:gd name="connsiteY504" fmla="*/ 3360493 h 5413458"/>
              <a:gd name="connsiteX505" fmla="*/ 2826133 w 4318489"/>
              <a:gd name="connsiteY505" fmla="*/ 3435637 h 5413458"/>
              <a:gd name="connsiteX506" fmla="*/ 2826133 w 4318489"/>
              <a:gd name="connsiteY506" fmla="*/ 3477719 h 5413458"/>
              <a:gd name="connsiteX507" fmla="*/ 2766665 w 4318489"/>
              <a:gd name="connsiteY507" fmla="*/ 3519799 h 5413458"/>
              <a:gd name="connsiteX508" fmla="*/ 2715693 w 4318489"/>
              <a:gd name="connsiteY508" fmla="*/ 3498759 h 5413458"/>
              <a:gd name="connsiteX509" fmla="*/ 2715693 w 4318489"/>
              <a:gd name="connsiteY509" fmla="*/ 3519799 h 5413458"/>
              <a:gd name="connsiteX510" fmla="*/ 2755338 w 4318489"/>
              <a:gd name="connsiteY510" fmla="*/ 3552864 h 5413458"/>
              <a:gd name="connsiteX511" fmla="*/ 2755338 w 4318489"/>
              <a:gd name="connsiteY511" fmla="*/ 3561881 h 5413458"/>
              <a:gd name="connsiteX512" fmla="*/ 2744010 w 4318489"/>
              <a:gd name="connsiteY512" fmla="*/ 3573905 h 5413458"/>
              <a:gd name="connsiteX513" fmla="*/ 2755338 w 4318489"/>
              <a:gd name="connsiteY513" fmla="*/ 3594945 h 5413458"/>
              <a:gd name="connsiteX514" fmla="*/ 2755338 w 4318489"/>
              <a:gd name="connsiteY514" fmla="*/ 3691130 h 5413458"/>
              <a:gd name="connsiteX515" fmla="*/ 2715693 w 4318489"/>
              <a:gd name="connsiteY515" fmla="*/ 3733212 h 5413458"/>
              <a:gd name="connsiteX516" fmla="*/ 2715693 w 4318489"/>
              <a:gd name="connsiteY516" fmla="*/ 3787316 h 5413458"/>
              <a:gd name="connsiteX517" fmla="*/ 2695870 w 4318489"/>
              <a:gd name="connsiteY517" fmla="*/ 3787316 h 5413458"/>
              <a:gd name="connsiteX518" fmla="*/ 2704366 w 4318489"/>
              <a:gd name="connsiteY518" fmla="*/ 3829398 h 5413458"/>
              <a:gd name="connsiteX519" fmla="*/ 2664720 w 4318489"/>
              <a:gd name="connsiteY519" fmla="*/ 3946624 h 5413458"/>
              <a:gd name="connsiteX520" fmla="*/ 2676047 w 4318489"/>
              <a:gd name="connsiteY520" fmla="*/ 3967666 h 5413458"/>
              <a:gd name="connsiteX521" fmla="*/ 2656225 w 4318489"/>
              <a:gd name="connsiteY521" fmla="*/ 4030786 h 5413458"/>
              <a:gd name="connsiteX522" fmla="*/ 2664720 w 4318489"/>
              <a:gd name="connsiteY522" fmla="*/ 4051828 h 5413458"/>
              <a:gd name="connsiteX523" fmla="*/ 2636403 w 4318489"/>
              <a:gd name="connsiteY523" fmla="*/ 4114950 h 5413458"/>
              <a:gd name="connsiteX524" fmla="*/ 2644898 w 4318489"/>
              <a:gd name="connsiteY524" fmla="*/ 4169054 h 5413458"/>
              <a:gd name="connsiteX525" fmla="*/ 2613749 w 4318489"/>
              <a:gd name="connsiteY525" fmla="*/ 4274257 h 5413458"/>
              <a:gd name="connsiteX526" fmla="*/ 2625076 w 4318489"/>
              <a:gd name="connsiteY526" fmla="*/ 4295299 h 5413458"/>
              <a:gd name="connsiteX527" fmla="*/ 2593925 w 4318489"/>
              <a:gd name="connsiteY527" fmla="*/ 4403507 h 5413458"/>
              <a:gd name="connsiteX528" fmla="*/ 2605252 w 4318489"/>
              <a:gd name="connsiteY528" fmla="*/ 4412524 h 5413458"/>
              <a:gd name="connsiteX529" fmla="*/ 2585430 w 4318489"/>
              <a:gd name="connsiteY529" fmla="*/ 4424548 h 5413458"/>
              <a:gd name="connsiteX530" fmla="*/ 2593925 w 4318489"/>
              <a:gd name="connsiteY530" fmla="*/ 4445588 h 5413458"/>
              <a:gd name="connsiteX531" fmla="*/ 2593925 w 4318489"/>
              <a:gd name="connsiteY531" fmla="*/ 4478653 h 5413458"/>
              <a:gd name="connsiteX532" fmla="*/ 2574103 w 4318489"/>
              <a:gd name="connsiteY532" fmla="*/ 4499693 h 5413458"/>
              <a:gd name="connsiteX533" fmla="*/ 2585430 w 4318489"/>
              <a:gd name="connsiteY533" fmla="*/ 4520733 h 5413458"/>
              <a:gd name="connsiteX534" fmla="*/ 2534458 w 4318489"/>
              <a:gd name="connsiteY534" fmla="*/ 4616919 h 5413458"/>
              <a:gd name="connsiteX535" fmla="*/ 2545786 w 4318489"/>
              <a:gd name="connsiteY535" fmla="*/ 4637961 h 5413458"/>
              <a:gd name="connsiteX536" fmla="*/ 2514635 w 4318489"/>
              <a:gd name="connsiteY536" fmla="*/ 4764204 h 5413458"/>
              <a:gd name="connsiteX537" fmla="*/ 2494813 w 4318489"/>
              <a:gd name="connsiteY537" fmla="*/ 4764204 h 5413458"/>
              <a:gd name="connsiteX538" fmla="*/ 2474991 w 4318489"/>
              <a:gd name="connsiteY538" fmla="*/ 4755187 h 5413458"/>
              <a:gd name="connsiteX539" fmla="*/ 2463663 w 4318489"/>
              <a:gd name="connsiteY539" fmla="*/ 4806286 h 5413458"/>
              <a:gd name="connsiteX540" fmla="*/ 2494813 w 4318489"/>
              <a:gd name="connsiteY540" fmla="*/ 4827326 h 5413458"/>
              <a:gd name="connsiteX541" fmla="*/ 2463663 w 4318489"/>
              <a:gd name="connsiteY541" fmla="*/ 4872413 h 5413458"/>
              <a:gd name="connsiteX542" fmla="*/ 2443840 w 4318489"/>
              <a:gd name="connsiteY542" fmla="*/ 4872413 h 5413458"/>
              <a:gd name="connsiteX543" fmla="*/ 2443840 w 4318489"/>
              <a:gd name="connsiteY543" fmla="*/ 4848366 h 5413458"/>
              <a:gd name="connsiteX544" fmla="*/ 2435345 w 4318489"/>
              <a:gd name="connsiteY544" fmla="*/ 4848366 h 5413458"/>
              <a:gd name="connsiteX545" fmla="*/ 2364550 w 4318489"/>
              <a:gd name="connsiteY545" fmla="*/ 4998657 h 5413458"/>
              <a:gd name="connsiteX546" fmla="*/ 2344727 w 4318489"/>
              <a:gd name="connsiteY546" fmla="*/ 5052762 h 5413458"/>
              <a:gd name="connsiteX547" fmla="*/ 2324905 w 4318489"/>
              <a:gd name="connsiteY547" fmla="*/ 5040739 h 5413458"/>
              <a:gd name="connsiteX548" fmla="*/ 2313578 w 4318489"/>
              <a:gd name="connsiteY548" fmla="*/ 5061779 h 5413458"/>
              <a:gd name="connsiteX549" fmla="*/ 2333400 w 4318489"/>
              <a:gd name="connsiteY549" fmla="*/ 5094843 h 5413458"/>
              <a:gd name="connsiteX550" fmla="*/ 2313578 w 4318489"/>
              <a:gd name="connsiteY550" fmla="*/ 5103860 h 5413458"/>
              <a:gd name="connsiteX551" fmla="*/ 2293756 w 4318489"/>
              <a:gd name="connsiteY551" fmla="*/ 5082819 h 5413458"/>
              <a:gd name="connsiteX552" fmla="*/ 2234288 w 4318489"/>
              <a:gd name="connsiteY552" fmla="*/ 5233110 h 5413458"/>
              <a:gd name="connsiteX553" fmla="*/ 2135174 w 4318489"/>
              <a:gd name="connsiteY553" fmla="*/ 5308256 h 5413458"/>
              <a:gd name="connsiteX554" fmla="*/ 2095529 w 4318489"/>
              <a:gd name="connsiteY554" fmla="*/ 5296232 h 5413458"/>
              <a:gd name="connsiteX555" fmla="*/ 1965266 w 4318489"/>
              <a:gd name="connsiteY555" fmla="*/ 5380395 h 5413458"/>
              <a:gd name="connsiteX556" fmla="*/ 1953939 w 4318489"/>
              <a:gd name="connsiteY556" fmla="*/ 5413458 h 5413458"/>
              <a:gd name="connsiteX557" fmla="*/ 1934116 w 4318489"/>
              <a:gd name="connsiteY557" fmla="*/ 5413458 h 5413458"/>
              <a:gd name="connsiteX558" fmla="*/ 1914294 w 4318489"/>
              <a:gd name="connsiteY558" fmla="*/ 5350336 h 5413458"/>
              <a:gd name="connsiteX559" fmla="*/ 1922789 w 4318489"/>
              <a:gd name="connsiteY559" fmla="*/ 5296232 h 5413458"/>
              <a:gd name="connsiteX560" fmla="*/ 1922789 w 4318489"/>
              <a:gd name="connsiteY560" fmla="*/ 5242127 h 5413458"/>
              <a:gd name="connsiteX561" fmla="*/ 1894471 w 4318489"/>
              <a:gd name="connsiteY561" fmla="*/ 5200047 h 5413458"/>
              <a:gd name="connsiteX562" fmla="*/ 1883144 w 4318489"/>
              <a:gd name="connsiteY562" fmla="*/ 5200047 h 5413458"/>
              <a:gd name="connsiteX563" fmla="*/ 1883144 w 4318489"/>
              <a:gd name="connsiteY563" fmla="*/ 5242127 h 5413458"/>
              <a:gd name="connsiteX564" fmla="*/ 1902966 w 4318489"/>
              <a:gd name="connsiteY564" fmla="*/ 5242127 h 5413458"/>
              <a:gd name="connsiteX565" fmla="*/ 1902966 w 4318489"/>
              <a:gd name="connsiteY565" fmla="*/ 5263167 h 5413458"/>
              <a:gd name="connsiteX566" fmla="*/ 1894471 w 4318489"/>
              <a:gd name="connsiteY566" fmla="*/ 5275191 h 5413458"/>
              <a:gd name="connsiteX567" fmla="*/ 1902966 w 4318489"/>
              <a:gd name="connsiteY567" fmla="*/ 5296232 h 5413458"/>
              <a:gd name="connsiteX568" fmla="*/ 1902966 w 4318489"/>
              <a:gd name="connsiteY568" fmla="*/ 5308256 h 5413458"/>
              <a:gd name="connsiteX569" fmla="*/ 1894471 w 4318489"/>
              <a:gd name="connsiteY569" fmla="*/ 5308256 h 5413458"/>
              <a:gd name="connsiteX570" fmla="*/ 1863322 w 4318489"/>
              <a:gd name="connsiteY570" fmla="*/ 5296232 h 5413458"/>
              <a:gd name="connsiteX571" fmla="*/ 1863322 w 4318489"/>
              <a:gd name="connsiteY571" fmla="*/ 5308256 h 5413458"/>
              <a:gd name="connsiteX572" fmla="*/ 1902966 w 4318489"/>
              <a:gd name="connsiteY572" fmla="*/ 5329296 h 5413458"/>
              <a:gd name="connsiteX573" fmla="*/ 1902966 w 4318489"/>
              <a:gd name="connsiteY573" fmla="*/ 5338313 h 5413458"/>
              <a:gd name="connsiteX574" fmla="*/ 1883144 w 4318489"/>
              <a:gd name="connsiteY574" fmla="*/ 5359353 h 5413458"/>
              <a:gd name="connsiteX575" fmla="*/ 1792527 w 4318489"/>
              <a:gd name="connsiteY575" fmla="*/ 5263167 h 5413458"/>
              <a:gd name="connsiteX576" fmla="*/ 1792527 w 4318489"/>
              <a:gd name="connsiteY576" fmla="*/ 5254150 h 5413458"/>
              <a:gd name="connsiteX577" fmla="*/ 1812349 w 4318489"/>
              <a:gd name="connsiteY577" fmla="*/ 5233110 h 5413458"/>
              <a:gd name="connsiteX578" fmla="*/ 1835003 w 4318489"/>
              <a:gd name="connsiteY578" fmla="*/ 5254150 h 5413458"/>
              <a:gd name="connsiteX579" fmla="*/ 1823676 w 4318489"/>
              <a:gd name="connsiteY579" fmla="*/ 5275191 h 5413458"/>
              <a:gd name="connsiteX580" fmla="*/ 1843498 w 4318489"/>
              <a:gd name="connsiteY580" fmla="*/ 5287214 h 5413458"/>
              <a:gd name="connsiteX581" fmla="*/ 1854826 w 4318489"/>
              <a:gd name="connsiteY581" fmla="*/ 5287214 h 5413458"/>
              <a:gd name="connsiteX582" fmla="*/ 1863322 w 4318489"/>
              <a:gd name="connsiteY582" fmla="*/ 5200047 h 5413458"/>
              <a:gd name="connsiteX583" fmla="*/ 1843498 w 4318489"/>
              <a:gd name="connsiteY583" fmla="*/ 5179005 h 5413458"/>
              <a:gd name="connsiteX584" fmla="*/ 1843498 w 4318489"/>
              <a:gd name="connsiteY584" fmla="*/ 5136924 h 5413458"/>
              <a:gd name="connsiteX585" fmla="*/ 1854826 w 4318489"/>
              <a:gd name="connsiteY585" fmla="*/ 5136924 h 5413458"/>
              <a:gd name="connsiteX586" fmla="*/ 1874649 w 4318489"/>
              <a:gd name="connsiteY586" fmla="*/ 5157965 h 5413458"/>
              <a:gd name="connsiteX587" fmla="*/ 1874649 w 4318489"/>
              <a:gd name="connsiteY587" fmla="*/ 5169988 h 5413458"/>
              <a:gd name="connsiteX588" fmla="*/ 1863322 w 4318489"/>
              <a:gd name="connsiteY588" fmla="*/ 5191028 h 5413458"/>
              <a:gd name="connsiteX589" fmla="*/ 1874649 w 4318489"/>
              <a:gd name="connsiteY589" fmla="*/ 5191028 h 5413458"/>
              <a:gd name="connsiteX590" fmla="*/ 1902966 w 4318489"/>
              <a:gd name="connsiteY590" fmla="*/ 5136924 h 5413458"/>
              <a:gd name="connsiteX591" fmla="*/ 1835003 w 4318489"/>
              <a:gd name="connsiteY591" fmla="*/ 5073802 h 5413458"/>
              <a:gd name="connsiteX592" fmla="*/ 1843498 w 4318489"/>
              <a:gd name="connsiteY592" fmla="*/ 5031720 h 5413458"/>
              <a:gd name="connsiteX593" fmla="*/ 1835003 w 4318489"/>
              <a:gd name="connsiteY593" fmla="*/ 4986634 h 5413458"/>
              <a:gd name="connsiteX594" fmla="*/ 1812349 w 4318489"/>
              <a:gd name="connsiteY594" fmla="*/ 4986634 h 5413458"/>
              <a:gd name="connsiteX595" fmla="*/ 1803854 w 4318489"/>
              <a:gd name="connsiteY595" fmla="*/ 5031720 h 5413458"/>
              <a:gd name="connsiteX596" fmla="*/ 1812349 w 4318489"/>
              <a:gd name="connsiteY596" fmla="*/ 5073802 h 5413458"/>
              <a:gd name="connsiteX597" fmla="*/ 1812349 w 4318489"/>
              <a:gd name="connsiteY597" fmla="*/ 5082819 h 5413458"/>
              <a:gd name="connsiteX598" fmla="*/ 1792527 w 4318489"/>
              <a:gd name="connsiteY598" fmla="*/ 5115883 h 5413458"/>
              <a:gd name="connsiteX599" fmla="*/ 1792527 w 4318489"/>
              <a:gd name="connsiteY599" fmla="*/ 5124901 h 5413458"/>
              <a:gd name="connsiteX600" fmla="*/ 1812349 w 4318489"/>
              <a:gd name="connsiteY600" fmla="*/ 5157965 h 5413458"/>
              <a:gd name="connsiteX601" fmla="*/ 1812349 w 4318489"/>
              <a:gd name="connsiteY601" fmla="*/ 5191028 h 5413458"/>
              <a:gd name="connsiteX602" fmla="*/ 1792527 w 4318489"/>
              <a:gd name="connsiteY602" fmla="*/ 5212070 h 5413458"/>
              <a:gd name="connsiteX603" fmla="*/ 1772705 w 4318489"/>
              <a:gd name="connsiteY603" fmla="*/ 5148948 h 5413458"/>
              <a:gd name="connsiteX604" fmla="*/ 1744386 w 4318489"/>
              <a:gd name="connsiteY604" fmla="*/ 5169988 h 5413458"/>
              <a:gd name="connsiteX605" fmla="*/ 1724564 w 4318489"/>
              <a:gd name="connsiteY605" fmla="*/ 5169988 h 5413458"/>
              <a:gd name="connsiteX606" fmla="*/ 1724564 w 4318489"/>
              <a:gd name="connsiteY606" fmla="*/ 5157965 h 5413458"/>
              <a:gd name="connsiteX607" fmla="*/ 1744386 w 4318489"/>
              <a:gd name="connsiteY607" fmla="*/ 5124901 h 5413458"/>
              <a:gd name="connsiteX608" fmla="*/ 1733059 w 4318489"/>
              <a:gd name="connsiteY608" fmla="*/ 5052762 h 5413458"/>
              <a:gd name="connsiteX609" fmla="*/ 1733059 w 4318489"/>
              <a:gd name="connsiteY609" fmla="*/ 4998657 h 5413458"/>
              <a:gd name="connsiteX610" fmla="*/ 1744386 w 4318489"/>
              <a:gd name="connsiteY610" fmla="*/ 4944552 h 5413458"/>
              <a:gd name="connsiteX611" fmla="*/ 1713237 w 4318489"/>
              <a:gd name="connsiteY611" fmla="*/ 4944552 h 5413458"/>
              <a:gd name="connsiteX612" fmla="*/ 1713237 w 4318489"/>
              <a:gd name="connsiteY612" fmla="*/ 4923511 h 5413458"/>
              <a:gd name="connsiteX613" fmla="*/ 1733059 w 4318489"/>
              <a:gd name="connsiteY613" fmla="*/ 4893454 h 5413458"/>
              <a:gd name="connsiteX614" fmla="*/ 1733059 w 4318489"/>
              <a:gd name="connsiteY614" fmla="*/ 4872413 h 5413458"/>
              <a:gd name="connsiteX615" fmla="*/ 1713237 w 4318489"/>
              <a:gd name="connsiteY615" fmla="*/ 4872413 h 5413458"/>
              <a:gd name="connsiteX616" fmla="*/ 1682086 w 4318489"/>
              <a:gd name="connsiteY616" fmla="*/ 4935535 h 5413458"/>
              <a:gd name="connsiteX617" fmla="*/ 1693413 w 4318489"/>
              <a:gd name="connsiteY617" fmla="*/ 4944552 h 5413458"/>
              <a:gd name="connsiteX618" fmla="*/ 1662264 w 4318489"/>
              <a:gd name="connsiteY618" fmla="*/ 4944552 h 5413458"/>
              <a:gd name="connsiteX619" fmla="*/ 1662264 w 4318489"/>
              <a:gd name="connsiteY619" fmla="*/ 4902471 h 5413458"/>
              <a:gd name="connsiteX620" fmla="*/ 1682086 w 4318489"/>
              <a:gd name="connsiteY620" fmla="*/ 4872413 h 5413458"/>
              <a:gd name="connsiteX621" fmla="*/ 1682086 w 4318489"/>
              <a:gd name="connsiteY621" fmla="*/ 4860389 h 5413458"/>
              <a:gd name="connsiteX622" fmla="*/ 1642442 w 4318489"/>
              <a:gd name="connsiteY622" fmla="*/ 4722123 h 5413458"/>
              <a:gd name="connsiteX623" fmla="*/ 1622619 w 4318489"/>
              <a:gd name="connsiteY623" fmla="*/ 4839349 h 5413458"/>
              <a:gd name="connsiteX624" fmla="*/ 1594301 w 4318489"/>
              <a:gd name="connsiteY624" fmla="*/ 4785245 h 5413458"/>
              <a:gd name="connsiteX625" fmla="*/ 1614123 w 4318489"/>
              <a:gd name="connsiteY625" fmla="*/ 4776227 h 5413458"/>
              <a:gd name="connsiteX626" fmla="*/ 1594301 w 4318489"/>
              <a:gd name="connsiteY626" fmla="*/ 4734146 h 5413458"/>
              <a:gd name="connsiteX627" fmla="*/ 1642442 w 4318489"/>
              <a:gd name="connsiteY627" fmla="*/ 4668018 h 5413458"/>
              <a:gd name="connsiteX628" fmla="*/ 1673591 w 4318489"/>
              <a:gd name="connsiteY628" fmla="*/ 4646978 h 5413458"/>
              <a:gd name="connsiteX629" fmla="*/ 1673591 w 4318489"/>
              <a:gd name="connsiteY629" fmla="*/ 4637961 h 5413458"/>
              <a:gd name="connsiteX630" fmla="*/ 1653769 w 4318489"/>
              <a:gd name="connsiteY630" fmla="*/ 4637961 h 5413458"/>
              <a:gd name="connsiteX631" fmla="*/ 1633946 w 4318489"/>
              <a:gd name="connsiteY631" fmla="*/ 4646978 h 5413458"/>
              <a:gd name="connsiteX632" fmla="*/ 1622619 w 4318489"/>
              <a:gd name="connsiteY632" fmla="*/ 4637961 h 5413458"/>
              <a:gd name="connsiteX633" fmla="*/ 1633946 w 4318489"/>
              <a:gd name="connsiteY633" fmla="*/ 4583856 h 5413458"/>
              <a:gd name="connsiteX634" fmla="*/ 1642442 w 4318489"/>
              <a:gd name="connsiteY634" fmla="*/ 4583856 h 5413458"/>
              <a:gd name="connsiteX635" fmla="*/ 1682086 w 4318489"/>
              <a:gd name="connsiteY635" fmla="*/ 4625937 h 5413458"/>
              <a:gd name="connsiteX636" fmla="*/ 1704740 w 4318489"/>
              <a:gd name="connsiteY636" fmla="*/ 4625937 h 5413458"/>
              <a:gd name="connsiteX637" fmla="*/ 1724564 w 4318489"/>
              <a:gd name="connsiteY637" fmla="*/ 4604896 h 5413458"/>
              <a:gd name="connsiteX638" fmla="*/ 1724564 w 4318489"/>
              <a:gd name="connsiteY638" fmla="*/ 4595879 h 5413458"/>
              <a:gd name="connsiteX639" fmla="*/ 1662264 w 4318489"/>
              <a:gd name="connsiteY639" fmla="*/ 4541775 h 5413458"/>
              <a:gd name="connsiteX640" fmla="*/ 1633946 w 4318489"/>
              <a:gd name="connsiteY640" fmla="*/ 4499693 h 5413458"/>
              <a:gd name="connsiteX641" fmla="*/ 1633946 w 4318489"/>
              <a:gd name="connsiteY641" fmla="*/ 4478653 h 5413458"/>
              <a:gd name="connsiteX642" fmla="*/ 1704740 w 4318489"/>
              <a:gd name="connsiteY642" fmla="*/ 4349402 h 5413458"/>
              <a:gd name="connsiteX643" fmla="*/ 1713237 w 4318489"/>
              <a:gd name="connsiteY643" fmla="*/ 4349402 h 5413458"/>
              <a:gd name="connsiteX644" fmla="*/ 1764208 w 4318489"/>
              <a:gd name="connsiteY644" fmla="*/ 4361425 h 5413458"/>
              <a:gd name="connsiteX645" fmla="*/ 1764208 w 4318489"/>
              <a:gd name="connsiteY645" fmla="*/ 4340385 h 5413458"/>
              <a:gd name="connsiteX646" fmla="*/ 1713237 w 4318489"/>
              <a:gd name="connsiteY646" fmla="*/ 4340385 h 5413458"/>
              <a:gd name="connsiteX647" fmla="*/ 1713237 w 4318489"/>
              <a:gd name="connsiteY647" fmla="*/ 4319345 h 5413458"/>
              <a:gd name="connsiteX648" fmla="*/ 1724564 w 4318489"/>
              <a:gd name="connsiteY648" fmla="*/ 4295299 h 5413458"/>
              <a:gd name="connsiteX649" fmla="*/ 1744386 w 4318489"/>
              <a:gd name="connsiteY649" fmla="*/ 4307322 h 5413458"/>
              <a:gd name="connsiteX650" fmla="*/ 1764208 w 4318489"/>
              <a:gd name="connsiteY650" fmla="*/ 4307322 h 5413458"/>
              <a:gd name="connsiteX651" fmla="*/ 1764208 w 4318489"/>
              <a:gd name="connsiteY651" fmla="*/ 4295299 h 5413458"/>
              <a:gd name="connsiteX652" fmla="*/ 1713237 w 4318489"/>
              <a:gd name="connsiteY652" fmla="*/ 4244200 h 5413458"/>
              <a:gd name="connsiteX653" fmla="*/ 1713237 w 4318489"/>
              <a:gd name="connsiteY653" fmla="*/ 4232176 h 5413458"/>
              <a:gd name="connsiteX654" fmla="*/ 1724564 w 4318489"/>
              <a:gd name="connsiteY654" fmla="*/ 4202118 h 5413458"/>
              <a:gd name="connsiteX655" fmla="*/ 1744386 w 4318489"/>
              <a:gd name="connsiteY655" fmla="*/ 4202118 h 5413458"/>
              <a:gd name="connsiteX656" fmla="*/ 1744386 w 4318489"/>
              <a:gd name="connsiteY656" fmla="*/ 4244200 h 5413458"/>
              <a:gd name="connsiteX657" fmla="*/ 1752881 w 4318489"/>
              <a:gd name="connsiteY657" fmla="*/ 4244200 h 5413458"/>
              <a:gd name="connsiteX658" fmla="*/ 1784032 w 4318489"/>
              <a:gd name="connsiteY658" fmla="*/ 4211136 h 5413458"/>
              <a:gd name="connsiteX659" fmla="*/ 1733059 w 4318489"/>
              <a:gd name="connsiteY659" fmla="*/ 4135991 h 5413458"/>
              <a:gd name="connsiteX660" fmla="*/ 1733059 w 4318489"/>
              <a:gd name="connsiteY660" fmla="*/ 4126974 h 5413458"/>
              <a:gd name="connsiteX661" fmla="*/ 1752881 w 4318489"/>
              <a:gd name="connsiteY661" fmla="*/ 4126974 h 5413458"/>
              <a:gd name="connsiteX662" fmla="*/ 1752881 w 4318489"/>
              <a:gd name="connsiteY662" fmla="*/ 4105932 h 5413458"/>
              <a:gd name="connsiteX663" fmla="*/ 1733059 w 4318489"/>
              <a:gd name="connsiteY663" fmla="*/ 4105932 h 5413458"/>
              <a:gd name="connsiteX664" fmla="*/ 1733059 w 4318489"/>
              <a:gd name="connsiteY664" fmla="*/ 4084892 h 5413458"/>
              <a:gd name="connsiteX665" fmla="*/ 1752881 w 4318489"/>
              <a:gd name="connsiteY665" fmla="*/ 4084892 h 5413458"/>
              <a:gd name="connsiteX666" fmla="*/ 1784032 w 4318489"/>
              <a:gd name="connsiteY666" fmla="*/ 4105932 h 5413458"/>
              <a:gd name="connsiteX667" fmla="*/ 1792527 w 4318489"/>
              <a:gd name="connsiteY667" fmla="*/ 4105932 h 5413458"/>
              <a:gd name="connsiteX668" fmla="*/ 1784032 w 4318489"/>
              <a:gd name="connsiteY668" fmla="*/ 4084892 h 5413458"/>
              <a:gd name="connsiteX669" fmla="*/ 1792527 w 4318489"/>
              <a:gd name="connsiteY669" fmla="*/ 4051828 h 5413458"/>
              <a:gd name="connsiteX670" fmla="*/ 1772705 w 4318489"/>
              <a:gd name="connsiteY670" fmla="*/ 4030786 h 5413458"/>
              <a:gd name="connsiteX671" fmla="*/ 1752881 w 4318489"/>
              <a:gd name="connsiteY671" fmla="*/ 4042810 h 5413458"/>
              <a:gd name="connsiteX672" fmla="*/ 1744386 w 4318489"/>
              <a:gd name="connsiteY672" fmla="*/ 4042810 h 5413458"/>
              <a:gd name="connsiteX673" fmla="*/ 1724564 w 4318489"/>
              <a:gd name="connsiteY673" fmla="*/ 3967666 h 5413458"/>
              <a:gd name="connsiteX674" fmla="*/ 1724564 w 4318489"/>
              <a:gd name="connsiteY674" fmla="*/ 3946624 h 5413458"/>
              <a:gd name="connsiteX675" fmla="*/ 1744386 w 4318489"/>
              <a:gd name="connsiteY675" fmla="*/ 3925584 h 5413458"/>
              <a:gd name="connsiteX676" fmla="*/ 1764208 w 4318489"/>
              <a:gd name="connsiteY676" fmla="*/ 3925584 h 5413458"/>
              <a:gd name="connsiteX677" fmla="*/ 1792527 w 4318489"/>
              <a:gd name="connsiteY677" fmla="*/ 3946624 h 5413458"/>
              <a:gd name="connsiteX678" fmla="*/ 1803854 w 4318489"/>
              <a:gd name="connsiteY678" fmla="*/ 3925584 h 5413458"/>
              <a:gd name="connsiteX679" fmla="*/ 1492356 w 4318489"/>
              <a:gd name="connsiteY679" fmla="*/ 3721189 h 5413458"/>
              <a:gd name="connsiteX680" fmla="*/ 1492356 w 4318489"/>
              <a:gd name="connsiteY680" fmla="*/ 3700149 h 5413458"/>
              <a:gd name="connsiteX681" fmla="*/ 1523506 w 4318489"/>
              <a:gd name="connsiteY681" fmla="*/ 3670090 h 5413458"/>
              <a:gd name="connsiteX682" fmla="*/ 1543328 w 4318489"/>
              <a:gd name="connsiteY682" fmla="*/ 3670090 h 5413458"/>
              <a:gd name="connsiteX683" fmla="*/ 1772705 w 4318489"/>
              <a:gd name="connsiteY683" fmla="*/ 3808358 h 5413458"/>
              <a:gd name="connsiteX684" fmla="*/ 1784032 w 4318489"/>
              <a:gd name="connsiteY684" fmla="*/ 3808358 h 5413458"/>
              <a:gd name="connsiteX685" fmla="*/ 1803854 w 4318489"/>
              <a:gd name="connsiteY685" fmla="*/ 3787316 h 5413458"/>
              <a:gd name="connsiteX686" fmla="*/ 1823676 w 4318489"/>
              <a:gd name="connsiteY686" fmla="*/ 3808358 h 5413458"/>
              <a:gd name="connsiteX687" fmla="*/ 1823676 w 4318489"/>
              <a:gd name="connsiteY687" fmla="*/ 3766276 h 5413458"/>
              <a:gd name="connsiteX688" fmla="*/ 1752881 w 4318489"/>
              <a:gd name="connsiteY688" fmla="*/ 3721189 h 5413458"/>
              <a:gd name="connsiteX689" fmla="*/ 1752881 w 4318489"/>
              <a:gd name="connsiteY689" fmla="*/ 3712172 h 5413458"/>
              <a:gd name="connsiteX690" fmla="*/ 1784032 w 4318489"/>
              <a:gd name="connsiteY690" fmla="*/ 3679107 h 5413458"/>
              <a:gd name="connsiteX691" fmla="*/ 1752881 w 4318489"/>
              <a:gd name="connsiteY691" fmla="*/ 3615985 h 5413458"/>
              <a:gd name="connsiteX692" fmla="*/ 1764208 w 4318489"/>
              <a:gd name="connsiteY692" fmla="*/ 3573905 h 5413458"/>
              <a:gd name="connsiteX693" fmla="*/ 1752881 w 4318489"/>
              <a:gd name="connsiteY693" fmla="*/ 3531823 h 5413458"/>
              <a:gd name="connsiteX694" fmla="*/ 1772705 w 4318489"/>
              <a:gd name="connsiteY694" fmla="*/ 3519799 h 5413458"/>
              <a:gd name="connsiteX695" fmla="*/ 1803854 w 4318489"/>
              <a:gd name="connsiteY695" fmla="*/ 3573905 h 5413458"/>
              <a:gd name="connsiteX696" fmla="*/ 1835003 w 4318489"/>
              <a:gd name="connsiteY696" fmla="*/ 3573905 h 5413458"/>
              <a:gd name="connsiteX697" fmla="*/ 1843498 w 4318489"/>
              <a:gd name="connsiteY697" fmla="*/ 3519799 h 5413458"/>
              <a:gd name="connsiteX698" fmla="*/ 1792527 w 4318489"/>
              <a:gd name="connsiteY698" fmla="*/ 3510782 h 5413458"/>
              <a:gd name="connsiteX699" fmla="*/ 1792527 w 4318489"/>
              <a:gd name="connsiteY699" fmla="*/ 3477719 h 5413458"/>
              <a:gd name="connsiteX700" fmla="*/ 1894471 w 4318489"/>
              <a:gd name="connsiteY700" fmla="*/ 3423614 h 5413458"/>
              <a:gd name="connsiteX701" fmla="*/ 1874649 w 4318489"/>
              <a:gd name="connsiteY701" fmla="*/ 3414597 h 5413458"/>
              <a:gd name="connsiteX702" fmla="*/ 1843498 w 4318489"/>
              <a:gd name="connsiteY702" fmla="*/ 3414597 h 5413458"/>
              <a:gd name="connsiteX703" fmla="*/ 1823676 w 4318489"/>
              <a:gd name="connsiteY703" fmla="*/ 3372516 h 5413458"/>
              <a:gd name="connsiteX704" fmla="*/ 1792527 w 4318489"/>
              <a:gd name="connsiteY704" fmla="*/ 3402573 h 5413458"/>
              <a:gd name="connsiteX705" fmla="*/ 1784032 w 4318489"/>
              <a:gd name="connsiteY705" fmla="*/ 3381533 h 5413458"/>
              <a:gd name="connsiteX706" fmla="*/ 1784032 w 4318489"/>
              <a:gd name="connsiteY706" fmla="*/ 3372516 h 5413458"/>
              <a:gd name="connsiteX707" fmla="*/ 1812349 w 4318489"/>
              <a:gd name="connsiteY707" fmla="*/ 3351475 h 5413458"/>
              <a:gd name="connsiteX708" fmla="*/ 1812349 w 4318489"/>
              <a:gd name="connsiteY708" fmla="*/ 3327428 h 5413458"/>
              <a:gd name="connsiteX709" fmla="*/ 1792527 w 4318489"/>
              <a:gd name="connsiteY709" fmla="*/ 3243266 h 5413458"/>
              <a:gd name="connsiteX710" fmla="*/ 1792527 w 4318489"/>
              <a:gd name="connsiteY710" fmla="*/ 3222225 h 5413458"/>
              <a:gd name="connsiteX711" fmla="*/ 1803854 w 4318489"/>
              <a:gd name="connsiteY711" fmla="*/ 3222225 h 5413458"/>
              <a:gd name="connsiteX712" fmla="*/ 1823676 w 4318489"/>
              <a:gd name="connsiteY712" fmla="*/ 3234249 h 5413458"/>
              <a:gd name="connsiteX713" fmla="*/ 1854826 w 4318489"/>
              <a:gd name="connsiteY713" fmla="*/ 3189162 h 5413458"/>
              <a:gd name="connsiteX714" fmla="*/ 1883144 w 4318489"/>
              <a:gd name="connsiteY714" fmla="*/ 3222225 h 5413458"/>
              <a:gd name="connsiteX715" fmla="*/ 1914294 w 4318489"/>
              <a:gd name="connsiteY715" fmla="*/ 3147080 h 5413458"/>
              <a:gd name="connsiteX716" fmla="*/ 1902966 w 4318489"/>
              <a:gd name="connsiteY716" fmla="*/ 3117023 h 5413458"/>
              <a:gd name="connsiteX717" fmla="*/ 1874649 w 4318489"/>
              <a:gd name="connsiteY717" fmla="*/ 3126040 h 5413458"/>
              <a:gd name="connsiteX718" fmla="*/ 1823676 w 4318489"/>
              <a:gd name="connsiteY718" fmla="*/ 3117023 h 5413458"/>
              <a:gd name="connsiteX719" fmla="*/ 1823676 w 4318489"/>
              <a:gd name="connsiteY719" fmla="*/ 3083958 h 5413458"/>
              <a:gd name="connsiteX720" fmla="*/ 1854826 w 4318489"/>
              <a:gd name="connsiteY720" fmla="*/ 3104999 h 5413458"/>
              <a:gd name="connsiteX721" fmla="*/ 1902966 w 4318489"/>
              <a:gd name="connsiteY721" fmla="*/ 3029854 h 5413458"/>
              <a:gd name="connsiteX722" fmla="*/ 1902966 w 4318489"/>
              <a:gd name="connsiteY722" fmla="*/ 3008812 h 5413458"/>
              <a:gd name="connsiteX723" fmla="*/ 1883144 w 4318489"/>
              <a:gd name="connsiteY723" fmla="*/ 3020836 h 5413458"/>
              <a:gd name="connsiteX724" fmla="*/ 1863322 w 4318489"/>
              <a:gd name="connsiteY724" fmla="*/ 3020836 h 5413458"/>
              <a:gd name="connsiteX725" fmla="*/ 1863322 w 4318489"/>
              <a:gd name="connsiteY725" fmla="*/ 2999795 h 5413458"/>
              <a:gd name="connsiteX726" fmla="*/ 1874649 w 4318489"/>
              <a:gd name="connsiteY726" fmla="*/ 2978755 h 5413458"/>
              <a:gd name="connsiteX727" fmla="*/ 1843498 w 4318489"/>
              <a:gd name="connsiteY727" fmla="*/ 2978755 h 5413458"/>
              <a:gd name="connsiteX728" fmla="*/ 1823676 w 4318489"/>
              <a:gd name="connsiteY728" fmla="*/ 2987772 h 5413458"/>
              <a:gd name="connsiteX729" fmla="*/ 1803854 w 4318489"/>
              <a:gd name="connsiteY729" fmla="*/ 2936673 h 5413458"/>
              <a:gd name="connsiteX730" fmla="*/ 1894471 w 4318489"/>
              <a:gd name="connsiteY730" fmla="*/ 2861529 h 5413458"/>
              <a:gd name="connsiteX731" fmla="*/ 1883144 w 4318489"/>
              <a:gd name="connsiteY731" fmla="*/ 2840487 h 5413458"/>
              <a:gd name="connsiteX732" fmla="*/ 1902966 w 4318489"/>
              <a:gd name="connsiteY732" fmla="*/ 2828464 h 5413458"/>
              <a:gd name="connsiteX733" fmla="*/ 1953939 w 4318489"/>
              <a:gd name="connsiteY733" fmla="*/ 2840487 h 5413458"/>
              <a:gd name="connsiteX734" fmla="*/ 1953939 w 4318489"/>
              <a:gd name="connsiteY734" fmla="*/ 2786384 h 5413458"/>
              <a:gd name="connsiteX735" fmla="*/ 1883144 w 4318489"/>
              <a:gd name="connsiteY735" fmla="*/ 2765342 h 5413458"/>
              <a:gd name="connsiteX736" fmla="*/ 1874649 w 4318489"/>
              <a:gd name="connsiteY736" fmla="*/ 2807424 h 5413458"/>
              <a:gd name="connsiteX737" fmla="*/ 1854826 w 4318489"/>
              <a:gd name="connsiteY737" fmla="*/ 2798407 h 5413458"/>
              <a:gd name="connsiteX738" fmla="*/ 1823676 w 4318489"/>
              <a:gd name="connsiteY738" fmla="*/ 2807424 h 5413458"/>
              <a:gd name="connsiteX739" fmla="*/ 1823676 w 4318489"/>
              <a:gd name="connsiteY739" fmla="*/ 2777365 h 5413458"/>
              <a:gd name="connsiteX740" fmla="*/ 1835003 w 4318489"/>
              <a:gd name="connsiteY740" fmla="*/ 2777365 h 5413458"/>
              <a:gd name="connsiteX741" fmla="*/ 1854826 w 4318489"/>
              <a:gd name="connsiteY741" fmla="*/ 2786384 h 5413458"/>
              <a:gd name="connsiteX742" fmla="*/ 1894471 w 4318489"/>
              <a:gd name="connsiteY742" fmla="*/ 2744302 h 5413458"/>
              <a:gd name="connsiteX743" fmla="*/ 1894471 w 4318489"/>
              <a:gd name="connsiteY743" fmla="*/ 2732279 h 5413458"/>
              <a:gd name="connsiteX744" fmla="*/ 1874649 w 4318489"/>
              <a:gd name="connsiteY744" fmla="*/ 2732279 h 5413458"/>
              <a:gd name="connsiteX745" fmla="*/ 1823676 w 4318489"/>
              <a:gd name="connsiteY745" fmla="*/ 2744302 h 5413458"/>
              <a:gd name="connsiteX746" fmla="*/ 1823676 w 4318489"/>
              <a:gd name="connsiteY746" fmla="*/ 2723262 h 5413458"/>
              <a:gd name="connsiteX747" fmla="*/ 1835003 w 4318489"/>
              <a:gd name="connsiteY747" fmla="*/ 2702221 h 5413458"/>
              <a:gd name="connsiteX748" fmla="*/ 1633946 w 4318489"/>
              <a:gd name="connsiteY748" fmla="*/ 2563954 h 5413458"/>
              <a:gd name="connsiteX749" fmla="*/ 1472534 w 4318489"/>
              <a:gd name="connsiteY749" fmla="*/ 2392623 h 5413458"/>
              <a:gd name="connsiteX750" fmla="*/ 1472534 w 4318489"/>
              <a:gd name="connsiteY750" fmla="*/ 2383606 h 5413458"/>
              <a:gd name="connsiteX751" fmla="*/ 1512178 w 4318489"/>
              <a:gd name="connsiteY751" fmla="*/ 2317477 h 5413458"/>
              <a:gd name="connsiteX752" fmla="*/ 1523506 w 4318489"/>
              <a:gd name="connsiteY752" fmla="*/ 2317477 h 5413458"/>
              <a:gd name="connsiteX753" fmla="*/ 1642442 w 4318489"/>
              <a:gd name="connsiteY753" fmla="*/ 2476785 h 5413458"/>
              <a:gd name="connsiteX754" fmla="*/ 1803854 w 4318489"/>
              <a:gd name="connsiteY754" fmla="*/ 2594012 h 5413458"/>
              <a:gd name="connsiteX755" fmla="*/ 1812349 w 4318489"/>
              <a:gd name="connsiteY755" fmla="*/ 2594012 h 5413458"/>
              <a:gd name="connsiteX756" fmla="*/ 1854826 w 4318489"/>
              <a:gd name="connsiteY756" fmla="*/ 2551931 h 5413458"/>
              <a:gd name="connsiteX757" fmla="*/ 1854826 w 4318489"/>
              <a:gd name="connsiteY757" fmla="*/ 2542913 h 5413458"/>
              <a:gd name="connsiteX758" fmla="*/ 1843498 w 4318489"/>
              <a:gd name="connsiteY758" fmla="*/ 2521872 h 5413458"/>
              <a:gd name="connsiteX759" fmla="*/ 1874649 w 4318489"/>
              <a:gd name="connsiteY759" fmla="*/ 2488808 h 5413458"/>
              <a:gd name="connsiteX760" fmla="*/ 1812349 w 4318489"/>
              <a:gd name="connsiteY760" fmla="*/ 2392623 h 5413458"/>
              <a:gd name="connsiteX761" fmla="*/ 1835003 w 4318489"/>
              <a:gd name="connsiteY761" fmla="*/ 2392623 h 5413458"/>
              <a:gd name="connsiteX762" fmla="*/ 1835003 w 4318489"/>
              <a:gd name="connsiteY762" fmla="*/ 2329500 h 5413458"/>
              <a:gd name="connsiteX763" fmla="*/ 1854826 w 4318489"/>
              <a:gd name="connsiteY763" fmla="*/ 2308460 h 5413458"/>
              <a:gd name="connsiteX764" fmla="*/ 1843498 w 4318489"/>
              <a:gd name="connsiteY764" fmla="*/ 2287420 h 5413458"/>
              <a:gd name="connsiteX765" fmla="*/ 1843498 w 4318489"/>
              <a:gd name="connsiteY765" fmla="*/ 2212275 h 5413458"/>
              <a:gd name="connsiteX766" fmla="*/ 1792527 w 4318489"/>
              <a:gd name="connsiteY766" fmla="*/ 2224298 h 5413458"/>
              <a:gd name="connsiteX767" fmla="*/ 1792527 w 4318489"/>
              <a:gd name="connsiteY767" fmla="*/ 2128112 h 5413458"/>
              <a:gd name="connsiteX768" fmla="*/ 1854826 w 4318489"/>
              <a:gd name="connsiteY768" fmla="*/ 2061984 h 5413458"/>
              <a:gd name="connsiteX769" fmla="*/ 1803854 w 4318489"/>
              <a:gd name="connsiteY769" fmla="*/ 1998862 h 5413458"/>
              <a:gd name="connsiteX770" fmla="*/ 1823676 w 4318489"/>
              <a:gd name="connsiteY770" fmla="*/ 1977821 h 5413458"/>
              <a:gd name="connsiteX771" fmla="*/ 1823676 w 4318489"/>
              <a:gd name="connsiteY771" fmla="*/ 1968804 h 5413458"/>
              <a:gd name="connsiteX772" fmla="*/ 1752881 w 4318489"/>
              <a:gd name="connsiteY772" fmla="*/ 1923716 h 5413458"/>
              <a:gd name="connsiteX773" fmla="*/ 1693413 w 4318489"/>
              <a:gd name="connsiteY773" fmla="*/ 1830537 h 5413458"/>
              <a:gd name="connsiteX774" fmla="*/ 1673591 w 4318489"/>
              <a:gd name="connsiteY774" fmla="*/ 1839554 h 5413458"/>
              <a:gd name="connsiteX775" fmla="*/ 1662264 w 4318489"/>
              <a:gd name="connsiteY775" fmla="*/ 1839554 h 5413458"/>
              <a:gd name="connsiteX776" fmla="*/ 1662264 w 4318489"/>
              <a:gd name="connsiteY776" fmla="*/ 1818513 h 5413458"/>
              <a:gd name="connsiteX777" fmla="*/ 1642442 w 4318489"/>
              <a:gd name="connsiteY777" fmla="*/ 1818513 h 5413458"/>
              <a:gd name="connsiteX778" fmla="*/ 1622619 w 4318489"/>
              <a:gd name="connsiteY778" fmla="*/ 1851577 h 5413458"/>
              <a:gd name="connsiteX779" fmla="*/ 1532001 w 4318489"/>
              <a:gd name="connsiteY779" fmla="*/ 1818513 h 5413458"/>
              <a:gd name="connsiteX780" fmla="*/ 1543328 w 4318489"/>
              <a:gd name="connsiteY780" fmla="*/ 1797473 h 5413458"/>
              <a:gd name="connsiteX781" fmla="*/ 1523506 w 4318489"/>
              <a:gd name="connsiteY781" fmla="*/ 1797473 h 5413458"/>
              <a:gd name="connsiteX782" fmla="*/ 1483861 w 4318489"/>
              <a:gd name="connsiteY782" fmla="*/ 1830537 h 5413458"/>
              <a:gd name="connsiteX783" fmla="*/ 1464038 w 4318489"/>
              <a:gd name="connsiteY783" fmla="*/ 1797473 h 5413458"/>
              <a:gd name="connsiteX784" fmla="*/ 1393244 w 4318489"/>
              <a:gd name="connsiteY784" fmla="*/ 1818513 h 5413458"/>
              <a:gd name="connsiteX785" fmla="*/ 1291298 w 4318489"/>
              <a:gd name="connsiteY785" fmla="*/ 1764410 h 5413458"/>
              <a:gd name="connsiteX786" fmla="*/ 1291298 w 4318489"/>
              <a:gd name="connsiteY786" fmla="*/ 1797473 h 5413458"/>
              <a:gd name="connsiteX787" fmla="*/ 1223335 w 4318489"/>
              <a:gd name="connsiteY787" fmla="*/ 1764410 h 5413458"/>
              <a:gd name="connsiteX788" fmla="*/ 1212008 w 4318489"/>
              <a:gd name="connsiteY788" fmla="*/ 1764410 h 5413458"/>
              <a:gd name="connsiteX789" fmla="*/ 1212008 w 4318489"/>
              <a:gd name="connsiteY789" fmla="*/ 1776433 h 5413458"/>
              <a:gd name="connsiteX790" fmla="*/ 1231831 w 4318489"/>
              <a:gd name="connsiteY790" fmla="*/ 1776433 h 5413458"/>
              <a:gd name="connsiteX791" fmla="*/ 1231831 w 4318489"/>
              <a:gd name="connsiteY791" fmla="*/ 1785450 h 5413458"/>
              <a:gd name="connsiteX792" fmla="*/ 1212008 w 4318489"/>
              <a:gd name="connsiteY792" fmla="*/ 1809496 h 5413458"/>
              <a:gd name="connsiteX793" fmla="*/ 1172363 w 4318489"/>
              <a:gd name="connsiteY793" fmla="*/ 1785450 h 5413458"/>
              <a:gd name="connsiteX794" fmla="*/ 1152540 w 4318489"/>
              <a:gd name="connsiteY794" fmla="*/ 1809496 h 5413458"/>
              <a:gd name="connsiteX795" fmla="*/ 1132718 w 4318489"/>
              <a:gd name="connsiteY795" fmla="*/ 1785450 h 5413458"/>
              <a:gd name="connsiteX796" fmla="*/ 1152540 w 4318489"/>
              <a:gd name="connsiteY796" fmla="*/ 1764410 h 5413458"/>
              <a:gd name="connsiteX797" fmla="*/ 1152540 w 4318489"/>
              <a:gd name="connsiteY797" fmla="*/ 1755391 h 5413458"/>
              <a:gd name="connsiteX798" fmla="*/ 1073250 w 4318489"/>
              <a:gd name="connsiteY798" fmla="*/ 1722328 h 5413458"/>
              <a:gd name="connsiteX799" fmla="*/ 1053428 w 4318489"/>
              <a:gd name="connsiteY799" fmla="*/ 1764410 h 5413458"/>
              <a:gd name="connsiteX800" fmla="*/ 1022278 w 4318489"/>
              <a:gd name="connsiteY800" fmla="*/ 1734351 h 5413458"/>
              <a:gd name="connsiteX801" fmla="*/ 1061923 w 4318489"/>
              <a:gd name="connsiteY801" fmla="*/ 1734351 h 5413458"/>
              <a:gd name="connsiteX802" fmla="*/ 1061923 w 4318489"/>
              <a:gd name="connsiteY802" fmla="*/ 1722328 h 5413458"/>
              <a:gd name="connsiteX803" fmla="*/ 1042100 w 4318489"/>
              <a:gd name="connsiteY803" fmla="*/ 1701288 h 5413458"/>
              <a:gd name="connsiteX804" fmla="*/ 982632 w 4318489"/>
              <a:gd name="connsiteY804" fmla="*/ 1755391 h 5413458"/>
              <a:gd name="connsiteX805" fmla="*/ 951483 w 4318489"/>
              <a:gd name="connsiteY805" fmla="*/ 1692269 h 5413458"/>
              <a:gd name="connsiteX806" fmla="*/ 821220 w 4318489"/>
              <a:gd name="connsiteY806" fmla="*/ 1734351 h 5413458"/>
              <a:gd name="connsiteX807" fmla="*/ 741930 w 4318489"/>
              <a:gd name="connsiteY807" fmla="*/ 1508915 h 5413458"/>
              <a:gd name="connsiteX808" fmla="*/ 600341 w 4318489"/>
              <a:gd name="connsiteY808" fmla="*/ 1457817 h 5413458"/>
              <a:gd name="connsiteX809" fmla="*/ 572022 w 4318489"/>
              <a:gd name="connsiteY809" fmla="*/ 1466834 h 5413458"/>
              <a:gd name="connsiteX810" fmla="*/ 572022 w 4318489"/>
              <a:gd name="connsiteY810" fmla="*/ 1445794 h 5413458"/>
              <a:gd name="connsiteX811" fmla="*/ 600341 w 4318489"/>
              <a:gd name="connsiteY811" fmla="*/ 1445794 h 5413458"/>
              <a:gd name="connsiteX812" fmla="*/ 600341 w 4318489"/>
              <a:gd name="connsiteY812" fmla="*/ 1436776 h 5413458"/>
              <a:gd name="connsiteX813" fmla="*/ 532377 w 4318489"/>
              <a:gd name="connsiteY813" fmla="*/ 1394695 h 5413458"/>
              <a:gd name="connsiteX814" fmla="*/ 532377 w 4318489"/>
              <a:gd name="connsiteY814" fmla="*/ 1382672 h 5413458"/>
              <a:gd name="connsiteX815" fmla="*/ 540873 w 4318489"/>
              <a:gd name="connsiteY815" fmla="*/ 1361632 h 5413458"/>
              <a:gd name="connsiteX816" fmla="*/ 470078 w 4318489"/>
              <a:gd name="connsiteY816" fmla="*/ 1202322 h 5413458"/>
              <a:gd name="connsiteX817" fmla="*/ 489900 w 4318489"/>
              <a:gd name="connsiteY817" fmla="*/ 1190300 h 5413458"/>
              <a:gd name="connsiteX818" fmla="*/ 580517 w 4318489"/>
              <a:gd name="connsiteY818" fmla="*/ 1223364 h 5413458"/>
              <a:gd name="connsiteX819" fmla="*/ 600341 w 4318489"/>
              <a:gd name="connsiteY819" fmla="*/ 1190300 h 5413458"/>
              <a:gd name="connsiteX820" fmla="*/ 880688 w 4318489"/>
              <a:gd name="connsiteY820" fmla="*/ 1298508 h 5413458"/>
              <a:gd name="connsiteX821" fmla="*/ 880688 w 4318489"/>
              <a:gd name="connsiteY821" fmla="*/ 1286485 h 5413458"/>
              <a:gd name="connsiteX822" fmla="*/ 812725 w 4318489"/>
              <a:gd name="connsiteY822" fmla="*/ 1160242 h 5413458"/>
              <a:gd name="connsiteX823" fmla="*/ 792903 w 4318489"/>
              <a:gd name="connsiteY823" fmla="*/ 1160242 h 5413458"/>
              <a:gd name="connsiteX824" fmla="*/ 792903 w 4318489"/>
              <a:gd name="connsiteY824" fmla="*/ 1190300 h 5413458"/>
              <a:gd name="connsiteX825" fmla="*/ 761753 w 4318489"/>
              <a:gd name="connsiteY825" fmla="*/ 1160242 h 5413458"/>
              <a:gd name="connsiteX826" fmla="*/ 761753 w 4318489"/>
              <a:gd name="connsiteY826" fmla="*/ 1127178 h 5413458"/>
              <a:gd name="connsiteX827" fmla="*/ 730603 w 4318489"/>
              <a:gd name="connsiteY827" fmla="*/ 1106137 h 5413458"/>
              <a:gd name="connsiteX828" fmla="*/ 702285 w 4318489"/>
              <a:gd name="connsiteY828" fmla="*/ 1118160 h 5413458"/>
              <a:gd name="connsiteX829" fmla="*/ 690958 w 4318489"/>
              <a:gd name="connsiteY829" fmla="*/ 1106137 h 5413458"/>
              <a:gd name="connsiteX830" fmla="*/ 702285 w 4318489"/>
              <a:gd name="connsiteY830" fmla="*/ 1052033 h 5413458"/>
              <a:gd name="connsiteX831" fmla="*/ 591845 w 4318489"/>
              <a:gd name="connsiteY831" fmla="*/ 955847 h 5413458"/>
              <a:gd name="connsiteX832" fmla="*/ 540873 w 4318489"/>
              <a:gd name="connsiteY832" fmla="*/ 850643 h 5413458"/>
              <a:gd name="connsiteX833" fmla="*/ 560695 w 4318489"/>
              <a:gd name="connsiteY833" fmla="*/ 850643 h 5413458"/>
              <a:gd name="connsiteX834" fmla="*/ 611668 w 4318489"/>
              <a:gd name="connsiteY834" fmla="*/ 883708 h 5413458"/>
              <a:gd name="connsiteX835" fmla="*/ 620163 w 4318489"/>
              <a:gd name="connsiteY835" fmla="*/ 841626 h 5413458"/>
              <a:gd name="connsiteX836" fmla="*/ 600341 w 4318489"/>
              <a:gd name="connsiteY836" fmla="*/ 817580 h 5413458"/>
              <a:gd name="connsiteX837" fmla="*/ 620163 w 4318489"/>
              <a:gd name="connsiteY837" fmla="*/ 775497 h 5413458"/>
              <a:gd name="connsiteX838" fmla="*/ 741930 w 4318489"/>
              <a:gd name="connsiteY838" fmla="*/ 796539 h 5413458"/>
              <a:gd name="connsiteX839" fmla="*/ 841044 w 4318489"/>
              <a:gd name="connsiteY839" fmla="*/ 787522 h 5413458"/>
              <a:gd name="connsiteX840" fmla="*/ 860866 w 4318489"/>
              <a:gd name="connsiteY840" fmla="*/ 787522 h 5413458"/>
              <a:gd name="connsiteX841" fmla="*/ 1061923 w 4318489"/>
              <a:gd name="connsiteY841" fmla="*/ 862666 h 5413458"/>
              <a:gd name="connsiteX842" fmla="*/ 1081746 w 4318489"/>
              <a:gd name="connsiteY842" fmla="*/ 850643 h 5413458"/>
              <a:gd name="connsiteX843" fmla="*/ 1101568 w 4318489"/>
              <a:gd name="connsiteY843" fmla="*/ 862666 h 5413458"/>
              <a:gd name="connsiteX844" fmla="*/ 1152540 w 4318489"/>
              <a:gd name="connsiteY844" fmla="*/ 850643 h 5413458"/>
              <a:gd name="connsiteX845" fmla="*/ 1192186 w 4318489"/>
              <a:gd name="connsiteY845" fmla="*/ 862666 h 5413458"/>
              <a:gd name="connsiteX846" fmla="*/ 1212008 w 4318489"/>
              <a:gd name="connsiteY846" fmla="*/ 850643 h 5413458"/>
              <a:gd name="connsiteX847" fmla="*/ 1313952 w 4318489"/>
              <a:gd name="connsiteY847" fmla="*/ 862666 h 5413458"/>
              <a:gd name="connsiteX848" fmla="*/ 1373420 w 4318489"/>
              <a:gd name="connsiteY848" fmla="*/ 862666 h 5413458"/>
              <a:gd name="connsiteX849" fmla="*/ 1483861 w 4318489"/>
              <a:gd name="connsiteY849" fmla="*/ 841626 h 5413458"/>
              <a:gd name="connsiteX850" fmla="*/ 1523506 w 4318489"/>
              <a:gd name="connsiteY850" fmla="*/ 850643 h 5413458"/>
              <a:gd name="connsiteX851" fmla="*/ 1532001 w 4318489"/>
              <a:gd name="connsiteY851" fmla="*/ 850643 h 5413458"/>
              <a:gd name="connsiteX852" fmla="*/ 1532001 w 4318489"/>
              <a:gd name="connsiteY852" fmla="*/ 841626 h 5413458"/>
              <a:gd name="connsiteX853" fmla="*/ 1421561 w 4318489"/>
              <a:gd name="connsiteY853" fmla="*/ 691335 h 5413458"/>
              <a:gd name="connsiteX854" fmla="*/ 1421561 w 4318489"/>
              <a:gd name="connsiteY854" fmla="*/ 637232 h 5413458"/>
              <a:gd name="connsiteX855" fmla="*/ 1444215 w 4318489"/>
              <a:gd name="connsiteY855" fmla="*/ 616191 h 5413458"/>
              <a:gd name="connsiteX856" fmla="*/ 1313952 w 4318489"/>
              <a:gd name="connsiteY856" fmla="*/ 510987 h 5413458"/>
              <a:gd name="connsiteX857" fmla="*/ 1322449 w 4318489"/>
              <a:gd name="connsiteY857" fmla="*/ 532027 h 5413458"/>
              <a:gd name="connsiteX858" fmla="*/ 1322449 w 4318489"/>
              <a:gd name="connsiteY858" fmla="*/ 541046 h 5413458"/>
              <a:gd name="connsiteX859" fmla="*/ 1291298 w 4318489"/>
              <a:gd name="connsiteY859" fmla="*/ 541046 h 5413458"/>
              <a:gd name="connsiteX860" fmla="*/ 1291298 w 4318489"/>
              <a:gd name="connsiteY860" fmla="*/ 532027 h 5413458"/>
              <a:gd name="connsiteX861" fmla="*/ 1313952 w 4318489"/>
              <a:gd name="connsiteY861" fmla="*/ 510987 h 5413458"/>
              <a:gd name="connsiteX862" fmla="*/ 229375 w 4318489"/>
              <a:gd name="connsiteY862" fmla="*/ 489947 h 5413458"/>
              <a:gd name="connsiteX863" fmla="*/ 331320 w 4318489"/>
              <a:gd name="connsiteY863" fmla="*/ 637232 h 5413458"/>
              <a:gd name="connsiteX864" fmla="*/ 300170 w 4318489"/>
              <a:gd name="connsiteY864" fmla="*/ 670295 h 5413458"/>
              <a:gd name="connsiteX865" fmla="*/ 201057 w 4318489"/>
              <a:gd name="connsiteY865" fmla="*/ 532027 h 5413458"/>
              <a:gd name="connsiteX866" fmla="*/ 201057 w 4318489"/>
              <a:gd name="connsiteY866" fmla="*/ 520006 h 5413458"/>
              <a:gd name="connsiteX867" fmla="*/ 229375 w 4318489"/>
              <a:gd name="connsiteY867" fmla="*/ 489947 h 5413458"/>
              <a:gd name="connsiteX868" fmla="*/ 19822 w 4318489"/>
              <a:gd name="connsiteY868" fmla="*/ 477924 h 5413458"/>
              <a:gd name="connsiteX869" fmla="*/ 59468 w 4318489"/>
              <a:gd name="connsiteY869" fmla="*/ 565092 h 5413458"/>
              <a:gd name="connsiteX870" fmla="*/ 59468 w 4318489"/>
              <a:gd name="connsiteY870" fmla="*/ 586132 h 5413458"/>
              <a:gd name="connsiteX871" fmla="*/ 39644 w 4318489"/>
              <a:gd name="connsiteY871" fmla="*/ 586132 h 5413458"/>
              <a:gd name="connsiteX872" fmla="*/ 0 w 4318489"/>
              <a:gd name="connsiteY872" fmla="*/ 532027 h 5413458"/>
              <a:gd name="connsiteX873" fmla="*/ 0 w 4318489"/>
              <a:gd name="connsiteY873" fmla="*/ 498964 h 5413458"/>
              <a:gd name="connsiteX874" fmla="*/ 19822 w 4318489"/>
              <a:gd name="connsiteY874" fmla="*/ 477924 h 5413458"/>
              <a:gd name="connsiteX875" fmla="*/ 19822 w 4318489"/>
              <a:gd name="connsiteY875" fmla="*/ 0 h 5413458"/>
              <a:gd name="connsiteX876" fmla="*/ 189730 w 4318489"/>
              <a:gd name="connsiteY876" fmla="*/ 288557 h 5413458"/>
              <a:gd name="connsiteX877" fmla="*/ 249198 w 4318489"/>
              <a:gd name="connsiteY877" fmla="*/ 381738 h 5413458"/>
              <a:gd name="connsiteX878" fmla="*/ 249198 w 4318489"/>
              <a:gd name="connsiteY878" fmla="*/ 402778 h 5413458"/>
              <a:gd name="connsiteX879" fmla="*/ 229375 w 4318489"/>
              <a:gd name="connsiteY879" fmla="*/ 426824 h 5413458"/>
              <a:gd name="connsiteX880" fmla="*/ 130262 w 4318489"/>
              <a:gd name="connsiteY880" fmla="*/ 213413 h 5413458"/>
              <a:gd name="connsiteX881" fmla="*/ 118934 w 4318489"/>
              <a:gd name="connsiteY881" fmla="*/ 213413 h 5413458"/>
              <a:gd name="connsiteX882" fmla="*/ 99112 w 4318489"/>
              <a:gd name="connsiteY882" fmla="*/ 243470 h 5413458"/>
              <a:gd name="connsiteX883" fmla="*/ 59468 w 4318489"/>
              <a:gd name="connsiteY883" fmla="*/ 201390 h 5413458"/>
              <a:gd name="connsiteX884" fmla="*/ 110439 w 4318489"/>
              <a:gd name="connsiteY884" fmla="*/ 201390 h 5413458"/>
              <a:gd name="connsiteX885" fmla="*/ 0 w 4318489"/>
              <a:gd name="connsiteY885" fmla="*/ 54105 h 5413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Lst>
            <a:rect l="l" t="t" r="r" b="b"/>
            <a:pathLst>
              <a:path w="4318489" h="5413458">
                <a:moveTo>
                  <a:pt x="1614123" y="5308256"/>
                </a:moveTo>
                <a:lnTo>
                  <a:pt x="1642442" y="5308256"/>
                </a:lnTo>
                <a:lnTo>
                  <a:pt x="1642442" y="5359353"/>
                </a:lnTo>
                <a:cubicBezTo>
                  <a:pt x="1642442" y="5373381"/>
                  <a:pt x="1635834" y="5380395"/>
                  <a:pt x="1622619" y="5380395"/>
                </a:cubicBezTo>
                <a:lnTo>
                  <a:pt x="1614123" y="5359353"/>
                </a:lnTo>
                <a:close/>
                <a:moveTo>
                  <a:pt x="2775161" y="5124901"/>
                </a:moveTo>
                <a:cubicBezTo>
                  <a:pt x="2788376" y="5128909"/>
                  <a:pt x="2794983" y="5136924"/>
                  <a:pt x="2794983" y="5148948"/>
                </a:cubicBezTo>
                <a:lnTo>
                  <a:pt x="2794983" y="5157965"/>
                </a:lnTo>
                <a:cubicBezTo>
                  <a:pt x="2794983" y="5171992"/>
                  <a:pt x="2788376" y="5179005"/>
                  <a:pt x="2775161" y="5179005"/>
                </a:cubicBezTo>
                <a:cubicBezTo>
                  <a:pt x="2761945" y="5179005"/>
                  <a:pt x="2755338" y="5171992"/>
                  <a:pt x="2755338" y="5157965"/>
                </a:cubicBezTo>
                <a:lnTo>
                  <a:pt x="2755338" y="5148948"/>
                </a:lnTo>
                <a:cubicBezTo>
                  <a:pt x="2757225" y="5132916"/>
                  <a:pt x="2763834" y="5124901"/>
                  <a:pt x="2775161" y="5124901"/>
                </a:cubicBezTo>
                <a:close/>
                <a:moveTo>
                  <a:pt x="3047013" y="5031720"/>
                </a:moveTo>
                <a:lnTo>
                  <a:pt x="3055508" y="5031720"/>
                </a:lnTo>
                <a:cubicBezTo>
                  <a:pt x="3068723" y="5033724"/>
                  <a:pt x="3075330" y="5040739"/>
                  <a:pt x="3075330" y="5052762"/>
                </a:cubicBezTo>
                <a:lnTo>
                  <a:pt x="3055508" y="5061779"/>
                </a:lnTo>
                <a:lnTo>
                  <a:pt x="3047013" y="5061779"/>
                </a:lnTo>
                <a:close/>
                <a:moveTo>
                  <a:pt x="3015864" y="4902471"/>
                </a:moveTo>
                <a:cubicBezTo>
                  <a:pt x="3029079" y="4904475"/>
                  <a:pt x="3035686" y="4911488"/>
                  <a:pt x="3035686" y="4923511"/>
                </a:cubicBezTo>
                <a:cubicBezTo>
                  <a:pt x="3035686" y="4937538"/>
                  <a:pt x="3029079" y="4944552"/>
                  <a:pt x="3015864" y="4944552"/>
                </a:cubicBezTo>
                <a:lnTo>
                  <a:pt x="2996040" y="4914494"/>
                </a:lnTo>
                <a:close/>
                <a:moveTo>
                  <a:pt x="1582974" y="4860389"/>
                </a:moveTo>
                <a:lnTo>
                  <a:pt x="1614123" y="4860389"/>
                </a:lnTo>
                <a:lnTo>
                  <a:pt x="1622619" y="4935535"/>
                </a:lnTo>
                <a:lnTo>
                  <a:pt x="1602796" y="4944552"/>
                </a:lnTo>
                <a:lnTo>
                  <a:pt x="1594301" y="4944552"/>
                </a:lnTo>
                <a:cubicBezTo>
                  <a:pt x="1594301" y="4926518"/>
                  <a:pt x="1590525" y="4898464"/>
                  <a:pt x="1582974" y="4860389"/>
                </a:cubicBezTo>
                <a:close/>
                <a:moveTo>
                  <a:pt x="1835003" y="4701081"/>
                </a:moveTo>
                <a:lnTo>
                  <a:pt x="1835003" y="4755187"/>
                </a:lnTo>
                <a:lnTo>
                  <a:pt x="1823676" y="4755187"/>
                </a:lnTo>
                <a:cubicBezTo>
                  <a:pt x="1816124" y="4755187"/>
                  <a:pt x="1812349" y="4751179"/>
                  <a:pt x="1812349" y="4743163"/>
                </a:cubicBezTo>
                <a:lnTo>
                  <a:pt x="1792527" y="4755187"/>
                </a:lnTo>
                <a:cubicBezTo>
                  <a:pt x="1779312" y="4747171"/>
                  <a:pt x="1769872" y="4743163"/>
                  <a:pt x="1764208" y="4743163"/>
                </a:cubicBezTo>
                <a:lnTo>
                  <a:pt x="1764208" y="4764204"/>
                </a:lnTo>
                <a:lnTo>
                  <a:pt x="1823676" y="4764204"/>
                </a:lnTo>
                <a:lnTo>
                  <a:pt x="1823676" y="4797269"/>
                </a:lnTo>
                <a:cubicBezTo>
                  <a:pt x="1823676" y="4831333"/>
                  <a:pt x="1817069" y="4848366"/>
                  <a:pt x="1803854" y="4848366"/>
                </a:cubicBezTo>
                <a:lnTo>
                  <a:pt x="1812349" y="4872413"/>
                </a:lnTo>
                <a:lnTo>
                  <a:pt x="1792527" y="4902471"/>
                </a:lnTo>
                <a:lnTo>
                  <a:pt x="1812349" y="4914494"/>
                </a:lnTo>
                <a:lnTo>
                  <a:pt x="1823676" y="4914494"/>
                </a:lnTo>
                <a:cubicBezTo>
                  <a:pt x="1850106" y="4914494"/>
                  <a:pt x="1867097" y="4861392"/>
                  <a:pt x="1874649" y="4755187"/>
                </a:cubicBezTo>
                <a:cubicBezTo>
                  <a:pt x="1861433" y="4755187"/>
                  <a:pt x="1854826" y="4737151"/>
                  <a:pt x="1854826" y="4701081"/>
                </a:cubicBezTo>
                <a:close/>
                <a:moveTo>
                  <a:pt x="2684542" y="4659001"/>
                </a:moveTo>
                <a:lnTo>
                  <a:pt x="2704366" y="4659001"/>
                </a:lnTo>
                <a:cubicBezTo>
                  <a:pt x="2713806" y="4659001"/>
                  <a:pt x="2724188" y="4669020"/>
                  <a:pt x="2735515" y="4689058"/>
                </a:cubicBezTo>
                <a:lnTo>
                  <a:pt x="2735515" y="4710100"/>
                </a:lnTo>
                <a:cubicBezTo>
                  <a:pt x="2735515" y="4726130"/>
                  <a:pt x="2728908" y="4734146"/>
                  <a:pt x="2715693" y="4734146"/>
                </a:cubicBezTo>
                <a:lnTo>
                  <a:pt x="2695870" y="4734146"/>
                </a:lnTo>
                <a:cubicBezTo>
                  <a:pt x="2686431" y="4734146"/>
                  <a:pt x="2676047" y="4723124"/>
                  <a:pt x="2664720" y="4701081"/>
                </a:cubicBezTo>
                <a:lnTo>
                  <a:pt x="2664720" y="4680041"/>
                </a:lnTo>
                <a:cubicBezTo>
                  <a:pt x="2666608" y="4666014"/>
                  <a:pt x="2673215" y="4659001"/>
                  <a:pt x="2684542" y="4659001"/>
                </a:cubicBezTo>
                <a:close/>
                <a:moveTo>
                  <a:pt x="2834628" y="4604896"/>
                </a:moveTo>
                <a:lnTo>
                  <a:pt x="2845955" y="4625937"/>
                </a:lnTo>
                <a:lnTo>
                  <a:pt x="2826133" y="4637961"/>
                </a:lnTo>
                <a:lnTo>
                  <a:pt x="2814806" y="4616919"/>
                </a:lnTo>
                <a:close/>
                <a:moveTo>
                  <a:pt x="1812349" y="4595879"/>
                </a:moveTo>
                <a:cubicBezTo>
                  <a:pt x="1812349" y="4605898"/>
                  <a:pt x="1805742" y="4619925"/>
                  <a:pt x="1792527" y="4637961"/>
                </a:cubicBezTo>
                <a:lnTo>
                  <a:pt x="1792527" y="4646978"/>
                </a:lnTo>
                <a:lnTo>
                  <a:pt x="1854826" y="4646978"/>
                </a:lnTo>
                <a:cubicBezTo>
                  <a:pt x="1841611" y="4628942"/>
                  <a:pt x="1835003" y="4611911"/>
                  <a:pt x="1835003" y="4595879"/>
                </a:cubicBezTo>
                <a:close/>
                <a:moveTo>
                  <a:pt x="1464038" y="4529752"/>
                </a:moveTo>
                <a:lnTo>
                  <a:pt x="1472534" y="4529752"/>
                </a:lnTo>
                <a:lnTo>
                  <a:pt x="1472534" y="4571832"/>
                </a:lnTo>
                <a:lnTo>
                  <a:pt x="1452711" y="4571832"/>
                </a:lnTo>
                <a:lnTo>
                  <a:pt x="1452711" y="4562815"/>
                </a:lnTo>
                <a:cubicBezTo>
                  <a:pt x="1460262" y="4548788"/>
                  <a:pt x="1464038" y="4537766"/>
                  <a:pt x="1464038" y="4529752"/>
                </a:cubicBezTo>
                <a:close/>
                <a:moveTo>
                  <a:pt x="2814806" y="4499693"/>
                </a:moveTo>
                <a:cubicBezTo>
                  <a:pt x="2824245" y="4499693"/>
                  <a:pt x="2834628" y="4509713"/>
                  <a:pt x="2845955" y="4529752"/>
                </a:cubicBezTo>
                <a:cubicBezTo>
                  <a:pt x="2845955" y="4537766"/>
                  <a:pt x="2842180" y="4541775"/>
                  <a:pt x="2834628" y="4541775"/>
                </a:cubicBezTo>
                <a:lnTo>
                  <a:pt x="2845955" y="4562815"/>
                </a:lnTo>
                <a:cubicBezTo>
                  <a:pt x="2845955" y="4576842"/>
                  <a:pt x="2839347" y="4583856"/>
                  <a:pt x="2826133" y="4583856"/>
                </a:cubicBezTo>
                <a:lnTo>
                  <a:pt x="2794983" y="4520733"/>
                </a:lnTo>
                <a:cubicBezTo>
                  <a:pt x="2796871" y="4506706"/>
                  <a:pt x="2803478" y="4499693"/>
                  <a:pt x="2814806" y="4499693"/>
                </a:cubicBezTo>
                <a:close/>
                <a:moveTo>
                  <a:pt x="1724564" y="4487670"/>
                </a:moveTo>
                <a:lnTo>
                  <a:pt x="1724564" y="4529752"/>
                </a:lnTo>
                <a:cubicBezTo>
                  <a:pt x="1737779" y="4529752"/>
                  <a:pt x="1744386" y="4522737"/>
                  <a:pt x="1744386" y="4508710"/>
                </a:cubicBezTo>
                <a:lnTo>
                  <a:pt x="1744386" y="4487670"/>
                </a:lnTo>
                <a:close/>
                <a:moveTo>
                  <a:pt x="1653769" y="4403507"/>
                </a:moveTo>
                <a:lnTo>
                  <a:pt x="1662264" y="4403507"/>
                </a:lnTo>
                <a:lnTo>
                  <a:pt x="1662264" y="4412524"/>
                </a:lnTo>
                <a:cubicBezTo>
                  <a:pt x="1662264" y="4426551"/>
                  <a:pt x="1655656" y="4433565"/>
                  <a:pt x="1642442" y="4433565"/>
                </a:cubicBezTo>
                <a:lnTo>
                  <a:pt x="1633946" y="4412524"/>
                </a:lnTo>
                <a:close/>
                <a:moveTo>
                  <a:pt x="1784032" y="4328362"/>
                </a:moveTo>
                <a:lnTo>
                  <a:pt x="1784032" y="4361425"/>
                </a:lnTo>
                <a:cubicBezTo>
                  <a:pt x="1785919" y="4375452"/>
                  <a:pt x="1792527" y="4382467"/>
                  <a:pt x="1803854" y="4382467"/>
                </a:cubicBezTo>
                <a:cubicBezTo>
                  <a:pt x="1796302" y="4396494"/>
                  <a:pt x="1792527" y="4406514"/>
                  <a:pt x="1792527" y="4412524"/>
                </a:cubicBezTo>
                <a:cubicBezTo>
                  <a:pt x="1805742" y="4434567"/>
                  <a:pt x="1812349" y="4459616"/>
                  <a:pt x="1812349" y="4487670"/>
                </a:cubicBezTo>
                <a:cubicBezTo>
                  <a:pt x="1846331" y="4479654"/>
                  <a:pt x="1863322" y="4469634"/>
                  <a:pt x="1863322" y="4457611"/>
                </a:cubicBezTo>
                <a:cubicBezTo>
                  <a:pt x="1851995" y="4449597"/>
                  <a:pt x="1835003" y="4445588"/>
                  <a:pt x="1812349" y="4445588"/>
                </a:cubicBezTo>
                <a:lnTo>
                  <a:pt x="1812349" y="4433565"/>
                </a:lnTo>
                <a:lnTo>
                  <a:pt x="1835003" y="4403507"/>
                </a:lnTo>
                <a:cubicBezTo>
                  <a:pt x="1808574" y="4353411"/>
                  <a:pt x="1791582" y="4328362"/>
                  <a:pt x="1784032" y="4328362"/>
                </a:cubicBezTo>
                <a:close/>
                <a:moveTo>
                  <a:pt x="3485942" y="4286280"/>
                </a:moveTo>
                <a:lnTo>
                  <a:pt x="3497269" y="4286280"/>
                </a:lnTo>
                <a:cubicBezTo>
                  <a:pt x="3523699" y="4298303"/>
                  <a:pt x="3536913" y="4323352"/>
                  <a:pt x="3536913" y="4361425"/>
                </a:cubicBezTo>
                <a:cubicBezTo>
                  <a:pt x="3523699" y="4367438"/>
                  <a:pt x="3513316" y="4370444"/>
                  <a:pt x="3505764" y="4370444"/>
                </a:cubicBezTo>
                <a:cubicBezTo>
                  <a:pt x="3479334" y="4360424"/>
                  <a:pt x="3466118" y="4350405"/>
                  <a:pt x="3466118" y="4340385"/>
                </a:cubicBezTo>
                <a:lnTo>
                  <a:pt x="3466118" y="4307322"/>
                </a:lnTo>
                <a:cubicBezTo>
                  <a:pt x="3468007" y="4293295"/>
                  <a:pt x="3474615" y="4286280"/>
                  <a:pt x="3485942" y="4286280"/>
                </a:cubicBezTo>
                <a:close/>
                <a:moveTo>
                  <a:pt x="3157453" y="4286280"/>
                </a:moveTo>
                <a:cubicBezTo>
                  <a:pt x="3170667" y="4288285"/>
                  <a:pt x="3177276" y="4295299"/>
                  <a:pt x="3177276" y="4307322"/>
                </a:cubicBezTo>
                <a:lnTo>
                  <a:pt x="3157453" y="4319345"/>
                </a:lnTo>
                <a:close/>
                <a:moveTo>
                  <a:pt x="1784032" y="4253217"/>
                </a:moveTo>
                <a:cubicBezTo>
                  <a:pt x="1785919" y="4267243"/>
                  <a:pt x="1792527" y="4274257"/>
                  <a:pt x="1803854" y="4274257"/>
                </a:cubicBezTo>
                <a:lnTo>
                  <a:pt x="1812349" y="4253217"/>
                </a:lnTo>
                <a:close/>
                <a:moveTo>
                  <a:pt x="2854451" y="4181077"/>
                </a:moveTo>
                <a:lnTo>
                  <a:pt x="2885601" y="4181077"/>
                </a:lnTo>
                <a:cubicBezTo>
                  <a:pt x="2885601" y="4195104"/>
                  <a:pt x="2878993" y="4202118"/>
                  <a:pt x="2865778" y="4202118"/>
                </a:cubicBezTo>
                <a:close/>
                <a:moveTo>
                  <a:pt x="1843498" y="4093909"/>
                </a:moveTo>
                <a:lnTo>
                  <a:pt x="1843498" y="4105932"/>
                </a:lnTo>
                <a:lnTo>
                  <a:pt x="1883144" y="4114950"/>
                </a:lnTo>
                <a:lnTo>
                  <a:pt x="1883144" y="4093909"/>
                </a:lnTo>
                <a:close/>
                <a:moveTo>
                  <a:pt x="1772705" y="3967666"/>
                </a:moveTo>
                <a:cubicBezTo>
                  <a:pt x="1759488" y="3969669"/>
                  <a:pt x="1752881" y="3976683"/>
                  <a:pt x="1752881" y="3988706"/>
                </a:cubicBezTo>
                <a:lnTo>
                  <a:pt x="1784032" y="3988706"/>
                </a:lnTo>
                <a:lnTo>
                  <a:pt x="1784032" y="3967666"/>
                </a:lnTo>
                <a:close/>
                <a:moveTo>
                  <a:pt x="3446296" y="3946624"/>
                </a:moveTo>
                <a:lnTo>
                  <a:pt x="3466118" y="3946624"/>
                </a:lnTo>
                <a:cubicBezTo>
                  <a:pt x="3466118" y="3968667"/>
                  <a:pt x="3496324" y="4024776"/>
                  <a:pt x="3556736" y="4114950"/>
                </a:cubicBezTo>
                <a:lnTo>
                  <a:pt x="3525586" y="4169054"/>
                </a:lnTo>
                <a:lnTo>
                  <a:pt x="3525586" y="4244200"/>
                </a:lnTo>
                <a:lnTo>
                  <a:pt x="3505764" y="4244200"/>
                </a:lnTo>
                <a:lnTo>
                  <a:pt x="3505764" y="4232176"/>
                </a:lnTo>
                <a:cubicBezTo>
                  <a:pt x="3505764" y="4109941"/>
                  <a:pt x="3485942" y="4021769"/>
                  <a:pt x="3446296" y="3967666"/>
                </a:cubicBezTo>
                <a:close/>
                <a:moveTo>
                  <a:pt x="1673591" y="3679107"/>
                </a:moveTo>
                <a:lnTo>
                  <a:pt x="1693413" y="3712172"/>
                </a:lnTo>
                <a:lnTo>
                  <a:pt x="1673591" y="3721189"/>
                </a:lnTo>
                <a:cubicBezTo>
                  <a:pt x="1660376" y="3721189"/>
                  <a:pt x="1653769" y="3714176"/>
                  <a:pt x="1653769" y="3700149"/>
                </a:cubicBezTo>
                <a:cubicBezTo>
                  <a:pt x="1655656" y="3686121"/>
                  <a:pt x="1662264" y="3679107"/>
                  <a:pt x="1673591" y="3679107"/>
                </a:cubicBezTo>
                <a:close/>
                <a:moveTo>
                  <a:pt x="1803854" y="3649050"/>
                </a:moveTo>
                <a:cubicBezTo>
                  <a:pt x="1803854" y="3663077"/>
                  <a:pt x="1800077" y="3670090"/>
                  <a:pt x="1792527" y="3670090"/>
                </a:cubicBezTo>
                <a:lnTo>
                  <a:pt x="1803854" y="3691130"/>
                </a:lnTo>
                <a:cubicBezTo>
                  <a:pt x="1796302" y="3703154"/>
                  <a:pt x="1792527" y="3717182"/>
                  <a:pt x="1792527" y="3733212"/>
                </a:cubicBezTo>
                <a:lnTo>
                  <a:pt x="1823676" y="3733212"/>
                </a:lnTo>
                <a:lnTo>
                  <a:pt x="1835003" y="3658067"/>
                </a:lnTo>
                <a:lnTo>
                  <a:pt x="1812349" y="3649050"/>
                </a:lnTo>
                <a:close/>
                <a:moveTo>
                  <a:pt x="1812349" y="3603962"/>
                </a:moveTo>
                <a:cubicBezTo>
                  <a:pt x="1799134" y="3607971"/>
                  <a:pt x="1792527" y="3615985"/>
                  <a:pt x="1792527" y="3628008"/>
                </a:cubicBezTo>
                <a:lnTo>
                  <a:pt x="1812349" y="3637027"/>
                </a:lnTo>
                <a:cubicBezTo>
                  <a:pt x="1812349" y="3629011"/>
                  <a:pt x="1816124" y="3617990"/>
                  <a:pt x="1823676" y="3603962"/>
                </a:cubicBezTo>
                <a:close/>
                <a:moveTo>
                  <a:pt x="3205593" y="3510782"/>
                </a:moveTo>
                <a:cubicBezTo>
                  <a:pt x="3232023" y="3532825"/>
                  <a:pt x="3268837" y="3602961"/>
                  <a:pt x="3316033" y="3721189"/>
                </a:cubicBezTo>
                <a:cubicBezTo>
                  <a:pt x="3350014" y="3721189"/>
                  <a:pt x="3383997" y="3774292"/>
                  <a:pt x="3417979" y="3880497"/>
                </a:cubicBezTo>
                <a:lnTo>
                  <a:pt x="3395324" y="3880497"/>
                </a:lnTo>
                <a:cubicBezTo>
                  <a:pt x="3395324" y="3864467"/>
                  <a:pt x="3355679" y="3818377"/>
                  <a:pt x="3276389" y="3742229"/>
                </a:cubicBezTo>
                <a:close/>
                <a:moveTo>
                  <a:pt x="1863322" y="3339451"/>
                </a:moveTo>
                <a:lnTo>
                  <a:pt x="1854826" y="3360493"/>
                </a:lnTo>
                <a:lnTo>
                  <a:pt x="1874649" y="3372516"/>
                </a:lnTo>
                <a:cubicBezTo>
                  <a:pt x="1887864" y="3372516"/>
                  <a:pt x="1894471" y="3365501"/>
                  <a:pt x="1894471" y="3351475"/>
                </a:cubicBezTo>
                <a:cubicBezTo>
                  <a:pt x="1886919" y="3351475"/>
                  <a:pt x="1876537" y="3347467"/>
                  <a:pt x="1863322" y="3339451"/>
                </a:cubicBezTo>
                <a:close/>
                <a:moveTo>
                  <a:pt x="3055508" y="3276329"/>
                </a:moveTo>
                <a:cubicBezTo>
                  <a:pt x="3123471" y="3310395"/>
                  <a:pt x="3157453" y="3349471"/>
                  <a:pt x="3157453" y="3393556"/>
                </a:cubicBezTo>
                <a:lnTo>
                  <a:pt x="3157453" y="3414597"/>
                </a:lnTo>
                <a:cubicBezTo>
                  <a:pt x="3063060" y="3358488"/>
                  <a:pt x="3015864" y="3326427"/>
                  <a:pt x="3015864" y="3318411"/>
                </a:cubicBezTo>
                <a:lnTo>
                  <a:pt x="3015864" y="3306388"/>
                </a:lnTo>
                <a:cubicBezTo>
                  <a:pt x="3015864" y="3290357"/>
                  <a:pt x="3029079" y="3280338"/>
                  <a:pt x="3055508" y="3276329"/>
                </a:cubicBezTo>
                <a:close/>
                <a:moveTo>
                  <a:pt x="1483861" y="3255289"/>
                </a:moveTo>
                <a:cubicBezTo>
                  <a:pt x="1521618" y="3255289"/>
                  <a:pt x="1565039" y="3336447"/>
                  <a:pt x="1614123" y="3498759"/>
                </a:cubicBezTo>
                <a:lnTo>
                  <a:pt x="1602796" y="3498759"/>
                </a:lnTo>
                <a:cubicBezTo>
                  <a:pt x="1587693" y="3498759"/>
                  <a:pt x="1567871" y="3463692"/>
                  <a:pt x="1543328" y="3393556"/>
                </a:cubicBezTo>
                <a:cubicBezTo>
                  <a:pt x="1526338" y="3407583"/>
                  <a:pt x="1513123" y="3414597"/>
                  <a:pt x="1503683" y="3414597"/>
                </a:cubicBezTo>
                <a:cubicBezTo>
                  <a:pt x="1484804" y="3414597"/>
                  <a:pt x="1467814" y="3396563"/>
                  <a:pt x="1452711" y="3360493"/>
                </a:cubicBezTo>
                <a:cubicBezTo>
                  <a:pt x="1460262" y="3290357"/>
                  <a:pt x="1470645" y="3255289"/>
                  <a:pt x="1483861" y="3255289"/>
                </a:cubicBezTo>
                <a:close/>
                <a:moveTo>
                  <a:pt x="1863322" y="3234249"/>
                </a:moveTo>
                <a:lnTo>
                  <a:pt x="1863322" y="3264306"/>
                </a:lnTo>
                <a:cubicBezTo>
                  <a:pt x="1876537" y="3264306"/>
                  <a:pt x="1883144" y="3257292"/>
                  <a:pt x="1883144" y="3243266"/>
                </a:cubicBezTo>
                <a:lnTo>
                  <a:pt x="1883144" y="3234249"/>
                </a:lnTo>
                <a:close/>
                <a:moveTo>
                  <a:pt x="1662264" y="3104999"/>
                </a:moveTo>
                <a:lnTo>
                  <a:pt x="1682086" y="3104999"/>
                </a:lnTo>
                <a:cubicBezTo>
                  <a:pt x="1682086" y="3125037"/>
                  <a:pt x="1692470" y="3146077"/>
                  <a:pt x="1713237" y="3168120"/>
                </a:cubicBezTo>
                <a:lnTo>
                  <a:pt x="1693413" y="3180143"/>
                </a:lnTo>
                <a:lnTo>
                  <a:pt x="1673591" y="3180143"/>
                </a:lnTo>
                <a:cubicBezTo>
                  <a:pt x="1660376" y="3180143"/>
                  <a:pt x="1649993" y="3159103"/>
                  <a:pt x="1642442" y="3117023"/>
                </a:cubicBezTo>
                <a:close/>
                <a:moveTo>
                  <a:pt x="1894471" y="2945692"/>
                </a:moveTo>
                <a:lnTo>
                  <a:pt x="1894471" y="2987772"/>
                </a:lnTo>
                <a:cubicBezTo>
                  <a:pt x="1907686" y="2987772"/>
                  <a:pt x="1914294" y="2980759"/>
                  <a:pt x="1914294" y="2966732"/>
                </a:cubicBezTo>
                <a:cubicBezTo>
                  <a:pt x="1914294" y="2952705"/>
                  <a:pt x="1907686" y="2945692"/>
                  <a:pt x="1894471" y="2945692"/>
                </a:cubicBezTo>
                <a:close/>
                <a:moveTo>
                  <a:pt x="1823676" y="2945692"/>
                </a:moveTo>
                <a:lnTo>
                  <a:pt x="1823676" y="2966732"/>
                </a:lnTo>
                <a:lnTo>
                  <a:pt x="1835003" y="2966732"/>
                </a:lnTo>
                <a:cubicBezTo>
                  <a:pt x="1848218" y="2966732"/>
                  <a:pt x="1854826" y="2959718"/>
                  <a:pt x="1854826" y="2945692"/>
                </a:cubicBezTo>
                <a:close/>
                <a:moveTo>
                  <a:pt x="2885601" y="2870546"/>
                </a:moveTo>
                <a:lnTo>
                  <a:pt x="2896928" y="2870546"/>
                </a:lnTo>
                <a:lnTo>
                  <a:pt x="2956396" y="2957715"/>
                </a:lnTo>
                <a:lnTo>
                  <a:pt x="2956396" y="2966732"/>
                </a:lnTo>
                <a:cubicBezTo>
                  <a:pt x="2956396" y="2980759"/>
                  <a:pt x="2949788" y="2987772"/>
                  <a:pt x="2936572" y="2987772"/>
                </a:cubicBezTo>
                <a:lnTo>
                  <a:pt x="2925245" y="2987772"/>
                </a:lnTo>
                <a:cubicBezTo>
                  <a:pt x="2885601" y="2921645"/>
                  <a:pt x="2865778" y="2886577"/>
                  <a:pt x="2865778" y="2882569"/>
                </a:cubicBezTo>
                <a:close/>
                <a:moveTo>
                  <a:pt x="3347184" y="2840487"/>
                </a:moveTo>
                <a:cubicBezTo>
                  <a:pt x="3360398" y="2842491"/>
                  <a:pt x="3367006" y="2849506"/>
                  <a:pt x="3367006" y="2861529"/>
                </a:cubicBezTo>
                <a:lnTo>
                  <a:pt x="3367006" y="2870546"/>
                </a:lnTo>
                <a:cubicBezTo>
                  <a:pt x="3367006" y="2884573"/>
                  <a:pt x="3360398" y="2891586"/>
                  <a:pt x="3347184" y="2891586"/>
                </a:cubicBezTo>
                <a:lnTo>
                  <a:pt x="3327360" y="2861529"/>
                </a:lnTo>
                <a:cubicBezTo>
                  <a:pt x="3329249" y="2847501"/>
                  <a:pt x="3335856" y="2840487"/>
                  <a:pt x="3347184" y="2840487"/>
                </a:cubicBezTo>
                <a:close/>
                <a:moveTo>
                  <a:pt x="1823676" y="2819447"/>
                </a:moveTo>
                <a:lnTo>
                  <a:pt x="1835003" y="2819447"/>
                </a:lnTo>
                <a:cubicBezTo>
                  <a:pt x="1848218" y="2821451"/>
                  <a:pt x="1854826" y="2828464"/>
                  <a:pt x="1854826" y="2840487"/>
                </a:cubicBezTo>
                <a:lnTo>
                  <a:pt x="1835003" y="2849506"/>
                </a:lnTo>
                <a:lnTo>
                  <a:pt x="1823676" y="2828464"/>
                </a:lnTo>
                <a:close/>
                <a:moveTo>
                  <a:pt x="1393244" y="2723262"/>
                </a:moveTo>
                <a:lnTo>
                  <a:pt x="1401739" y="2744302"/>
                </a:lnTo>
                <a:lnTo>
                  <a:pt x="1381915" y="2753319"/>
                </a:lnTo>
                <a:lnTo>
                  <a:pt x="1373420" y="2732279"/>
                </a:lnTo>
                <a:close/>
                <a:moveTo>
                  <a:pt x="1342271" y="2128112"/>
                </a:moveTo>
                <a:lnTo>
                  <a:pt x="1353598" y="2128112"/>
                </a:lnTo>
                <a:cubicBezTo>
                  <a:pt x="1363038" y="2128112"/>
                  <a:pt x="1372477" y="2138132"/>
                  <a:pt x="1381915" y="2158169"/>
                </a:cubicBezTo>
                <a:cubicBezTo>
                  <a:pt x="1381915" y="2172196"/>
                  <a:pt x="1375308" y="2179211"/>
                  <a:pt x="1362093" y="2179211"/>
                </a:cubicBezTo>
                <a:lnTo>
                  <a:pt x="1342271" y="2179211"/>
                </a:lnTo>
                <a:cubicBezTo>
                  <a:pt x="1329056" y="2179211"/>
                  <a:pt x="1322449" y="2172196"/>
                  <a:pt x="1322449" y="2158169"/>
                </a:cubicBezTo>
                <a:lnTo>
                  <a:pt x="1322449" y="2149152"/>
                </a:lnTo>
                <a:cubicBezTo>
                  <a:pt x="1324336" y="2135126"/>
                  <a:pt x="1330944" y="2128112"/>
                  <a:pt x="1342271" y="2128112"/>
                </a:cubicBezTo>
                <a:close/>
                <a:moveTo>
                  <a:pt x="1713237" y="1935741"/>
                </a:moveTo>
                <a:lnTo>
                  <a:pt x="1724564" y="1935741"/>
                </a:lnTo>
                <a:cubicBezTo>
                  <a:pt x="1739666" y="1949768"/>
                  <a:pt x="1752881" y="1956781"/>
                  <a:pt x="1764208" y="1956781"/>
                </a:cubicBezTo>
                <a:lnTo>
                  <a:pt x="1764208" y="1977821"/>
                </a:lnTo>
                <a:lnTo>
                  <a:pt x="1752881" y="1977821"/>
                </a:lnTo>
                <a:lnTo>
                  <a:pt x="1733059" y="1968804"/>
                </a:lnTo>
                <a:lnTo>
                  <a:pt x="1733059" y="1977821"/>
                </a:lnTo>
                <a:cubicBezTo>
                  <a:pt x="1740611" y="1991848"/>
                  <a:pt x="1744386" y="2002870"/>
                  <a:pt x="1744386" y="2010885"/>
                </a:cubicBezTo>
                <a:lnTo>
                  <a:pt x="1724564" y="2019903"/>
                </a:lnTo>
                <a:lnTo>
                  <a:pt x="1713237" y="2019903"/>
                </a:lnTo>
                <a:close/>
                <a:moveTo>
                  <a:pt x="3055508" y="1860595"/>
                </a:moveTo>
                <a:lnTo>
                  <a:pt x="3066835" y="1860595"/>
                </a:lnTo>
                <a:cubicBezTo>
                  <a:pt x="3059285" y="1902676"/>
                  <a:pt x="3048901" y="1923716"/>
                  <a:pt x="3035686" y="1923716"/>
                </a:cubicBezTo>
                <a:cubicBezTo>
                  <a:pt x="3035686" y="1917705"/>
                  <a:pt x="3032854" y="1914699"/>
                  <a:pt x="3027191" y="1914699"/>
                </a:cubicBezTo>
                <a:cubicBezTo>
                  <a:pt x="3034741" y="1878630"/>
                  <a:pt x="3044181" y="1860595"/>
                  <a:pt x="3055508" y="1860595"/>
                </a:cubicBezTo>
                <a:close/>
                <a:moveTo>
                  <a:pt x="3114976" y="1830537"/>
                </a:moveTo>
                <a:lnTo>
                  <a:pt x="3106481" y="1851577"/>
                </a:lnTo>
                <a:lnTo>
                  <a:pt x="3106481" y="1860595"/>
                </a:lnTo>
                <a:lnTo>
                  <a:pt x="3114976" y="1860595"/>
                </a:lnTo>
                <a:cubicBezTo>
                  <a:pt x="3128191" y="1860595"/>
                  <a:pt x="3134798" y="1853582"/>
                  <a:pt x="3134798" y="1839554"/>
                </a:cubicBezTo>
                <a:close/>
                <a:moveTo>
                  <a:pt x="770248" y="1818513"/>
                </a:moveTo>
                <a:cubicBezTo>
                  <a:pt x="781576" y="1818513"/>
                  <a:pt x="791958" y="1829536"/>
                  <a:pt x="801398" y="1851577"/>
                </a:cubicBezTo>
                <a:cubicBezTo>
                  <a:pt x="801398" y="1865605"/>
                  <a:pt x="794790" y="1872619"/>
                  <a:pt x="781576" y="1872619"/>
                </a:cubicBezTo>
                <a:lnTo>
                  <a:pt x="770248" y="1872619"/>
                </a:lnTo>
                <a:cubicBezTo>
                  <a:pt x="757034" y="1872619"/>
                  <a:pt x="750425" y="1865605"/>
                  <a:pt x="750425" y="1851577"/>
                </a:cubicBezTo>
                <a:lnTo>
                  <a:pt x="750425" y="1839554"/>
                </a:lnTo>
                <a:cubicBezTo>
                  <a:pt x="752314" y="1825527"/>
                  <a:pt x="758921" y="1818513"/>
                  <a:pt x="770248" y="1818513"/>
                </a:cubicBezTo>
                <a:close/>
                <a:moveTo>
                  <a:pt x="3185771" y="1755391"/>
                </a:moveTo>
                <a:lnTo>
                  <a:pt x="3185771" y="1776433"/>
                </a:lnTo>
                <a:cubicBezTo>
                  <a:pt x="3200874" y="1776433"/>
                  <a:pt x="3214088" y="1779438"/>
                  <a:pt x="3225416" y="1785450"/>
                </a:cubicBezTo>
                <a:lnTo>
                  <a:pt x="3225416" y="1764410"/>
                </a:lnTo>
                <a:cubicBezTo>
                  <a:pt x="3210313" y="1764410"/>
                  <a:pt x="3197098" y="1761404"/>
                  <a:pt x="3185771" y="1755391"/>
                </a:cubicBezTo>
                <a:close/>
                <a:moveTo>
                  <a:pt x="2984713" y="1743368"/>
                </a:moveTo>
                <a:cubicBezTo>
                  <a:pt x="2984713" y="1759400"/>
                  <a:pt x="2981882" y="1773427"/>
                  <a:pt x="2976218" y="1785450"/>
                </a:cubicBezTo>
                <a:lnTo>
                  <a:pt x="2984713" y="1785450"/>
                </a:lnTo>
                <a:cubicBezTo>
                  <a:pt x="2997928" y="1785450"/>
                  <a:pt x="3004537" y="1778437"/>
                  <a:pt x="3004537" y="1764410"/>
                </a:cubicBezTo>
                <a:lnTo>
                  <a:pt x="3004537" y="1743368"/>
                </a:lnTo>
                <a:close/>
                <a:moveTo>
                  <a:pt x="3035686" y="1692269"/>
                </a:moveTo>
                <a:lnTo>
                  <a:pt x="3035686" y="1722328"/>
                </a:lnTo>
                <a:cubicBezTo>
                  <a:pt x="3052676" y="1708301"/>
                  <a:pt x="3065891" y="1701288"/>
                  <a:pt x="3075330" y="1701288"/>
                </a:cubicBezTo>
                <a:lnTo>
                  <a:pt x="3075330" y="1692269"/>
                </a:lnTo>
                <a:close/>
                <a:moveTo>
                  <a:pt x="3114976" y="1680246"/>
                </a:moveTo>
                <a:cubicBezTo>
                  <a:pt x="3118751" y="1694274"/>
                  <a:pt x="3125359" y="1701288"/>
                  <a:pt x="3134798" y="1701288"/>
                </a:cubicBezTo>
                <a:lnTo>
                  <a:pt x="3165949" y="1701288"/>
                </a:lnTo>
                <a:cubicBezTo>
                  <a:pt x="3165949" y="1687261"/>
                  <a:pt x="3159340" y="1680246"/>
                  <a:pt x="3146125" y="1680246"/>
                </a:cubicBezTo>
                <a:close/>
                <a:moveTo>
                  <a:pt x="2885601" y="1671229"/>
                </a:moveTo>
                <a:cubicBezTo>
                  <a:pt x="2887488" y="1685256"/>
                  <a:pt x="2894096" y="1692269"/>
                  <a:pt x="2905423" y="1692269"/>
                </a:cubicBezTo>
                <a:lnTo>
                  <a:pt x="2916750" y="1692269"/>
                </a:lnTo>
                <a:cubicBezTo>
                  <a:pt x="2916750" y="1678242"/>
                  <a:pt x="2910143" y="1671229"/>
                  <a:pt x="2896928" y="1671229"/>
                </a:cubicBezTo>
                <a:close/>
                <a:moveTo>
                  <a:pt x="3197098" y="1659206"/>
                </a:moveTo>
                <a:lnTo>
                  <a:pt x="3177276" y="1692269"/>
                </a:lnTo>
                <a:cubicBezTo>
                  <a:pt x="3182939" y="1704292"/>
                  <a:pt x="3185771" y="1718321"/>
                  <a:pt x="3185771" y="1734351"/>
                </a:cubicBezTo>
                <a:lnTo>
                  <a:pt x="3205593" y="1734351"/>
                </a:lnTo>
                <a:cubicBezTo>
                  <a:pt x="3205593" y="1720324"/>
                  <a:pt x="3218808" y="1702289"/>
                  <a:pt x="3245239" y="1680246"/>
                </a:cubicBezTo>
                <a:lnTo>
                  <a:pt x="3245239" y="1671229"/>
                </a:lnTo>
                <a:cubicBezTo>
                  <a:pt x="3224471" y="1671229"/>
                  <a:pt x="3208426" y="1667222"/>
                  <a:pt x="3197098" y="1659206"/>
                </a:cubicBezTo>
                <a:close/>
                <a:moveTo>
                  <a:pt x="832547" y="1659206"/>
                </a:moveTo>
                <a:cubicBezTo>
                  <a:pt x="834436" y="1673232"/>
                  <a:pt x="841044" y="1680246"/>
                  <a:pt x="852371" y="1680246"/>
                </a:cubicBezTo>
                <a:lnTo>
                  <a:pt x="860866" y="1659206"/>
                </a:lnTo>
                <a:close/>
                <a:moveTo>
                  <a:pt x="1053428" y="1584060"/>
                </a:moveTo>
                <a:lnTo>
                  <a:pt x="1042100" y="1605102"/>
                </a:lnTo>
                <a:lnTo>
                  <a:pt x="1073250" y="1605102"/>
                </a:lnTo>
                <a:cubicBezTo>
                  <a:pt x="1073250" y="1591074"/>
                  <a:pt x="1066642" y="1584060"/>
                  <a:pt x="1053428" y="1584060"/>
                </a:cubicBezTo>
                <a:close/>
                <a:moveTo>
                  <a:pt x="982632" y="1575043"/>
                </a:moveTo>
                <a:lnTo>
                  <a:pt x="962810" y="1605102"/>
                </a:lnTo>
                <a:lnTo>
                  <a:pt x="971305" y="1605102"/>
                </a:lnTo>
                <a:cubicBezTo>
                  <a:pt x="984520" y="1599090"/>
                  <a:pt x="994904" y="1596083"/>
                  <a:pt x="1002456" y="1596083"/>
                </a:cubicBezTo>
                <a:cubicBezTo>
                  <a:pt x="1002456" y="1582057"/>
                  <a:pt x="995847" y="1575043"/>
                  <a:pt x="982632" y="1575043"/>
                </a:cubicBezTo>
                <a:close/>
                <a:moveTo>
                  <a:pt x="3327360" y="1457817"/>
                </a:moveTo>
                <a:cubicBezTo>
                  <a:pt x="3329249" y="1471844"/>
                  <a:pt x="3335856" y="1478858"/>
                  <a:pt x="3347184" y="1478858"/>
                </a:cubicBezTo>
                <a:lnTo>
                  <a:pt x="3367006" y="1478858"/>
                </a:lnTo>
                <a:cubicBezTo>
                  <a:pt x="3367006" y="1464831"/>
                  <a:pt x="3360398" y="1457817"/>
                  <a:pt x="3347184" y="1457817"/>
                </a:cubicBezTo>
                <a:close/>
                <a:moveTo>
                  <a:pt x="3406652" y="1436776"/>
                </a:moveTo>
                <a:lnTo>
                  <a:pt x="3395324" y="1457817"/>
                </a:lnTo>
                <a:lnTo>
                  <a:pt x="3437801" y="1457817"/>
                </a:lnTo>
                <a:lnTo>
                  <a:pt x="3437801" y="1445794"/>
                </a:lnTo>
                <a:cubicBezTo>
                  <a:pt x="3430249" y="1445794"/>
                  <a:pt x="3419866" y="1442788"/>
                  <a:pt x="3406652" y="1436776"/>
                </a:cubicBezTo>
                <a:close/>
                <a:moveTo>
                  <a:pt x="880688" y="1436776"/>
                </a:moveTo>
                <a:cubicBezTo>
                  <a:pt x="880688" y="1470842"/>
                  <a:pt x="967530" y="1491883"/>
                  <a:pt x="1141213" y="1499898"/>
                </a:cubicBezTo>
                <a:lnTo>
                  <a:pt x="1271476" y="1499898"/>
                </a:lnTo>
                <a:lnTo>
                  <a:pt x="1271476" y="1487875"/>
                </a:lnTo>
                <a:cubicBezTo>
                  <a:pt x="1152540" y="1479860"/>
                  <a:pt x="1093073" y="1462827"/>
                  <a:pt x="1093073" y="1436776"/>
                </a:cubicBezTo>
                <a:lnTo>
                  <a:pt x="1073250" y="1445794"/>
                </a:lnTo>
                <a:lnTo>
                  <a:pt x="1061923" y="1445794"/>
                </a:lnTo>
                <a:cubicBezTo>
                  <a:pt x="1041156" y="1445794"/>
                  <a:pt x="1030773" y="1442788"/>
                  <a:pt x="1030773" y="1436776"/>
                </a:cubicBezTo>
                <a:lnTo>
                  <a:pt x="982632" y="1445794"/>
                </a:lnTo>
                <a:close/>
                <a:moveTo>
                  <a:pt x="761753" y="1424752"/>
                </a:moveTo>
                <a:cubicBezTo>
                  <a:pt x="767416" y="1438781"/>
                  <a:pt x="770248" y="1449801"/>
                  <a:pt x="770248" y="1457817"/>
                </a:cubicBezTo>
                <a:lnTo>
                  <a:pt x="792903" y="1445794"/>
                </a:lnTo>
                <a:cubicBezTo>
                  <a:pt x="804230" y="1453809"/>
                  <a:pt x="817445" y="1457817"/>
                  <a:pt x="832547" y="1457817"/>
                </a:cubicBezTo>
                <a:lnTo>
                  <a:pt x="832547" y="1436776"/>
                </a:lnTo>
                <a:close/>
                <a:moveTo>
                  <a:pt x="611668" y="1403712"/>
                </a:moveTo>
                <a:lnTo>
                  <a:pt x="611668" y="1415735"/>
                </a:lnTo>
                <a:cubicBezTo>
                  <a:pt x="622995" y="1415735"/>
                  <a:pt x="646593" y="1432768"/>
                  <a:pt x="682462" y="1466834"/>
                </a:cubicBezTo>
                <a:lnTo>
                  <a:pt x="690958" y="1466834"/>
                </a:lnTo>
                <a:lnTo>
                  <a:pt x="722108" y="1445794"/>
                </a:lnTo>
                <a:cubicBezTo>
                  <a:pt x="722108" y="1453809"/>
                  <a:pt x="724940" y="1457817"/>
                  <a:pt x="730603" y="1457817"/>
                </a:cubicBezTo>
                <a:cubicBezTo>
                  <a:pt x="730603" y="1449801"/>
                  <a:pt x="734379" y="1438781"/>
                  <a:pt x="741930" y="1424752"/>
                </a:cubicBezTo>
                <a:cubicBezTo>
                  <a:pt x="677742" y="1410726"/>
                  <a:pt x="637153" y="1403712"/>
                  <a:pt x="620163" y="1403712"/>
                </a:cubicBezTo>
                <a:close/>
                <a:moveTo>
                  <a:pt x="1081746" y="1394695"/>
                </a:moveTo>
                <a:lnTo>
                  <a:pt x="1081746" y="1403712"/>
                </a:lnTo>
                <a:lnTo>
                  <a:pt x="1121391" y="1403712"/>
                </a:lnTo>
                <a:lnTo>
                  <a:pt x="1121391" y="1394695"/>
                </a:lnTo>
                <a:close/>
                <a:moveTo>
                  <a:pt x="821220" y="1370649"/>
                </a:moveTo>
                <a:lnTo>
                  <a:pt x="821220" y="1394695"/>
                </a:lnTo>
                <a:lnTo>
                  <a:pt x="832547" y="1394695"/>
                </a:lnTo>
                <a:cubicBezTo>
                  <a:pt x="915614" y="1400706"/>
                  <a:pt x="959035" y="1403712"/>
                  <a:pt x="962810" y="1403712"/>
                </a:cubicBezTo>
                <a:lnTo>
                  <a:pt x="971305" y="1382672"/>
                </a:lnTo>
                <a:cubicBezTo>
                  <a:pt x="905230" y="1374656"/>
                  <a:pt x="855201" y="1370649"/>
                  <a:pt x="821220" y="1370649"/>
                </a:cubicBezTo>
                <a:close/>
                <a:moveTo>
                  <a:pt x="781576" y="1361632"/>
                </a:moveTo>
                <a:lnTo>
                  <a:pt x="781576" y="1370649"/>
                </a:lnTo>
                <a:cubicBezTo>
                  <a:pt x="783463" y="1386679"/>
                  <a:pt x="790071" y="1394695"/>
                  <a:pt x="801398" y="1394695"/>
                </a:cubicBezTo>
                <a:lnTo>
                  <a:pt x="812725" y="1370649"/>
                </a:lnTo>
                <a:cubicBezTo>
                  <a:pt x="805173" y="1370649"/>
                  <a:pt x="794790" y="1367643"/>
                  <a:pt x="781576" y="1361632"/>
                </a:cubicBezTo>
                <a:close/>
                <a:moveTo>
                  <a:pt x="1574479" y="1085096"/>
                </a:moveTo>
                <a:lnTo>
                  <a:pt x="1574479" y="1094113"/>
                </a:lnTo>
                <a:lnTo>
                  <a:pt x="1614123" y="1094113"/>
                </a:lnTo>
                <a:lnTo>
                  <a:pt x="1614123" y="1085096"/>
                </a:lnTo>
                <a:close/>
                <a:moveTo>
                  <a:pt x="79290" y="1064056"/>
                </a:moveTo>
                <a:lnTo>
                  <a:pt x="99112" y="1064056"/>
                </a:lnTo>
                <a:cubicBezTo>
                  <a:pt x="108552" y="1064056"/>
                  <a:pt x="125543" y="1082090"/>
                  <a:pt x="150085" y="1118160"/>
                </a:cubicBezTo>
                <a:lnTo>
                  <a:pt x="150085" y="1127178"/>
                </a:lnTo>
                <a:cubicBezTo>
                  <a:pt x="150085" y="1141205"/>
                  <a:pt x="143478" y="1148218"/>
                  <a:pt x="130262" y="1148218"/>
                </a:cubicBezTo>
                <a:cubicBezTo>
                  <a:pt x="86842" y="1130184"/>
                  <a:pt x="63243" y="1112149"/>
                  <a:pt x="59468" y="1094113"/>
                </a:cubicBezTo>
                <a:lnTo>
                  <a:pt x="59468" y="1085096"/>
                </a:lnTo>
                <a:cubicBezTo>
                  <a:pt x="61355" y="1071069"/>
                  <a:pt x="67963" y="1064056"/>
                  <a:pt x="79290" y="1064056"/>
                </a:cubicBezTo>
                <a:close/>
                <a:moveTo>
                  <a:pt x="4227872" y="1052033"/>
                </a:moveTo>
                <a:lnTo>
                  <a:pt x="4247694" y="1052033"/>
                </a:lnTo>
                <a:cubicBezTo>
                  <a:pt x="4257134" y="1052033"/>
                  <a:pt x="4267518" y="1063054"/>
                  <a:pt x="4278845" y="1085096"/>
                </a:cubicBezTo>
                <a:cubicBezTo>
                  <a:pt x="4278845" y="1099123"/>
                  <a:pt x="4272237" y="1106137"/>
                  <a:pt x="4259021" y="1106137"/>
                </a:cubicBezTo>
                <a:cubicBezTo>
                  <a:pt x="4249582" y="1106137"/>
                  <a:pt x="4239199" y="1095116"/>
                  <a:pt x="4227872" y="1073073"/>
                </a:cubicBezTo>
                <a:close/>
                <a:moveTo>
                  <a:pt x="722108" y="1009951"/>
                </a:moveTo>
                <a:cubicBezTo>
                  <a:pt x="769304" y="1050029"/>
                  <a:pt x="792903" y="1078083"/>
                  <a:pt x="792903" y="1094113"/>
                </a:cubicBezTo>
                <a:cubicBezTo>
                  <a:pt x="792903" y="1124172"/>
                  <a:pt x="822164" y="1139201"/>
                  <a:pt x="880688" y="1139201"/>
                </a:cubicBezTo>
                <a:cubicBezTo>
                  <a:pt x="848594" y="1099123"/>
                  <a:pt x="832547" y="1077080"/>
                  <a:pt x="832547" y="1073073"/>
                </a:cubicBezTo>
                <a:lnTo>
                  <a:pt x="841044" y="1073073"/>
                </a:lnTo>
                <a:cubicBezTo>
                  <a:pt x="822164" y="1030991"/>
                  <a:pt x="782519" y="1009951"/>
                  <a:pt x="722108" y="1009951"/>
                </a:cubicBezTo>
                <a:close/>
                <a:moveTo>
                  <a:pt x="1444215" y="616191"/>
                </a:moveTo>
                <a:lnTo>
                  <a:pt x="1452711" y="616191"/>
                </a:lnTo>
                <a:cubicBezTo>
                  <a:pt x="1481029" y="616191"/>
                  <a:pt x="1507459" y="676307"/>
                  <a:pt x="1532001" y="796539"/>
                </a:cubicBezTo>
                <a:cubicBezTo>
                  <a:pt x="1560319" y="812570"/>
                  <a:pt x="1574479" y="830605"/>
                  <a:pt x="1574479" y="850643"/>
                </a:cubicBezTo>
                <a:lnTo>
                  <a:pt x="1642442" y="841626"/>
                </a:lnTo>
                <a:cubicBezTo>
                  <a:pt x="1649993" y="841626"/>
                  <a:pt x="1653769" y="844632"/>
                  <a:pt x="1653769" y="850643"/>
                </a:cubicBezTo>
                <a:lnTo>
                  <a:pt x="1812349" y="829603"/>
                </a:lnTo>
                <a:lnTo>
                  <a:pt x="1812349" y="841626"/>
                </a:lnTo>
                <a:cubicBezTo>
                  <a:pt x="1825564" y="833610"/>
                  <a:pt x="1835948" y="829603"/>
                  <a:pt x="1843498" y="829603"/>
                </a:cubicBezTo>
                <a:cubicBezTo>
                  <a:pt x="1851050" y="829603"/>
                  <a:pt x="1861433" y="833610"/>
                  <a:pt x="1874649" y="841626"/>
                </a:cubicBezTo>
                <a:lnTo>
                  <a:pt x="2024734" y="817580"/>
                </a:lnTo>
                <a:cubicBezTo>
                  <a:pt x="3112144" y="889719"/>
                  <a:pt x="3736084" y="925788"/>
                  <a:pt x="3896552" y="925788"/>
                </a:cubicBezTo>
                <a:lnTo>
                  <a:pt x="3896552" y="934805"/>
                </a:lnTo>
                <a:cubicBezTo>
                  <a:pt x="3941861" y="926791"/>
                  <a:pt x="3972067" y="916771"/>
                  <a:pt x="3987169" y="904748"/>
                </a:cubicBezTo>
                <a:lnTo>
                  <a:pt x="4089114" y="934805"/>
                </a:lnTo>
                <a:lnTo>
                  <a:pt x="4128759" y="934805"/>
                </a:lnTo>
                <a:cubicBezTo>
                  <a:pt x="4128759" y="928795"/>
                  <a:pt x="4131590" y="918775"/>
                  <a:pt x="4137254" y="904748"/>
                </a:cubicBezTo>
                <a:lnTo>
                  <a:pt x="4157077" y="913765"/>
                </a:lnTo>
                <a:lnTo>
                  <a:pt x="4208050" y="904748"/>
                </a:lnTo>
                <a:lnTo>
                  <a:pt x="4227872" y="934805"/>
                </a:lnTo>
                <a:lnTo>
                  <a:pt x="4219377" y="955847"/>
                </a:lnTo>
                <a:cubicBezTo>
                  <a:pt x="4238255" y="955847"/>
                  <a:pt x="4247694" y="963862"/>
                  <a:pt x="4247694" y="979893"/>
                </a:cubicBezTo>
                <a:lnTo>
                  <a:pt x="4247694" y="988910"/>
                </a:lnTo>
                <a:cubicBezTo>
                  <a:pt x="4238255" y="988910"/>
                  <a:pt x="4225040" y="995924"/>
                  <a:pt x="4208050" y="1009951"/>
                </a:cubicBezTo>
                <a:cubicBezTo>
                  <a:pt x="4196723" y="1003940"/>
                  <a:pt x="4183508" y="1000934"/>
                  <a:pt x="4168404" y="1000934"/>
                </a:cubicBezTo>
                <a:lnTo>
                  <a:pt x="4219377" y="1043014"/>
                </a:lnTo>
                <a:cubicBezTo>
                  <a:pt x="4172180" y="1043014"/>
                  <a:pt x="4148582" y="1060049"/>
                  <a:pt x="4148582" y="1094113"/>
                </a:cubicBezTo>
                <a:lnTo>
                  <a:pt x="4057964" y="1094113"/>
                </a:lnTo>
                <a:cubicBezTo>
                  <a:pt x="4067404" y="1124172"/>
                  <a:pt x="4077787" y="1139201"/>
                  <a:pt x="4089114" y="1139201"/>
                </a:cubicBezTo>
                <a:lnTo>
                  <a:pt x="4239199" y="1139201"/>
                </a:lnTo>
                <a:lnTo>
                  <a:pt x="4239199" y="1160242"/>
                </a:lnTo>
                <a:lnTo>
                  <a:pt x="4199555" y="1160242"/>
                </a:lnTo>
                <a:cubicBezTo>
                  <a:pt x="4099498" y="1178277"/>
                  <a:pt x="4015488" y="1199317"/>
                  <a:pt x="3947523" y="1223364"/>
                </a:cubicBezTo>
                <a:cubicBezTo>
                  <a:pt x="3934309" y="1215348"/>
                  <a:pt x="3923926" y="1211341"/>
                  <a:pt x="3916374" y="1211341"/>
                </a:cubicBezTo>
                <a:cubicBezTo>
                  <a:pt x="3884280" y="1261437"/>
                  <a:pt x="3851243" y="1286485"/>
                  <a:pt x="3817262" y="1286485"/>
                </a:cubicBezTo>
                <a:lnTo>
                  <a:pt x="3817262" y="1307526"/>
                </a:lnTo>
                <a:lnTo>
                  <a:pt x="3888057" y="1319550"/>
                </a:lnTo>
                <a:lnTo>
                  <a:pt x="4077787" y="1319550"/>
                </a:lnTo>
                <a:lnTo>
                  <a:pt x="4077787" y="1328567"/>
                </a:lnTo>
                <a:cubicBezTo>
                  <a:pt x="4072124" y="1342594"/>
                  <a:pt x="4069291" y="1353616"/>
                  <a:pt x="4069291" y="1361632"/>
                </a:cubicBezTo>
                <a:lnTo>
                  <a:pt x="4046637" y="1361632"/>
                </a:lnTo>
                <a:cubicBezTo>
                  <a:pt x="4040973" y="1361632"/>
                  <a:pt x="4038142" y="1357623"/>
                  <a:pt x="4038142" y="1349608"/>
                </a:cubicBezTo>
                <a:lnTo>
                  <a:pt x="4018319" y="1361632"/>
                </a:lnTo>
                <a:lnTo>
                  <a:pt x="3837084" y="1361632"/>
                </a:lnTo>
                <a:cubicBezTo>
                  <a:pt x="3814430" y="1397701"/>
                  <a:pt x="3790831" y="1415735"/>
                  <a:pt x="3766289" y="1415735"/>
                </a:cubicBezTo>
                <a:lnTo>
                  <a:pt x="3766289" y="1403712"/>
                </a:lnTo>
                <a:cubicBezTo>
                  <a:pt x="3690774" y="1413732"/>
                  <a:pt x="3647354" y="1424752"/>
                  <a:pt x="3636027" y="1436776"/>
                </a:cubicBezTo>
                <a:lnTo>
                  <a:pt x="3616204" y="1436776"/>
                </a:lnTo>
                <a:lnTo>
                  <a:pt x="3587886" y="1415735"/>
                </a:lnTo>
                <a:cubicBezTo>
                  <a:pt x="3574671" y="1429762"/>
                  <a:pt x="3544465" y="1436776"/>
                  <a:pt x="3497269" y="1436776"/>
                </a:cubicBezTo>
                <a:lnTo>
                  <a:pt x="3517091" y="1466834"/>
                </a:lnTo>
                <a:lnTo>
                  <a:pt x="3517091" y="1478858"/>
                </a:lnTo>
                <a:lnTo>
                  <a:pt x="3505764" y="1478858"/>
                </a:lnTo>
                <a:cubicBezTo>
                  <a:pt x="3492549" y="1478858"/>
                  <a:pt x="3485942" y="1467837"/>
                  <a:pt x="3485942" y="1445794"/>
                </a:cubicBezTo>
                <a:lnTo>
                  <a:pt x="3466118" y="1445794"/>
                </a:lnTo>
                <a:cubicBezTo>
                  <a:pt x="3466118" y="1467837"/>
                  <a:pt x="3459511" y="1478858"/>
                  <a:pt x="3446296" y="1478858"/>
                </a:cubicBezTo>
                <a:lnTo>
                  <a:pt x="3446296" y="1487875"/>
                </a:lnTo>
                <a:cubicBezTo>
                  <a:pt x="3450071" y="1487875"/>
                  <a:pt x="3614316" y="1502904"/>
                  <a:pt x="3939028" y="1532963"/>
                </a:cubicBezTo>
                <a:cubicBezTo>
                  <a:pt x="4076843" y="1524947"/>
                  <a:pt x="4203330" y="1506911"/>
                  <a:pt x="4318489" y="1478858"/>
                </a:cubicBezTo>
                <a:lnTo>
                  <a:pt x="4318489" y="1508915"/>
                </a:lnTo>
                <a:cubicBezTo>
                  <a:pt x="4307162" y="1508915"/>
                  <a:pt x="4287340" y="1526950"/>
                  <a:pt x="4259021" y="1563020"/>
                </a:cubicBezTo>
                <a:lnTo>
                  <a:pt x="4227872" y="1563020"/>
                </a:lnTo>
                <a:lnTo>
                  <a:pt x="4176899" y="1554003"/>
                </a:lnTo>
                <a:cubicBezTo>
                  <a:pt x="4176899" y="1568030"/>
                  <a:pt x="4163684" y="1585063"/>
                  <a:pt x="4137254" y="1605102"/>
                </a:cubicBezTo>
                <a:lnTo>
                  <a:pt x="4137254" y="1617125"/>
                </a:lnTo>
                <a:cubicBezTo>
                  <a:pt x="4150469" y="1617125"/>
                  <a:pt x="4157077" y="1620130"/>
                  <a:pt x="4157077" y="1626142"/>
                </a:cubicBezTo>
                <a:lnTo>
                  <a:pt x="4208050" y="1617125"/>
                </a:lnTo>
                <a:lnTo>
                  <a:pt x="4227872" y="1617125"/>
                </a:lnTo>
                <a:cubicBezTo>
                  <a:pt x="4237311" y="1617125"/>
                  <a:pt x="4247694" y="1627143"/>
                  <a:pt x="4259021" y="1647182"/>
                </a:cubicBezTo>
                <a:cubicBezTo>
                  <a:pt x="4236367" y="1663214"/>
                  <a:pt x="4216545" y="1671229"/>
                  <a:pt x="4199555" y="1671229"/>
                </a:cubicBezTo>
                <a:cubicBezTo>
                  <a:pt x="4199555" y="1659206"/>
                  <a:pt x="4189171" y="1648185"/>
                  <a:pt x="4168404" y="1638165"/>
                </a:cubicBezTo>
                <a:lnTo>
                  <a:pt x="4137254" y="1659206"/>
                </a:lnTo>
                <a:lnTo>
                  <a:pt x="4117432" y="1647182"/>
                </a:lnTo>
                <a:cubicBezTo>
                  <a:pt x="4091001" y="1655198"/>
                  <a:pt x="4067404" y="1666219"/>
                  <a:pt x="4046637" y="1680246"/>
                </a:cubicBezTo>
                <a:cubicBezTo>
                  <a:pt x="4040973" y="1680246"/>
                  <a:pt x="4038142" y="1677241"/>
                  <a:pt x="4038142" y="1671229"/>
                </a:cubicBezTo>
                <a:cubicBezTo>
                  <a:pt x="4024926" y="1677241"/>
                  <a:pt x="4014543" y="1680246"/>
                  <a:pt x="4006991" y="1680246"/>
                </a:cubicBezTo>
                <a:lnTo>
                  <a:pt x="4006991" y="1692269"/>
                </a:lnTo>
                <a:cubicBezTo>
                  <a:pt x="4008879" y="1700285"/>
                  <a:pt x="4025870" y="1714312"/>
                  <a:pt x="4057964" y="1734351"/>
                </a:cubicBezTo>
                <a:lnTo>
                  <a:pt x="4069291" y="1734351"/>
                </a:lnTo>
                <a:cubicBezTo>
                  <a:pt x="4069291" y="1712308"/>
                  <a:pt x="4075899" y="1701288"/>
                  <a:pt x="4089114" y="1701288"/>
                </a:cubicBezTo>
                <a:cubicBezTo>
                  <a:pt x="4091001" y="1715314"/>
                  <a:pt x="4097609" y="1722328"/>
                  <a:pt x="4108936" y="1722328"/>
                </a:cubicBezTo>
                <a:cubicBezTo>
                  <a:pt x="4125927" y="1722328"/>
                  <a:pt x="4145750" y="1715314"/>
                  <a:pt x="4168404" y="1701288"/>
                </a:cubicBezTo>
                <a:cubicBezTo>
                  <a:pt x="4175956" y="1701288"/>
                  <a:pt x="4186338" y="1705295"/>
                  <a:pt x="4199555" y="1713311"/>
                </a:cubicBezTo>
                <a:lnTo>
                  <a:pt x="4259021" y="1701288"/>
                </a:lnTo>
                <a:lnTo>
                  <a:pt x="4259021" y="1734351"/>
                </a:lnTo>
                <a:cubicBezTo>
                  <a:pt x="4236367" y="1734351"/>
                  <a:pt x="4219377" y="1737357"/>
                  <a:pt x="4208050" y="1743368"/>
                </a:cubicBezTo>
                <a:lnTo>
                  <a:pt x="4168404" y="1722328"/>
                </a:lnTo>
                <a:cubicBezTo>
                  <a:pt x="4168404" y="1738358"/>
                  <a:pt x="4121208" y="1752387"/>
                  <a:pt x="4026815" y="1764410"/>
                </a:cubicBezTo>
                <a:cubicBezTo>
                  <a:pt x="4015488" y="1758397"/>
                  <a:pt x="4006048" y="1755391"/>
                  <a:pt x="3998496" y="1755391"/>
                </a:cubicBezTo>
                <a:lnTo>
                  <a:pt x="3978674" y="1764410"/>
                </a:lnTo>
                <a:cubicBezTo>
                  <a:pt x="3967347" y="1758397"/>
                  <a:pt x="3954132" y="1755391"/>
                  <a:pt x="3939028" y="1755391"/>
                </a:cubicBezTo>
                <a:lnTo>
                  <a:pt x="3947523" y="1776433"/>
                </a:lnTo>
                <a:lnTo>
                  <a:pt x="3947523" y="1785450"/>
                </a:lnTo>
                <a:cubicBezTo>
                  <a:pt x="3939973" y="1799477"/>
                  <a:pt x="3903159" y="1817512"/>
                  <a:pt x="3837084" y="1839554"/>
                </a:cubicBezTo>
                <a:cubicBezTo>
                  <a:pt x="3837084" y="1875623"/>
                  <a:pt x="3806878" y="1893659"/>
                  <a:pt x="3746467" y="1893659"/>
                </a:cubicBezTo>
                <a:lnTo>
                  <a:pt x="3718148" y="1893659"/>
                </a:lnTo>
                <a:lnTo>
                  <a:pt x="3686999" y="1872619"/>
                </a:lnTo>
                <a:cubicBezTo>
                  <a:pt x="3686999" y="1890653"/>
                  <a:pt x="3663401" y="1904680"/>
                  <a:pt x="3616204" y="1914699"/>
                </a:cubicBezTo>
                <a:lnTo>
                  <a:pt x="3607708" y="1914699"/>
                </a:lnTo>
                <a:lnTo>
                  <a:pt x="3568063" y="1872619"/>
                </a:lnTo>
                <a:lnTo>
                  <a:pt x="3556736" y="1872619"/>
                </a:lnTo>
                <a:cubicBezTo>
                  <a:pt x="3556736" y="1906685"/>
                  <a:pt x="3550128" y="1923716"/>
                  <a:pt x="3536913" y="1923716"/>
                </a:cubicBezTo>
                <a:cubicBezTo>
                  <a:pt x="3510484" y="1919709"/>
                  <a:pt x="3497269" y="1912696"/>
                  <a:pt x="3497269" y="1902676"/>
                </a:cubicBezTo>
                <a:cubicBezTo>
                  <a:pt x="3484053" y="1910692"/>
                  <a:pt x="3473670" y="1914699"/>
                  <a:pt x="3466118" y="1914699"/>
                </a:cubicBezTo>
                <a:lnTo>
                  <a:pt x="3446296" y="1902676"/>
                </a:lnTo>
                <a:cubicBezTo>
                  <a:pt x="3434969" y="1910692"/>
                  <a:pt x="3421754" y="1914699"/>
                  <a:pt x="3406652" y="1914699"/>
                </a:cubicBezTo>
                <a:lnTo>
                  <a:pt x="3395324" y="1914699"/>
                </a:lnTo>
                <a:lnTo>
                  <a:pt x="3375501" y="1902676"/>
                </a:lnTo>
                <a:cubicBezTo>
                  <a:pt x="3375501" y="1924719"/>
                  <a:pt x="3368893" y="1935741"/>
                  <a:pt x="3355679" y="1935741"/>
                </a:cubicBezTo>
                <a:lnTo>
                  <a:pt x="3327360" y="1935741"/>
                </a:lnTo>
                <a:lnTo>
                  <a:pt x="3256566" y="1872619"/>
                </a:lnTo>
                <a:cubicBezTo>
                  <a:pt x="3256566" y="1900672"/>
                  <a:pt x="3243350" y="1921713"/>
                  <a:pt x="3216921" y="1935741"/>
                </a:cubicBezTo>
                <a:cubicBezTo>
                  <a:pt x="3203706" y="1935741"/>
                  <a:pt x="3197098" y="1928726"/>
                  <a:pt x="3197098" y="1914699"/>
                </a:cubicBezTo>
                <a:lnTo>
                  <a:pt x="3197098" y="1902676"/>
                </a:lnTo>
                <a:cubicBezTo>
                  <a:pt x="3206538" y="1902676"/>
                  <a:pt x="3219753" y="1885643"/>
                  <a:pt x="3236743" y="1851577"/>
                </a:cubicBezTo>
                <a:cubicBezTo>
                  <a:pt x="3249959" y="1857589"/>
                  <a:pt x="3259397" y="1860595"/>
                  <a:pt x="3265061" y="1860595"/>
                </a:cubicBezTo>
                <a:lnTo>
                  <a:pt x="3276389" y="1839554"/>
                </a:lnTo>
                <a:cubicBezTo>
                  <a:pt x="3249959" y="1839554"/>
                  <a:pt x="3236743" y="1832540"/>
                  <a:pt x="3236743" y="1818513"/>
                </a:cubicBezTo>
                <a:cubicBezTo>
                  <a:pt x="3242407" y="1818513"/>
                  <a:pt x="3245239" y="1815507"/>
                  <a:pt x="3245239" y="1809496"/>
                </a:cubicBezTo>
                <a:lnTo>
                  <a:pt x="3225416" y="1797473"/>
                </a:lnTo>
                <a:lnTo>
                  <a:pt x="3165949" y="1797473"/>
                </a:lnTo>
                <a:cubicBezTo>
                  <a:pt x="3165949" y="1815507"/>
                  <a:pt x="3159340" y="1833543"/>
                  <a:pt x="3146125" y="1851577"/>
                </a:cubicBezTo>
                <a:cubicBezTo>
                  <a:pt x="3180107" y="1851577"/>
                  <a:pt x="3197098" y="1858592"/>
                  <a:pt x="3197098" y="1872619"/>
                </a:cubicBezTo>
                <a:cubicBezTo>
                  <a:pt x="3170667" y="1914699"/>
                  <a:pt x="3140463" y="1935741"/>
                  <a:pt x="3106481" y="1935741"/>
                </a:cubicBezTo>
                <a:lnTo>
                  <a:pt x="3106481" y="1914699"/>
                </a:lnTo>
                <a:lnTo>
                  <a:pt x="3114976" y="1893659"/>
                </a:lnTo>
                <a:cubicBezTo>
                  <a:pt x="3099872" y="1893659"/>
                  <a:pt x="3077218" y="1861597"/>
                  <a:pt x="3047013" y="1797473"/>
                </a:cubicBezTo>
                <a:lnTo>
                  <a:pt x="3066835" y="1785450"/>
                </a:lnTo>
                <a:cubicBezTo>
                  <a:pt x="3068723" y="1801481"/>
                  <a:pt x="3075330" y="1809496"/>
                  <a:pt x="3086658" y="1809496"/>
                </a:cubicBezTo>
                <a:lnTo>
                  <a:pt x="3086658" y="1797473"/>
                </a:lnTo>
                <a:cubicBezTo>
                  <a:pt x="3086658" y="1785450"/>
                  <a:pt x="3073443" y="1771423"/>
                  <a:pt x="3047013" y="1755391"/>
                </a:cubicBezTo>
                <a:cubicBezTo>
                  <a:pt x="3047013" y="1769418"/>
                  <a:pt x="3019639" y="1801481"/>
                  <a:pt x="2964891" y="1851577"/>
                </a:cubicBezTo>
                <a:lnTo>
                  <a:pt x="2964891" y="1860595"/>
                </a:lnTo>
                <a:lnTo>
                  <a:pt x="2996040" y="1902676"/>
                </a:lnTo>
                <a:cubicBezTo>
                  <a:pt x="2996040" y="1916703"/>
                  <a:pt x="2989433" y="1923716"/>
                  <a:pt x="2976218" y="1923716"/>
                </a:cubicBezTo>
                <a:cubicBezTo>
                  <a:pt x="2963003" y="1917705"/>
                  <a:pt x="2952619" y="1914699"/>
                  <a:pt x="2945069" y="1914699"/>
                </a:cubicBezTo>
                <a:lnTo>
                  <a:pt x="2945069" y="1956781"/>
                </a:lnTo>
                <a:cubicBezTo>
                  <a:pt x="2958283" y="2006878"/>
                  <a:pt x="2964891" y="2034931"/>
                  <a:pt x="2964891" y="2040944"/>
                </a:cubicBezTo>
                <a:lnTo>
                  <a:pt x="2964891" y="2074007"/>
                </a:lnTo>
                <a:cubicBezTo>
                  <a:pt x="2964891" y="2082023"/>
                  <a:pt x="2962059" y="2086030"/>
                  <a:pt x="2956396" y="2086030"/>
                </a:cubicBezTo>
                <a:cubicBezTo>
                  <a:pt x="2975273" y="2142139"/>
                  <a:pt x="2984713" y="2177207"/>
                  <a:pt x="2984713" y="2191234"/>
                </a:cubicBezTo>
                <a:lnTo>
                  <a:pt x="2976218" y="2254355"/>
                </a:lnTo>
                <a:lnTo>
                  <a:pt x="2984713" y="2296437"/>
                </a:lnTo>
                <a:cubicBezTo>
                  <a:pt x="2971498" y="2324491"/>
                  <a:pt x="2964891" y="2349540"/>
                  <a:pt x="2964891" y="2371582"/>
                </a:cubicBezTo>
                <a:cubicBezTo>
                  <a:pt x="2978106" y="2395629"/>
                  <a:pt x="2984713" y="2416669"/>
                  <a:pt x="2984713" y="2434705"/>
                </a:cubicBezTo>
                <a:lnTo>
                  <a:pt x="2984713" y="2476785"/>
                </a:lnTo>
                <a:cubicBezTo>
                  <a:pt x="2984713" y="2498828"/>
                  <a:pt x="2968666" y="2509849"/>
                  <a:pt x="2936572" y="2509849"/>
                </a:cubicBezTo>
                <a:lnTo>
                  <a:pt x="2936572" y="2530890"/>
                </a:lnTo>
                <a:cubicBezTo>
                  <a:pt x="2963003" y="2530890"/>
                  <a:pt x="2976218" y="2548924"/>
                  <a:pt x="2976218" y="2584994"/>
                </a:cubicBezTo>
                <a:cubicBezTo>
                  <a:pt x="2963003" y="2621064"/>
                  <a:pt x="2952619" y="2639099"/>
                  <a:pt x="2945069" y="2639099"/>
                </a:cubicBezTo>
                <a:lnTo>
                  <a:pt x="2956396" y="2660139"/>
                </a:lnTo>
                <a:lnTo>
                  <a:pt x="2956396" y="2681180"/>
                </a:lnTo>
                <a:cubicBezTo>
                  <a:pt x="2916750" y="2709235"/>
                  <a:pt x="2896928" y="2726268"/>
                  <a:pt x="2896928" y="2732279"/>
                </a:cubicBezTo>
                <a:cubicBezTo>
                  <a:pt x="2828965" y="2926655"/>
                  <a:pt x="2794983" y="3040875"/>
                  <a:pt x="2794983" y="3074941"/>
                </a:cubicBezTo>
                <a:lnTo>
                  <a:pt x="2806310" y="3126040"/>
                </a:lnTo>
                <a:cubicBezTo>
                  <a:pt x="2779880" y="3238256"/>
                  <a:pt x="2766665" y="3316407"/>
                  <a:pt x="2766665" y="3360493"/>
                </a:cubicBezTo>
                <a:lnTo>
                  <a:pt x="2826133" y="3435637"/>
                </a:lnTo>
                <a:lnTo>
                  <a:pt x="2826133" y="3477719"/>
                </a:lnTo>
                <a:cubicBezTo>
                  <a:pt x="2812918" y="3505773"/>
                  <a:pt x="2793096" y="3519799"/>
                  <a:pt x="2766665" y="3519799"/>
                </a:cubicBezTo>
                <a:cubicBezTo>
                  <a:pt x="2744010" y="3505773"/>
                  <a:pt x="2727020" y="3498759"/>
                  <a:pt x="2715693" y="3498759"/>
                </a:cubicBezTo>
                <a:lnTo>
                  <a:pt x="2715693" y="3519799"/>
                </a:lnTo>
                <a:cubicBezTo>
                  <a:pt x="2742123" y="3523808"/>
                  <a:pt x="2755338" y="3534829"/>
                  <a:pt x="2755338" y="3552864"/>
                </a:cubicBezTo>
                <a:lnTo>
                  <a:pt x="2755338" y="3561881"/>
                </a:lnTo>
                <a:cubicBezTo>
                  <a:pt x="2755338" y="3569897"/>
                  <a:pt x="2751562" y="3573905"/>
                  <a:pt x="2744010" y="3573905"/>
                </a:cubicBezTo>
                <a:lnTo>
                  <a:pt x="2755338" y="3594945"/>
                </a:lnTo>
                <a:lnTo>
                  <a:pt x="2755338" y="3691130"/>
                </a:lnTo>
                <a:lnTo>
                  <a:pt x="2715693" y="3733212"/>
                </a:lnTo>
                <a:lnTo>
                  <a:pt x="2715693" y="3787316"/>
                </a:lnTo>
                <a:lnTo>
                  <a:pt x="2695870" y="3787316"/>
                </a:lnTo>
                <a:lnTo>
                  <a:pt x="2704366" y="3829398"/>
                </a:lnTo>
                <a:cubicBezTo>
                  <a:pt x="2694926" y="3879495"/>
                  <a:pt x="2681712" y="3918570"/>
                  <a:pt x="2664720" y="3946624"/>
                </a:cubicBezTo>
                <a:lnTo>
                  <a:pt x="2676047" y="3967666"/>
                </a:lnTo>
                <a:cubicBezTo>
                  <a:pt x="2676047" y="3979689"/>
                  <a:pt x="2669440" y="4000729"/>
                  <a:pt x="2656225" y="4030786"/>
                </a:cubicBezTo>
                <a:lnTo>
                  <a:pt x="2664720" y="4051828"/>
                </a:lnTo>
                <a:cubicBezTo>
                  <a:pt x="2659057" y="4093909"/>
                  <a:pt x="2649618" y="4114950"/>
                  <a:pt x="2636403" y="4114950"/>
                </a:cubicBezTo>
                <a:lnTo>
                  <a:pt x="2644898" y="4169054"/>
                </a:lnTo>
                <a:cubicBezTo>
                  <a:pt x="2644898" y="4189093"/>
                  <a:pt x="2634515" y="4224160"/>
                  <a:pt x="2613749" y="4274257"/>
                </a:cubicBezTo>
                <a:lnTo>
                  <a:pt x="2625076" y="4295299"/>
                </a:lnTo>
                <a:cubicBezTo>
                  <a:pt x="2604309" y="4345395"/>
                  <a:pt x="2593925" y="4381465"/>
                  <a:pt x="2593925" y="4403507"/>
                </a:cubicBezTo>
                <a:cubicBezTo>
                  <a:pt x="2601477" y="4403507"/>
                  <a:pt x="2605252" y="4406514"/>
                  <a:pt x="2605252" y="4412524"/>
                </a:cubicBezTo>
                <a:lnTo>
                  <a:pt x="2585430" y="4424548"/>
                </a:lnTo>
                <a:lnTo>
                  <a:pt x="2593925" y="4445588"/>
                </a:lnTo>
                <a:lnTo>
                  <a:pt x="2593925" y="4478653"/>
                </a:lnTo>
                <a:cubicBezTo>
                  <a:pt x="2593925" y="4492680"/>
                  <a:pt x="2587318" y="4499693"/>
                  <a:pt x="2574103" y="4499693"/>
                </a:cubicBezTo>
                <a:lnTo>
                  <a:pt x="2585430" y="4520733"/>
                </a:lnTo>
                <a:lnTo>
                  <a:pt x="2534458" y="4616919"/>
                </a:lnTo>
                <a:lnTo>
                  <a:pt x="2545786" y="4637961"/>
                </a:lnTo>
                <a:lnTo>
                  <a:pt x="2514635" y="4764204"/>
                </a:lnTo>
                <a:lnTo>
                  <a:pt x="2494813" y="4764204"/>
                </a:lnTo>
                <a:lnTo>
                  <a:pt x="2474991" y="4755187"/>
                </a:lnTo>
                <a:cubicBezTo>
                  <a:pt x="2474991" y="4777229"/>
                  <a:pt x="2471214" y="4794262"/>
                  <a:pt x="2463663" y="4806286"/>
                </a:cubicBezTo>
                <a:lnTo>
                  <a:pt x="2494813" y="4827326"/>
                </a:lnTo>
                <a:cubicBezTo>
                  <a:pt x="2485373" y="4857385"/>
                  <a:pt x="2474991" y="4872413"/>
                  <a:pt x="2463663" y="4872413"/>
                </a:cubicBezTo>
                <a:lnTo>
                  <a:pt x="2443840" y="4872413"/>
                </a:lnTo>
                <a:lnTo>
                  <a:pt x="2443840" y="4848366"/>
                </a:lnTo>
                <a:lnTo>
                  <a:pt x="2435345" y="4848366"/>
                </a:lnTo>
                <a:cubicBezTo>
                  <a:pt x="2435345" y="4916498"/>
                  <a:pt x="2411747" y="4966596"/>
                  <a:pt x="2364550" y="4998657"/>
                </a:cubicBezTo>
                <a:cubicBezTo>
                  <a:pt x="2364550" y="5034727"/>
                  <a:pt x="2357942" y="5052762"/>
                  <a:pt x="2344727" y="5052762"/>
                </a:cubicBezTo>
                <a:lnTo>
                  <a:pt x="2324905" y="5040739"/>
                </a:lnTo>
                <a:lnTo>
                  <a:pt x="2313578" y="5061779"/>
                </a:lnTo>
                <a:lnTo>
                  <a:pt x="2333400" y="5094843"/>
                </a:lnTo>
                <a:lnTo>
                  <a:pt x="2313578" y="5103860"/>
                </a:lnTo>
                <a:cubicBezTo>
                  <a:pt x="2313578" y="5089833"/>
                  <a:pt x="2306971" y="5082819"/>
                  <a:pt x="2293756" y="5082819"/>
                </a:cubicBezTo>
                <a:lnTo>
                  <a:pt x="2234288" y="5233110"/>
                </a:lnTo>
                <a:cubicBezTo>
                  <a:pt x="2222961" y="5233110"/>
                  <a:pt x="2189922" y="5258158"/>
                  <a:pt x="2135174" y="5308256"/>
                </a:cubicBezTo>
                <a:lnTo>
                  <a:pt x="2095529" y="5296232"/>
                </a:lnTo>
                <a:cubicBezTo>
                  <a:pt x="2074763" y="5296232"/>
                  <a:pt x="2031342" y="5324286"/>
                  <a:pt x="1965266" y="5380395"/>
                </a:cubicBezTo>
                <a:cubicBezTo>
                  <a:pt x="1957715" y="5380395"/>
                  <a:pt x="1953939" y="5391415"/>
                  <a:pt x="1953939" y="5413458"/>
                </a:cubicBezTo>
                <a:lnTo>
                  <a:pt x="1934116" y="5413458"/>
                </a:lnTo>
                <a:cubicBezTo>
                  <a:pt x="1934116" y="5371376"/>
                  <a:pt x="1927508" y="5350336"/>
                  <a:pt x="1914294" y="5350336"/>
                </a:cubicBezTo>
                <a:lnTo>
                  <a:pt x="1922789" y="5296232"/>
                </a:lnTo>
                <a:lnTo>
                  <a:pt x="1922789" y="5242127"/>
                </a:lnTo>
                <a:cubicBezTo>
                  <a:pt x="1903911" y="5226097"/>
                  <a:pt x="1894471" y="5212070"/>
                  <a:pt x="1894471" y="5200047"/>
                </a:cubicBezTo>
                <a:lnTo>
                  <a:pt x="1883144" y="5200047"/>
                </a:lnTo>
                <a:lnTo>
                  <a:pt x="1883144" y="5242127"/>
                </a:lnTo>
                <a:lnTo>
                  <a:pt x="1902966" y="5242127"/>
                </a:lnTo>
                <a:lnTo>
                  <a:pt x="1902966" y="5263167"/>
                </a:lnTo>
                <a:cubicBezTo>
                  <a:pt x="1902966" y="5271183"/>
                  <a:pt x="1900134" y="5275191"/>
                  <a:pt x="1894471" y="5275191"/>
                </a:cubicBezTo>
                <a:lnTo>
                  <a:pt x="1902966" y="5296232"/>
                </a:lnTo>
                <a:lnTo>
                  <a:pt x="1902966" y="5308256"/>
                </a:lnTo>
                <a:lnTo>
                  <a:pt x="1894471" y="5308256"/>
                </a:lnTo>
                <a:cubicBezTo>
                  <a:pt x="1881257" y="5300240"/>
                  <a:pt x="1870872" y="5296232"/>
                  <a:pt x="1863322" y="5296232"/>
                </a:cubicBezTo>
                <a:lnTo>
                  <a:pt x="1863322" y="5308256"/>
                </a:lnTo>
                <a:cubicBezTo>
                  <a:pt x="1863322" y="5322282"/>
                  <a:pt x="1876537" y="5329296"/>
                  <a:pt x="1902966" y="5329296"/>
                </a:cubicBezTo>
                <a:lnTo>
                  <a:pt x="1902966" y="5338313"/>
                </a:lnTo>
                <a:cubicBezTo>
                  <a:pt x="1902966" y="5352340"/>
                  <a:pt x="1896359" y="5359353"/>
                  <a:pt x="1883144" y="5359353"/>
                </a:cubicBezTo>
                <a:cubicBezTo>
                  <a:pt x="1875592" y="5359353"/>
                  <a:pt x="1845387" y="5327292"/>
                  <a:pt x="1792527" y="5263167"/>
                </a:cubicBezTo>
                <a:lnTo>
                  <a:pt x="1792527" y="5254150"/>
                </a:lnTo>
                <a:cubicBezTo>
                  <a:pt x="1794414" y="5240124"/>
                  <a:pt x="1801022" y="5233110"/>
                  <a:pt x="1812349" y="5233110"/>
                </a:cubicBezTo>
                <a:cubicBezTo>
                  <a:pt x="1827451" y="5235114"/>
                  <a:pt x="1835003" y="5242127"/>
                  <a:pt x="1835003" y="5254150"/>
                </a:cubicBezTo>
                <a:lnTo>
                  <a:pt x="1823676" y="5275191"/>
                </a:lnTo>
                <a:lnTo>
                  <a:pt x="1843498" y="5287214"/>
                </a:lnTo>
                <a:lnTo>
                  <a:pt x="1854826" y="5287214"/>
                </a:lnTo>
                <a:cubicBezTo>
                  <a:pt x="1854826" y="5279199"/>
                  <a:pt x="1857658" y="5250143"/>
                  <a:pt x="1863322" y="5200047"/>
                </a:cubicBezTo>
                <a:cubicBezTo>
                  <a:pt x="1850106" y="5200047"/>
                  <a:pt x="1843498" y="5193032"/>
                  <a:pt x="1843498" y="5179005"/>
                </a:cubicBezTo>
                <a:lnTo>
                  <a:pt x="1843498" y="5136924"/>
                </a:lnTo>
                <a:lnTo>
                  <a:pt x="1854826" y="5136924"/>
                </a:lnTo>
                <a:cubicBezTo>
                  <a:pt x="1868042" y="5138928"/>
                  <a:pt x="1874649" y="5145942"/>
                  <a:pt x="1874649" y="5157965"/>
                </a:cubicBezTo>
                <a:lnTo>
                  <a:pt x="1874649" y="5169988"/>
                </a:lnTo>
                <a:lnTo>
                  <a:pt x="1863322" y="5191028"/>
                </a:lnTo>
                <a:lnTo>
                  <a:pt x="1874649" y="5191028"/>
                </a:lnTo>
                <a:cubicBezTo>
                  <a:pt x="1889752" y="5191028"/>
                  <a:pt x="1899191" y="5172994"/>
                  <a:pt x="1902966" y="5136924"/>
                </a:cubicBezTo>
                <a:cubicBezTo>
                  <a:pt x="1857658" y="5102858"/>
                  <a:pt x="1835003" y="5081818"/>
                  <a:pt x="1835003" y="5073802"/>
                </a:cubicBezTo>
                <a:lnTo>
                  <a:pt x="1843498" y="5031720"/>
                </a:lnTo>
                <a:cubicBezTo>
                  <a:pt x="1837835" y="5017694"/>
                  <a:pt x="1835003" y="5002664"/>
                  <a:pt x="1835003" y="4986634"/>
                </a:cubicBezTo>
                <a:lnTo>
                  <a:pt x="1812349" y="4986634"/>
                </a:lnTo>
                <a:cubicBezTo>
                  <a:pt x="1812349" y="5002664"/>
                  <a:pt x="1809517" y="5017694"/>
                  <a:pt x="1803854" y="5031720"/>
                </a:cubicBezTo>
                <a:cubicBezTo>
                  <a:pt x="1809517" y="5043744"/>
                  <a:pt x="1812349" y="5057772"/>
                  <a:pt x="1812349" y="5073802"/>
                </a:cubicBezTo>
                <a:lnTo>
                  <a:pt x="1812349" y="5082819"/>
                </a:lnTo>
                <a:lnTo>
                  <a:pt x="1792527" y="5115883"/>
                </a:lnTo>
                <a:lnTo>
                  <a:pt x="1792527" y="5124901"/>
                </a:lnTo>
                <a:lnTo>
                  <a:pt x="1812349" y="5157965"/>
                </a:lnTo>
                <a:lnTo>
                  <a:pt x="1812349" y="5191028"/>
                </a:lnTo>
                <a:cubicBezTo>
                  <a:pt x="1812349" y="5205055"/>
                  <a:pt x="1805742" y="5212070"/>
                  <a:pt x="1792527" y="5212070"/>
                </a:cubicBezTo>
                <a:cubicBezTo>
                  <a:pt x="1779312" y="5212070"/>
                  <a:pt x="1772705" y="5191028"/>
                  <a:pt x="1772705" y="5148948"/>
                </a:cubicBezTo>
                <a:lnTo>
                  <a:pt x="1744386" y="5169988"/>
                </a:lnTo>
                <a:lnTo>
                  <a:pt x="1724564" y="5169988"/>
                </a:lnTo>
                <a:lnTo>
                  <a:pt x="1724564" y="5157965"/>
                </a:lnTo>
                <a:cubicBezTo>
                  <a:pt x="1730227" y="5135922"/>
                  <a:pt x="1736834" y="5124901"/>
                  <a:pt x="1744386" y="5124901"/>
                </a:cubicBezTo>
                <a:lnTo>
                  <a:pt x="1733059" y="5052762"/>
                </a:lnTo>
                <a:lnTo>
                  <a:pt x="1733059" y="4998657"/>
                </a:lnTo>
                <a:lnTo>
                  <a:pt x="1744386" y="4944552"/>
                </a:lnTo>
                <a:lnTo>
                  <a:pt x="1713237" y="4944552"/>
                </a:lnTo>
                <a:lnTo>
                  <a:pt x="1713237" y="4923511"/>
                </a:lnTo>
                <a:lnTo>
                  <a:pt x="1733059" y="4893454"/>
                </a:lnTo>
                <a:lnTo>
                  <a:pt x="1733059" y="4872413"/>
                </a:lnTo>
                <a:lnTo>
                  <a:pt x="1713237" y="4872413"/>
                </a:lnTo>
                <a:cubicBezTo>
                  <a:pt x="1700022" y="4872413"/>
                  <a:pt x="1689638" y="4893454"/>
                  <a:pt x="1682086" y="4935535"/>
                </a:cubicBezTo>
                <a:cubicBezTo>
                  <a:pt x="1689638" y="4935535"/>
                  <a:pt x="1693413" y="4938541"/>
                  <a:pt x="1693413" y="4944552"/>
                </a:cubicBezTo>
                <a:lnTo>
                  <a:pt x="1662264" y="4944552"/>
                </a:lnTo>
                <a:lnTo>
                  <a:pt x="1662264" y="4902471"/>
                </a:lnTo>
                <a:lnTo>
                  <a:pt x="1682086" y="4872413"/>
                </a:lnTo>
                <a:lnTo>
                  <a:pt x="1682086" y="4860389"/>
                </a:lnTo>
                <a:cubicBezTo>
                  <a:pt x="1682086" y="4768212"/>
                  <a:pt x="1668871" y="4722123"/>
                  <a:pt x="1642442" y="4722123"/>
                </a:cubicBezTo>
                <a:cubicBezTo>
                  <a:pt x="1642442" y="4800273"/>
                  <a:pt x="1635834" y="4839349"/>
                  <a:pt x="1622619" y="4839349"/>
                </a:cubicBezTo>
                <a:cubicBezTo>
                  <a:pt x="1607516" y="4839349"/>
                  <a:pt x="1598076" y="4821315"/>
                  <a:pt x="1594301" y="4785245"/>
                </a:cubicBezTo>
                <a:lnTo>
                  <a:pt x="1614123" y="4776227"/>
                </a:lnTo>
                <a:lnTo>
                  <a:pt x="1594301" y="4734146"/>
                </a:lnTo>
                <a:cubicBezTo>
                  <a:pt x="1613180" y="4732143"/>
                  <a:pt x="1629227" y="4710100"/>
                  <a:pt x="1642442" y="4668018"/>
                </a:cubicBezTo>
                <a:cubicBezTo>
                  <a:pt x="1663208" y="4668018"/>
                  <a:pt x="1673591" y="4661005"/>
                  <a:pt x="1673591" y="4646978"/>
                </a:cubicBezTo>
                <a:lnTo>
                  <a:pt x="1673591" y="4637961"/>
                </a:lnTo>
                <a:lnTo>
                  <a:pt x="1653769" y="4637961"/>
                </a:lnTo>
                <a:lnTo>
                  <a:pt x="1633946" y="4646978"/>
                </a:lnTo>
                <a:cubicBezTo>
                  <a:pt x="1633946" y="4640965"/>
                  <a:pt x="1630170" y="4637961"/>
                  <a:pt x="1622619" y="4637961"/>
                </a:cubicBezTo>
                <a:cubicBezTo>
                  <a:pt x="1630170" y="4625937"/>
                  <a:pt x="1633946" y="4607902"/>
                  <a:pt x="1633946" y="4583856"/>
                </a:cubicBezTo>
                <a:lnTo>
                  <a:pt x="1642442" y="4583856"/>
                </a:lnTo>
                <a:lnTo>
                  <a:pt x="1682086" y="4625937"/>
                </a:lnTo>
                <a:lnTo>
                  <a:pt x="1704740" y="4625937"/>
                </a:lnTo>
                <a:cubicBezTo>
                  <a:pt x="1717956" y="4625937"/>
                  <a:pt x="1724564" y="4618924"/>
                  <a:pt x="1724564" y="4604896"/>
                </a:cubicBezTo>
                <a:lnTo>
                  <a:pt x="1724564" y="4595879"/>
                </a:lnTo>
                <a:cubicBezTo>
                  <a:pt x="1683030" y="4595879"/>
                  <a:pt x="1662264" y="4577845"/>
                  <a:pt x="1662264" y="4541775"/>
                </a:cubicBezTo>
                <a:cubicBezTo>
                  <a:pt x="1656601" y="4541775"/>
                  <a:pt x="1647161" y="4527747"/>
                  <a:pt x="1633946" y="4499693"/>
                </a:cubicBezTo>
                <a:lnTo>
                  <a:pt x="1633946" y="4478653"/>
                </a:lnTo>
                <a:cubicBezTo>
                  <a:pt x="1681143" y="4422544"/>
                  <a:pt x="1704740" y="4379461"/>
                  <a:pt x="1704740" y="4349402"/>
                </a:cubicBezTo>
                <a:lnTo>
                  <a:pt x="1713237" y="4349402"/>
                </a:lnTo>
                <a:lnTo>
                  <a:pt x="1764208" y="4361425"/>
                </a:lnTo>
                <a:lnTo>
                  <a:pt x="1764208" y="4340385"/>
                </a:lnTo>
                <a:lnTo>
                  <a:pt x="1713237" y="4340385"/>
                </a:lnTo>
                <a:lnTo>
                  <a:pt x="1713237" y="4319345"/>
                </a:lnTo>
                <a:lnTo>
                  <a:pt x="1724564" y="4295299"/>
                </a:lnTo>
                <a:lnTo>
                  <a:pt x="1744386" y="4307322"/>
                </a:lnTo>
                <a:lnTo>
                  <a:pt x="1764208" y="4307322"/>
                </a:lnTo>
                <a:lnTo>
                  <a:pt x="1764208" y="4295299"/>
                </a:lnTo>
                <a:cubicBezTo>
                  <a:pt x="1764208" y="4287283"/>
                  <a:pt x="1747218" y="4270250"/>
                  <a:pt x="1713237" y="4244200"/>
                </a:cubicBezTo>
                <a:lnTo>
                  <a:pt x="1713237" y="4232176"/>
                </a:lnTo>
                <a:cubicBezTo>
                  <a:pt x="1720787" y="4218150"/>
                  <a:pt x="1724564" y="4208130"/>
                  <a:pt x="1724564" y="4202118"/>
                </a:cubicBezTo>
                <a:lnTo>
                  <a:pt x="1744386" y="4202118"/>
                </a:lnTo>
                <a:lnTo>
                  <a:pt x="1744386" y="4244200"/>
                </a:lnTo>
                <a:lnTo>
                  <a:pt x="1752881" y="4244200"/>
                </a:lnTo>
                <a:cubicBezTo>
                  <a:pt x="1758545" y="4244200"/>
                  <a:pt x="1768928" y="4233177"/>
                  <a:pt x="1784032" y="4211136"/>
                </a:cubicBezTo>
                <a:cubicBezTo>
                  <a:pt x="1770816" y="4161038"/>
                  <a:pt x="1753826" y="4135991"/>
                  <a:pt x="1733059" y="4135991"/>
                </a:cubicBezTo>
                <a:lnTo>
                  <a:pt x="1733059" y="4126974"/>
                </a:lnTo>
                <a:lnTo>
                  <a:pt x="1752881" y="4126974"/>
                </a:lnTo>
                <a:lnTo>
                  <a:pt x="1752881" y="4105932"/>
                </a:lnTo>
                <a:lnTo>
                  <a:pt x="1733059" y="4105932"/>
                </a:lnTo>
                <a:lnTo>
                  <a:pt x="1733059" y="4084892"/>
                </a:lnTo>
                <a:lnTo>
                  <a:pt x="1752881" y="4084892"/>
                </a:lnTo>
                <a:lnTo>
                  <a:pt x="1784032" y="4105932"/>
                </a:lnTo>
                <a:lnTo>
                  <a:pt x="1792527" y="4105932"/>
                </a:lnTo>
                <a:lnTo>
                  <a:pt x="1784032" y="4084892"/>
                </a:lnTo>
                <a:cubicBezTo>
                  <a:pt x="1789695" y="4070865"/>
                  <a:pt x="1792527" y="4059843"/>
                  <a:pt x="1792527" y="4051828"/>
                </a:cubicBezTo>
                <a:cubicBezTo>
                  <a:pt x="1779312" y="4051828"/>
                  <a:pt x="1772705" y="4044815"/>
                  <a:pt x="1772705" y="4030786"/>
                </a:cubicBezTo>
                <a:lnTo>
                  <a:pt x="1752881" y="4042810"/>
                </a:lnTo>
                <a:lnTo>
                  <a:pt x="1744386" y="4042810"/>
                </a:lnTo>
                <a:cubicBezTo>
                  <a:pt x="1744386" y="4008745"/>
                  <a:pt x="1737779" y="3983696"/>
                  <a:pt x="1724564" y="3967666"/>
                </a:cubicBezTo>
                <a:lnTo>
                  <a:pt x="1724564" y="3946624"/>
                </a:lnTo>
                <a:cubicBezTo>
                  <a:pt x="1726451" y="3932597"/>
                  <a:pt x="1733059" y="3925584"/>
                  <a:pt x="1744386" y="3925584"/>
                </a:cubicBezTo>
                <a:lnTo>
                  <a:pt x="1764208" y="3925584"/>
                </a:lnTo>
                <a:lnTo>
                  <a:pt x="1792527" y="3946624"/>
                </a:lnTo>
                <a:cubicBezTo>
                  <a:pt x="1792527" y="3932597"/>
                  <a:pt x="1796302" y="3925584"/>
                  <a:pt x="1803854" y="3925584"/>
                </a:cubicBezTo>
                <a:cubicBezTo>
                  <a:pt x="1803854" y="3885507"/>
                  <a:pt x="1700022" y="3817375"/>
                  <a:pt x="1492356" y="3721189"/>
                </a:cubicBezTo>
                <a:lnTo>
                  <a:pt x="1492356" y="3700149"/>
                </a:lnTo>
                <a:cubicBezTo>
                  <a:pt x="1492356" y="3690129"/>
                  <a:pt x="1502739" y="3680110"/>
                  <a:pt x="1523506" y="3670090"/>
                </a:cubicBezTo>
                <a:lnTo>
                  <a:pt x="1543328" y="3670090"/>
                </a:lnTo>
                <a:cubicBezTo>
                  <a:pt x="1560319" y="3670090"/>
                  <a:pt x="1636777" y="3716179"/>
                  <a:pt x="1772705" y="3808358"/>
                </a:cubicBezTo>
                <a:lnTo>
                  <a:pt x="1784032" y="3808358"/>
                </a:lnTo>
                <a:cubicBezTo>
                  <a:pt x="1785919" y="3794331"/>
                  <a:pt x="1792527" y="3787316"/>
                  <a:pt x="1803854" y="3787316"/>
                </a:cubicBezTo>
                <a:cubicBezTo>
                  <a:pt x="1805742" y="3801344"/>
                  <a:pt x="1812349" y="3808358"/>
                  <a:pt x="1823676" y="3808358"/>
                </a:cubicBezTo>
                <a:lnTo>
                  <a:pt x="1823676" y="3766276"/>
                </a:lnTo>
                <a:cubicBezTo>
                  <a:pt x="1793470" y="3766276"/>
                  <a:pt x="1769872" y="3751247"/>
                  <a:pt x="1752881" y="3721189"/>
                </a:cubicBezTo>
                <a:lnTo>
                  <a:pt x="1752881" y="3712172"/>
                </a:lnTo>
                <a:cubicBezTo>
                  <a:pt x="1752881" y="3702153"/>
                  <a:pt x="1763265" y="3691130"/>
                  <a:pt x="1784032" y="3679107"/>
                </a:cubicBezTo>
                <a:lnTo>
                  <a:pt x="1752881" y="3615985"/>
                </a:lnTo>
                <a:lnTo>
                  <a:pt x="1764208" y="3573905"/>
                </a:lnTo>
                <a:cubicBezTo>
                  <a:pt x="1756658" y="3561881"/>
                  <a:pt x="1752881" y="3547855"/>
                  <a:pt x="1752881" y="3531823"/>
                </a:cubicBezTo>
                <a:lnTo>
                  <a:pt x="1772705" y="3519799"/>
                </a:lnTo>
                <a:cubicBezTo>
                  <a:pt x="1793470" y="3543846"/>
                  <a:pt x="1803854" y="3561881"/>
                  <a:pt x="1803854" y="3573905"/>
                </a:cubicBezTo>
                <a:lnTo>
                  <a:pt x="1835003" y="3573905"/>
                </a:lnTo>
                <a:lnTo>
                  <a:pt x="1843498" y="3519799"/>
                </a:lnTo>
                <a:lnTo>
                  <a:pt x="1792527" y="3510782"/>
                </a:lnTo>
                <a:lnTo>
                  <a:pt x="1792527" y="3477719"/>
                </a:lnTo>
                <a:cubicBezTo>
                  <a:pt x="1858602" y="3455676"/>
                  <a:pt x="1892584" y="3437642"/>
                  <a:pt x="1894471" y="3423614"/>
                </a:cubicBezTo>
                <a:lnTo>
                  <a:pt x="1874649" y="3414597"/>
                </a:lnTo>
                <a:lnTo>
                  <a:pt x="1843498" y="3414597"/>
                </a:lnTo>
                <a:cubicBezTo>
                  <a:pt x="1843498" y="3386543"/>
                  <a:pt x="1836891" y="3372516"/>
                  <a:pt x="1823676" y="3372516"/>
                </a:cubicBezTo>
                <a:cubicBezTo>
                  <a:pt x="1823676" y="3382534"/>
                  <a:pt x="1813294" y="3392554"/>
                  <a:pt x="1792527" y="3402573"/>
                </a:cubicBezTo>
                <a:lnTo>
                  <a:pt x="1784032" y="3381533"/>
                </a:lnTo>
                <a:lnTo>
                  <a:pt x="1784032" y="3372516"/>
                </a:lnTo>
                <a:cubicBezTo>
                  <a:pt x="1784032" y="3358488"/>
                  <a:pt x="1793470" y="3351475"/>
                  <a:pt x="1812349" y="3351475"/>
                </a:cubicBezTo>
                <a:lnTo>
                  <a:pt x="1812349" y="3327428"/>
                </a:lnTo>
                <a:cubicBezTo>
                  <a:pt x="1812349" y="3321417"/>
                  <a:pt x="1805742" y="3293362"/>
                  <a:pt x="1792527" y="3243266"/>
                </a:cubicBezTo>
                <a:lnTo>
                  <a:pt x="1792527" y="3222225"/>
                </a:lnTo>
                <a:lnTo>
                  <a:pt x="1803854" y="3222225"/>
                </a:lnTo>
                <a:lnTo>
                  <a:pt x="1823676" y="3234249"/>
                </a:lnTo>
                <a:cubicBezTo>
                  <a:pt x="1833116" y="3204190"/>
                  <a:pt x="1843498" y="3189162"/>
                  <a:pt x="1854826" y="3189162"/>
                </a:cubicBezTo>
                <a:cubicBezTo>
                  <a:pt x="1854826" y="3201185"/>
                  <a:pt x="1864265" y="3212206"/>
                  <a:pt x="1883144" y="3222225"/>
                </a:cubicBezTo>
                <a:cubicBezTo>
                  <a:pt x="1903911" y="3196175"/>
                  <a:pt x="1914294" y="3171126"/>
                  <a:pt x="1914294" y="3147080"/>
                </a:cubicBezTo>
                <a:cubicBezTo>
                  <a:pt x="1906743" y="3133053"/>
                  <a:pt x="1902966" y="3123034"/>
                  <a:pt x="1902966" y="3117023"/>
                </a:cubicBezTo>
                <a:cubicBezTo>
                  <a:pt x="1897303" y="3117023"/>
                  <a:pt x="1887864" y="3120027"/>
                  <a:pt x="1874649" y="3126040"/>
                </a:cubicBezTo>
                <a:lnTo>
                  <a:pt x="1823676" y="3117023"/>
                </a:lnTo>
                <a:lnTo>
                  <a:pt x="1823676" y="3083958"/>
                </a:lnTo>
                <a:lnTo>
                  <a:pt x="1854826" y="3104999"/>
                </a:lnTo>
                <a:cubicBezTo>
                  <a:pt x="1886919" y="3090971"/>
                  <a:pt x="1902966" y="3065924"/>
                  <a:pt x="1902966" y="3029854"/>
                </a:cubicBezTo>
                <a:lnTo>
                  <a:pt x="1902966" y="3008812"/>
                </a:lnTo>
                <a:lnTo>
                  <a:pt x="1883144" y="3020836"/>
                </a:lnTo>
                <a:lnTo>
                  <a:pt x="1863322" y="3020836"/>
                </a:lnTo>
                <a:lnTo>
                  <a:pt x="1863322" y="2999795"/>
                </a:lnTo>
                <a:lnTo>
                  <a:pt x="1874649" y="2978755"/>
                </a:lnTo>
                <a:lnTo>
                  <a:pt x="1843498" y="2978755"/>
                </a:lnTo>
                <a:lnTo>
                  <a:pt x="1823676" y="2987772"/>
                </a:lnTo>
                <a:cubicBezTo>
                  <a:pt x="1810461" y="2965729"/>
                  <a:pt x="1803854" y="2948696"/>
                  <a:pt x="1803854" y="2936673"/>
                </a:cubicBezTo>
                <a:cubicBezTo>
                  <a:pt x="1803854" y="2892589"/>
                  <a:pt x="1834060" y="2867540"/>
                  <a:pt x="1894471" y="2861529"/>
                </a:cubicBezTo>
                <a:lnTo>
                  <a:pt x="1883144" y="2840487"/>
                </a:lnTo>
                <a:lnTo>
                  <a:pt x="1902966" y="2828464"/>
                </a:lnTo>
                <a:lnTo>
                  <a:pt x="1953939" y="2840487"/>
                </a:lnTo>
                <a:lnTo>
                  <a:pt x="1953939" y="2786384"/>
                </a:lnTo>
                <a:cubicBezTo>
                  <a:pt x="1921845" y="2786384"/>
                  <a:pt x="1898247" y="2779370"/>
                  <a:pt x="1883144" y="2765342"/>
                </a:cubicBezTo>
                <a:cubicBezTo>
                  <a:pt x="1883144" y="2781374"/>
                  <a:pt x="1880312" y="2795401"/>
                  <a:pt x="1874649" y="2807424"/>
                </a:cubicBezTo>
                <a:lnTo>
                  <a:pt x="1854826" y="2798407"/>
                </a:lnTo>
                <a:cubicBezTo>
                  <a:pt x="1841611" y="2804418"/>
                  <a:pt x="1831228" y="2807424"/>
                  <a:pt x="1823676" y="2807424"/>
                </a:cubicBezTo>
                <a:lnTo>
                  <a:pt x="1823676" y="2777365"/>
                </a:lnTo>
                <a:lnTo>
                  <a:pt x="1835003" y="2777365"/>
                </a:lnTo>
                <a:lnTo>
                  <a:pt x="1854826" y="2786384"/>
                </a:lnTo>
                <a:cubicBezTo>
                  <a:pt x="1854826" y="2758329"/>
                  <a:pt x="1868042" y="2744302"/>
                  <a:pt x="1894471" y="2744302"/>
                </a:cubicBezTo>
                <a:lnTo>
                  <a:pt x="1894471" y="2732279"/>
                </a:lnTo>
                <a:lnTo>
                  <a:pt x="1874649" y="2732279"/>
                </a:lnTo>
                <a:lnTo>
                  <a:pt x="1823676" y="2744302"/>
                </a:lnTo>
                <a:lnTo>
                  <a:pt x="1823676" y="2723262"/>
                </a:lnTo>
                <a:lnTo>
                  <a:pt x="1835003" y="2702221"/>
                </a:lnTo>
                <a:cubicBezTo>
                  <a:pt x="1740611" y="2610043"/>
                  <a:pt x="1673591" y="2563954"/>
                  <a:pt x="1633946" y="2563954"/>
                </a:cubicBezTo>
                <a:cubicBezTo>
                  <a:pt x="1526338" y="2483799"/>
                  <a:pt x="1472534" y="2426689"/>
                  <a:pt x="1472534" y="2392623"/>
                </a:cubicBezTo>
                <a:lnTo>
                  <a:pt x="1472534" y="2383606"/>
                </a:lnTo>
                <a:cubicBezTo>
                  <a:pt x="1472534" y="2353547"/>
                  <a:pt x="1485749" y="2331504"/>
                  <a:pt x="1512178" y="2317477"/>
                </a:cubicBezTo>
                <a:lnTo>
                  <a:pt x="1523506" y="2317477"/>
                </a:lnTo>
                <a:cubicBezTo>
                  <a:pt x="1583917" y="2317477"/>
                  <a:pt x="1623562" y="2370580"/>
                  <a:pt x="1642442" y="2476785"/>
                </a:cubicBezTo>
                <a:cubicBezTo>
                  <a:pt x="1727395" y="2554937"/>
                  <a:pt x="1781200" y="2594012"/>
                  <a:pt x="1803854" y="2594012"/>
                </a:cubicBezTo>
                <a:lnTo>
                  <a:pt x="1812349" y="2594012"/>
                </a:lnTo>
                <a:cubicBezTo>
                  <a:pt x="1812349" y="2565957"/>
                  <a:pt x="1826508" y="2551931"/>
                  <a:pt x="1854826" y="2551931"/>
                </a:cubicBezTo>
                <a:lnTo>
                  <a:pt x="1854826" y="2542913"/>
                </a:lnTo>
                <a:lnTo>
                  <a:pt x="1843498" y="2521872"/>
                </a:lnTo>
                <a:cubicBezTo>
                  <a:pt x="1852938" y="2521872"/>
                  <a:pt x="1863322" y="2510851"/>
                  <a:pt x="1874649" y="2488808"/>
                </a:cubicBezTo>
                <a:cubicBezTo>
                  <a:pt x="1833116" y="2488808"/>
                  <a:pt x="1812349" y="2456747"/>
                  <a:pt x="1812349" y="2392623"/>
                </a:cubicBezTo>
                <a:lnTo>
                  <a:pt x="1835003" y="2392623"/>
                </a:lnTo>
                <a:lnTo>
                  <a:pt x="1835003" y="2329500"/>
                </a:lnTo>
                <a:cubicBezTo>
                  <a:pt x="1836891" y="2315474"/>
                  <a:pt x="1843498" y="2308460"/>
                  <a:pt x="1854826" y="2308460"/>
                </a:cubicBezTo>
                <a:lnTo>
                  <a:pt x="1843498" y="2287420"/>
                </a:lnTo>
                <a:lnTo>
                  <a:pt x="1843498" y="2212275"/>
                </a:lnTo>
                <a:lnTo>
                  <a:pt x="1792527" y="2224298"/>
                </a:lnTo>
                <a:lnTo>
                  <a:pt x="1792527" y="2128112"/>
                </a:lnTo>
                <a:cubicBezTo>
                  <a:pt x="1792527" y="2122100"/>
                  <a:pt x="1813294" y="2100057"/>
                  <a:pt x="1854826" y="2061984"/>
                </a:cubicBezTo>
                <a:cubicBezTo>
                  <a:pt x="1826508" y="2061984"/>
                  <a:pt x="1809517" y="2040944"/>
                  <a:pt x="1803854" y="1998862"/>
                </a:cubicBezTo>
                <a:cubicBezTo>
                  <a:pt x="1817069" y="1998862"/>
                  <a:pt x="1823676" y="1991848"/>
                  <a:pt x="1823676" y="1977821"/>
                </a:cubicBezTo>
                <a:lnTo>
                  <a:pt x="1823676" y="1968804"/>
                </a:lnTo>
                <a:cubicBezTo>
                  <a:pt x="1812349" y="1968804"/>
                  <a:pt x="1788750" y="1953775"/>
                  <a:pt x="1752881" y="1923716"/>
                </a:cubicBezTo>
                <a:cubicBezTo>
                  <a:pt x="1728339" y="1923716"/>
                  <a:pt x="1708517" y="1892656"/>
                  <a:pt x="1693413" y="1830537"/>
                </a:cubicBezTo>
                <a:lnTo>
                  <a:pt x="1673591" y="1839554"/>
                </a:lnTo>
                <a:lnTo>
                  <a:pt x="1662264" y="1839554"/>
                </a:lnTo>
                <a:lnTo>
                  <a:pt x="1662264" y="1818513"/>
                </a:lnTo>
                <a:lnTo>
                  <a:pt x="1642442" y="1818513"/>
                </a:lnTo>
                <a:cubicBezTo>
                  <a:pt x="1642442" y="1840556"/>
                  <a:pt x="1635834" y="1851577"/>
                  <a:pt x="1622619" y="1851577"/>
                </a:cubicBezTo>
                <a:lnTo>
                  <a:pt x="1532001" y="1818513"/>
                </a:lnTo>
                <a:lnTo>
                  <a:pt x="1543328" y="1797473"/>
                </a:lnTo>
                <a:lnTo>
                  <a:pt x="1523506" y="1797473"/>
                </a:lnTo>
                <a:lnTo>
                  <a:pt x="1483861" y="1830537"/>
                </a:lnTo>
                <a:cubicBezTo>
                  <a:pt x="1470645" y="1830537"/>
                  <a:pt x="1464038" y="1819516"/>
                  <a:pt x="1464038" y="1797473"/>
                </a:cubicBezTo>
                <a:lnTo>
                  <a:pt x="1393244" y="1818513"/>
                </a:lnTo>
                <a:cubicBezTo>
                  <a:pt x="1393244" y="1782444"/>
                  <a:pt x="1359262" y="1764410"/>
                  <a:pt x="1291298" y="1764410"/>
                </a:cubicBezTo>
                <a:lnTo>
                  <a:pt x="1291298" y="1797473"/>
                </a:lnTo>
                <a:cubicBezTo>
                  <a:pt x="1272420" y="1783446"/>
                  <a:pt x="1249766" y="1772424"/>
                  <a:pt x="1223335" y="1764410"/>
                </a:cubicBezTo>
                <a:lnTo>
                  <a:pt x="1212008" y="1764410"/>
                </a:lnTo>
                <a:lnTo>
                  <a:pt x="1212008" y="1776433"/>
                </a:lnTo>
                <a:lnTo>
                  <a:pt x="1231831" y="1776433"/>
                </a:lnTo>
                <a:lnTo>
                  <a:pt x="1231831" y="1785450"/>
                </a:lnTo>
                <a:cubicBezTo>
                  <a:pt x="1231831" y="1801481"/>
                  <a:pt x="1225223" y="1809496"/>
                  <a:pt x="1212008" y="1809496"/>
                </a:cubicBezTo>
                <a:lnTo>
                  <a:pt x="1172363" y="1785450"/>
                </a:lnTo>
                <a:cubicBezTo>
                  <a:pt x="1172363" y="1801481"/>
                  <a:pt x="1165756" y="1809496"/>
                  <a:pt x="1152540" y="1809496"/>
                </a:cubicBezTo>
                <a:cubicBezTo>
                  <a:pt x="1139325" y="1809496"/>
                  <a:pt x="1132718" y="1801481"/>
                  <a:pt x="1132718" y="1785450"/>
                </a:cubicBezTo>
                <a:cubicBezTo>
                  <a:pt x="1145933" y="1785450"/>
                  <a:pt x="1152540" y="1778437"/>
                  <a:pt x="1152540" y="1764410"/>
                </a:cubicBezTo>
                <a:lnTo>
                  <a:pt x="1152540" y="1755391"/>
                </a:lnTo>
                <a:cubicBezTo>
                  <a:pt x="1152540" y="1741364"/>
                  <a:pt x="1126110" y="1730344"/>
                  <a:pt x="1073250" y="1722328"/>
                </a:cubicBezTo>
                <a:cubicBezTo>
                  <a:pt x="1073250" y="1750382"/>
                  <a:pt x="1066642" y="1764410"/>
                  <a:pt x="1053428" y="1764410"/>
                </a:cubicBezTo>
                <a:cubicBezTo>
                  <a:pt x="1042100" y="1764410"/>
                  <a:pt x="1031718" y="1754390"/>
                  <a:pt x="1022278" y="1734351"/>
                </a:cubicBezTo>
                <a:lnTo>
                  <a:pt x="1061923" y="1734351"/>
                </a:lnTo>
                <a:lnTo>
                  <a:pt x="1061923" y="1722328"/>
                </a:lnTo>
                <a:cubicBezTo>
                  <a:pt x="1061923" y="1708301"/>
                  <a:pt x="1055315" y="1701288"/>
                  <a:pt x="1042100" y="1701288"/>
                </a:cubicBezTo>
                <a:lnTo>
                  <a:pt x="982632" y="1755391"/>
                </a:lnTo>
                <a:cubicBezTo>
                  <a:pt x="982632" y="1713311"/>
                  <a:pt x="972250" y="1692269"/>
                  <a:pt x="951483" y="1692269"/>
                </a:cubicBezTo>
                <a:cubicBezTo>
                  <a:pt x="877856" y="1720324"/>
                  <a:pt x="834436" y="1734351"/>
                  <a:pt x="821220" y="1734351"/>
                </a:cubicBezTo>
                <a:cubicBezTo>
                  <a:pt x="821220" y="1666219"/>
                  <a:pt x="794790" y="1591074"/>
                  <a:pt x="741930" y="1508915"/>
                </a:cubicBezTo>
                <a:lnTo>
                  <a:pt x="600341" y="1457817"/>
                </a:lnTo>
                <a:cubicBezTo>
                  <a:pt x="587125" y="1463828"/>
                  <a:pt x="577687" y="1466834"/>
                  <a:pt x="572022" y="1466834"/>
                </a:cubicBezTo>
                <a:lnTo>
                  <a:pt x="572022" y="1445794"/>
                </a:lnTo>
                <a:lnTo>
                  <a:pt x="600341" y="1445794"/>
                </a:lnTo>
                <a:lnTo>
                  <a:pt x="600341" y="1436776"/>
                </a:lnTo>
                <a:cubicBezTo>
                  <a:pt x="570135" y="1436776"/>
                  <a:pt x="547480" y="1422749"/>
                  <a:pt x="532377" y="1394695"/>
                </a:cubicBezTo>
                <a:lnTo>
                  <a:pt x="532377" y="1382672"/>
                </a:lnTo>
                <a:lnTo>
                  <a:pt x="540873" y="1361632"/>
                </a:lnTo>
                <a:cubicBezTo>
                  <a:pt x="501227" y="1361632"/>
                  <a:pt x="477630" y="1308529"/>
                  <a:pt x="470078" y="1202322"/>
                </a:cubicBezTo>
                <a:lnTo>
                  <a:pt x="489900" y="1190300"/>
                </a:lnTo>
                <a:lnTo>
                  <a:pt x="580517" y="1223364"/>
                </a:lnTo>
                <a:cubicBezTo>
                  <a:pt x="580517" y="1201321"/>
                  <a:pt x="587125" y="1190300"/>
                  <a:pt x="600341" y="1190300"/>
                </a:cubicBezTo>
                <a:cubicBezTo>
                  <a:pt x="649425" y="1262438"/>
                  <a:pt x="742874" y="1298508"/>
                  <a:pt x="880688" y="1298508"/>
                </a:cubicBezTo>
                <a:lnTo>
                  <a:pt x="880688" y="1286485"/>
                </a:lnTo>
                <a:cubicBezTo>
                  <a:pt x="835379" y="1228374"/>
                  <a:pt x="812725" y="1186292"/>
                  <a:pt x="812725" y="1160242"/>
                </a:cubicBezTo>
                <a:lnTo>
                  <a:pt x="792903" y="1160242"/>
                </a:lnTo>
                <a:lnTo>
                  <a:pt x="792903" y="1190300"/>
                </a:lnTo>
                <a:cubicBezTo>
                  <a:pt x="781576" y="1190300"/>
                  <a:pt x="771192" y="1180281"/>
                  <a:pt x="761753" y="1160242"/>
                </a:cubicBezTo>
                <a:lnTo>
                  <a:pt x="761753" y="1127178"/>
                </a:lnTo>
                <a:lnTo>
                  <a:pt x="730603" y="1106137"/>
                </a:lnTo>
                <a:cubicBezTo>
                  <a:pt x="717388" y="1114152"/>
                  <a:pt x="707948" y="1118160"/>
                  <a:pt x="702285" y="1118160"/>
                </a:cubicBezTo>
                <a:cubicBezTo>
                  <a:pt x="702285" y="1110145"/>
                  <a:pt x="698509" y="1106137"/>
                  <a:pt x="690958" y="1106137"/>
                </a:cubicBezTo>
                <a:lnTo>
                  <a:pt x="702285" y="1052033"/>
                </a:lnTo>
                <a:cubicBezTo>
                  <a:pt x="702285" y="1042013"/>
                  <a:pt x="665472" y="1009951"/>
                  <a:pt x="591845" y="955847"/>
                </a:cubicBezTo>
                <a:cubicBezTo>
                  <a:pt x="591845" y="919778"/>
                  <a:pt x="574855" y="884709"/>
                  <a:pt x="540873" y="850643"/>
                </a:cubicBezTo>
                <a:lnTo>
                  <a:pt x="560695" y="850643"/>
                </a:lnTo>
                <a:lnTo>
                  <a:pt x="611668" y="883708"/>
                </a:lnTo>
                <a:cubicBezTo>
                  <a:pt x="611668" y="867676"/>
                  <a:pt x="614499" y="853649"/>
                  <a:pt x="620163" y="841626"/>
                </a:cubicBezTo>
                <a:cubicBezTo>
                  <a:pt x="606948" y="841626"/>
                  <a:pt x="600341" y="833610"/>
                  <a:pt x="600341" y="817580"/>
                </a:cubicBezTo>
                <a:cubicBezTo>
                  <a:pt x="613556" y="801549"/>
                  <a:pt x="620163" y="787522"/>
                  <a:pt x="620163" y="775497"/>
                </a:cubicBezTo>
                <a:lnTo>
                  <a:pt x="741930" y="796539"/>
                </a:lnTo>
                <a:cubicBezTo>
                  <a:pt x="775911" y="790527"/>
                  <a:pt x="808950" y="787522"/>
                  <a:pt x="841044" y="787522"/>
                </a:cubicBezTo>
                <a:lnTo>
                  <a:pt x="860866" y="787522"/>
                </a:lnTo>
                <a:cubicBezTo>
                  <a:pt x="917502" y="837619"/>
                  <a:pt x="984520" y="862666"/>
                  <a:pt x="1061923" y="862666"/>
                </a:cubicBezTo>
                <a:lnTo>
                  <a:pt x="1081746" y="850643"/>
                </a:lnTo>
                <a:lnTo>
                  <a:pt x="1101568" y="862666"/>
                </a:lnTo>
                <a:lnTo>
                  <a:pt x="1152540" y="850643"/>
                </a:lnTo>
                <a:lnTo>
                  <a:pt x="1192186" y="862666"/>
                </a:lnTo>
                <a:cubicBezTo>
                  <a:pt x="1205400" y="862666"/>
                  <a:pt x="1212008" y="858659"/>
                  <a:pt x="1212008" y="850643"/>
                </a:cubicBezTo>
                <a:lnTo>
                  <a:pt x="1313952" y="862666"/>
                </a:lnTo>
                <a:lnTo>
                  <a:pt x="1373420" y="862666"/>
                </a:lnTo>
                <a:cubicBezTo>
                  <a:pt x="1420618" y="862666"/>
                  <a:pt x="1457430" y="855653"/>
                  <a:pt x="1483861" y="841626"/>
                </a:cubicBezTo>
                <a:cubicBezTo>
                  <a:pt x="1495188" y="847638"/>
                  <a:pt x="1508403" y="850643"/>
                  <a:pt x="1523506" y="850643"/>
                </a:cubicBezTo>
                <a:lnTo>
                  <a:pt x="1532001" y="850643"/>
                </a:lnTo>
                <a:lnTo>
                  <a:pt x="1532001" y="841626"/>
                </a:lnTo>
                <a:cubicBezTo>
                  <a:pt x="1532001" y="833610"/>
                  <a:pt x="1495188" y="783514"/>
                  <a:pt x="1421561" y="691335"/>
                </a:cubicBezTo>
                <a:lnTo>
                  <a:pt x="1421561" y="637232"/>
                </a:lnTo>
                <a:cubicBezTo>
                  <a:pt x="1425336" y="623205"/>
                  <a:pt x="1432888" y="616191"/>
                  <a:pt x="1444215" y="616191"/>
                </a:cubicBezTo>
                <a:close/>
                <a:moveTo>
                  <a:pt x="1313952" y="510987"/>
                </a:moveTo>
                <a:lnTo>
                  <a:pt x="1322449" y="532027"/>
                </a:lnTo>
                <a:lnTo>
                  <a:pt x="1322449" y="541046"/>
                </a:lnTo>
                <a:lnTo>
                  <a:pt x="1291298" y="541046"/>
                </a:lnTo>
                <a:lnTo>
                  <a:pt x="1291298" y="532027"/>
                </a:lnTo>
                <a:cubicBezTo>
                  <a:pt x="1295075" y="518000"/>
                  <a:pt x="1302625" y="510987"/>
                  <a:pt x="1313952" y="510987"/>
                </a:cubicBezTo>
                <a:close/>
                <a:moveTo>
                  <a:pt x="229375" y="489947"/>
                </a:moveTo>
                <a:cubicBezTo>
                  <a:pt x="297338" y="518000"/>
                  <a:pt x="331320" y="567096"/>
                  <a:pt x="331320" y="637232"/>
                </a:cubicBezTo>
                <a:cubicBezTo>
                  <a:pt x="331320" y="647251"/>
                  <a:pt x="320937" y="658272"/>
                  <a:pt x="300170" y="670295"/>
                </a:cubicBezTo>
                <a:cubicBezTo>
                  <a:pt x="247310" y="670295"/>
                  <a:pt x="214272" y="624206"/>
                  <a:pt x="201057" y="532027"/>
                </a:cubicBezTo>
                <a:lnTo>
                  <a:pt x="201057" y="520006"/>
                </a:lnTo>
                <a:cubicBezTo>
                  <a:pt x="201057" y="509986"/>
                  <a:pt x="210496" y="499966"/>
                  <a:pt x="229375" y="489947"/>
                </a:cubicBezTo>
                <a:close/>
                <a:moveTo>
                  <a:pt x="19822" y="477924"/>
                </a:moveTo>
                <a:cubicBezTo>
                  <a:pt x="36813" y="477924"/>
                  <a:pt x="50028" y="506980"/>
                  <a:pt x="59468" y="565092"/>
                </a:cubicBezTo>
                <a:lnTo>
                  <a:pt x="59468" y="586132"/>
                </a:lnTo>
                <a:lnTo>
                  <a:pt x="39644" y="586132"/>
                </a:lnTo>
                <a:cubicBezTo>
                  <a:pt x="30205" y="584129"/>
                  <a:pt x="16990" y="566093"/>
                  <a:pt x="0" y="532027"/>
                </a:cubicBezTo>
                <a:lnTo>
                  <a:pt x="0" y="498964"/>
                </a:lnTo>
                <a:cubicBezTo>
                  <a:pt x="1888" y="484937"/>
                  <a:pt x="8495" y="477924"/>
                  <a:pt x="19822" y="477924"/>
                </a:cubicBezTo>
                <a:close/>
                <a:moveTo>
                  <a:pt x="19822" y="0"/>
                </a:moveTo>
                <a:cubicBezTo>
                  <a:pt x="63243" y="0"/>
                  <a:pt x="119879" y="96186"/>
                  <a:pt x="189730" y="288557"/>
                </a:cubicBezTo>
                <a:cubicBezTo>
                  <a:pt x="229375" y="312603"/>
                  <a:pt x="249198" y="343665"/>
                  <a:pt x="249198" y="381738"/>
                </a:cubicBezTo>
                <a:lnTo>
                  <a:pt x="249198" y="402778"/>
                </a:lnTo>
                <a:cubicBezTo>
                  <a:pt x="249198" y="418809"/>
                  <a:pt x="242590" y="426824"/>
                  <a:pt x="229375" y="426824"/>
                </a:cubicBezTo>
                <a:cubicBezTo>
                  <a:pt x="199169" y="426824"/>
                  <a:pt x="166132" y="355688"/>
                  <a:pt x="130262" y="213413"/>
                </a:cubicBezTo>
                <a:lnTo>
                  <a:pt x="118934" y="213413"/>
                </a:lnTo>
                <a:cubicBezTo>
                  <a:pt x="118934" y="233451"/>
                  <a:pt x="112327" y="243470"/>
                  <a:pt x="99112" y="243470"/>
                </a:cubicBezTo>
                <a:cubicBezTo>
                  <a:pt x="89673" y="243470"/>
                  <a:pt x="76458" y="229443"/>
                  <a:pt x="59468" y="201390"/>
                </a:cubicBezTo>
                <a:lnTo>
                  <a:pt x="110439" y="201390"/>
                </a:lnTo>
                <a:cubicBezTo>
                  <a:pt x="36813" y="147285"/>
                  <a:pt x="0" y="98189"/>
                  <a:pt x="0" y="54105"/>
                </a:cubicBezTo>
                <a:close/>
              </a:path>
            </a:pathLst>
          </a:custGeom>
        </p:spPr>
        <p:txBody>
          <a:bodyPr wrap="square">
            <a:noAutofit/>
          </a:bodyPr>
          <a:lstStyle/>
          <a:p>
            <a:endParaRPr lang="en-US"/>
          </a:p>
        </p:txBody>
      </p:sp>
    </p:spTree>
    <p:extLst>
      <p:ext uri="{BB962C8B-B14F-4D97-AF65-F5344CB8AC3E}">
        <p14:creationId xmlns:p14="http://schemas.microsoft.com/office/powerpoint/2010/main" val="2499623945"/>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783772" y="1422399"/>
            <a:ext cx="2801257" cy="3272971"/>
          </a:xfrm>
          <a:custGeom>
            <a:avLst/>
            <a:gdLst>
              <a:gd name="connsiteX0" fmla="*/ 0 w 2801257"/>
              <a:gd name="connsiteY0" fmla="*/ 0 h 3272971"/>
              <a:gd name="connsiteX1" fmla="*/ 2801257 w 2801257"/>
              <a:gd name="connsiteY1" fmla="*/ 0 h 3272971"/>
              <a:gd name="connsiteX2" fmla="*/ 2801257 w 2801257"/>
              <a:gd name="connsiteY2" fmla="*/ 3272971 h 3272971"/>
              <a:gd name="connsiteX3" fmla="*/ 0 w 2801257"/>
              <a:gd name="connsiteY3" fmla="*/ 3272971 h 3272971"/>
            </a:gdLst>
            <a:ahLst/>
            <a:cxnLst>
              <a:cxn ang="0">
                <a:pos x="connsiteX0" y="connsiteY0"/>
              </a:cxn>
              <a:cxn ang="0">
                <a:pos x="connsiteX1" y="connsiteY1"/>
              </a:cxn>
              <a:cxn ang="0">
                <a:pos x="connsiteX2" y="connsiteY2"/>
              </a:cxn>
              <a:cxn ang="0">
                <a:pos x="connsiteX3" y="connsiteY3"/>
              </a:cxn>
            </a:cxnLst>
            <a:rect l="l" t="t" r="r" b="b"/>
            <a:pathLst>
              <a:path w="2801257" h="3272971">
                <a:moveTo>
                  <a:pt x="0" y="0"/>
                </a:moveTo>
                <a:lnTo>
                  <a:pt x="2801257" y="0"/>
                </a:lnTo>
                <a:lnTo>
                  <a:pt x="2801257" y="3272971"/>
                </a:lnTo>
                <a:lnTo>
                  <a:pt x="0" y="3272971"/>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3817258" y="633100"/>
            <a:ext cx="1799771" cy="2102841"/>
          </a:xfrm>
          <a:custGeom>
            <a:avLst/>
            <a:gdLst>
              <a:gd name="connsiteX0" fmla="*/ 0 w 1799771"/>
              <a:gd name="connsiteY0" fmla="*/ 0 h 2102841"/>
              <a:gd name="connsiteX1" fmla="*/ 1799771 w 1799771"/>
              <a:gd name="connsiteY1" fmla="*/ 0 h 2102841"/>
              <a:gd name="connsiteX2" fmla="*/ 1799771 w 1799771"/>
              <a:gd name="connsiteY2" fmla="*/ 2102841 h 2102841"/>
              <a:gd name="connsiteX3" fmla="*/ 0 w 1799771"/>
              <a:gd name="connsiteY3" fmla="*/ 2102841 h 2102841"/>
            </a:gdLst>
            <a:ahLst/>
            <a:cxnLst>
              <a:cxn ang="0">
                <a:pos x="connsiteX0" y="connsiteY0"/>
              </a:cxn>
              <a:cxn ang="0">
                <a:pos x="connsiteX1" y="connsiteY1"/>
              </a:cxn>
              <a:cxn ang="0">
                <a:pos x="connsiteX2" y="connsiteY2"/>
              </a:cxn>
              <a:cxn ang="0">
                <a:pos x="connsiteX3" y="connsiteY3"/>
              </a:cxn>
            </a:cxnLst>
            <a:rect l="l" t="t" r="r" b="b"/>
            <a:pathLst>
              <a:path w="1799771" h="2102841">
                <a:moveTo>
                  <a:pt x="0" y="0"/>
                </a:moveTo>
                <a:lnTo>
                  <a:pt x="1799771" y="0"/>
                </a:lnTo>
                <a:lnTo>
                  <a:pt x="1799771" y="2102841"/>
                </a:lnTo>
                <a:lnTo>
                  <a:pt x="0" y="2102841"/>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5849258" y="633099"/>
            <a:ext cx="1799771" cy="2102841"/>
          </a:xfrm>
          <a:custGeom>
            <a:avLst/>
            <a:gdLst>
              <a:gd name="connsiteX0" fmla="*/ 0 w 1799771"/>
              <a:gd name="connsiteY0" fmla="*/ 0 h 2102841"/>
              <a:gd name="connsiteX1" fmla="*/ 1799771 w 1799771"/>
              <a:gd name="connsiteY1" fmla="*/ 0 h 2102841"/>
              <a:gd name="connsiteX2" fmla="*/ 1799771 w 1799771"/>
              <a:gd name="connsiteY2" fmla="*/ 2102841 h 2102841"/>
              <a:gd name="connsiteX3" fmla="*/ 0 w 1799771"/>
              <a:gd name="connsiteY3" fmla="*/ 2102841 h 2102841"/>
            </a:gdLst>
            <a:ahLst/>
            <a:cxnLst>
              <a:cxn ang="0">
                <a:pos x="connsiteX0" y="connsiteY0"/>
              </a:cxn>
              <a:cxn ang="0">
                <a:pos x="connsiteX1" y="connsiteY1"/>
              </a:cxn>
              <a:cxn ang="0">
                <a:pos x="connsiteX2" y="connsiteY2"/>
              </a:cxn>
              <a:cxn ang="0">
                <a:pos x="connsiteX3" y="connsiteY3"/>
              </a:cxn>
            </a:cxnLst>
            <a:rect l="l" t="t" r="r" b="b"/>
            <a:pathLst>
              <a:path w="1799771" h="2102841">
                <a:moveTo>
                  <a:pt x="0" y="0"/>
                </a:moveTo>
                <a:lnTo>
                  <a:pt x="1799771" y="0"/>
                </a:lnTo>
                <a:lnTo>
                  <a:pt x="1799771" y="2102841"/>
                </a:lnTo>
                <a:lnTo>
                  <a:pt x="0" y="2102841"/>
                </a:lnTo>
                <a:close/>
              </a:path>
            </a:pathLst>
          </a:custGeom>
        </p:spPr>
        <p:txBody>
          <a:bodyPr wrap="square">
            <a:noAutofit/>
          </a:bodyPr>
          <a:lstStyle/>
          <a:p>
            <a:endParaRPr lang="en-US"/>
          </a:p>
        </p:txBody>
      </p:sp>
      <p:sp>
        <p:nvSpPr>
          <p:cNvPr id="21" name="Picture Placeholder 20"/>
          <p:cNvSpPr>
            <a:spLocks noGrp="1"/>
          </p:cNvSpPr>
          <p:nvPr>
            <p:ph type="pic" sz="quarter" idx="13"/>
          </p:nvPr>
        </p:nvSpPr>
        <p:spPr>
          <a:xfrm>
            <a:off x="4949372" y="3058884"/>
            <a:ext cx="1799771" cy="2102841"/>
          </a:xfrm>
          <a:custGeom>
            <a:avLst/>
            <a:gdLst>
              <a:gd name="connsiteX0" fmla="*/ 0 w 1799771"/>
              <a:gd name="connsiteY0" fmla="*/ 0 h 2102841"/>
              <a:gd name="connsiteX1" fmla="*/ 1799771 w 1799771"/>
              <a:gd name="connsiteY1" fmla="*/ 0 h 2102841"/>
              <a:gd name="connsiteX2" fmla="*/ 1799771 w 1799771"/>
              <a:gd name="connsiteY2" fmla="*/ 2102841 h 2102841"/>
              <a:gd name="connsiteX3" fmla="*/ 0 w 1799771"/>
              <a:gd name="connsiteY3" fmla="*/ 2102841 h 2102841"/>
            </a:gdLst>
            <a:ahLst/>
            <a:cxnLst>
              <a:cxn ang="0">
                <a:pos x="connsiteX0" y="connsiteY0"/>
              </a:cxn>
              <a:cxn ang="0">
                <a:pos x="connsiteX1" y="connsiteY1"/>
              </a:cxn>
              <a:cxn ang="0">
                <a:pos x="connsiteX2" y="connsiteY2"/>
              </a:cxn>
              <a:cxn ang="0">
                <a:pos x="connsiteX3" y="connsiteY3"/>
              </a:cxn>
            </a:cxnLst>
            <a:rect l="l" t="t" r="r" b="b"/>
            <a:pathLst>
              <a:path w="1799771" h="2102841">
                <a:moveTo>
                  <a:pt x="0" y="0"/>
                </a:moveTo>
                <a:lnTo>
                  <a:pt x="1799771" y="0"/>
                </a:lnTo>
                <a:lnTo>
                  <a:pt x="1799771" y="2102841"/>
                </a:lnTo>
                <a:lnTo>
                  <a:pt x="0" y="2102841"/>
                </a:lnTo>
                <a:close/>
              </a:path>
            </a:pathLst>
          </a:custGeom>
        </p:spPr>
        <p:txBody>
          <a:bodyPr wrap="square">
            <a:noAutofit/>
          </a:bodyPr>
          <a:lstStyle/>
          <a:p>
            <a:endParaRPr lang="en-US"/>
          </a:p>
        </p:txBody>
      </p:sp>
    </p:spTree>
    <p:extLst>
      <p:ext uri="{BB962C8B-B14F-4D97-AF65-F5344CB8AC3E}">
        <p14:creationId xmlns:p14="http://schemas.microsoft.com/office/powerpoint/2010/main" val="1903418263"/>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1275353"/>
            <a:ext cx="4562632" cy="5582647"/>
          </a:xfrm>
          <a:custGeom>
            <a:avLst/>
            <a:gdLst>
              <a:gd name="connsiteX0" fmla="*/ 2502061 w 4562632"/>
              <a:gd name="connsiteY0" fmla="*/ 428 h 5582647"/>
              <a:gd name="connsiteX1" fmla="*/ 2849924 w 4562632"/>
              <a:gd name="connsiteY1" fmla="*/ 40229 h 5582647"/>
              <a:gd name="connsiteX2" fmla="*/ 2824983 w 4562632"/>
              <a:gd name="connsiteY2" fmla="*/ 27959 h 5582647"/>
              <a:gd name="connsiteX3" fmla="*/ 3086858 w 4562632"/>
              <a:gd name="connsiteY3" fmla="*/ 101582 h 5582647"/>
              <a:gd name="connsiteX4" fmla="*/ 3273911 w 4562632"/>
              <a:gd name="connsiteY4" fmla="*/ 162934 h 5582647"/>
              <a:gd name="connsiteX5" fmla="*/ 3557780 w 4562632"/>
              <a:gd name="connsiteY5" fmla="*/ 351194 h 5582647"/>
              <a:gd name="connsiteX6" fmla="*/ 3735308 w 4562632"/>
              <a:gd name="connsiteY6" fmla="*/ 543320 h 5582647"/>
              <a:gd name="connsiteX7" fmla="*/ 3909891 w 4562632"/>
              <a:gd name="connsiteY7" fmla="*/ 751919 h 5582647"/>
              <a:gd name="connsiteX8" fmla="*/ 3959772 w 4562632"/>
              <a:gd name="connsiteY8" fmla="*/ 935976 h 5582647"/>
              <a:gd name="connsiteX9" fmla="*/ 3972242 w 4562632"/>
              <a:gd name="connsiteY9" fmla="*/ 1132304 h 5582647"/>
              <a:gd name="connsiteX10" fmla="*/ 4034593 w 4562632"/>
              <a:gd name="connsiteY10" fmla="*/ 1291821 h 5582647"/>
              <a:gd name="connsiteX11" fmla="*/ 4234117 w 4562632"/>
              <a:gd name="connsiteY11" fmla="*/ 1402255 h 5582647"/>
              <a:gd name="connsiteX12" fmla="*/ 4508461 w 4562632"/>
              <a:gd name="connsiteY12" fmla="*/ 1574042 h 5582647"/>
              <a:gd name="connsiteX13" fmla="*/ 4558342 w 4562632"/>
              <a:gd name="connsiteY13" fmla="*/ 1647665 h 5582647"/>
              <a:gd name="connsiteX14" fmla="*/ 4545872 w 4562632"/>
              <a:gd name="connsiteY14" fmla="*/ 1758100 h 5582647"/>
              <a:gd name="connsiteX15" fmla="*/ 4433640 w 4562632"/>
              <a:gd name="connsiteY15" fmla="*/ 1868534 h 5582647"/>
              <a:gd name="connsiteX16" fmla="*/ 4396229 w 4562632"/>
              <a:gd name="connsiteY16" fmla="*/ 1917616 h 5582647"/>
              <a:gd name="connsiteX17" fmla="*/ 4446110 w 4562632"/>
              <a:gd name="connsiteY17" fmla="*/ 2028051 h 5582647"/>
              <a:gd name="connsiteX18" fmla="*/ 4483521 w 4562632"/>
              <a:gd name="connsiteY18" fmla="*/ 2074387 h 5582647"/>
              <a:gd name="connsiteX19" fmla="*/ 4439531 w 4562632"/>
              <a:gd name="connsiteY19" fmla="*/ 2167789 h 5582647"/>
              <a:gd name="connsiteX20" fmla="*/ 4520931 w 4562632"/>
              <a:gd name="connsiteY20" fmla="*/ 2273461 h 5582647"/>
              <a:gd name="connsiteX21" fmla="*/ 4433640 w 4562632"/>
              <a:gd name="connsiteY21" fmla="*/ 2445248 h 5582647"/>
              <a:gd name="connsiteX22" fmla="*/ 4495991 w 4562632"/>
              <a:gd name="connsiteY22" fmla="*/ 2567953 h 5582647"/>
              <a:gd name="connsiteX23" fmla="*/ 4508461 w 4562632"/>
              <a:gd name="connsiteY23" fmla="*/ 2715199 h 5582647"/>
              <a:gd name="connsiteX24" fmla="*/ 4408700 w 4562632"/>
              <a:gd name="connsiteY24" fmla="*/ 2862445 h 5582647"/>
              <a:gd name="connsiteX25" fmla="*/ 4271527 w 4562632"/>
              <a:gd name="connsiteY25" fmla="*/ 2923798 h 5582647"/>
              <a:gd name="connsiteX26" fmla="*/ 4047064 w 4562632"/>
              <a:gd name="connsiteY26" fmla="*/ 2960609 h 5582647"/>
              <a:gd name="connsiteX27" fmla="*/ 3672957 w 4562632"/>
              <a:gd name="connsiteY27" fmla="*/ 3071044 h 5582647"/>
              <a:gd name="connsiteX28" fmla="*/ 3386143 w 4562632"/>
              <a:gd name="connsiteY28" fmla="*/ 3304183 h 5582647"/>
              <a:gd name="connsiteX29" fmla="*/ 3049447 w 4562632"/>
              <a:gd name="connsiteY29" fmla="*/ 3880897 h 5582647"/>
              <a:gd name="connsiteX30" fmla="*/ 2962156 w 4562632"/>
              <a:gd name="connsiteY30" fmla="*/ 4285823 h 5582647"/>
              <a:gd name="connsiteX31" fmla="*/ 3286381 w 4562632"/>
              <a:gd name="connsiteY31" fmla="*/ 4837996 h 5582647"/>
              <a:gd name="connsiteX32" fmla="*/ 3548255 w 4562632"/>
              <a:gd name="connsiteY32" fmla="*/ 5083406 h 5582647"/>
              <a:gd name="connsiteX33" fmla="*/ 3970342 w 4562632"/>
              <a:gd name="connsiteY33" fmla="*/ 5567755 h 5582647"/>
              <a:gd name="connsiteX34" fmla="*/ 3983094 w 4562632"/>
              <a:gd name="connsiteY34" fmla="*/ 5582647 h 5582647"/>
              <a:gd name="connsiteX35" fmla="*/ 189333 w 4562632"/>
              <a:gd name="connsiteY35" fmla="*/ 5563597 h 5582647"/>
              <a:gd name="connsiteX36" fmla="*/ 0 w 4562632"/>
              <a:gd name="connsiteY36" fmla="*/ 5547231 h 5582647"/>
              <a:gd name="connsiteX37" fmla="*/ 313646 w 4562632"/>
              <a:gd name="connsiteY37" fmla="*/ 4902600 h 5582647"/>
              <a:gd name="connsiteX38" fmla="*/ 867161 w 4562632"/>
              <a:gd name="connsiteY38" fmla="*/ 3795003 h 5582647"/>
              <a:gd name="connsiteX39" fmla="*/ 1465731 w 4562632"/>
              <a:gd name="connsiteY39" fmla="*/ 3181478 h 5582647"/>
              <a:gd name="connsiteX40" fmla="*/ 1690195 w 4562632"/>
              <a:gd name="connsiteY40" fmla="*/ 2555682 h 5582647"/>
              <a:gd name="connsiteX41" fmla="*/ 761668 w 4562632"/>
              <a:gd name="connsiteY41" fmla="*/ 1648348 h 5582647"/>
              <a:gd name="connsiteX42" fmla="*/ 653085 w 4562632"/>
              <a:gd name="connsiteY42" fmla="*/ 115535 h 5582647"/>
              <a:gd name="connsiteX43" fmla="*/ 1624021 w 4562632"/>
              <a:gd name="connsiteY43" fmla="*/ 144667 h 5582647"/>
              <a:gd name="connsiteX44" fmla="*/ 2502061 w 4562632"/>
              <a:gd name="connsiteY44" fmla="*/ 428 h 558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562632" h="5582647">
                <a:moveTo>
                  <a:pt x="2502061" y="428"/>
                </a:moveTo>
                <a:cubicBezTo>
                  <a:pt x="2611474" y="-2343"/>
                  <a:pt x="2726781" y="8019"/>
                  <a:pt x="2849924" y="40229"/>
                </a:cubicBezTo>
                <a:lnTo>
                  <a:pt x="2824983" y="27959"/>
                </a:lnTo>
                <a:lnTo>
                  <a:pt x="3086858" y="101582"/>
                </a:lnTo>
                <a:cubicBezTo>
                  <a:pt x="3161679" y="124078"/>
                  <a:pt x="3195424" y="121332"/>
                  <a:pt x="3273911" y="162934"/>
                </a:cubicBezTo>
                <a:cubicBezTo>
                  <a:pt x="3352398" y="204536"/>
                  <a:pt x="3480880" y="287796"/>
                  <a:pt x="3557780" y="351194"/>
                </a:cubicBezTo>
                <a:cubicBezTo>
                  <a:pt x="3634680" y="414592"/>
                  <a:pt x="3676623" y="476533"/>
                  <a:pt x="3735308" y="543320"/>
                </a:cubicBezTo>
                <a:cubicBezTo>
                  <a:pt x="3793994" y="610107"/>
                  <a:pt x="3872481" y="686476"/>
                  <a:pt x="3909891" y="751919"/>
                </a:cubicBezTo>
                <a:cubicBezTo>
                  <a:pt x="3947302" y="817361"/>
                  <a:pt x="3949380" y="872578"/>
                  <a:pt x="3959772" y="935976"/>
                </a:cubicBezTo>
                <a:cubicBezTo>
                  <a:pt x="3970164" y="999374"/>
                  <a:pt x="3959772" y="1072997"/>
                  <a:pt x="3972242" y="1132304"/>
                </a:cubicBezTo>
                <a:cubicBezTo>
                  <a:pt x="3984713" y="1191611"/>
                  <a:pt x="3990948" y="1246829"/>
                  <a:pt x="4034593" y="1291821"/>
                </a:cubicBezTo>
                <a:cubicBezTo>
                  <a:pt x="4078239" y="1336813"/>
                  <a:pt x="4155139" y="1355218"/>
                  <a:pt x="4234117" y="1402255"/>
                </a:cubicBezTo>
                <a:cubicBezTo>
                  <a:pt x="4313095" y="1449292"/>
                  <a:pt x="4454424" y="1533141"/>
                  <a:pt x="4508461" y="1574042"/>
                </a:cubicBezTo>
                <a:cubicBezTo>
                  <a:pt x="4562499" y="1614944"/>
                  <a:pt x="4552107" y="1616989"/>
                  <a:pt x="4558342" y="1647665"/>
                </a:cubicBezTo>
                <a:cubicBezTo>
                  <a:pt x="4564577" y="1678341"/>
                  <a:pt x="4566656" y="1721288"/>
                  <a:pt x="4545872" y="1758100"/>
                </a:cubicBezTo>
                <a:cubicBezTo>
                  <a:pt x="4525088" y="1794911"/>
                  <a:pt x="4458580" y="1841948"/>
                  <a:pt x="4433640" y="1868534"/>
                </a:cubicBezTo>
                <a:cubicBezTo>
                  <a:pt x="4408700" y="1895120"/>
                  <a:pt x="4394151" y="1891030"/>
                  <a:pt x="4396229" y="1917616"/>
                </a:cubicBezTo>
                <a:cubicBezTo>
                  <a:pt x="4398308" y="1944202"/>
                  <a:pt x="4431562" y="2001922"/>
                  <a:pt x="4446110" y="2028051"/>
                </a:cubicBezTo>
                <a:cubicBezTo>
                  <a:pt x="4460659" y="2054179"/>
                  <a:pt x="4484617" y="2051097"/>
                  <a:pt x="4483521" y="2074387"/>
                </a:cubicBezTo>
                <a:cubicBezTo>
                  <a:pt x="4482424" y="2097677"/>
                  <a:pt x="4433296" y="2134610"/>
                  <a:pt x="4439531" y="2167789"/>
                </a:cubicBezTo>
                <a:cubicBezTo>
                  <a:pt x="4445766" y="2200968"/>
                  <a:pt x="4521913" y="2227218"/>
                  <a:pt x="4520931" y="2273461"/>
                </a:cubicBezTo>
                <a:cubicBezTo>
                  <a:pt x="4519950" y="2319704"/>
                  <a:pt x="4437797" y="2396166"/>
                  <a:pt x="4433640" y="2445248"/>
                </a:cubicBezTo>
                <a:cubicBezTo>
                  <a:pt x="4429483" y="2494330"/>
                  <a:pt x="4483521" y="2522961"/>
                  <a:pt x="4495991" y="2567953"/>
                </a:cubicBezTo>
                <a:cubicBezTo>
                  <a:pt x="4508461" y="2612945"/>
                  <a:pt x="4523010" y="2666117"/>
                  <a:pt x="4508461" y="2715199"/>
                </a:cubicBezTo>
                <a:cubicBezTo>
                  <a:pt x="4493913" y="2764281"/>
                  <a:pt x="4448189" y="2827679"/>
                  <a:pt x="4408700" y="2862445"/>
                </a:cubicBezTo>
                <a:cubicBezTo>
                  <a:pt x="4369211" y="2897211"/>
                  <a:pt x="4331800" y="2907437"/>
                  <a:pt x="4271527" y="2923798"/>
                </a:cubicBezTo>
                <a:cubicBezTo>
                  <a:pt x="4211255" y="2940158"/>
                  <a:pt x="4146825" y="2936068"/>
                  <a:pt x="4047064" y="2960609"/>
                </a:cubicBezTo>
                <a:cubicBezTo>
                  <a:pt x="3947302" y="2985150"/>
                  <a:pt x="3783111" y="3013781"/>
                  <a:pt x="3672957" y="3071044"/>
                </a:cubicBezTo>
                <a:cubicBezTo>
                  <a:pt x="3562804" y="3128306"/>
                  <a:pt x="3490061" y="3169208"/>
                  <a:pt x="3386143" y="3304183"/>
                </a:cubicBezTo>
                <a:cubicBezTo>
                  <a:pt x="3282224" y="3439159"/>
                  <a:pt x="3120112" y="3717290"/>
                  <a:pt x="3049447" y="3880897"/>
                </a:cubicBezTo>
                <a:cubicBezTo>
                  <a:pt x="2978782" y="4044503"/>
                  <a:pt x="2922667" y="4126307"/>
                  <a:pt x="2962156" y="4285823"/>
                </a:cubicBezTo>
                <a:cubicBezTo>
                  <a:pt x="3001645" y="4445340"/>
                  <a:pt x="3188698" y="4705065"/>
                  <a:pt x="3286381" y="4837996"/>
                </a:cubicBezTo>
                <a:cubicBezTo>
                  <a:pt x="3384064" y="4970927"/>
                  <a:pt x="3396534" y="4917754"/>
                  <a:pt x="3548255" y="5083406"/>
                </a:cubicBezTo>
                <a:cubicBezTo>
                  <a:pt x="3643080" y="5186938"/>
                  <a:pt x="3818280" y="5390328"/>
                  <a:pt x="3970342" y="5567755"/>
                </a:cubicBezTo>
                <a:lnTo>
                  <a:pt x="3983094" y="5582647"/>
                </a:lnTo>
                <a:lnTo>
                  <a:pt x="189333" y="5563597"/>
                </a:lnTo>
                <a:lnTo>
                  <a:pt x="0" y="5547231"/>
                </a:lnTo>
                <a:cubicBezTo>
                  <a:pt x="10023" y="5425185"/>
                  <a:pt x="169119" y="5194638"/>
                  <a:pt x="313646" y="4902600"/>
                </a:cubicBezTo>
                <a:cubicBezTo>
                  <a:pt x="458173" y="4610562"/>
                  <a:pt x="675147" y="4081857"/>
                  <a:pt x="867161" y="3795003"/>
                </a:cubicBezTo>
                <a:cubicBezTo>
                  <a:pt x="1059175" y="3508149"/>
                  <a:pt x="1328559" y="3388031"/>
                  <a:pt x="1465731" y="3181478"/>
                </a:cubicBezTo>
                <a:cubicBezTo>
                  <a:pt x="1602903" y="2974925"/>
                  <a:pt x="1807538" y="2811204"/>
                  <a:pt x="1690195" y="2555682"/>
                </a:cubicBezTo>
                <a:cubicBezTo>
                  <a:pt x="1572851" y="2300161"/>
                  <a:pt x="1058345" y="2197914"/>
                  <a:pt x="761668" y="1648348"/>
                </a:cubicBezTo>
                <a:cubicBezTo>
                  <a:pt x="464991" y="1098782"/>
                  <a:pt x="414109" y="299473"/>
                  <a:pt x="653085" y="115535"/>
                </a:cubicBezTo>
                <a:cubicBezTo>
                  <a:pt x="892061" y="-68403"/>
                  <a:pt x="1257881" y="157218"/>
                  <a:pt x="1624021" y="144667"/>
                </a:cubicBezTo>
                <a:cubicBezTo>
                  <a:pt x="1898626" y="135254"/>
                  <a:pt x="2173821" y="8741"/>
                  <a:pt x="2502061" y="428"/>
                </a:cubicBezTo>
                <a:close/>
              </a:path>
            </a:pathLst>
          </a:custGeom>
        </p:spPr>
        <p:txBody>
          <a:bodyPr wrap="square">
            <a:noAutofit/>
          </a:bodyPr>
          <a:lstStyle/>
          <a:p>
            <a:endParaRPr lang="en-US"/>
          </a:p>
        </p:txBody>
      </p:sp>
    </p:spTree>
    <p:extLst>
      <p:ext uri="{BB962C8B-B14F-4D97-AF65-F5344CB8AC3E}">
        <p14:creationId xmlns:p14="http://schemas.microsoft.com/office/powerpoint/2010/main" val="2097187809"/>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932032" y="408796"/>
            <a:ext cx="6259968" cy="6449205"/>
          </a:xfrm>
          <a:custGeom>
            <a:avLst/>
            <a:gdLst>
              <a:gd name="connsiteX0" fmla="*/ 1930584 w 6259968"/>
              <a:gd name="connsiteY0" fmla="*/ 55 h 6449205"/>
              <a:gd name="connsiteX1" fmla="*/ 2191035 w 6259968"/>
              <a:gd name="connsiteY1" fmla="*/ 11828 h 6449205"/>
              <a:gd name="connsiteX2" fmla="*/ 3019388 w 6259968"/>
              <a:gd name="connsiteY2" fmla="*/ 202791 h 6449205"/>
              <a:gd name="connsiteX3" fmla="*/ 3387904 w 6259968"/>
              <a:gd name="connsiteY3" fmla="*/ 635565 h 6449205"/>
              <a:gd name="connsiteX4" fmla="*/ 3565721 w 6259968"/>
              <a:gd name="connsiteY4" fmla="*/ 1113347 h 6449205"/>
              <a:gd name="connsiteX5" fmla="*/ 3577862 w 6259968"/>
              <a:gd name="connsiteY5" fmla="*/ 1683962 h 6449205"/>
              <a:gd name="connsiteX6" fmla="*/ 3407891 w 6259968"/>
              <a:gd name="connsiteY6" fmla="*/ 2108888 h 6449205"/>
              <a:gd name="connsiteX7" fmla="*/ 3128654 w 6259968"/>
              <a:gd name="connsiteY7" fmla="*/ 2582377 h 6449205"/>
              <a:gd name="connsiteX8" fmla="*/ 2982966 w 6259968"/>
              <a:gd name="connsiteY8" fmla="*/ 3019444 h 6449205"/>
              <a:gd name="connsiteX9" fmla="*/ 2982966 w 6259968"/>
              <a:gd name="connsiteY9" fmla="*/ 3237977 h 6449205"/>
              <a:gd name="connsiteX10" fmla="*/ 3043669 w 6259968"/>
              <a:gd name="connsiteY10" fmla="*/ 3492933 h 6449205"/>
              <a:gd name="connsiteX11" fmla="*/ 3165076 w 6259968"/>
              <a:gd name="connsiteY11" fmla="*/ 3505074 h 6449205"/>
              <a:gd name="connsiteX12" fmla="*/ 3480736 w 6259968"/>
              <a:gd name="connsiteY12" fmla="*/ 3529355 h 6449205"/>
              <a:gd name="connsiteX13" fmla="*/ 4160618 w 6259968"/>
              <a:gd name="connsiteY13" fmla="*/ 3869296 h 6449205"/>
              <a:gd name="connsiteX14" fmla="*/ 5192581 w 6259968"/>
              <a:gd name="connsiteY14" fmla="*/ 5010526 h 6449205"/>
              <a:gd name="connsiteX15" fmla="*/ 6254295 w 6259968"/>
              <a:gd name="connsiteY15" fmla="*/ 6439655 h 6449205"/>
              <a:gd name="connsiteX16" fmla="*/ 6259968 w 6259968"/>
              <a:gd name="connsiteY16" fmla="*/ 6449205 h 6449205"/>
              <a:gd name="connsiteX17" fmla="*/ 616646 w 6259968"/>
              <a:gd name="connsiteY17" fmla="*/ 6449205 h 6449205"/>
              <a:gd name="connsiteX18" fmla="*/ 638949 w 6259968"/>
              <a:gd name="connsiteY18" fmla="*/ 6391230 h 6449205"/>
              <a:gd name="connsiteX19" fmla="*/ 1331824 w 6259968"/>
              <a:gd name="connsiteY19" fmla="*/ 4549178 h 6449205"/>
              <a:gd name="connsiteX20" fmla="*/ 1489654 w 6259968"/>
              <a:gd name="connsiteY20" fmla="*/ 4197096 h 6449205"/>
              <a:gd name="connsiteX21" fmla="*/ 1319683 w 6259968"/>
              <a:gd name="connsiteY21" fmla="*/ 3942141 h 6449205"/>
              <a:gd name="connsiteX22" fmla="*/ 1101150 w 6259968"/>
              <a:gd name="connsiteY22" fmla="*/ 3626481 h 6449205"/>
              <a:gd name="connsiteX23" fmla="*/ 676224 w 6259968"/>
              <a:gd name="connsiteY23" fmla="*/ 3687185 h 6449205"/>
              <a:gd name="connsiteX24" fmla="*/ 494113 w 6259968"/>
              <a:gd name="connsiteY24" fmla="*/ 3492933 h 6449205"/>
              <a:gd name="connsiteX25" fmla="*/ 469831 w 6259968"/>
              <a:gd name="connsiteY25" fmla="*/ 3262259 h 6449205"/>
              <a:gd name="connsiteX26" fmla="*/ 469831 w 6259968"/>
              <a:gd name="connsiteY26" fmla="*/ 3019444 h 6449205"/>
              <a:gd name="connsiteX27" fmla="*/ 275579 w 6259968"/>
              <a:gd name="connsiteY27" fmla="*/ 2825192 h 6449205"/>
              <a:gd name="connsiteX28" fmla="*/ 348424 w 6259968"/>
              <a:gd name="connsiteY28" fmla="*/ 2715925 h 6449205"/>
              <a:gd name="connsiteX29" fmla="*/ 226005 w 6259968"/>
              <a:gd name="connsiteY29" fmla="*/ 2560878 h 6449205"/>
              <a:gd name="connsiteX30" fmla="*/ 287720 w 6259968"/>
              <a:gd name="connsiteY30" fmla="*/ 2424548 h 6449205"/>
              <a:gd name="connsiteX31" fmla="*/ 299861 w 6259968"/>
              <a:gd name="connsiteY31" fmla="*/ 2339562 h 6449205"/>
              <a:gd name="connsiteX32" fmla="*/ 275579 w 6259968"/>
              <a:gd name="connsiteY32" fmla="*/ 2278859 h 6449205"/>
              <a:gd name="connsiteX33" fmla="*/ 32764 w 6259968"/>
              <a:gd name="connsiteY33" fmla="*/ 2133170 h 6449205"/>
              <a:gd name="connsiteX34" fmla="*/ 20624 w 6259968"/>
              <a:gd name="connsiteY34" fmla="*/ 2023903 h 6449205"/>
              <a:gd name="connsiteX35" fmla="*/ 202735 w 6259968"/>
              <a:gd name="connsiteY35" fmla="*/ 1805370 h 6449205"/>
              <a:gd name="connsiteX36" fmla="*/ 457690 w 6259968"/>
              <a:gd name="connsiteY36" fmla="*/ 1501851 h 6449205"/>
              <a:gd name="connsiteX37" fmla="*/ 457690 w 6259968"/>
              <a:gd name="connsiteY37" fmla="*/ 1404725 h 6449205"/>
              <a:gd name="connsiteX38" fmla="*/ 457690 w 6259968"/>
              <a:gd name="connsiteY38" fmla="*/ 1198332 h 6449205"/>
              <a:gd name="connsiteX39" fmla="*/ 566957 w 6259968"/>
              <a:gd name="connsiteY39" fmla="*/ 991940 h 6449205"/>
              <a:gd name="connsiteX40" fmla="*/ 664083 w 6259968"/>
              <a:gd name="connsiteY40" fmla="*/ 773406 h 6449205"/>
              <a:gd name="connsiteX41" fmla="*/ 870476 w 6259968"/>
              <a:gd name="connsiteY41" fmla="*/ 494169 h 6449205"/>
              <a:gd name="connsiteX42" fmla="*/ 1052587 w 6259968"/>
              <a:gd name="connsiteY42" fmla="*/ 263495 h 6449205"/>
              <a:gd name="connsiteX43" fmla="*/ 1343965 w 6259968"/>
              <a:gd name="connsiteY43" fmla="*/ 81384 h 6449205"/>
              <a:gd name="connsiteX44" fmla="*/ 1757003 w 6259968"/>
              <a:gd name="connsiteY44" fmla="*/ 10816 h 6449205"/>
              <a:gd name="connsiteX45" fmla="*/ 1871329 w 6259968"/>
              <a:gd name="connsiteY45" fmla="*/ 952 h 6449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259968" h="6449205">
                <a:moveTo>
                  <a:pt x="1930584" y="55"/>
                </a:moveTo>
                <a:cubicBezTo>
                  <a:pt x="1992041" y="-361"/>
                  <a:pt x="2064790" y="1394"/>
                  <a:pt x="2191035" y="11828"/>
                </a:cubicBezTo>
                <a:cubicBezTo>
                  <a:pt x="2359361" y="25739"/>
                  <a:pt x="2819910" y="98835"/>
                  <a:pt x="3019388" y="202791"/>
                </a:cubicBezTo>
                <a:cubicBezTo>
                  <a:pt x="3218866" y="306748"/>
                  <a:pt x="3296848" y="483806"/>
                  <a:pt x="3387904" y="635565"/>
                </a:cubicBezTo>
                <a:cubicBezTo>
                  <a:pt x="3478960" y="787324"/>
                  <a:pt x="3534061" y="938614"/>
                  <a:pt x="3565721" y="1113347"/>
                </a:cubicBezTo>
                <a:cubicBezTo>
                  <a:pt x="3597381" y="1288080"/>
                  <a:pt x="3604167" y="1518039"/>
                  <a:pt x="3577862" y="1683962"/>
                </a:cubicBezTo>
                <a:cubicBezTo>
                  <a:pt x="3551557" y="1849886"/>
                  <a:pt x="3482760" y="1959153"/>
                  <a:pt x="3407891" y="2108888"/>
                </a:cubicBezTo>
                <a:cubicBezTo>
                  <a:pt x="3333024" y="2258624"/>
                  <a:pt x="3199475" y="2430618"/>
                  <a:pt x="3128654" y="2582377"/>
                </a:cubicBezTo>
                <a:cubicBezTo>
                  <a:pt x="3057833" y="2734137"/>
                  <a:pt x="3007247" y="2910177"/>
                  <a:pt x="2982966" y="3019444"/>
                </a:cubicBezTo>
                <a:cubicBezTo>
                  <a:pt x="2958684" y="3128711"/>
                  <a:pt x="2972848" y="3159063"/>
                  <a:pt x="2982966" y="3237977"/>
                </a:cubicBezTo>
                <a:cubicBezTo>
                  <a:pt x="2993083" y="3316892"/>
                  <a:pt x="3013317" y="3448417"/>
                  <a:pt x="3043669" y="3492933"/>
                </a:cubicBezTo>
                <a:cubicBezTo>
                  <a:pt x="3074021" y="3537449"/>
                  <a:pt x="3092232" y="3499003"/>
                  <a:pt x="3165076" y="3505074"/>
                </a:cubicBezTo>
                <a:cubicBezTo>
                  <a:pt x="3237921" y="3511144"/>
                  <a:pt x="3314812" y="3468652"/>
                  <a:pt x="3480736" y="3529355"/>
                </a:cubicBezTo>
                <a:cubicBezTo>
                  <a:pt x="3646660" y="3590059"/>
                  <a:pt x="3875310" y="3622434"/>
                  <a:pt x="4160618" y="3869296"/>
                </a:cubicBezTo>
                <a:cubicBezTo>
                  <a:pt x="4445925" y="4116158"/>
                  <a:pt x="4828358" y="4553225"/>
                  <a:pt x="5192581" y="5010526"/>
                </a:cubicBezTo>
                <a:cubicBezTo>
                  <a:pt x="5499893" y="5396374"/>
                  <a:pt x="6027607" y="6066006"/>
                  <a:pt x="6254295" y="6439655"/>
                </a:cubicBezTo>
                <a:lnTo>
                  <a:pt x="6259968" y="6449205"/>
                </a:lnTo>
                <a:lnTo>
                  <a:pt x="616646" y="6449205"/>
                </a:lnTo>
                <a:lnTo>
                  <a:pt x="638949" y="6391230"/>
                </a:lnTo>
                <a:cubicBezTo>
                  <a:pt x="851039" y="5838325"/>
                  <a:pt x="1200299" y="4887854"/>
                  <a:pt x="1331824" y="4549178"/>
                </a:cubicBezTo>
                <a:cubicBezTo>
                  <a:pt x="1493701" y="4132346"/>
                  <a:pt x="1491677" y="4298269"/>
                  <a:pt x="1489654" y="4197096"/>
                </a:cubicBezTo>
                <a:cubicBezTo>
                  <a:pt x="1487630" y="4095923"/>
                  <a:pt x="1384434" y="4037243"/>
                  <a:pt x="1319683" y="3942141"/>
                </a:cubicBezTo>
                <a:cubicBezTo>
                  <a:pt x="1254933" y="3847038"/>
                  <a:pt x="1208393" y="3668974"/>
                  <a:pt x="1101150" y="3626481"/>
                </a:cubicBezTo>
                <a:cubicBezTo>
                  <a:pt x="993907" y="3583989"/>
                  <a:pt x="777397" y="3709443"/>
                  <a:pt x="676224" y="3687185"/>
                </a:cubicBezTo>
                <a:cubicBezTo>
                  <a:pt x="575051" y="3664927"/>
                  <a:pt x="528511" y="3563754"/>
                  <a:pt x="494113" y="3492933"/>
                </a:cubicBezTo>
                <a:cubicBezTo>
                  <a:pt x="459714" y="3422112"/>
                  <a:pt x="473878" y="3341174"/>
                  <a:pt x="469831" y="3262259"/>
                </a:cubicBezTo>
                <a:cubicBezTo>
                  <a:pt x="465784" y="3183344"/>
                  <a:pt x="502207" y="3092289"/>
                  <a:pt x="469831" y="3019444"/>
                </a:cubicBezTo>
                <a:cubicBezTo>
                  <a:pt x="437456" y="2946599"/>
                  <a:pt x="295814" y="2875778"/>
                  <a:pt x="275579" y="2825192"/>
                </a:cubicBezTo>
                <a:cubicBezTo>
                  <a:pt x="255345" y="2774606"/>
                  <a:pt x="356686" y="2759978"/>
                  <a:pt x="348424" y="2715925"/>
                </a:cubicBezTo>
                <a:cubicBezTo>
                  <a:pt x="340161" y="2671873"/>
                  <a:pt x="236122" y="2609441"/>
                  <a:pt x="226005" y="2560878"/>
                </a:cubicBezTo>
                <a:cubicBezTo>
                  <a:pt x="215887" y="2512315"/>
                  <a:pt x="275411" y="2461433"/>
                  <a:pt x="287720" y="2424548"/>
                </a:cubicBezTo>
                <a:cubicBezTo>
                  <a:pt x="300029" y="2387662"/>
                  <a:pt x="301884" y="2363844"/>
                  <a:pt x="299861" y="2339562"/>
                </a:cubicBezTo>
                <a:cubicBezTo>
                  <a:pt x="297837" y="2315281"/>
                  <a:pt x="320095" y="2313257"/>
                  <a:pt x="275579" y="2278859"/>
                </a:cubicBezTo>
                <a:cubicBezTo>
                  <a:pt x="231063" y="2244460"/>
                  <a:pt x="75257" y="2175662"/>
                  <a:pt x="32764" y="2133170"/>
                </a:cubicBezTo>
                <a:cubicBezTo>
                  <a:pt x="-9728" y="2090678"/>
                  <a:pt x="-7705" y="2078536"/>
                  <a:pt x="20624" y="2023903"/>
                </a:cubicBezTo>
                <a:cubicBezTo>
                  <a:pt x="48952" y="1969270"/>
                  <a:pt x="129890" y="1892378"/>
                  <a:pt x="202735" y="1805370"/>
                </a:cubicBezTo>
                <a:cubicBezTo>
                  <a:pt x="202735" y="1805370"/>
                  <a:pt x="415198" y="1568625"/>
                  <a:pt x="457690" y="1501851"/>
                </a:cubicBezTo>
                <a:cubicBezTo>
                  <a:pt x="500183" y="1435077"/>
                  <a:pt x="457690" y="1455312"/>
                  <a:pt x="457690" y="1404725"/>
                </a:cubicBezTo>
                <a:cubicBezTo>
                  <a:pt x="457690" y="1404725"/>
                  <a:pt x="439479" y="1267130"/>
                  <a:pt x="457690" y="1198332"/>
                </a:cubicBezTo>
                <a:cubicBezTo>
                  <a:pt x="475902" y="1129535"/>
                  <a:pt x="532558" y="1062761"/>
                  <a:pt x="566957" y="991940"/>
                </a:cubicBezTo>
                <a:cubicBezTo>
                  <a:pt x="601356" y="921119"/>
                  <a:pt x="613497" y="856368"/>
                  <a:pt x="664083" y="773406"/>
                </a:cubicBezTo>
                <a:cubicBezTo>
                  <a:pt x="714670" y="690445"/>
                  <a:pt x="805725" y="579154"/>
                  <a:pt x="870476" y="494169"/>
                </a:cubicBezTo>
                <a:cubicBezTo>
                  <a:pt x="935226" y="409185"/>
                  <a:pt x="973672" y="332293"/>
                  <a:pt x="1052587" y="263495"/>
                </a:cubicBezTo>
                <a:cubicBezTo>
                  <a:pt x="1131502" y="194698"/>
                  <a:pt x="1226562" y="123498"/>
                  <a:pt x="1343965" y="81384"/>
                </a:cubicBezTo>
                <a:cubicBezTo>
                  <a:pt x="1461368" y="39271"/>
                  <a:pt x="1594115" y="20933"/>
                  <a:pt x="1757003" y="10816"/>
                </a:cubicBezTo>
                <a:cubicBezTo>
                  <a:pt x="1790728" y="6432"/>
                  <a:pt x="1817876" y="2048"/>
                  <a:pt x="1871329" y="952"/>
                </a:cubicBezTo>
                <a:close/>
              </a:path>
            </a:pathLst>
          </a:custGeom>
        </p:spPr>
        <p:txBody>
          <a:bodyPr wrap="square">
            <a:noAutofit/>
          </a:bodyPr>
          <a:lstStyle/>
          <a:p>
            <a:endParaRPr lang="en-US"/>
          </a:p>
        </p:txBody>
      </p:sp>
    </p:spTree>
    <p:extLst>
      <p:ext uri="{BB962C8B-B14F-4D97-AF65-F5344CB8AC3E}">
        <p14:creationId xmlns:p14="http://schemas.microsoft.com/office/powerpoint/2010/main" val="1674721181"/>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27741" y="295336"/>
            <a:ext cx="7471229" cy="6236093"/>
          </a:xfrm>
          <a:custGeom>
            <a:avLst/>
            <a:gdLst>
              <a:gd name="connsiteX0" fmla="*/ 767921 w 7471229"/>
              <a:gd name="connsiteY0" fmla="*/ 0 h 6236093"/>
              <a:gd name="connsiteX1" fmla="*/ 1487846 w 7471229"/>
              <a:gd name="connsiteY1" fmla="*/ 542269 h 6236093"/>
              <a:gd name="connsiteX2" fmla="*/ 1711823 w 7471229"/>
              <a:gd name="connsiteY2" fmla="*/ 976084 h 6236093"/>
              <a:gd name="connsiteX3" fmla="*/ 1663828 w 7471229"/>
              <a:gd name="connsiteY3" fmla="*/ 664279 h 6236093"/>
              <a:gd name="connsiteX4" fmla="*/ 1327863 w 7471229"/>
              <a:gd name="connsiteY4" fmla="*/ 162681 h 6236093"/>
              <a:gd name="connsiteX5" fmla="*/ 1775817 w 7471229"/>
              <a:gd name="connsiteY5" fmla="*/ 501599 h 6236093"/>
              <a:gd name="connsiteX6" fmla="*/ 2047789 w 7471229"/>
              <a:gd name="connsiteY6" fmla="*/ 1206548 h 6236093"/>
              <a:gd name="connsiteX7" fmla="*/ 2783713 w 7471229"/>
              <a:gd name="connsiteY7" fmla="*/ 1938611 h 6236093"/>
              <a:gd name="connsiteX8" fmla="*/ 3231667 w 7471229"/>
              <a:gd name="connsiteY8" fmla="*/ 2901139 h 6236093"/>
              <a:gd name="connsiteX9" fmla="*/ 3389624 w 7471229"/>
              <a:gd name="connsiteY9" fmla="*/ 4012099 h 6236093"/>
              <a:gd name="connsiteX10" fmla="*/ 3343655 w 7471229"/>
              <a:gd name="connsiteY10" fmla="*/ 3972120 h 6236093"/>
              <a:gd name="connsiteX11" fmla="*/ 3391650 w 7471229"/>
              <a:gd name="connsiteY11" fmla="*/ 4026347 h 6236093"/>
              <a:gd name="connsiteX12" fmla="*/ 3389624 w 7471229"/>
              <a:gd name="connsiteY12" fmla="*/ 4012099 h 6236093"/>
              <a:gd name="connsiteX13" fmla="*/ 3951592 w 7471229"/>
              <a:gd name="connsiteY13" fmla="*/ 4500833 h 6236093"/>
              <a:gd name="connsiteX14" fmla="*/ 4319554 w 7471229"/>
              <a:gd name="connsiteY14" fmla="*/ 4527946 h 6236093"/>
              <a:gd name="connsiteX15" fmla="*/ 4895495 w 7471229"/>
              <a:gd name="connsiteY15" fmla="*/ 4690627 h 6236093"/>
              <a:gd name="connsiteX16" fmla="*/ 4975487 w 7471229"/>
              <a:gd name="connsiteY16" fmla="*/ 4812637 h 6236093"/>
              <a:gd name="connsiteX17" fmla="*/ 5423441 w 7471229"/>
              <a:gd name="connsiteY17" fmla="*/ 4799081 h 6236093"/>
              <a:gd name="connsiteX18" fmla="*/ 6463333 w 7471229"/>
              <a:gd name="connsiteY18" fmla="*/ 4948204 h 6236093"/>
              <a:gd name="connsiteX19" fmla="*/ 7135264 w 7471229"/>
              <a:gd name="connsiteY19" fmla="*/ 5287123 h 6236093"/>
              <a:gd name="connsiteX20" fmla="*/ 7423234 w 7471229"/>
              <a:gd name="connsiteY20" fmla="*/ 5395576 h 6236093"/>
              <a:gd name="connsiteX21" fmla="*/ 7135264 w 7471229"/>
              <a:gd name="connsiteY21" fmla="*/ 5436247 h 6236093"/>
              <a:gd name="connsiteX22" fmla="*/ 7407236 w 7471229"/>
              <a:gd name="connsiteY22" fmla="*/ 5544700 h 6236093"/>
              <a:gd name="connsiteX23" fmla="*/ 7471229 w 7471229"/>
              <a:gd name="connsiteY23" fmla="*/ 5693824 h 6236093"/>
              <a:gd name="connsiteX24" fmla="*/ 7327244 w 7471229"/>
              <a:gd name="connsiteY24" fmla="*/ 5666711 h 6236093"/>
              <a:gd name="connsiteX25" fmla="*/ 6959282 w 7471229"/>
              <a:gd name="connsiteY25" fmla="*/ 5517587 h 6236093"/>
              <a:gd name="connsiteX26" fmla="*/ 7039274 w 7471229"/>
              <a:gd name="connsiteY26" fmla="*/ 5802278 h 6236093"/>
              <a:gd name="connsiteX27" fmla="*/ 6943284 w 7471229"/>
              <a:gd name="connsiteY27" fmla="*/ 5937845 h 6236093"/>
              <a:gd name="connsiteX28" fmla="*/ 6831295 w 7471229"/>
              <a:gd name="connsiteY28" fmla="*/ 5707381 h 6236093"/>
              <a:gd name="connsiteX29" fmla="*/ 6607318 w 7471229"/>
              <a:gd name="connsiteY29" fmla="*/ 5558257 h 6236093"/>
              <a:gd name="connsiteX30" fmla="*/ 6575322 w 7471229"/>
              <a:gd name="connsiteY30" fmla="*/ 5842948 h 6236093"/>
              <a:gd name="connsiteX31" fmla="*/ 6479332 w 7471229"/>
              <a:gd name="connsiteY31" fmla="*/ 5910732 h 6236093"/>
              <a:gd name="connsiteX32" fmla="*/ 6319348 w 7471229"/>
              <a:gd name="connsiteY32" fmla="*/ 5544700 h 6236093"/>
              <a:gd name="connsiteX33" fmla="*/ 6335346 w 7471229"/>
              <a:gd name="connsiteY33" fmla="*/ 5978515 h 6236093"/>
              <a:gd name="connsiteX34" fmla="*/ 6127368 w 7471229"/>
              <a:gd name="connsiteY34" fmla="*/ 5910732 h 6236093"/>
              <a:gd name="connsiteX35" fmla="*/ 5983383 w 7471229"/>
              <a:gd name="connsiteY35" fmla="*/ 5666711 h 6236093"/>
              <a:gd name="connsiteX36" fmla="*/ 5903391 w 7471229"/>
              <a:gd name="connsiteY36" fmla="*/ 5788721 h 6236093"/>
              <a:gd name="connsiteX37" fmla="*/ 5903391 w 7471229"/>
              <a:gd name="connsiteY37" fmla="*/ 5924289 h 6236093"/>
              <a:gd name="connsiteX38" fmla="*/ 5647417 w 7471229"/>
              <a:gd name="connsiteY38" fmla="*/ 5734494 h 6236093"/>
              <a:gd name="connsiteX39" fmla="*/ 5407442 w 7471229"/>
              <a:gd name="connsiteY39" fmla="*/ 5842948 h 6236093"/>
              <a:gd name="connsiteX40" fmla="*/ 5295454 w 7471229"/>
              <a:gd name="connsiteY40" fmla="*/ 5693824 h 6236093"/>
              <a:gd name="connsiteX41" fmla="*/ 5103474 w 7471229"/>
              <a:gd name="connsiteY41" fmla="*/ 5693824 h 6236093"/>
              <a:gd name="connsiteX42" fmla="*/ 5135470 w 7471229"/>
              <a:gd name="connsiteY42" fmla="*/ 5639597 h 6236093"/>
              <a:gd name="connsiteX43" fmla="*/ 4703515 w 7471229"/>
              <a:gd name="connsiteY43" fmla="*/ 5693824 h 6236093"/>
              <a:gd name="connsiteX44" fmla="*/ 5039480 w 7471229"/>
              <a:gd name="connsiteY44" fmla="*/ 5476917 h 6236093"/>
              <a:gd name="connsiteX45" fmla="*/ 4591526 w 7471229"/>
              <a:gd name="connsiteY45" fmla="*/ 5558257 h 6236093"/>
              <a:gd name="connsiteX46" fmla="*/ 4751510 w 7471229"/>
              <a:gd name="connsiteY46" fmla="*/ 5382020 h 6236093"/>
              <a:gd name="connsiteX47" fmla="*/ 4639521 w 7471229"/>
              <a:gd name="connsiteY47" fmla="*/ 5341349 h 6236093"/>
              <a:gd name="connsiteX48" fmla="*/ 4719513 w 7471229"/>
              <a:gd name="connsiteY48" fmla="*/ 5246452 h 6236093"/>
              <a:gd name="connsiteX49" fmla="*/ 3855602 w 7471229"/>
              <a:gd name="connsiteY49" fmla="*/ 5124442 h 6236093"/>
              <a:gd name="connsiteX50" fmla="*/ 2911700 w 7471229"/>
              <a:gd name="connsiteY50" fmla="*/ 5354906 h 6236093"/>
              <a:gd name="connsiteX51" fmla="*/ 2335759 w 7471229"/>
              <a:gd name="connsiteY51" fmla="*/ 5707381 h 6236093"/>
              <a:gd name="connsiteX52" fmla="*/ 2367756 w 7471229"/>
              <a:gd name="connsiteY52" fmla="*/ 6236093 h 6236093"/>
              <a:gd name="connsiteX53" fmla="*/ 2191774 w 7471229"/>
              <a:gd name="connsiteY53" fmla="*/ 6195423 h 6236093"/>
              <a:gd name="connsiteX54" fmla="*/ 1807813 w 7471229"/>
              <a:gd name="connsiteY54" fmla="*/ 6127639 h 6236093"/>
              <a:gd name="connsiteX55" fmla="*/ 1519843 w 7471229"/>
              <a:gd name="connsiteY55" fmla="*/ 5937845 h 6236093"/>
              <a:gd name="connsiteX56" fmla="*/ 1247871 w 7471229"/>
              <a:gd name="connsiteY56" fmla="*/ 6208980 h 6236093"/>
              <a:gd name="connsiteX57" fmla="*/ 943903 w 7471229"/>
              <a:gd name="connsiteY57" fmla="*/ 6195423 h 6236093"/>
              <a:gd name="connsiteX58" fmla="*/ 1055891 w 7471229"/>
              <a:gd name="connsiteY58" fmla="*/ 6100526 h 6236093"/>
              <a:gd name="connsiteX59" fmla="*/ 943903 w 7471229"/>
              <a:gd name="connsiteY59" fmla="*/ 6019186 h 6236093"/>
              <a:gd name="connsiteX60" fmla="*/ 1087888 w 7471229"/>
              <a:gd name="connsiteY60" fmla="*/ 6046299 h 6236093"/>
              <a:gd name="connsiteX61" fmla="*/ 1263870 w 7471229"/>
              <a:gd name="connsiteY61" fmla="*/ 5883618 h 6236093"/>
              <a:gd name="connsiteX62" fmla="*/ 1023894 w 7471229"/>
              <a:gd name="connsiteY62" fmla="*/ 5870062 h 6236093"/>
              <a:gd name="connsiteX63" fmla="*/ 927904 w 7471229"/>
              <a:gd name="connsiteY63" fmla="*/ 5815835 h 6236093"/>
              <a:gd name="connsiteX64" fmla="*/ 879909 w 7471229"/>
              <a:gd name="connsiteY64" fmla="*/ 5693824 h 6236093"/>
              <a:gd name="connsiteX65" fmla="*/ 527946 w 7471229"/>
              <a:gd name="connsiteY65" fmla="*/ 5653154 h 6236093"/>
              <a:gd name="connsiteX66" fmla="*/ 431956 w 7471229"/>
              <a:gd name="connsiteY66" fmla="*/ 5626041 h 6236093"/>
              <a:gd name="connsiteX67" fmla="*/ 559942 w 7471229"/>
              <a:gd name="connsiteY67" fmla="*/ 5449803 h 6236093"/>
              <a:gd name="connsiteX68" fmla="*/ 223977 w 7471229"/>
              <a:gd name="connsiteY68" fmla="*/ 5395576 h 6236093"/>
              <a:gd name="connsiteX69" fmla="*/ 239975 w 7471229"/>
              <a:gd name="connsiteY69" fmla="*/ 5165112 h 6236093"/>
              <a:gd name="connsiteX70" fmla="*/ 159983 w 7471229"/>
              <a:gd name="connsiteY70" fmla="*/ 5165112 h 6236093"/>
              <a:gd name="connsiteX71" fmla="*/ 95990 w 7471229"/>
              <a:gd name="connsiteY71" fmla="*/ 5097328 h 6236093"/>
              <a:gd name="connsiteX72" fmla="*/ 15998 w 7471229"/>
              <a:gd name="connsiteY72" fmla="*/ 5002431 h 6236093"/>
              <a:gd name="connsiteX73" fmla="*/ 95990 w 7471229"/>
              <a:gd name="connsiteY73" fmla="*/ 4907534 h 6236093"/>
              <a:gd name="connsiteX74" fmla="*/ 0 w 7471229"/>
              <a:gd name="connsiteY74" fmla="*/ 4826194 h 6236093"/>
              <a:gd name="connsiteX75" fmla="*/ 63993 w 7471229"/>
              <a:gd name="connsiteY75" fmla="*/ 4704183 h 6236093"/>
              <a:gd name="connsiteX76" fmla="*/ 63993 w 7471229"/>
              <a:gd name="connsiteY76" fmla="*/ 4541503 h 6236093"/>
              <a:gd name="connsiteX77" fmla="*/ 223977 w 7471229"/>
              <a:gd name="connsiteY77" fmla="*/ 4460162 h 6236093"/>
              <a:gd name="connsiteX78" fmla="*/ 159983 w 7471229"/>
              <a:gd name="connsiteY78" fmla="*/ 4351709 h 6236093"/>
              <a:gd name="connsiteX79" fmla="*/ 255974 w 7471229"/>
              <a:gd name="connsiteY79" fmla="*/ 4202585 h 6236093"/>
              <a:gd name="connsiteX80" fmla="*/ 495949 w 7471229"/>
              <a:gd name="connsiteY80" fmla="*/ 4148358 h 6236093"/>
              <a:gd name="connsiteX81" fmla="*/ 463952 w 7471229"/>
              <a:gd name="connsiteY81" fmla="*/ 4067017 h 6236093"/>
              <a:gd name="connsiteX82" fmla="*/ 527946 w 7471229"/>
              <a:gd name="connsiteY82" fmla="*/ 3999234 h 6236093"/>
              <a:gd name="connsiteX83" fmla="*/ 1055891 w 7471229"/>
              <a:gd name="connsiteY83" fmla="*/ 4229698 h 6236093"/>
              <a:gd name="connsiteX84" fmla="*/ 1839810 w 7471229"/>
              <a:gd name="connsiteY84" fmla="*/ 4609286 h 6236093"/>
              <a:gd name="connsiteX85" fmla="*/ 1935801 w 7471229"/>
              <a:gd name="connsiteY85" fmla="*/ 4514389 h 6236093"/>
              <a:gd name="connsiteX86" fmla="*/ 1695825 w 7471229"/>
              <a:gd name="connsiteY86" fmla="*/ 4433049 h 6236093"/>
              <a:gd name="connsiteX87" fmla="*/ 1695825 w 7471229"/>
              <a:gd name="connsiteY87" fmla="*/ 4270368 h 6236093"/>
              <a:gd name="connsiteX88" fmla="*/ 1647830 w 7471229"/>
              <a:gd name="connsiteY88" fmla="*/ 4216141 h 6236093"/>
              <a:gd name="connsiteX89" fmla="*/ 1615833 w 7471229"/>
              <a:gd name="connsiteY89" fmla="*/ 4026347 h 6236093"/>
              <a:gd name="connsiteX90" fmla="*/ 1503845 w 7471229"/>
              <a:gd name="connsiteY90" fmla="*/ 3958564 h 6236093"/>
              <a:gd name="connsiteX91" fmla="*/ 1583837 w 7471229"/>
              <a:gd name="connsiteY91" fmla="*/ 3850110 h 6236093"/>
              <a:gd name="connsiteX92" fmla="*/ 1439851 w 7471229"/>
              <a:gd name="connsiteY92" fmla="*/ 3795883 h 6236093"/>
              <a:gd name="connsiteX93" fmla="*/ 1439851 w 7471229"/>
              <a:gd name="connsiteY93" fmla="*/ 3673872 h 6236093"/>
              <a:gd name="connsiteX94" fmla="*/ 1295866 w 7471229"/>
              <a:gd name="connsiteY94" fmla="*/ 3646759 h 6236093"/>
              <a:gd name="connsiteX95" fmla="*/ 1375858 w 7471229"/>
              <a:gd name="connsiteY95" fmla="*/ 3484078 h 6236093"/>
              <a:gd name="connsiteX96" fmla="*/ 1151881 w 7471229"/>
              <a:gd name="connsiteY96" fmla="*/ 3362068 h 6236093"/>
              <a:gd name="connsiteX97" fmla="*/ 1279868 w 7471229"/>
              <a:gd name="connsiteY97" fmla="*/ 3280727 h 6236093"/>
              <a:gd name="connsiteX98" fmla="*/ 1151881 w 7471229"/>
              <a:gd name="connsiteY98" fmla="*/ 3226500 h 6236093"/>
              <a:gd name="connsiteX99" fmla="*/ 1215875 w 7471229"/>
              <a:gd name="connsiteY99" fmla="*/ 3131603 h 6236093"/>
              <a:gd name="connsiteX100" fmla="*/ 1071889 w 7471229"/>
              <a:gd name="connsiteY100" fmla="*/ 3063820 h 6236093"/>
              <a:gd name="connsiteX101" fmla="*/ 1135883 w 7471229"/>
              <a:gd name="connsiteY101" fmla="*/ 2887582 h 6236093"/>
              <a:gd name="connsiteX102" fmla="*/ 1023894 w 7471229"/>
              <a:gd name="connsiteY102" fmla="*/ 2833355 h 6236093"/>
              <a:gd name="connsiteX103" fmla="*/ 1087888 w 7471229"/>
              <a:gd name="connsiteY103" fmla="*/ 2724902 h 6236093"/>
              <a:gd name="connsiteX104" fmla="*/ 943903 w 7471229"/>
              <a:gd name="connsiteY104" fmla="*/ 2575778 h 6236093"/>
              <a:gd name="connsiteX105" fmla="*/ 1055891 w 7471229"/>
              <a:gd name="connsiteY105" fmla="*/ 2467324 h 6236093"/>
              <a:gd name="connsiteX106" fmla="*/ 911906 w 7471229"/>
              <a:gd name="connsiteY106" fmla="*/ 2345313 h 6236093"/>
              <a:gd name="connsiteX107" fmla="*/ 1039893 w 7471229"/>
              <a:gd name="connsiteY107" fmla="*/ 2209746 h 6236093"/>
              <a:gd name="connsiteX108" fmla="*/ 847913 w 7471229"/>
              <a:gd name="connsiteY108" fmla="*/ 2101292 h 6236093"/>
              <a:gd name="connsiteX109" fmla="*/ 879909 w 7471229"/>
              <a:gd name="connsiteY109" fmla="*/ 1938611 h 6236093"/>
              <a:gd name="connsiteX110" fmla="*/ 687929 w 7471229"/>
              <a:gd name="connsiteY110" fmla="*/ 1870828 h 6236093"/>
              <a:gd name="connsiteX111" fmla="*/ 703927 w 7471229"/>
              <a:gd name="connsiteY111" fmla="*/ 1572580 h 6236093"/>
              <a:gd name="connsiteX112" fmla="*/ 623936 w 7471229"/>
              <a:gd name="connsiteY112" fmla="*/ 1531910 h 6236093"/>
              <a:gd name="connsiteX113" fmla="*/ 639934 w 7471229"/>
              <a:gd name="connsiteY113" fmla="*/ 1301446 h 6236093"/>
              <a:gd name="connsiteX114" fmla="*/ 575941 w 7471229"/>
              <a:gd name="connsiteY114" fmla="*/ 1206548 h 6236093"/>
              <a:gd name="connsiteX115" fmla="*/ 303969 w 7471229"/>
              <a:gd name="connsiteY115" fmla="*/ 1070981 h 6236093"/>
              <a:gd name="connsiteX116" fmla="*/ 159983 w 7471229"/>
              <a:gd name="connsiteY116" fmla="*/ 867630 h 6236093"/>
              <a:gd name="connsiteX117" fmla="*/ 911906 w 7471229"/>
              <a:gd name="connsiteY117" fmla="*/ 1125208 h 6236093"/>
              <a:gd name="connsiteX118" fmla="*/ 719926 w 7471229"/>
              <a:gd name="connsiteY118" fmla="*/ 894744 h 6236093"/>
              <a:gd name="connsiteX119" fmla="*/ 239975 w 7471229"/>
              <a:gd name="connsiteY119" fmla="*/ 691393 h 6236093"/>
              <a:gd name="connsiteX120" fmla="*/ 111988 w 7471229"/>
              <a:gd name="connsiteY120" fmla="*/ 555826 h 6236093"/>
              <a:gd name="connsiteX121" fmla="*/ 191980 w 7471229"/>
              <a:gd name="connsiteY121" fmla="*/ 555826 h 6236093"/>
              <a:gd name="connsiteX122" fmla="*/ 687929 w 7471229"/>
              <a:gd name="connsiteY122" fmla="*/ 718506 h 6236093"/>
              <a:gd name="connsiteX123" fmla="*/ 863911 w 7471229"/>
              <a:gd name="connsiteY123" fmla="*/ 881187 h 6236093"/>
              <a:gd name="connsiteX124" fmla="*/ 943903 w 7471229"/>
              <a:gd name="connsiteY124" fmla="*/ 840517 h 6236093"/>
              <a:gd name="connsiteX125" fmla="*/ 799918 w 7471229"/>
              <a:gd name="connsiteY125" fmla="*/ 677836 h 6236093"/>
              <a:gd name="connsiteX126" fmla="*/ 367962 w 7471229"/>
              <a:gd name="connsiteY126" fmla="*/ 515156 h 6236093"/>
              <a:gd name="connsiteX127" fmla="*/ 159983 w 7471229"/>
              <a:gd name="connsiteY127" fmla="*/ 352475 h 6236093"/>
              <a:gd name="connsiteX128" fmla="*/ 175982 w 7471229"/>
              <a:gd name="connsiteY128" fmla="*/ 271134 h 6236093"/>
              <a:gd name="connsiteX129" fmla="*/ 1183878 w 7471229"/>
              <a:gd name="connsiteY129" fmla="*/ 813404 h 6236093"/>
              <a:gd name="connsiteX130" fmla="*/ 1135883 w 7471229"/>
              <a:gd name="connsiteY130" fmla="*/ 650723 h 6236093"/>
              <a:gd name="connsiteX131" fmla="*/ 975899 w 7471229"/>
              <a:gd name="connsiteY131" fmla="*/ 610053 h 6236093"/>
              <a:gd name="connsiteX132" fmla="*/ 479951 w 7471229"/>
              <a:gd name="connsiteY132" fmla="*/ 338918 h 6236093"/>
              <a:gd name="connsiteX133" fmla="*/ 335965 w 7471229"/>
              <a:gd name="connsiteY133" fmla="*/ 189794 h 6236093"/>
              <a:gd name="connsiteX134" fmla="*/ 495949 w 7471229"/>
              <a:gd name="connsiteY134" fmla="*/ 203351 h 6236093"/>
              <a:gd name="connsiteX135" fmla="*/ 1151881 w 7471229"/>
              <a:gd name="connsiteY135" fmla="*/ 528712 h 623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471229" h="6236093">
                <a:moveTo>
                  <a:pt x="767921" y="0"/>
                </a:moveTo>
                <a:lnTo>
                  <a:pt x="1487846" y="542269"/>
                </a:lnTo>
                <a:lnTo>
                  <a:pt x="1711823" y="976084"/>
                </a:lnTo>
                <a:lnTo>
                  <a:pt x="1663828" y="664279"/>
                </a:lnTo>
                <a:lnTo>
                  <a:pt x="1327863" y="162681"/>
                </a:lnTo>
                <a:lnTo>
                  <a:pt x="1775817" y="501599"/>
                </a:lnTo>
                <a:lnTo>
                  <a:pt x="2047789" y="1206548"/>
                </a:lnTo>
                <a:lnTo>
                  <a:pt x="2783713" y="1938611"/>
                </a:lnTo>
                <a:lnTo>
                  <a:pt x="3231667" y="2901139"/>
                </a:lnTo>
                <a:lnTo>
                  <a:pt x="3389624" y="4012099"/>
                </a:lnTo>
                <a:lnTo>
                  <a:pt x="3343655" y="3972120"/>
                </a:lnTo>
                <a:lnTo>
                  <a:pt x="3391650" y="4026347"/>
                </a:lnTo>
                <a:lnTo>
                  <a:pt x="3389624" y="4012099"/>
                </a:lnTo>
                <a:lnTo>
                  <a:pt x="3951592" y="4500833"/>
                </a:lnTo>
                <a:lnTo>
                  <a:pt x="4319554" y="4527946"/>
                </a:lnTo>
                <a:lnTo>
                  <a:pt x="4895495" y="4690627"/>
                </a:lnTo>
                <a:lnTo>
                  <a:pt x="4975487" y="4812637"/>
                </a:lnTo>
                <a:lnTo>
                  <a:pt x="5423441" y="4799081"/>
                </a:lnTo>
                <a:lnTo>
                  <a:pt x="6463333" y="4948204"/>
                </a:lnTo>
                <a:lnTo>
                  <a:pt x="7135264" y="5287123"/>
                </a:lnTo>
                <a:lnTo>
                  <a:pt x="7423234" y="5395576"/>
                </a:lnTo>
                <a:lnTo>
                  <a:pt x="7135264" y="5436247"/>
                </a:lnTo>
                <a:lnTo>
                  <a:pt x="7407236" y="5544700"/>
                </a:lnTo>
                <a:lnTo>
                  <a:pt x="7471229" y="5693824"/>
                </a:lnTo>
                <a:lnTo>
                  <a:pt x="7327244" y="5666711"/>
                </a:lnTo>
                <a:lnTo>
                  <a:pt x="6959282" y="5517587"/>
                </a:lnTo>
                <a:lnTo>
                  <a:pt x="7039274" y="5802278"/>
                </a:lnTo>
                <a:lnTo>
                  <a:pt x="6943284" y="5937845"/>
                </a:lnTo>
                <a:lnTo>
                  <a:pt x="6831295" y="5707381"/>
                </a:lnTo>
                <a:lnTo>
                  <a:pt x="6607318" y="5558257"/>
                </a:lnTo>
                <a:lnTo>
                  <a:pt x="6575322" y="5842948"/>
                </a:lnTo>
                <a:lnTo>
                  <a:pt x="6479332" y="5910732"/>
                </a:lnTo>
                <a:lnTo>
                  <a:pt x="6319348" y="5544700"/>
                </a:lnTo>
                <a:lnTo>
                  <a:pt x="6335346" y="5978515"/>
                </a:lnTo>
                <a:lnTo>
                  <a:pt x="6127368" y="5910732"/>
                </a:lnTo>
                <a:lnTo>
                  <a:pt x="5983383" y="5666711"/>
                </a:lnTo>
                <a:lnTo>
                  <a:pt x="5903391" y="5788721"/>
                </a:lnTo>
                <a:lnTo>
                  <a:pt x="5903391" y="5924289"/>
                </a:lnTo>
                <a:lnTo>
                  <a:pt x="5647417" y="5734494"/>
                </a:lnTo>
                <a:lnTo>
                  <a:pt x="5407442" y="5842948"/>
                </a:lnTo>
                <a:lnTo>
                  <a:pt x="5295454" y="5693824"/>
                </a:lnTo>
                <a:lnTo>
                  <a:pt x="5103474" y="5693824"/>
                </a:lnTo>
                <a:lnTo>
                  <a:pt x="5135470" y="5639597"/>
                </a:lnTo>
                <a:lnTo>
                  <a:pt x="4703515" y="5693824"/>
                </a:lnTo>
                <a:lnTo>
                  <a:pt x="5039480" y="5476917"/>
                </a:lnTo>
                <a:lnTo>
                  <a:pt x="4591526" y="5558257"/>
                </a:lnTo>
                <a:lnTo>
                  <a:pt x="4751510" y="5382020"/>
                </a:lnTo>
                <a:lnTo>
                  <a:pt x="4639521" y="5341349"/>
                </a:lnTo>
                <a:lnTo>
                  <a:pt x="4719513" y="5246452"/>
                </a:lnTo>
                <a:lnTo>
                  <a:pt x="3855602" y="5124442"/>
                </a:lnTo>
                <a:lnTo>
                  <a:pt x="2911700" y="5354906"/>
                </a:lnTo>
                <a:lnTo>
                  <a:pt x="2335759" y="5707381"/>
                </a:lnTo>
                <a:lnTo>
                  <a:pt x="2367756" y="6236093"/>
                </a:lnTo>
                <a:lnTo>
                  <a:pt x="2191774" y="6195423"/>
                </a:lnTo>
                <a:lnTo>
                  <a:pt x="1807813" y="6127639"/>
                </a:lnTo>
                <a:lnTo>
                  <a:pt x="1519843" y="5937845"/>
                </a:lnTo>
                <a:lnTo>
                  <a:pt x="1247871" y="6208980"/>
                </a:lnTo>
                <a:lnTo>
                  <a:pt x="943903" y="6195423"/>
                </a:lnTo>
                <a:lnTo>
                  <a:pt x="1055891" y="6100526"/>
                </a:lnTo>
                <a:lnTo>
                  <a:pt x="943903" y="6019186"/>
                </a:lnTo>
                <a:lnTo>
                  <a:pt x="1087888" y="6046299"/>
                </a:lnTo>
                <a:lnTo>
                  <a:pt x="1263870" y="5883618"/>
                </a:lnTo>
                <a:lnTo>
                  <a:pt x="1023894" y="5870062"/>
                </a:lnTo>
                <a:lnTo>
                  <a:pt x="927904" y="5815835"/>
                </a:lnTo>
                <a:lnTo>
                  <a:pt x="879909" y="5693824"/>
                </a:lnTo>
                <a:lnTo>
                  <a:pt x="527946" y="5653154"/>
                </a:lnTo>
                <a:lnTo>
                  <a:pt x="431956" y="5626041"/>
                </a:lnTo>
                <a:lnTo>
                  <a:pt x="559942" y="5449803"/>
                </a:lnTo>
                <a:lnTo>
                  <a:pt x="223977" y="5395576"/>
                </a:lnTo>
                <a:lnTo>
                  <a:pt x="239975" y="5165112"/>
                </a:lnTo>
                <a:lnTo>
                  <a:pt x="159983" y="5165112"/>
                </a:lnTo>
                <a:lnTo>
                  <a:pt x="95990" y="5097328"/>
                </a:lnTo>
                <a:lnTo>
                  <a:pt x="15998" y="5002431"/>
                </a:lnTo>
                <a:lnTo>
                  <a:pt x="95990" y="4907534"/>
                </a:lnTo>
                <a:lnTo>
                  <a:pt x="0" y="4826194"/>
                </a:lnTo>
                <a:lnTo>
                  <a:pt x="63993" y="4704183"/>
                </a:lnTo>
                <a:lnTo>
                  <a:pt x="63993" y="4541503"/>
                </a:lnTo>
                <a:lnTo>
                  <a:pt x="223977" y="4460162"/>
                </a:lnTo>
                <a:lnTo>
                  <a:pt x="159983" y="4351709"/>
                </a:lnTo>
                <a:lnTo>
                  <a:pt x="255974" y="4202585"/>
                </a:lnTo>
                <a:lnTo>
                  <a:pt x="495949" y="4148358"/>
                </a:lnTo>
                <a:lnTo>
                  <a:pt x="463952" y="4067017"/>
                </a:lnTo>
                <a:lnTo>
                  <a:pt x="527946" y="3999234"/>
                </a:lnTo>
                <a:lnTo>
                  <a:pt x="1055891" y="4229698"/>
                </a:lnTo>
                <a:lnTo>
                  <a:pt x="1839810" y="4609286"/>
                </a:lnTo>
                <a:lnTo>
                  <a:pt x="1935801" y="4514389"/>
                </a:lnTo>
                <a:lnTo>
                  <a:pt x="1695825" y="4433049"/>
                </a:lnTo>
                <a:lnTo>
                  <a:pt x="1695825" y="4270368"/>
                </a:lnTo>
                <a:lnTo>
                  <a:pt x="1647830" y="4216141"/>
                </a:lnTo>
                <a:lnTo>
                  <a:pt x="1615833" y="4026347"/>
                </a:lnTo>
                <a:lnTo>
                  <a:pt x="1503845" y="3958564"/>
                </a:lnTo>
                <a:lnTo>
                  <a:pt x="1583837" y="3850110"/>
                </a:lnTo>
                <a:lnTo>
                  <a:pt x="1439851" y="3795883"/>
                </a:lnTo>
                <a:lnTo>
                  <a:pt x="1439851" y="3673872"/>
                </a:lnTo>
                <a:lnTo>
                  <a:pt x="1295866" y="3646759"/>
                </a:lnTo>
                <a:lnTo>
                  <a:pt x="1375858" y="3484078"/>
                </a:lnTo>
                <a:lnTo>
                  <a:pt x="1151881" y="3362068"/>
                </a:lnTo>
                <a:lnTo>
                  <a:pt x="1279868" y="3280727"/>
                </a:lnTo>
                <a:lnTo>
                  <a:pt x="1151881" y="3226500"/>
                </a:lnTo>
                <a:lnTo>
                  <a:pt x="1215875" y="3131603"/>
                </a:lnTo>
                <a:lnTo>
                  <a:pt x="1071889" y="3063820"/>
                </a:lnTo>
                <a:lnTo>
                  <a:pt x="1135883" y="2887582"/>
                </a:lnTo>
                <a:lnTo>
                  <a:pt x="1023894" y="2833355"/>
                </a:lnTo>
                <a:lnTo>
                  <a:pt x="1087888" y="2724902"/>
                </a:lnTo>
                <a:lnTo>
                  <a:pt x="943903" y="2575778"/>
                </a:lnTo>
                <a:lnTo>
                  <a:pt x="1055891" y="2467324"/>
                </a:lnTo>
                <a:lnTo>
                  <a:pt x="911906" y="2345313"/>
                </a:lnTo>
                <a:lnTo>
                  <a:pt x="1039893" y="2209746"/>
                </a:lnTo>
                <a:lnTo>
                  <a:pt x="847913" y="2101292"/>
                </a:lnTo>
                <a:lnTo>
                  <a:pt x="879909" y="1938611"/>
                </a:lnTo>
                <a:lnTo>
                  <a:pt x="687929" y="1870828"/>
                </a:lnTo>
                <a:lnTo>
                  <a:pt x="703927" y="1572580"/>
                </a:lnTo>
                <a:lnTo>
                  <a:pt x="623936" y="1531910"/>
                </a:lnTo>
                <a:lnTo>
                  <a:pt x="639934" y="1301446"/>
                </a:lnTo>
                <a:lnTo>
                  <a:pt x="575941" y="1206548"/>
                </a:lnTo>
                <a:lnTo>
                  <a:pt x="303969" y="1070981"/>
                </a:lnTo>
                <a:lnTo>
                  <a:pt x="159983" y="867630"/>
                </a:lnTo>
                <a:lnTo>
                  <a:pt x="911906" y="1125208"/>
                </a:lnTo>
                <a:lnTo>
                  <a:pt x="719926" y="894744"/>
                </a:lnTo>
                <a:lnTo>
                  <a:pt x="239975" y="691393"/>
                </a:lnTo>
                <a:lnTo>
                  <a:pt x="111988" y="555826"/>
                </a:lnTo>
                <a:lnTo>
                  <a:pt x="191980" y="555826"/>
                </a:lnTo>
                <a:lnTo>
                  <a:pt x="687929" y="718506"/>
                </a:lnTo>
                <a:lnTo>
                  <a:pt x="863911" y="881187"/>
                </a:lnTo>
                <a:lnTo>
                  <a:pt x="943903" y="840517"/>
                </a:lnTo>
                <a:lnTo>
                  <a:pt x="799918" y="677836"/>
                </a:lnTo>
                <a:lnTo>
                  <a:pt x="367962" y="515156"/>
                </a:lnTo>
                <a:lnTo>
                  <a:pt x="159983" y="352475"/>
                </a:lnTo>
                <a:lnTo>
                  <a:pt x="175982" y="271134"/>
                </a:lnTo>
                <a:lnTo>
                  <a:pt x="1183878" y="813404"/>
                </a:lnTo>
                <a:lnTo>
                  <a:pt x="1135883" y="650723"/>
                </a:lnTo>
                <a:lnTo>
                  <a:pt x="975899" y="610053"/>
                </a:lnTo>
                <a:lnTo>
                  <a:pt x="479951" y="338918"/>
                </a:lnTo>
                <a:lnTo>
                  <a:pt x="335965" y="189794"/>
                </a:lnTo>
                <a:lnTo>
                  <a:pt x="495949" y="203351"/>
                </a:lnTo>
                <a:lnTo>
                  <a:pt x="1151881" y="528712"/>
                </a:lnTo>
                <a:close/>
              </a:path>
            </a:pathLst>
          </a:custGeom>
        </p:spPr>
        <p:txBody>
          <a:bodyPr wrap="square">
            <a:noAutofit/>
          </a:bodyPr>
          <a:lstStyle/>
          <a:p>
            <a:endParaRPr lang="en-US"/>
          </a:p>
        </p:txBody>
      </p:sp>
    </p:spTree>
    <p:extLst>
      <p:ext uri="{BB962C8B-B14F-4D97-AF65-F5344CB8AC3E}">
        <p14:creationId xmlns:p14="http://schemas.microsoft.com/office/powerpoint/2010/main" val="3318943907"/>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E9F2B2F-1C97-4103-B93D-382538385644}"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8A7ED5-C292-48B7-A557-AE01A9E7C505}" type="slidenum">
              <a:rPr lang="zh-CN" altLang="en-US" smtClean="0"/>
              <a:t>‹#›</a:t>
            </a:fld>
            <a:endParaRPr lang="zh-CN" altLang="en-US"/>
          </a:p>
        </p:txBody>
      </p:sp>
    </p:spTree>
    <p:extLst>
      <p:ext uri="{BB962C8B-B14F-4D97-AF65-F5344CB8AC3E}">
        <p14:creationId xmlns:p14="http://schemas.microsoft.com/office/powerpoint/2010/main" val="741834157"/>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E9F2B2F-1C97-4103-B93D-382538385644}" type="datetimeFigureOut">
              <a:rPr lang="zh-CN" altLang="en-US" smtClean="0"/>
              <a:t>2018/4/28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8A7ED5-C292-48B7-A557-AE01A9E7C505}" type="slidenum">
              <a:rPr lang="zh-CN" altLang="en-US" smtClean="0"/>
              <a:t>‹#›</a:t>
            </a:fld>
            <a:endParaRPr lang="zh-CN" altLang="en-US"/>
          </a:p>
        </p:txBody>
      </p:sp>
    </p:spTree>
    <p:extLst>
      <p:ext uri="{BB962C8B-B14F-4D97-AF65-F5344CB8AC3E}">
        <p14:creationId xmlns:p14="http://schemas.microsoft.com/office/powerpoint/2010/main" val="886871960"/>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Picture_Background">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266317" y="2575449"/>
            <a:ext cx="1259961" cy="1219199"/>
          </a:xfrm>
          <a:custGeom>
            <a:avLst/>
            <a:gdLst>
              <a:gd name="connsiteX0" fmla="*/ 737204 w 1889942"/>
              <a:gd name="connsiteY0" fmla="*/ 1777142 h 1828799"/>
              <a:gd name="connsiteX1" fmla="*/ 732849 w 1889942"/>
              <a:gd name="connsiteY1" fmla="*/ 1778135 h 1828799"/>
              <a:gd name="connsiteX2" fmla="*/ 737204 w 1889942"/>
              <a:gd name="connsiteY2" fmla="*/ 1777142 h 1828799"/>
              <a:gd name="connsiteX3" fmla="*/ 681145 w 1889942"/>
              <a:gd name="connsiteY3" fmla="*/ 1770774 h 1828799"/>
              <a:gd name="connsiteX4" fmla="*/ 684095 w 1889942"/>
              <a:gd name="connsiteY4" fmla="*/ 1772231 h 1828799"/>
              <a:gd name="connsiteX5" fmla="*/ 692943 w 1889942"/>
              <a:gd name="connsiteY5" fmla="*/ 1773688 h 1828799"/>
              <a:gd name="connsiteX6" fmla="*/ 694418 w 1889942"/>
              <a:gd name="connsiteY6" fmla="*/ 1773688 h 1828799"/>
              <a:gd name="connsiteX7" fmla="*/ 695893 w 1889942"/>
              <a:gd name="connsiteY7" fmla="*/ 1776603 h 1828799"/>
              <a:gd name="connsiteX8" fmla="*/ 692943 w 1889942"/>
              <a:gd name="connsiteY8" fmla="*/ 1778061 h 1828799"/>
              <a:gd name="connsiteX9" fmla="*/ 682620 w 1889942"/>
              <a:gd name="connsiteY9" fmla="*/ 1775146 h 1828799"/>
              <a:gd name="connsiteX10" fmla="*/ 679670 w 1889942"/>
              <a:gd name="connsiteY10" fmla="*/ 1773688 h 1828799"/>
              <a:gd name="connsiteX11" fmla="*/ 678195 w 1889942"/>
              <a:gd name="connsiteY11" fmla="*/ 1772231 h 1828799"/>
              <a:gd name="connsiteX12" fmla="*/ 681145 w 1889942"/>
              <a:gd name="connsiteY12" fmla="*/ 1770774 h 1828799"/>
              <a:gd name="connsiteX13" fmla="*/ 654179 w 1889942"/>
              <a:gd name="connsiteY13" fmla="*/ 1762511 h 1828799"/>
              <a:gd name="connsiteX14" fmla="*/ 664141 w 1889942"/>
              <a:gd name="connsiteY14" fmla="*/ 1768171 h 1828799"/>
              <a:gd name="connsiteX15" fmla="*/ 651129 w 1889942"/>
              <a:gd name="connsiteY15" fmla="*/ 1764007 h 1828799"/>
              <a:gd name="connsiteX16" fmla="*/ 654179 w 1889942"/>
              <a:gd name="connsiteY16" fmla="*/ 1762511 h 1828799"/>
              <a:gd name="connsiteX17" fmla="*/ 622396 w 1889942"/>
              <a:gd name="connsiteY17" fmla="*/ 1752556 h 1828799"/>
              <a:gd name="connsiteX18" fmla="*/ 623854 w 1889942"/>
              <a:gd name="connsiteY18" fmla="*/ 1752556 h 1828799"/>
              <a:gd name="connsiteX19" fmla="*/ 626769 w 1889942"/>
              <a:gd name="connsiteY19" fmla="*/ 1753944 h 1828799"/>
              <a:gd name="connsiteX20" fmla="*/ 628226 w 1889942"/>
              <a:gd name="connsiteY20" fmla="*/ 1755332 h 1828799"/>
              <a:gd name="connsiteX21" fmla="*/ 626769 w 1889942"/>
              <a:gd name="connsiteY21" fmla="*/ 1756720 h 1828799"/>
              <a:gd name="connsiteX22" fmla="*/ 622396 w 1889942"/>
              <a:gd name="connsiteY22" fmla="*/ 1753944 h 1828799"/>
              <a:gd name="connsiteX23" fmla="*/ 622396 w 1889942"/>
              <a:gd name="connsiteY23" fmla="*/ 1752556 h 1828799"/>
              <a:gd name="connsiteX24" fmla="*/ 607913 w 1889942"/>
              <a:gd name="connsiteY24" fmla="*/ 1746325 h 1828799"/>
              <a:gd name="connsiteX25" fmla="*/ 613652 w 1889942"/>
              <a:gd name="connsiteY25" fmla="*/ 1751292 h 1828799"/>
              <a:gd name="connsiteX26" fmla="*/ 606365 w 1889942"/>
              <a:gd name="connsiteY26" fmla="*/ 1747053 h 1828799"/>
              <a:gd name="connsiteX27" fmla="*/ 607913 w 1889942"/>
              <a:gd name="connsiteY27" fmla="*/ 1746325 h 1828799"/>
              <a:gd name="connsiteX28" fmla="*/ 290415 w 1889942"/>
              <a:gd name="connsiteY28" fmla="*/ 1448058 h 1828799"/>
              <a:gd name="connsiteX29" fmla="*/ 296141 w 1889942"/>
              <a:gd name="connsiteY29" fmla="*/ 1454824 h 1828799"/>
              <a:gd name="connsiteX30" fmla="*/ 293018 w 1889942"/>
              <a:gd name="connsiteY30" fmla="*/ 1456386 h 1828799"/>
              <a:gd name="connsiteX31" fmla="*/ 288854 w 1889942"/>
              <a:gd name="connsiteY31" fmla="*/ 1450660 h 1828799"/>
              <a:gd name="connsiteX32" fmla="*/ 1652887 w 1889942"/>
              <a:gd name="connsiteY32" fmla="*/ 1426717 h 1828799"/>
              <a:gd name="connsiteX33" fmla="*/ 1654300 w 1889942"/>
              <a:gd name="connsiteY33" fmla="*/ 1426717 h 1828799"/>
              <a:gd name="connsiteX34" fmla="*/ 1654300 w 1889942"/>
              <a:gd name="connsiteY34" fmla="*/ 1429543 h 1828799"/>
              <a:gd name="connsiteX35" fmla="*/ 1650061 w 1889942"/>
              <a:gd name="connsiteY35" fmla="*/ 1433781 h 1828799"/>
              <a:gd name="connsiteX36" fmla="*/ 1648649 w 1889942"/>
              <a:gd name="connsiteY36" fmla="*/ 1435194 h 1828799"/>
              <a:gd name="connsiteX37" fmla="*/ 1647236 w 1889942"/>
              <a:gd name="connsiteY37" fmla="*/ 1435194 h 1828799"/>
              <a:gd name="connsiteX38" fmla="*/ 1647236 w 1889942"/>
              <a:gd name="connsiteY38" fmla="*/ 1433781 h 1828799"/>
              <a:gd name="connsiteX39" fmla="*/ 1647236 w 1889942"/>
              <a:gd name="connsiteY39" fmla="*/ 1432368 h 1828799"/>
              <a:gd name="connsiteX40" fmla="*/ 1652887 w 1889942"/>
              <a:gd name="connsiteY40" fmla="*/ 1426717 h 1828799"/>
              <a:gd name="connsiteX41" fmla="*/ 245969 w 1889942"/>
              <a:gd name="connsiteY41" fmla="*/ 1425611 h 1828799"/>
              <a:gd name="connsiteX42" fmla="*/ 247213 w 1889942"/>
              <a:gd name="connsiteY42" fmla="*/ 1429319 h 1828799"/>
              <a:gd name="connsiteX43" fmla="*/ 245969 w 1889942"/>
              <a:gd name="connsiteY43" fmla="*/ 1425611 h 1828799"/>
              <a:gd name="connsiteX44" fmla="*/ 1625523 w 1889942"/>
              <a:gd name="connsiteY44" fmla="*/ 1423594 h 1828799"/>
              <a:gd name="connsiteX45" fmla="*/ 1625523 w 1889942"/>
              <a:gd name="connsiteY45" fmla="*/ 1426370 h 1828799"/>
              <a:gd name="connsiteX46" fmla="*/ 1619797 w 1889942"/>
              <a:gd name="connsiteY46" fmla="*/ 1426370 h 1828799"/>
              <a:gd name="connsiteX47" fmla="*/ 1625523 w 1889942"/>
              <a:gd name="connsiteY47" fmla="*/ 1423594 h 1828799"/>
              <a:gd name="connsiteX48" fmla="*/ 242826 w 1889942"/>
              <a:gd name="connsiteY48" fmla="*/ 1412143 h 1828799"/>
              <a:gd name="connsiteX49" fmla="*/ 239851 w 1889942"/>
              <a:gd name="connsiteY49" fmla="*/ 1422163 h 1828799"/>
              <a:gd name="connsiteX50" fmla="*/ 242826 w 1889942"/>
              <a:gd name="connsiteY50" fmla="*/ 1412143 h 1828799"/>
              <a:gd name="connsiteX51" fmla="*/ 182225 w 1889942"/>
              <a:gd name="connsiteY51" fmla="*/ 1379481 h 1828799"/>
              <a:gd name="connsiteX52" fmla="*/ 186834 w 1889942"/>
              <a:gd name="connsiteY52" fmla="*/ 1382578 h 1828799"/>
              <a:gd name="connsiteX53" fmla="*/ 183884 w 1889942"/>
              <a:gd name="connsiteY53" fmla="*/ 1384035 h 1828799"/>
              <a:gd name="connsiteX54" fmla="*/ 180935 w 1889942"/>
              <a:gd name="connsiteY54" fmla="*/ 1384035 h 1828799"/>
              <a:gd name="connsiteX55" fmla="*/ 182225 w 1889942"/>
              <a:gd name="connsiteY55" fmla="*/ 1379481 h 1828799"/>
              <a:gd name="connsiteX56" fmla="*/ 1703127 w 1889942"/>
              <a:gd name="connsiteY56" fmla="*/ 1349682 h 1828799"/>
              <a:gd name="connsiteX57" fmla="*/ 1711928 w 1889942"/>
              <a:gd name="connsiteY57" fmla="*/ 1351101 h 1828799"/>
              <a:gd name="connsiteX58" fmla="*/ 1703127 w 1889942"/>
              <a:gd name="connsiteY58" fmla="*/ 1361038 h 1828799"/>
              <a:gd name="connsiteX59" fmla="*/ 1701660 w 1889942"/>
              <a:gd name="connsiteY59" fmla="*/ 1359619 h 1828799"/>
              <a:gd name="connsiteX60" fmla="*/ 1697259 w 1889942"/>
              <a:gd name="connsiteY60" fmla="*/ 1365297 h 1828799"/>
              <a:gd name="connsiteX61" fmla="*/ 1695792 w 1889942"/>
              <a:gd name="connsiteY61" fmla="*/ 1365297 h 1828799"/>
              <a:gd name="connsiteX62" fmla="*/ 1695792 w 1889942"/>
              <a:gd name="connsiteY62" fmla="*/ 1363877 h 1828799"/>
              <a:gd name="connsiteX63" fmla="*/ 1695792 w 1889942"/>
              <a:gd name="connsiteY63" fmla="*/ 1362458 h 1828799"/>
              <a:gd name="connsiteX64" fmla="*/ 1698726 w 1889942"/>
              <a:gd name="connsiteY64" fmla="*/ 1361038 h 1828799"/>
              <a:gd name="connsiteX65" fmla="*/ 1703127 w 1889942"/>
              <a:gd name="connsiteY65" fmla="*/ 1349682 h 1828799"/>
              <a:gd name="connsiteX66" fmla="*/ 169624 w 1889942"/>
              <a:gd name="connsiteY66" fmla="*/ 1337912 h 1828799"/>
              <a:gd name="connsiteX67" fmla="*/ 176944 w 1889942"/>
              <a:gd name="connsiteY67" fmla="*/ 1346559 h 1828799"/>
              <a:gd name="connsiteX68" fmla="*/ 166534 w 1889942"/>
              <a:gd name="connsiteY68" fmla="*/ 1338361 h 1828799"/>
              <a:gd name="connsiteX69" fmla="*/ 169624 w 1889942"/>
              <a:gd name="connsiteY69" fmla="*/ 1337912 h 1828799"/>
              <a:gd name="connsiteX70" fmla="*/ 1695934 w 1889942"/>
              <a:gd name="connsiteY70" fmla="*/ 1329902 h 1828799"/>
              <a:gd name="connsiteX71" fmla="*/ 1697354 w 1889942"/>
              <a:gd name="connsiteY71" fmla="*/ 1338311 h 1828799"/>
              <a:gd name="connsiteX72" fmla="*/ 1695934 w 1889942"/>
              <a:gd name="connsiteY72" fmla="*/ 1339712 h 1828799"/>
              <a:gd name="connsiteX73" fmla="*/ 1694514 w 1889942"/>
              <a:gd name="connsiteY73" fmla="*/ 1342515 h 1828799"/>
              <a:gd name="connsiteX74" fmla="*/ 1691675 w 1889942"/>
              <a:gd name="connsiteY74" fmla="*/ 1345317 h 1828799"/>
              <a:gd name="connsiteX75" fmla="*/ 1690256 w 1889942"/>
              <a:gd name="connsiteY75" fmla="*/ 1348120 h 1828799"/>
              <a:gd name="connsiteX76" fmla="*/ 1685997 w 1889942"/>
              <a:gd name="connsiteY76" fmla="*/ 1348120 h 1828799"/>
              <a:gd name="connsiteX77" fmla="*/ 1685997 w 1889942"/>
              <a:gd name="connsiteY77" fmla="*/ 1346719 h 1828799"/>
              <a:gd name="connsiteX78" fmla="*/ 1681738 w 1889942"/>
              <a:gd name="connsiteY78" fmla="*/ 1345317 h 1828799"/>
              <a:gd name="connsiteX79" fmla="*/ 1695934 w 1889942"/>
              <a:gd name="connsiteY79" fmla="*/ 1329902 h 1828799"/>
              <a:gd name="connsiteX80" fmla="*/ 146755 w 1889942"/>
              <a:gd name="connsiteY80" fmla="*/ 1305296 h 1828799"/>
              <a:gd name="connsiteX81" fmla="*/ 157998 w 1889942"/>
              <a:gd name="connsiteY81" fmla="*/ 1315234 h 1828799"/>
              <a:gd name="connsiteX82" fmla="*/ 160808 w 1889942"/>
              <a:gd name="connsiteY82" fmla="*/ 1319492 h 1828799"/>
              <a:gd name="connsiteX83" fmla="*/ 157998 w 1889942"/>
              <a:gd name="connsiteY83" fmla="*/ 1319492 h 1828799"/>
              <a:gd name="connsiteX84" fmla="*/ 155187 w 1889942"/>
              <a:gd name="connsiteY84" fmla="*/ 1315234 h 1828799"/>
              <a:gd name="connsiteX85" fmla="*/ 146755 w 1889942"/>
              <a:gd name="connsiteY85" fmla="*/ 1305296 h 1828799"/>
              <a:gd name="connsiteX86" fmla="*/ 1750153 w 1889942"/>
              <a:gd name="connsiteY86" fmla="*/ 1245059 h 1828799"/>
              <a:gd name="connsiteX87" fmla="*/ 1755130 w 1889942"/>
              <a:gd name="connsiteY87" fmla="*/ 1245753 h 1828799"/>
              <a:gd name="connsiteX88" fmla="*/ 1746281 w 1889942"/>
              <a:gd name="connsiteY88" fmla="*/ 1248529 h 1828799"/>
              <a:gd name="connsiteX89" fmla="*/ 1750153 w 1889942"/>
              <a:gd name="connsiteY89" fmla="*/ 1245059 h 1828799"/>
              <a:gd name="connsiteX90" fmla="*/ 117606 w 1889942"/>
              <a:gd name="connsiteY90" fmla="*/ 1227362 h 1828799"/>
              <a:gd name="connsiteX91" fmla="*/ 124893 w 1889942"/>
              <a:gd name="connsiteY91" fmla="*/ 1234128 h 1828799"/>
              <a:gd name="connsiteX92" fmla="*/ 117606 w 1889942"/>
              <a:gd name="connsiteY92" fmla="*/ 1227362 h 1828799"/>
              <a:gd name="connsiteX93" fmla="*/ 117606 w 1889942"/>
              <a:gd name="connsiteY93" fmla="*/ 1200295 h 1828799"/>
              <a:gd name="connsiteX94" fmla="*/ 119037 w 1889942"/>
              <a:gd name="connsiteY94" fmla="*/ 1201683 h 1828799"/>
              <a:gd name="connsiteX95" fmla="*/ 121900 w 1889942"/>
              <a:gd name="connsiteY95" fmla="*/ 1205847 h 1828799"/>
              <a:gd name="connsiteX96" fmla="*/ 123332 w 1889942"/>
              <a:gd name="connsiteY96" fmla="*/ 1207235 h 1828799"/>
              <a:gd name="connsiteX97" fmla="*/ 121900 w 1889942"/>
              <a:gd name="connsiteY97" fmla="*/ 1207235 h 1828799"/>
              <a:gd name="connsiteX98" fmla="*/ 117606 w 1889942"/>
              <a:gd name="connsiteY98" fmla="*/ 1201683 h 1828799"/>
              <a:gd name="connsiteX99" fmla="*/ 117606 w 1889942"/>
              <a:gd name="connsiteY99" fmla="*/ 1200295 h 1828799"/>
              <a:gd name="connsiteX100" fmla="*/ 1810825 w 1889942"/>
              <a:gd name="connsiteY100" fmla="*/ 1094632 h 1828799"/>
              <a:gd name="connsiteX101" fmla="*/ 1813948 w 1889942"/>
              <a:gd name="connsiteY101" fmla="*/ 1094632 h 1828799"/>
              <a:gd name="connsiteX102" fmla="*/ 1813948 w 1889942"/>
              <a:gd name="connsiteY102" fmla="*/ 1098796 h 1828799"/>
              <a:gd name="connsiteX103" fmla="*/ 1810825 w 1889942"/>
              <a:gd name="connsiteY103" fmla="*/ 1098796 h 1828799"/>
              <a:gd name="connsiteX104" fmla="*/ 1825529 w 1889942"/>
              <a:gd name="connsiteY104" fmla="*/ 1071729 h 1828799"/>
              <a:gd name="connsiteX105" fmla="*/ 1826960 w 1889942"/>
              <a:gd name="connsiteY105" fmla="*/ 1073173 h 1828799"/>
              <a:gd name="connsiteX106" fmla="*/ 1819803 w 1889942"/>
              <a:gd name="connsiteY106" fmla="*/ 1096265 h 1828799"/>
              <a:gd name="connsiteX107" fmla="*/ 1818372 w 1889942"/>
              <a:gd name="connsiteY107" fmla="*/ 1102038 h 1828799"/>
              <a:gd name="connsiteX108" fmla="*/ 1816941 w 1889942"/>
              <a:gd name="connsiteY108" fmla="*/ 1102038 h 1828799"/>
              <a:gd name="connsiteX109" fmla="*/ 1815509 w 1889942"/>
              <a:gd name="connsiteY109" fmla="*/ 1100594 h 1828799"/>
              <a:gd name="connsiteX110" fmla="*/ 1818372 w 1889942"/>
              <a:gd name="connsiteY110" fmla="*/ 1094821 h 1828799"/>
              <a:gd name="connsiteX111" fmla="*/ 1824098 w 1889942"/>
              <a:gd name="connsiteY111" fmla="*/ 1073173 h 1828799"/>
              <a:gd name="connsiteX112" fmla="*/ 1825529 w 1889942"/>
              <a:gd name="connsiteY112" fmla="*/ 1071729 h 1828799"/>
              <a:gd name="connsiteX113" fmla="*/ 1862746 w 1889942"/>
              <a:gd name="connsiteY113" fmla="*/ 1060799 h 1828799"/>
              <a:gd name="connsiteX114" fmla="*/ 1859883 w 1889942"/>
              <a:gd name="connsiteY114" fmla="*/ 1071729 h 1828799"/>
              <a:gd name="connsiteX115" fmla="*/ 1862746 w 1889942"/>
              <a:gd name="connsiteY115" fmla="*/ 1060799 h 1828799"/>
              <a:gd name="connsiteX116" fmla="*/ 79089 w 1889942"/>
              <a:gd name="connsiteY116" fmla="*/ 1060799 h 1828799"/>
              <a:gd name="connsiteX117" fmla="*/ 80650 w 1889942"/>
              <a:gd name="connsiteY117" fmla="*/ 1065093 h 1828799"/>
              <a:gd name="connsiteX118" fmla="*/ 79089 w 1889942"/>
              <a:gd name="connsiteY118" fmla="*/ 1066524 h 1828799"/>
              <a:gd name="connsiteX119" fmla="*/ 77527 w 1889942"/>
              <a:gd name="connsiteY119" fmla="*/ 1062230 h 1828799"/>
              <a:gd name="connsiteX120" fmla="*/ 79089 w 1889942"/>
              <a:gd name="connsiteY120" fmla="*/ 1060799 h 1828799"/>
              <a:gd name="connsiteX121" fmla="*/ 1841225 w 1889942"/>
              <a:gd name="connsiteY121" fmla="*/ 1027537 h 1828799"/>
              <a:gd name="connsiteX122" fmla="*/ 1841274 w 1889942"/>
              <a:gd name="connsiteY122" fmla="*/ 1027635 h 1828799"/>
              <a:gd name="connsiteX123" fmla="*/ 1841274 w 1889942"/>
              <a:gd name="connsiteY123" fmla="*/ 1029048 h 1828799"/>
              <a:gd name="connsiteX124" fmla="*/ 1841073 w 1889942"/>
              <a:gd name="connsiteY124" fmla="*/ 1022889 h 1828799"/>
              <a:gd name="connsiteX125" fmla="*/ 1841225 w 1889942"/>
              <a:gd name="connsiteY125" fmla="*/ 1027537 h 1828799"/>
              <a:gd name="connsiteX126" fmla="*/ 1839843 w 1889942"/>
              <a:gd name="connsiteY126" fmla="*/ 1024809 h 1828799"/>
              <a:gd name="connsiteX127" fmla="*/ 1841073 w 1889942"/>
              <a:gd name="connsiteY127" fmla="*/ 1022889 h 1828799"/>
              <a:gd name="connsiteX128" fmla="*/ 5827 w 1889942"/>
              <a:gd name="connsiteY128" fmla="*/ 996776 h 1828799"/>
              <a:gd name="connsiteX129" fmla="*/ 7258 w 1889942"/>
              <a:gd name="connsiteY129" fmla="*/ 998182 h 1828799"/>
              <a:gd name="connsiteX130" fmla="*/ 7258 w 1889942"/>
              <a:gd name="connsiteY130" fmla="*/ 1009425 h 1828799"/>
              <a:gd name="connsiteX131" fmla="*/ 5827 w 1889942"/>
              <a:gd name="connsiteY131" fmla="*/ 1010830 h 1828799"/>
              <a:gd name="connsiteX132" fmla="*/ 5827 w 1889942"/>
              <a:gd name="connsiteY132" fmla="*/ 1009425 h 1828799"/>
              <a:gd name="connsiteX133" fmla="*/ 5827 w 1889942"/>
              <a:gd name="connsiteY133" fmla="*/ 1006614 h 1828799"/>
              <a:gd name="connsiteX134" fmla="*/ 4395 w 1889942"/>
              <a:gd name="connsiteY134" fmla="*/ 1000992 h 1828799"/>
              <a:gd name="connsiteX135" fmla="*/ 4395 w 1889942"/>
              <a:gd name="connsiteY135" fmla="*/ 998182 h 1828799"/>
              <a:gd name="connsiteX136" fmla="*/ 5827 w 1889942"/>
              <a:gd name="connsiteY136" fmla="*/ 996776 h 1828799"/>
              <a:gd name="connsiteX137" fmla="*/ 1823763 w 1889942"/>
              <a:gd name="connsiteY137" fmla="*/ 969710 h 1828799"/>
              <a:gd name="connsiteX138" fmla="*/ 1822350 w 1889942"/>
              <a:gd name="connsiteY138" fmla="*/ 983764 h 1828799"/>
              <a:gd name="connsiteX139" fmla="*/ 1823763 w 1889942"/>
              <a:gd name="connsiteY139" fmla="*/ 969710 h 1828799"/>
              <a:gd name="connsiteX140" fmla="*/ 1838412 w 1889942"/>
              <a:gd name="connsiteY140" fmla="*/ 963811 h 1828799"/>
              <a:gd name="connsiteX141" fmla="*/ 1834247 w 1889942"/>
              <a:gd name="connsiteY141" fmla="*/ 969363 h 1828799"/>
              <a:gd name="connsiteX142" fmla="*/ 1838412 w 1889942"/>
              <a:gd name="connsiteY142" fmla="*/ 963811 h 1828799"/>
              <a:gd name="connsiteX143" fmla="*/ 1854287 w 1889942"/>
              <a:gd name="connsiteY143" fmla="*/ 958116 h 1828799"/>
              <a:gd name="connsiteX144" fmla="*/ 1854287 w 1889942"/>
              <a:gd name="connsiteY144" fmla="*/ 972312 h 1828799"/>
              <a:gd name="connsiteX145" fmla="*/ 1848561 w 1889942"/>
              <a:gd name="connsiteY145" fmla="*/ 972312 h 1828799"/>
              <a:gd name="connsiteX146" fmla="*/ 1854287 w 1889942"/>
              <a:gd name="connsiteY146" fmla="*/ 958116 h 1828799"/>
              <a:gd name="connsiteX147" fmla="*/ 1849863 w 1889942"/>
              <a:gd name="connsiteY147" fmla="*/ 945245 h 1828799"/>
              <a:gd name="connsiteX148" fmla="*/ 1844137 w 1889942"/>
              <a:gd name="connsiteY148" fmla="*/ 955367 h 1828799"/>
              <a:gd name="connsiteX149" fmla="*/ 1849863 w 1889942"/>
              <a:gd name="connsiteY149" fmla="*/ 945245 h 1828799"/>
              <a:gd name="connsiteX150" fmla="*/ 1829563 w 1889942"/>
              <a:gd name="connsiteY150" fmla="*/ 940952 h 1828799"/>
              <a:gd name="connsiteX151" fmla="*/ 1823872 w 1889942"/>
              <a:gd name="connsiteY151" fmla="*/ 953834 h 1828799"/>
              <a:gd name="connsiteX152" fmla="*/ 1828140 w 1889942"/>
              <a:gd name="connsiteY152" fmla="*/ 955265 h 1828799"/>
              <a:gd name="connsiteX153" fmla="*/ 1828140 w 1889942"/>
              <a:gd name="connsiteY153" fmla="*/ 968148 h 1828799"/>
              <a:gd name="connsiteX154" fmla="*/ 1819604 w 1889942"/>
              <a:gd name="connsiteY154" fmla="*/ 959560 h 1828799"/>
              <a:gd name="connsiteX155" fmla="*/ 1809645 w 1889942"/>
              <a:gd name="connsiteY155" fmla="*/ 965285 h 1828799"/>
              <a:gd name="connsiteX156" fmla="*/ 1809645 w 1889942"/>
              <a:gd name="connsiteY156" fmla="*/ 945246 h 1828799"/>
              <a:gd name="connsiteX157" fmla="*/ 1829563 w 1889942"/>
              <a:gd name="connsiteY157" fmla="*/ 940952 h 1828799"/>
              <a:gd name="connsiteX158" fmla="*/ 50413 w 1889942"/>
              <a:gd name="connsiteY158" fmla="*/ 932233 h 1828799"/>
              <a:gd name="connsiteX159" fmla="*/ 51833 w 1889942"/>
              <a:gd name="connsiteY159" fmla="*/ 933659 h 1828799"/>
              <a:gd name="connsiteX160" fmla="*/ 53252 w 1889942"/>
              <a:gd name="connsiteY160" fmla="*/ 939362 h 1828799"/>
              <a:gd name="connsiteX161" fmla="*/ 53252 w 1889942"/>
              <a:gd name="connsiteY161" fmla="*/ 942213 h 1828799"/>
              <a:gd name="connsiteX162" fmla="*/ 60350 w 1889942"/>
              <a:gd name="connsiteY162" fmla="*/ 957896 h 1828799"/>
              <a:gd name="connsiteX163" fmla="*/ 51833 w 1889942"/>
              <a:gd name="connsiteY163" fmla="*/ 965025 h 1828799"/>
              <a:gd name="connsiteX164" fmla="*/ 48993 w 1889942"/>
              <a:gd name="connsiteY164" fmla="*/ 955045 h 1828799"/>
              <a:gd name="connsiteX165" fmla="*/ 48993 w 1889942"/>
              <a:gd name="connsiteY165" fmla="*/ 957896 h 1828799"/>
              <a:gd name="connsiteX166" fmla="*/ 47574 w 1889942"/>
              <a:gd name="connsiteY166" fmla="*/ 960748 h 1828799"/>
              <a:gd name="connsiteX167" fmla="*/ 44735 w 1889942"/>
              <a:gd name="connsiteY167" fmla="*/ 957896 h 1828799"/>
              <a:gd name="connsiteX168" fmla="*/ 47574 w 1889942"/>
              <a:gd name="connsiteY168" fmla="*/ 949342 h 1828799"/>
              <a:gd name="connsiteX169" fmla="*/ 46154 w 1889942"/>
              <a:gd name="connsiteY169" fmla="*/ 946490 h 1828799"/>
              <a:gd name="connsiteX170" fmla="*/ 50413 w 1889942"/>
              <a:gd name="connsiteY170" fmla="*/ 940788 h 1828799"/>
              <a:gd name="connsiteX171" fmla="*/ 50413 w 1889942"/>
              <a:gd name="connsiteY171" fmla="*/ 935084 h 1828799"/>
              <a:gd name="connsiteX172" fmla="*/ 50413 w 1889942"/>
              <a:gd name="connsiteY172" fmla="*/ 932233 h 1828799"/>
              <a:gd name="connsiteX173" fmla="*/ 1855589 w 1889942"/>
              <a:gd name="connsiteY173" fmla="*/ 931192 h 1828799"/>
              <a:gd name="connsiteX174" fmla="*/ 1857150 w 1889942"/>
              <a:gd name="connsiteY174" fmla="*/ 934003 h 1828799"/>
              <a:gd name="connsiteX175" fmla="*/ 1857150 w 1889942"/>
              <a:gd name="connsiteY175" fmla="*/ 938219 h 1828799"/>
              <a:gd name="connsiteX176" fmla="*/ 1855589 w 1889942"/>
              <a:gd name="connsiteY176" fmla="*/ 943841 h 1828799"/>
              <a:gd name="connsiteX177" fmla="*/ 1854027 w 1889942"/>
              <a:gd name="connsiteY177" fmla="*/ 945246 h 1828799"/>
              <a:gd name="connsiteX178" fmla="*/ 1852465 w 1889942"/>
              <a:gd name="connsiteY178" fmla="*/ 942435 h 1828799"/>
              <a:gd name="connsiteX179" fmla="*/ 1852465 w 1889942"/>
              <a:gd name="connsiteY179" fmla="*/ 936813 h 1828799"/>
              <a:gd name="connsiteX180" fmla="*/ 1854027 w 1889942"/>
              <a:gd name="connsiteY180" fmla="*/ 932597 h 1828799"/>
              <a:gd name="connsiteX181" fmla="*/ 1855589 w 1889942"/>
              <a:gd name="connsiteY181" fmla="*/ 931192 h 1828799"/>
              <a:gd name="connsiteX182" fmla="*/ 1888554 w 1889942"/>
              <a:gd name="connsiteY182" fmla="*/ 922343 h 1828799"/>
              <a:gd name="connsiteX183" fmla="*/ 1889942 w 1889942"/>
              <a:gd name="connsiteY183" fmla="*/ 925221 h 1828799"/>
              <a:gd name="connsiteX184" fmla="*/ 1887166 w 1889942"/>
              <a:gd name="connsiteY184" fmla="*/ 935295 h 1828799"/>
              <a:gd name="connsiteX185" fmla="*/ 1884390 w 1889942"/>
              <a:gd name="connsiteY185" fmla="*/ 945368 h 1828799"/>
              <a:gd name="connsiteX186" fmla="*/ 1883002 w 1889942"/>
              <a:gd name="connsiteY186" fmla="*/ 946807 h 1828799"/>
              <a:gd name="connsiteX187" fmla="*/ 1881614 w 1889942"/>
              <a:gd name="connsiteY187" fmla="*/ 945368 h 1828799"/>
              <a:gd name="connsiteX188" fmla="*/ 1883002 w 1889942"/>
              <a:gd name="connsiteY188" fmla="*/ 943929 h 1828799"/>
              <a:gd name="connsiteX189" fmla="*/ 1884390 w 1889942"/>
              <a:gd name="connsiteY189" fmla="*/ 935295 h 1828799"/>
              <a:gd name="connsiteX190" fmla="*/ 1887166 w 1889942"/>
              <a:gd name="connsiteY190" fmla="*/ 923782 h 1828799"/>
              <a:gd name="connsiteX191" fmla="*/ 1888554 w 1889942"/>
              <a:gd name="connsiteY191" fmla="*/ 922343 h 1828799"/>
              <a:gd name="connsiteX192" fmla="*/ 1832686 w 1889942"/>
              <a:gd name="connsiteY192" fmla="*/ 918092 h 1828799"/>
              <a:gd name="connsiteX193" fmla="*/ 1823763 w 1889942"/>
              <a:gd name="connsiteY193" fmla="*/ 923992 h 1828799"/>
              <a:gd name="connsiteX194" fmla="*/ 1832686 w 1889942"/>
              <a:gd name="connsiteY194" fmla="*/ 918092 h 1828799"/>
              <a:gd name="connsiteX195" fmla="*/ 1847358 w 1889942"/>
              <a:gd name="connsiteY195" fmla="*/ 880098 h 1828799"/>
              <a:gd name="connsiteX196" fmla="*/ 1848432 w 1889942"/>
              <a:gd name="connsiteY196" fmla="*/ 886949 h 1828799"/>
              <a:gd name="connsiteX197" fmla="*/ 1847358 w 1889942"/>
              <a:gd name="connsiteY197" fmla="*/ 880098 h 1828799"/>
              <a:gd name="connsiteX198" fmla="*/ 1759034 w 1889942"/>
              <a:gd name="connsiteY198" fmla="*/ 877059 h 1828799"/>
              <a:gd name="connsiteX199" fmla="*/ 1759034 w 1889942"/>
              <a:gd name="connsiteY199" fmla="*/ 888163 h 1828799"/>
              <a:gd name="connsiteX200" fmla="*/ 1759034 w 1889942"/>
              <a:gd name="connsiteY200" fmla="*/ 877059 h 1828799"/>
              <a:gd name="connsiteX201" fmla="*/ 1862876 w 1889942"/>
              <a:gd name="connsiteY201" fmla="*/ 864046 h 1828799"/>
              <a:gd name="connsiteX202" fmla="*/ 1862876 w 1889942"/>
              <a:gd name="connsiteY202" fmla="*/ 868210 h 1828799"/>
              <a:gd name="connsiteX203" fmla="*/ 1859753 w 1889942"/>
              <a:gd name="connsiteY203" fmla="*/ 868210 h 1828799"/>
              <a:gd name="connsiteX204" fmla="*/ 1859753 w 1889942"/>
              <a:gd name="connsiteY204" fmla="*/ 865608 h 1828799"/>
              <a:gd name="connsiteX205" fmla="*/ 1849863 w 1889942"/>
              <a:gd name="connsiteY205" fmla="*/ 861444 h 1828799"/>
              <a:gd name="connsiteX206" fmla="*/ 1849863 w 1889942"/>
              <a:gd name="connsiteY206" fmla="*/ 862875 h 1828799"/>
              <a:gd name="connsiteX207" fmla="*/ 1849863 w 1889942"/>
              <a:gd name="connsiteY207" fmla="*/ 864306 h 1828799"/>
              <a:gd name="connsiteX208" fmla="*/ 1849863 w 1889942"/>
              <a:gd name="connsiteY208" fmla="*/ 871464 h 1828799"/>
              <a:gd name="connsiteX209" fmla="*/ 1848301 w 1889942"/>
              <a:gd name="connsiteY209" fmla="*/ 872895 h 1828799"/>
              <a:gd name="connsiteX210" fmla="*/ 1846740 w 1889942"/>
              <a:gd name="connsiteY210" fmla="*/ 871464 h 1828799"/>
              <a:gd name="connsiteX211" fmla="*/ 1848301 w 1889942"/>
              <a:gd name="connsiteY211" fmla="*/ 862875 h 1828799"/>
              <a:gd name="connsiteX212" fmla="*/ 1849863 w 1889942"/>
              <a:gd name="connsiteY212" fmla="*/ 861444 h 1828799"/>
              <a:gd name="connsiteX213" fmla="*/ 1835447 w 1889942"/>
              <a:gd name="connsiteY213" fmla="*/ 854156 h 1828799"/>
              <a:gd name="connsiteX214" fmla="*/ 1839792 w 1889942"/>
              <a:gd name="connsiteY214" fmla="*/ 874031 h 1828799"/>
              <a:gd name="connsiteX215" fmla="*/ 1826757 w 1889942"/>
              <a:gd name="connsiteY215" fmla="*/ 901002 h 1828799"/>
              <a:gd name="connsiteX216" fmla="*/ 1822412 w 1889942"/>
              <a:gd name="connsiteY216" fmla="*/ 878289 h 1828799"/>
              <a:gd name="connsiteX217" fmla="*/ 1813722 w 1889942"/>
              <a:gd name="connsiteY217" fmla="*/ 882548 h 1828799"/>
              <a:gd name="connsiteX218" fmla="*/ 1815170 w 1889942"/>
              <a:gd name="connsiteY218" fmla="*/ 868352 h 1828799"/>
              <a:gd name="connsiteX219" fmla="*/ 1835447 w 1889942"/>
              <a:gd name="connsiteY219" fmla="*/ 854156 h 1828799"/>
              <a:gd name="connsiteX220" fmla="*/ 1810998 w 1889942"/>
              <a:gd name="connsiteY220" fmla="*/ 852595 h 1828799"/>
              <a:gd name="connsiteX221" fmla="*/ 1809523 w 1889942"/>
              <a:gd name="connsiteY221" fmla="*/ 864162 h 1828799"/>
              <a:gd name="connsiteX222" fmla="*/ 1810998 w 1889942"/>
              <a:gd name="connsiteY222" fmla="*/ 852595 h 1828799"/>
              <a:gd name="connsiteX223" fmla="*/ 1809471 w 1889942"/>
              <a:gd name="connsiteY223" fmla="*/ 845828 h 1828799"/>
              <a:gd name="connsiteX224" fmla="*/ 1812386 w 1889942"/>
              <a:gd name="connsiteY224" fmla="*/ 851381 h 1828799"/>
              <a:gd name="connsiteX225" fmla="*/ 1806556 w 1889942"/>
              <a:gd name="connsiteY225" fmla="*/ 854156 h 1828799"/>
              <a:gd name="connsiteX226" fmla="*/ 1809471 w 1889942"/>
              <a:gd name="connsiteY226" fmla="*/ 845828 h 1828799"/>
              <a:gd name="connsiteX227" fmla="*/ 1767830 w 1889942"/>
              <a:gd name="connsiteY227" fmla="*/ 834228 h 1828799"/>
              <a:gd name="connsiteX228" fmla="*/ 1766373 w 1889942"/>
              <a:gd name="connsiteY228" fmla="*/ 841292 h 1828799"/>
              <a:gd name="connsiteX229" fmla="*/ 1767830 w 1889942"/>
              <a:gd name="connsiteY229" fmla="*/ 834228 h 1828799"/>
              <a:gd name="connsiteX230" fmla="*/ 1842576 w 1889942"/>
              <a:gd name="connsiteY230" fmla="*/ 798461 h 1828799"/>
              <a:gd name="connsiteX231" fmla="*/ 1845352 w 1889942"/>
              <a:gd name="connsiteY231" fmla="*/ 808352 h 1828799"/>
              <a:gd name="connsiteX232" fmla="*/ 1842576 w 1889942"/>
              <a:gd name="connsiteY232" fmla="*/ 798461 h 1828799"/>
              <a:gd name="connsiteX233" fmla="*/ 1861314 w 1889942"/>
              <a:gd name="connsiteY233" fmla="*/ 797420 h 1828799"/>
              <a:gd name="connsiteX234" fmla="*/ 1864437 w 1889942"/>
              <a:gd name="connsiteY234" fmla="*/ 800246 h 1828799"/>
              <a:gd name="connsiteX235" fmla="*/ 1864437 w 1889942"/>
              <a:gd name="connsiteY235" fmla="*/ 815788 h 1828799"/>
              <a:gd name="connsiteX236" fmla="*/ 1862876 w 1889942"/>
              <a:gd name="connsiteY236" fmla="*/ 824264 h 1828799"/>
              <a:gd name="connsiteX237" fmla="*/ 1861314 w 1889942"/>
              <a:gd name="connsiteY237" fmla="*/ 827090 h 1828799"/>
              <a:gd name="connsiteX238" fmla="*/ 1858191 w 1889942"/>
              <a:gd name="connsiteY238" fmla="*/ 824264 h 1828799"/>
              <a:gd name="connsiteX239" fmla="*/ 1858191 w 1889942"/>
              <a:gd name="connsiteY239" fmla="*/ 814375 h 1828799"/>
              <a:gd name="connsiteX240" fmla="*/ 1858191 w 1889942"/>
              <a:gd name="connsiteY240" fmla="*/ 801659 h 1828799"/>
              <a:gd name="connsiteX241" fmla="*/ 1861314 w 1889942"/>
              <a:gd name="connsiteY241" fmla="*/ 797420 h 1828799"/>
              <a:gd name="connsiteX242" fmla="*/ 1849863 w 1889942"/>
              <a:gd name="connsiteY242" fmla="*/ 797108 h 1828799"/>
              <a:gd name="connsiteX243" fmla="*/ 1849863 w 1889942"/>
              <a:gd name="connsiteY243" fmla="*/ 806946 h 1828799"/>
              <a:gd name="connsiteX244" fmla="*/ 1849863 w 1889942"/>
              <a:gd name="connsiteY244" fmla="*/ 797108 h 1828799"/>
              <a:gd name="connsiteX245" fmla="*/ 1816773 w 1889942"/>
              <a:gd name="connsiteY245" fmla="*/ 790133 h 1828799"/>
              <a:gd name="connsiteX246" fmla="*/ 1815360 w 1889942"/>
              <a:gd name="connsiteY246" fmla="*/ 817200 h 1828799"/>
              <a:gd name="connsiteX247" fmla="*/ 1813947 w 1889942"/>
              <a:gd name="connsiteY247" fmla="*/ 811502 h 1828799"/>
              <a:gd name="connsiteX248" fmla="*/ 1811122 w 1889942"/>
              <a:gd name="connsiteY248" fmla="*/ 810078 h 1828799"/>
              <a:gd name="connsiteX249" fmla="*/ 1816773 w 1889942"/>
              <a:gd name="connsiteY249" fmla="*/ 790133 h 1828799"/>
              <a:gd name="connsiteX250" fmla="*/ 1815336 w 1889942"/>
              <a:gd name="connsiteY250" fmla="*/ 778682 h 1828799"/>
              <a:gd name="connsiteX251" fmla="*/ 1819760 w 1889942"/>
              <a:gd name="connsiteY251" fmla="*/ 780095 h 1828799"/>
              <a:gd name="connsiteX252" fmla="*/ 1816810 w 1889942"/>
              <a:gd name="connsiteY252" fmla="*/ 788572 h 1828799"/>
              <a:gd name="connsiteX253" fmla="*/ 1815336 w 1889942"/>
              <a:gd name="connsiteY253" fmla="*/ 778682 h 1828799"/>
              <a:gd name="connsiteX254" fmla="*/ 1790785 w 1889942"/>
              <a:gd name="connsiteY254" fmla="*/ 763067 h 1828799"/>
              <a:gd name="connsiteX255" fmla="*/ 1789310 w 1889942"/>
              <a:gd name="connsiteY255" fmla="*/ 774634 h 1828799"/>
              <a:gd name="connsiteX256" fmla="*/ 1786361 w 1889942"/>
              <a:gd name="connsiteY256" fmla="*/ 765959 h 1828799"/>
              <a:gd name="connsiteX257" fmla="*/ 1790785 w 1889942"/>
              <a:gd name="connsiteY257" fmla="*/ 763067 h 1828799"/>
              <a:gd name="connsiteX258" fmla="*/ 1780635 w 1889942"/>
              <a:gd name="connsiteY258" fmla="*/ 738603 h 1828799"/>
              <a:gd name="connsiteX259" fmla="*/ 1782197 w 1889942"/>
              <a:gd name="connsiteY259" fmla="*/ 740035 h 1828799"/>
              <a:gd name="connsiteX260" fmla="*/ 1783758 w 1889942"/>
              <a:gd name="connsiteY260" fmla="*/ 740035 h 1828799"/>
              <a:gd name="connsiteX261" fmla="*/ 1785320 w 1889942"/>
              <a:gd name="connsiteY261" fmla="*/ 742897 h 1828799"/>
              <a:gd name="connsiteX262" fmla="*/ 1785320 w 1889942"/>
              <a:gd name="connsiteY262" fmla="*/ 744329 h 1828799"/>
              <a:gd name="connsiteX263" fmla="*/ 1783758 w 1889942"/>
              <a:gd name="connsiteY263" fmla="*/ 744329 h 1828799"/>
              <a:gd name="connsiteX264" fmla="*/ 1782197 w 1889942"/>
              <a:gd name="connsiteY264" fmla="*/ 741466 h 1828799"/>
              <a:gd name="connsiteX265" fmla="*/ 1780635 w 1889942"/>
              <a:gd name="connsiteY265" fmla="*/ 741466 h 1828799"/>
              <a:gd name="connsiteX266" fmla="*/ 1780635 w 1889942"/>
              <a:gd name="connsiteY266" fmla="*/ 740035 h 1828799"/>
              <a:gd name="connsiteX267" fmla="*/ 1780635 w 1889942"/>
              <a:gd name="connsiteY267" fmla="*/ 738603 h 1828799"/>
              <a:gd name="connsiteX268" fmla="*/ 1851355 w 1889942"/>
              <a:gd name="connsiteY268" fmla="*/ 724419 h 1828799"/>
              <a:gd name="connsiteX269" fmla="*/ 1854235 w 1889942"/>
              <a:gd name="connsiteY269" fmla="*/ 724419 h 1828799"/>
              <a:gd name="connsiteX270" fmla="*/ 1857115 w 1889942"/>
              <a:gd name="connsiteY270" fmla="*/ 741596 h 1828799"/>
              <a:gd name="connsiteX271" fmla="*/ 1858556 w 1889942"/>
              <a:gd name="connsiteY271" fmla="*/ 755910 h 1828799"/>
              <a:gd name="connsiteX272" fmla="*/ 1859996 w 1889942"/>
              <a:gd name="connsiteY272" fmla="*/ 775950 h 1828799"/>
              <a:gd name="connsiteX273" fmla="*/ 1851355 w 1889942"/>
              <a:gd name="connsiteY273" fmla="*/ 771655 h 1828799"/>
              <a:gd name="connsiteX274" fmla="*/ 1848475 w 1889942"/>
              <a:gd name="connsiteY274" fmla="*/ 791695 h 1828799"/>
              <a:gd name="connsiteX275" fmla="*/ 1839834 w 1889942"/>
              <a:gd name="connsiteY275" fmla="*/ 775950 h 1828799"/>
              <a:gd name="connsiteX276" fmla="*/ 1826874 w 1889942"/>
              <a:gd name="connsiteY276" fmla="*/ 768793 h 1828799"/>
              <a:gd name="connsiteX277" fmla="*/ 1823993 w 1889942"/>
              <a:gd name="connsiteY277" fmla="*/ 737302 h 1828799"/>
              <a:gd name="connsiteX278" fmla="*/ 1834074 w 1889942"/>
              <a:gd name="connsiteY278" fmla="*/ 734439 h 1828799"/>
              <a:gd name="connsiteX279" fmla="*/ 1842715 w 1889942"/>
              <a:gd name="connsiteY279" fmla="*/ 737302 h 1828799"/>
              <a:gd name="connsiteX280" fmla="*/ 1849915 w 1889942"/>
              <a:gd name="connsiteY280" fmla="*/ 748753 h 1828799"/>
              <a:gd name="connsiteX281" fmla="*/ 1851355 w 1889942"/>
              <a:gd name="connsiteY281" fmla="*/ 760204 h 1828799"/>
              <a:gd name="connsiteX282" fmla="*/ 1855675 w 1889942"/>
              <a:gd name="connsiteY282" fmla="*/ 757341 h 1828799"/>
              <a:gd name="connsiteX283" fmla="*/ 1854235 w 1889942"/>
              <a:gd name="connsiteY283" fmla="*/ 753047 h 1828799"/>
              <a:gd name="connsiteX284" fmla="*/ 1854235 w 1889942"/>
              <a:gd name="connsiteY284" fmla="*/ 741596 h 1828799"/>
              <a:gd name="connsiteX285" fmla="*/ 1851355 w 1889942"/>
              <a:gd name="connsiteY285" fmla="*/ 727282 h 1828799"/>
              <a:gd name="connsiteX286" fmla="*/ 1851355 w 1889942"/>
              <a:gd name="connsiteY286" fmla="*/ 724419 h 1828799"/>
              <a:gd name="connsiteX287" fmla="*/ 1825529 w 1889942"/>
              <a:gd name="connsiteY287" fmla="*/ 708792 h 1828799"/>
              <a:gd name="connsiteX288" fmla="*/ 1826960 w 1889942"/>
              <a:gd name="connsiteY288" fmla="*/ 722988 h 1828799"/>
              <a:gd name="connsiteX289" fmla="*/ 1819803 w 1889942"/>
              <a:gd name="connsiteY289" fmla="*/ 722988 h 1828799"/>
              <a:gd name="connsiteX290" fmla="*/ 1815509 w 1889942"/>
              <a:gd name="connsiteY290" fmla="*/ 710212 h 1828799"/>
              <a:gd name="connsiteX291" fmla="*/ 1825529 w 1889942"/>
              <a:gd name="connsiteY291" fmla="*/ 708792 h 1828799"/>
              <a:gd name="connsiteX292" fmla="*/ 1808014 w 1889942"/>
              <a:gd name="connsiteY292" fmla="*/ 691757 h 1828799"/>
              <a:gd name="connsiteX293" fmla="*/ 1809419 w 1889942"/>
              <a:gd name="connsiteY293" fmla="*/ 707355 h 1828799"/>
              <a:gd name="connsiteX294" fmla="*/ 1802392 w 1889942"/>
              <a:gd name="connsiteY294" fmla="*/ 708773 h 1828799"/>
              <a:gd name="connsiteX295" fmla="*/ 1805203 w 1889942"/>
              <a:gd name="connsiteY295" fmla="*/ 717280 h 1828799"/>
              <a:gd name="connsiteX296" fmla="*/ 1803798 w 1889942"/>
              <a:gd name="connsiteY296" fmla="*/ 717280 h 1828799"/>
              <a:gd name="connsiteX297" fmla="*/ 1806608 w 1889942"/>
              <a:gd name="connsiteY297" fmla="*/ 724370 h 1828799"/>
              <a:gd name="connsiteX298" fmla="*/ 1808014 w 1889942"/>
              <a:gd name="connsiteY298" fmla="*/ 730042 h 1828799"/>
              <a:gd name="connsiteX299" fmla="*/ 1808014 w 1889942"/>
              <a:gd name="connsiteY299" fmla="*/ 731460 h 1828799"/>
              <a:gd name="connsiteX300" fmla="*/ 1805203 w 1889942"/>
              <a:gd name="connsiteY300" fmla="*/ 731460 h 1828799"/>
              <a:gd name="connsiteX301" fmla="*/ 1803798 w 1889942"/>
              <a:gd name="connsiteY301" fmla="*/ 724370 h 1828799"/>
              <a:gd name="connsiteX302" fmla="*/ 1802392 w 1889942"/>
              <a:gd name="connsiteY302" fmla="*/ 718698 h 1828799"/>
              <a:gd name="connsiteX303" fmla="*/ 1802392 w 1889942"/>
              <a:gd name="connsiteY303" fmla="*/ 720116 h 1828799"/>
              <a:gd name="connsiteX304" fmla="*/ 1798176 w 1889942"/>
              <a:gd name="connsiteY304" fmla="*/ 698847 h 1828799"/>
              <a:gd name="connsiteX305" fmla="*/ 1808014 w 1889942"/>
              <a:gd name="connsiteY305" fmla="*/ 691757 h 1828799"/>
              <a:gd name="connsiteX306" fmla="*/ 1836897 w 1889942"/>
              <a:gd name="connsiteY306" fmla="*/ 684470 h 1828799"/>
              <a:gd name="connsiteX307" fmla="*/ 1839737 w 1889942"/>
              <a:gd name="connsiteY307" fmla="*/ 713222 h 1828799"/>
              <a:gd name="connsiteX308" fmla="*/ 1829799 w 1889942"/>
              <a:gd name="connsiteY308" fmla="*/ 711784 h 1828799"/>
              <a:gd name="connsiteX309" fmla="*/ 1836897 w 1889942"/>
              <a:gd name="connsiteY309" fmla="*/ 684470 h 1828799"/>
              <a:gd name="connsiteX310" fmla="*/ 1770537 w 1889942"/>
              <a:gd name="connsiteY310" fmla="*/ 683429 h 1828799"/>
              <a:gd name="connsiteX311" fmla="*/ 1771995 w 1889942"/>
              <a:gd name="connsiteY311" fmla="*/ 694880 h 1828799"/>
              <a:gd name="connsiteX312" fmla="*/ 1770537 w 1889942"/>
              <a:gd name="connsiteY312" fmla="*/ 683429 h 1828799"/>
              <a:gd name="connsiteX313" fmla="*/ 1743679 w 1889942"/>
              <a:gd name="connsiteY313" fmla="*/ 680631 h 1828799"/>
              <a:gd name="connsiteX314" fmla="*/ 1747843 w 1889942"/>
              <a:gd name="connsiteY314" fmla="*/ 690196 h 1828799"/>
              <a:gd name="connsiteX315" fmla="*/ 1743679 w 1889942"/>
              <a:gd name="connsiteY315" fmla="*/ 680631 h 1828799"/>
              <a:gd name="connsiteX316" fmla="*/ 1836720 w 1889942"/>
              <a:gd name="connsiteY316" fmla="*/ 652198 h 1828799"/>
              <a:gd name="connsiteX317" fmla="*/ 1841014 w 1889942"/>
              <a:gd name="connsiteY317" fmla="*/ 663129 h 1828799"/>
              <a:gd name="connsiteX318" fmla="*/ 1836720 w 1889942"/>
              <a:gd name="connsiteY318" fmla="*/ 652198 h 1828799"/>
              <a:gd name="connsiteX319" fmla="*/ 1812609 w 1889942"/>
              <a:gd name="connsiteY319" fmla="*/ 643350 h 1828799"/>
              <a:gd name="connsiteX320" fmla="*/ 1812609 w 1889942"/>
              <a:gd name="connsiteY320" fmla="*/ 654801 h 1828799"/>
              <a:gd name="connsiteX321" fmla="*/ 1812609 w 1889942"/>
              <a:gd name="connsiteY321" fmla="*/ 643350 h 1828799"/>
              <a:gd name="connsiteX322" fmla="*/ 1774909 w 1889942"/>
              <a:gd name="connsiteY322" fmla="*/ 635021 h 1828799"/>
              <a:gd name="connsiteX323" fmla="*/ 1780635 w 1889942"/>
              <a:gd name="connsiteY323" fmla="*/ 642086 h 1828799"/>
              <a:gd name="connsiteX324" fmla="*/ 1774909 w 1889942"/>
              <a:gd name="connsiteY324" fmla="*/ 635021 h 1828799"/>
              <a:gd name="connsiteX325" fmla="*/ 1756518 w 1889942"/>
              <a:gd name="connsiteY325" fmla="*/ 629296 h 1828799"/>
              <a:gd name="connsiteX326" fmla="*/ 1757906 w 1889942"/>
              <a:gd name="connsiteY326" fmla="*/ 630650 h 1828799"/>
              <a:gd name="connsiteX327" fmla="*/ 1757906 w 1889942"/>
              <a:gd name="connsiteY327" fmla="*/ 632003 h 1828799"/>
              <a:gd name="connsiteX328" fmla="*/ 1759294 w 1889942"/>
              <a:gd name="connsiteY328" fmla="*/ 634710 h 1828799"/>
              <a:gd name="connsiteX329" fmla="*/ 1757906 w 1889942"/>
              <a:gd name="connsiteY329" fmla="*/ 636063 h 1828799"/>
              <a:gd name="connsiteX330" fmla="*/ 1756518 w 1889942"/>
              <a:gd name="connsiteY330" fmla="*/ 634710 h 1828799"/>
              <a:gd name="connsiteX331" fmla="*/ 1756518 w 1889942"/>
              <a:gd name="connsiteY331" fmla="*/ 632003 h 1828799"/>
              <a:gd name="connsiteX332" fmla="*/ 1755130 w 1889942"/>
              <a:gd name="connsiteY332" fmla="*/ 630650 h 1828799"/>
              <a:gd name="connsiteX333" fmla="*/ 1756518 w 1889942"/>
              <a:gd name="connsiteY333" fmla="*/ 629296 h 1828799"/>
              <a:gd name="connsiteX334" fmla="*/ 1786751 w 1889942"/>
              <a:gd name="connsiteY334" fmla="*/ 620447 h 1828799"/>
              <a:gd name="connsiteX335" fmla="*/ 1788183 w 1889942"/>
              <a:gd name="connsiteY335" fmla="*/ 621879 h 1828799"/>
              <a:gd name="connsiteX336" fmla="*/ 1789614 w 1889942"/>
              <a:gd name="connsiteY336" fmla="*/ 627605 h 1828799"/>
              <a:gd name="connsiteX337" fmla="*/ 1791045 w 1889942"/>
              <a:gd name="connsiteY337" fmla="*/ 634761 h 1828799"/>
              <a:gd name="connsiteX338" fmla="*/ 1791045 w 1889942"/>
              <a:gd name="connsiteY338" fmla="*/ 636193 h 1828799"/>
              <a:gd name="connsiteX339" fmla="*/ 1788183 w 1889942"/>
              <a:gd name="connsiteY339" fmla="*/ 634761 h 1828799"/>
              <a:gd name="connsiteX340" fmla="*/ 1786751 w 1889942"/>
              <a:gd name="connsiteY340" fmla="*/ 627605 h 1828799"/>
              <a:gd name="connsiteX341" fmla="*/ 1785320 w 1889942"/>
              <a:gd name="connsiteY341" fmla="*/ 623310 h 1828799"/>
              <a:gd name="connsiteX342" fmla="*/ 1786751 w 1889942"/>
              <a:gd name="connsiteY342" fmla="*/ 620447 h 1828799"/>
              <a:gd name="connsiteX343" fmla="*/ 1823334 w 1889942"/>
              <a:gd name="connsiteY343" fmla="*/ 603889 h 1828799"/>
              <a:gd name="connsiteX344" fmla="*/ 1834005 w 1889942"/>
              <a:gd name="connsiteY344" fmla="*/ 607825 h 1828799"/>
              <a:gd name="connsiteX345" fmla="*/ 1834005 w 1889942"/>
              <a:gd name="connsiteY345" fmla="*/ 627865 h 1828799"/>
              <a:gd name="connsiteX346" fmla="*/ 1834005 w 1889942"/>
              <a:gd name="connsiteY346" fmla="*/ 629296 h 1828799"/>
              <a:gd name="connsiteX347" fmla="*/ 1835428 w 1889942"/>
              <a:gd name="connsiteY347" fmla="*/ 633590 h 1828799"/>
              <a:gd name="connsiteX348" fmla="*/ 1835428 w 1889942"/>
              <a:gd name="connsiteY348" fmla="*/ 639316 h 1828799"/>
              <a:gd name="connsiteX349" fmla="*/ 1835428 w 1889942"/>
              <a:gd name="connsiteY349" fmla="*/ 640747 h 1828799"/>
              <a:gd name="connsiteX350" fmla="*/ 1834005 w 1889942"/>
              <a:gd name="connsiteY350" fmla="*/ 639316 h 1828799"/>
              <a:gd name="connsiteX351" fmla="*/ 1834005 w 1889942"/>
              <a:gd name="connsiteY351" fmla="*/ 637885 h 1828799"/>
              <a:gd name="connsiteX352" fmla="*/ 1832582 w 1889942"/>
              <a:gd name="connsiteY352" fmla="*/ 633590 h 1828799"/>
              <a:gd name="connsiteX353" fmla="*/ 1832582 w 1889942"/>
              <a:gd name="connsiteY353" fmla="*/ 629296 h 1828799"/>
              <a:gd name="connsiteX354" fmla="*/ 1828314 w 1889942"/>
              <a:gd name="connsiteY354" fmla="*/ 630728 h 1828799"/>
              <a:gd name="connsiteX355" fmla="*/ 1822623 w 1889942"/>
              <a:gd name="connsiteY355" fmla="*/ 619276 h 1828799"/>
              <a:gd name="connsiteX356" fmla="*/ 1821200 w 1889942"/>
              <a:gd name="connsiteY356" fmla="*/ 619276 h 1828799"/>
              <a:gd name="connsiteX357" fmla="*/ 1821200 w 1889942"/>
              <a:gd name="connsiteY357" fmla="*/ 622139 h 1828799"/>
              <a:gd name="connsiteX358" fmla="*/ 1819777 w 1889942"/>
              <a:gd name="connsiteY358" fmla="*/ 626433 h 1828799"/>
              <a:gd name="connsiteX359" fmla="*/ 1816932 w 1889942"/>
              <a:gd name="connsiteY359" fmla="*/ 623570 h 1828799"/>
              <a:gd name="connsiteX360" fmla="*/ 1816932 w 1889942"/>
              <a:gd name="connsiteY360" fmla="*/ 614982 h 1828799"/>
              <a:gd name="connsiteX361" fmla="*/ 1823334 w 1889942"/>
              <a:gd name="connsiteY361" fmla="*/ 603889 h 1828799"/>
              <a:gd name="connsiteX362" fmla="*/ 1739924 w 1889942"/>
              <a:gd name="connsiteY362" fmla="*/ 585944 h 1828799"/>
              <a:gd name="connsiteX363" fmla="*/ 1740630 w 1889942"/>
              <a:gd name="connsiteY363" fmla="*/ 586479 h 1828799"/>
              <a:gd name="connsiteX364" fmla="*/ 1743456 w 1889942"/>
              <a:gd name="connsiteY364" fmla="*/ 593607 h 1828799"/>
              <a:gd name="connsiteX365" fmla="*/ 1746281 w 1889942"/>
              <a:gd name="connsiteY365" fmla="*/ 599310 h 1828799"/>
              <a:gd name="connsiteX366" fmla="*/ 1753345 w 1889942"/>
              <a:gd name="connsiteY366" fmla="*/ 602162 h 1828799"/>
              <a:gd name="connsiteX367" fmla="*/ 1753345 w 1889942"/>
              <a:gd name="connsiteY367" fmla="*/ 616419 h 1828799"/>
              <a:gd name="connsiteX368" fmla="*/ 1743456 w 1889942"/>
              <a:gd name="connsiteY368" fmla="*/ 617845 h 1828799"/>
              <a:gd name="connsiteX369" fmla="*/ 1736392 w 1889942"/>
              <a:gd name="connsiteY369" fmla="*/ 599310 h 1828799"/>
              <a:gd name="connsiteX370" fmla="*/ 1743456 w 1889942"/>
              <a:gd name="connsiteY370" fmla="*/ 602162 h 1828799"/>
              <a:gd name="connsiteX371" fmla="*/ 1744869 w 1889942"/>
              <a:gd name="connsiteY371" fmla="*/ 602162 h 1828799"/>
              <a:gd name="connsiteX372" fmla="*/ 1742043 w 1889942"/>
              <a:gd name="connsiteY372" fmla="*/ 599310 h 1828799"/>
              <a:gd name="connsiteX373" fmla="*/ 1740630 w 1889942"/>
              <a:gd name="connsiteY373" fmla="*/ 593607 h 1828799"/>
              <a:gd name="connsiteX374" fmla="*/ 1737804 w 1889942"/>
              <a:gd name="connsiteY374" fmla="*/ 589330 h 1828799"/>
              <a:gd name="connsiteX375" fmla="*/ 1739217 w 1889942"/>
              <a:gd name="connsiteY375" fmla="*/ 586479 h 1828799"/>
              <a:gd name="connsiteX376" fmla="*/ 1739924 w 1889942"/>
              <a:gd name="connsiteY376" fmla="*/ 585944 h 1828799"/>
              <a:gd name="connsiteX377" fmla="*/ 1773868 w 1889942"/>
              <a:gd name="connsiteY377" fmla="*/ 579327 h 1828799"/>
              <a:gd name="connsiteX378" fmla="*/ 1775222 w 1889942"/>
              <a:gd name="connsiteY378" fmla="*/ 579327 h 1828799"/>
              <a:gd name="connsiteX379" fmla="*/ 1776575 w 1889942"/>
              <a:gd name="connsiteY379" fmla="*/ 582173 h 1828799"/>
              <a:gd name="connsiteX380" fmla="*/ 1775222 w 1889942"/>
              <a:gd name="connsiteY380" fmla="*/ 582173 h 1828799"/>
              <a:gd name="connsiteX381" fmla="*/ 1776575 w 1889942"/>
              <a:gd name="connsiteY381" fmla="*/ 586441 h 1828799"/>
              <a:gd name="connsiteX382" fmla="*/ 1780635 w 1889942"/>
              <a:gd name="connsiteY382" fmla="*/ 597823 h 1828799"/>
              <a:gd name="connsiteX383" fmla="*/ 1780635 w 1889942"/>
              <a:gd name="connsiteY383" fmla="*/ 600668 h 1828799"/>
              <a:gd name="connsiteX384" fmla="*/ 1779282 w 1889942"/>
              <a:gd name="connsiteY384" fmla="*/ 599246 h 1828799"/>
              <a:gd name="connsiteX385" fmla="*/ 1777928 w 1889942"/>
              <a:gd name="connsiteY385" fmla="*/ 596400 h 1828799"/>
              <a:gd name="connsiteX386" fmla="*/ 1775222 w 1889942"/>
              <a:gd name="connsiteY386" fmla="*/ 586441 h 1828799"/>
              <a:gd name="connsiteX387" fmla="*/ 1773868 w 1889942"/>
              <a:gd name="connsiteY387" fmla="*/ 582173 h 1828799"/>
              <a:gd name="connsiteX388" fmla="*/ 1773868 w 1889942"/>
              <a:gd name="connsiteY388" fmla="*/ 580750 h 1828799"/>
              <a:gd name="connsiteX389" fmla="*/ 1773868 w 1889942"/>
              <a:gd name="connsiteY389" fmla="*/ 579327 h 1828799"/>
              <a:gd name="connsiteX390" fmla="*/ 1747843 w 1889942"/>
              <a:gd name="connsiteY390" fmla="*/ 576724 h 1828799"/>
              <a:gd name="connsiteX391" fmla="*/ 1747843 w 1889942"/>
              <a:gd name="connsiteY391" fmla="*/ 585053 h 1828799"/>
              <a:gd name="connsiteX392" fmla="*/ 1747843 w 1889942"/>
              <a:gd name="connsiteY392" fmla="*/ 576724 h 1828799"/>
              <a:gd name="connsiteX393" fmla="*/ 1709117 w 1889942"/>
              <a:gd name="connsiteY393" fmla="*/ 562150 h 1828799"/>
              <a:gd name="connsiteX394" fmla="*/ 1710470 w 1889942"/>
              <a:gd name="connsiteY394" fmla="*/ 572040 h 1828799"/>
              <a:gd name="connsiteX395" fmla="*/ 1709117 w 1889942"/>
              <a:gd name="connsiteY395" fmla="*/ 562150 h 1828799"/>
              <a:gd name="connsiteX396" fmla="*/ 1800831 w 1889942"/>
              <a:gd name="connsiteY396" fmla="*/ 556425 h 1828799"/>
              <a:gd name="connsiteX397" fmla="*/ 1803746 w 1889942"/>
              <a:gd name="connsiteY397" fmla="*/ 557882 h 1828799"/>
              <a:gd name="connsiteX398" fmla="*/ 1805203 w 1889942"/>
              <a:gd name="connsiteY398" fmla="*/ 560797 h 1828799"/>
              <a:gd name="connsiteX399" fmla="*/ 1806661 w 1889942"/>
              <a:gd name="connsiteY399" fmla="*/ 566627 h 1828799"/>
              <a:gd name="connsiteX400" fmla="*/ 1805203 w 1889942"/>
              <a:gd name="connsiteY400" fmla="*/ 569542 h 1828799"/>
              <a:gd name="connsiteX401" fmla="*/ 1802288 w 1889942"/>
              <a:gd name="connsiteY401" fmla="*/ 568084 h 1828799"/>
              <a:gd name="connsiteX402" fmla="*/ 1800831 w 1889942"/>
              <a:gd name="connsiteY402" fmla="*/ 562254 h 1828799"/>
              <a:gd name="connsiteX403" fmla="*/ 1799373 w 1889942"/>
              <a:gd name="connsiteY403" fmla="*/ 559340 h 1828799"/>
              <a:gd name="connsiteX404" fmla="*/ 1800831 w 1889942"/>
              <a:gd name="connsiteY404" fmla="*/ 556425 h 1828799"/>
              <a:gd name="connsiteX405" fmla="*/ 1740556 w 1889942"/>
              <a:gd name="connsiteY405" fmla="*/ 539248 h 1828799"/>
              <a:gd name="connsiteX406" fmla="*/ 1752215 w 1889942"/>
              <a:gd name="connsiteY406" fmla="*/ 563582 h 1828799"/>
              <a:gd name="connsiteX407" fmla="*/ 1750758 w 1889942"/>
              <a:gd name="connsiteY407" fmla="*/ 563582 h 1828799"/>
              <a:gd name="connsiteX408" fmla="*/ 1753673 w 1889942"/>
              <a:gd name="connsiteY408" fmla="*/ 567876 h 1828799"/>
              <a:gd name="connsiteX409" fmla="*/ 1755130 w 1889942"/>
              <a:gd name="connsiteY409" fmla="*/ 570739 h 1828799"/>
              <a:gd name="connsiteX410" fmla="*/ 1753673 w 1889942"/>
              <a:gd name="connsiteY410" fmla="*/ 573601 h 1828799"/>
              <a:gd name="connsiteX411" fmla="*/ 1752215 w 1889942"/>
              <a:gd name="connsiteY411" fmla="*/ 572170 h 1828799"/>
              <a:gd name="connsiteX412" fmla="*/ 1750758 w 1889942"/>
              <a:gd name="connsiteY412" fmla="*/ 569307 h 1828799"/>
              <a:gd name="connsiteX413" fmla="*/ 1749300 w 1889942"/>
              <a:gd name="connsiteY413" fmla="*/ 565013 h 1828799"/>
              <a:gd name="connsiteX414" fmla="*/ 1733269 w 1889942"/>
              <a:gd name="connsiteY414" fmla="*/ 549268 h 1828799"/>
              <a:gd name="connsiteX415" fmla="*/ 1740556 w 1889942"/>
              <a:gd name="connsiteY415" fmla="*/ 539248 h 1828799"/>
              <a:gd name="connsiteX416" fmla="*/ 1696637 w 1889942"/>
              <a:gd name="connsiteY416" fmla="*/ 528664 h 1828799"/>
              <a:gd name="connsiteX417" fmla="*/ 1701647 w 1889942"/>
              <a:gd name="connsiteY417" fmla="*/ 530920 h 1828799"/>
              <a:gd name="connsiteX418" fmla="*/ 1697353 w 1889942"/>
              <a:gd name="connsiteY418" fmla="*/ 539248 h 1828799"/>
              <a:gd name="connsiteX419" fmla="*/ 1691628 w 1889942"/>
              <a:gd name="connsiteY419" fmla="*/ 529532 h 1828799"/>
              <a:gd name="connsiteX420" fmla="*/ 1696637 w 1889942"/>
              <a:gd name="connsiteY420" fmla="*/ 528664 h 1828799"/>
              <a:gd name="connsiteX421" fmla="*/ 102975 w 1889942"/>
              <a:gd name="connsiteY421" fmla="*/ 521643 h 1828799"/>
              <a:gd name="connsiteX422" fmla="*/ 106209 w 1889942"/>
              <a:gd name="connsiteY422" fmla="*/ 528051 h 1828799"/>
              <a:gd name="connsiteX423" fmla="*/ 100459 w 1889942"/>
              <a:gd name="connsiteY423" fmla="*/ 525203 h 1828799"/>
              <a:gd name="connsiteX424" fmla="*/ 102975 w 1889942"/>
              <a:gd name="connsiteY424" fmla="*/ 521643 h 1828799"/>
              <a:gd name="connsiteX425" fmla="*/ 119168 w 1889942"/>
              <a:gd name="connsiteY425" fmla="*/ 521030 h 1828799"/>
              <a:gd name="connsiteX426" fmla="*/ 119168 w 1889942"/>
              <a:gd name="connsiteY426" fmla="*/ 522418 h 1828799"/>
              <a:gd name="connsiteX427" fmla="*/ 119168 w 1889942"/>
              <a:gd name="connsiteY427" fmla="*/ 526582 h 1828799"/>
              <a:gd name="connsiteX428" fmla="*/ 119168 w 1889942"/>
              <a:gd name="connsiteY428" fmla="*/ 527970 h 1828799"/>
              <a:gd name="connsiteX429" fmla="*/ 117866 w 1889942"/>
              <a:gd name="connsiteY429" fmla="*/ 529358 h 1828799"/>
              <a:gd name="connsiteX430" fmla="*/ 116565 w 1889942"/>
              <a:gd name="connsiteY430" fmla="*/ 527970 h 1828799"/>
              <a:gd name="connsiteX431" fmla="*/ 116565 w 1889942"/>
              <a:gd name="connsiteY431" fmla="*/ 526582 h 1828799"/>
              <a:gd name="connsiteX432" fmla="*/ 117866 w 1889942"/>
              <a:gd name="connsiteY432" fmla="*/ 522418 h 1828799"/>
              <a:gd name="connsiteX433" fmla="*/ 119168 w 1889942"/>
              <a:gd name="connsiteY433" fmla="*/ 521030 h 1828799"/>
              <a:gd name="connsiteX434" fmla="*/ 1721818 w 1889942"/>
              <a:gd name="connsiteY434" fmla="*/ 505415 h 1828799"/>
              <a:gd name="connsiteX435" fmla="*/ 1724941 w 1889942"/>
              <a:gd name="connsiteY435" fmla="*/ 508017 h 1828799"/>
              <a:gd name="connsiteX436" fmla="*/ 1721818 w 1889942"/>
              <a:gd name="connsiteY436" fmla="*/ 509579 h 1828799"/>
              <a:gd name="connsiteX437" fmla="*/ 1719215 w 1889942"/>
              <a:gd name="connsiteY437" fmla="*/ 506976 h 1828799"/>
              <a:gd name="connsiteX438" fmla="*/ 1674451 w 1889942"/>
              <a:gd name="connsiteY438" fmla="*/ 492402 h 1828799"/>
              <a:gd name="connsiteX439" fmla="*/ 1674451 w 1889942"/>
              <a:gd name="connsiteY439" fmla="*/ 501251 h 1828799"/>
              <a:gd name="connsiteX440" fmla="*/ 1674451 w 1889942"/>
              <a:gd name="connsiteY440" fmla="*/ 492402 h 1828799"/>
              <a:gd name="connsiteX441" fmla="*/ 1684653 w 1889942"/>
              <a:gd name="connsiteY441" fmla="*/ 482425 h 1828799"/>
              <a:gd name="connsiteX442" fmla="*/ 1687360 w 1889942"/>
              <a:gd name="connsiteY442" fmla="*/ 482425 h 1828799"/>
              <a:gd name="connsiteX443" fmla="*/ 1688713 w 1889942"/>
              <a:gd name="connsiteY443" fmla="*/ 486850 h 1828799"/>
              <a:gd name="connsiteX444" fmla="*/ 1688713 w 1889942"/>
              <a:gd name="connsiteY444" fmla="*/ 488325 h 1828799"/>
              <a:gd name="connsiteX445" fmla="*/ 1686006 w 1889942"/>
              <a:gd name="connsiteY445" fmla="*/ 488325 h 1828799"/>
              <a:gd name="connsiteX446" fmla="*/ 1684653 w 1889942"/>
              <a:gd name="connsiteY446" fmla="*/ 483900 h 1828799"/>
              <a:gd name="connsiteX447" fmla="*/ 1684653 w 1889942"/>
              <a:gd name="connsiteY447" fmla="*/ 482425 h 1828799"/>
              <a:gd name="connsiteX448" fmla="*/ 1743679 w 1889942"/>
              <a:gd name="connsiteY448" fmla="*/ 479761 h 1828799"/>
              <a:gd name="connsiteX449" fmla="*/ 1747843 w 1889942"/>
              <a:gd name="connsiteY449" fmla="*/ 488238 h 1828799"/>
              <a:gd name="connsiteX450" fmla="*/ 1743679 w 1889942"/>
              <a:gd name="connsiteY450" fmla="*/ 479761 h 1828799"/>
              <a:gd name="connsiteX451" fmla="*/ 1734726 w 1889942"/>
              <a:gd name="connsiteY451" fmla="*/ 462733 h 1828799"/>
              <a:gd name="connsiteX452" fmla="*/ 1736183 w 1889942"/>
              <a:gd name="connsiteY452" fmla="*/ 464165 h 1828799"/>
              <a:gd name="connsiteX453" fmla="*/ 1739098 w 1889942"/>
              <a:gd name="connsiteY453" fmla="*/ 471321 h 1828799"/>
              <a:gd name="connsiteX454" fmla="*/ 1739098 w 1889942"/>
              <a:gd name="connsiteY454" fmla="*/ 474184 h 1828799"/>
              <a:gd name="connsiteX455" fmla="*/ 1737641 w 1889942"/>
              <a:gd name="connsiteY455" fmla="*/ 472753 h 1828799"/>
              <a:gd name="connsiteX456" fmla="*/ 1733269 w 1889942"/>
              <a:gd name="connsiteY456" fmla="*/ 464165 h 1828799"/>
              <a:gd name="connsiteX457" fmla="*/ 1734726 w 1889942"/>
              <a:gd name="connsiteY457" fmla="*/ 462733 h 1828799"/>
              <a:gd name="connsiteX458" fmla="*/ 156853 w 1889942"/>
              <a:gd name="connsiteY458" fmla="*/ 454253 h 1828799"/>
              <a:gd name="connsiteX459" fmla="*/ 159767 w 1889942"/>
              <a:gd name="connsiteY459" fmla="*/ 454253 h 1828799"/>
              <a:gd name="connsiteX460" fmla="*/ 158310 w 1889942"/>
              <a:gd name="connsiteY460" fmla="*/ 457072 h 1828799"/>
              <a:gd name="connsiteX461" fmla="*/ 156853 w 1889942"/>
              <a:gd name="connsiteY461" fmla="*/ 458482 h 1828799"/>
              <a:gd name="connsiteX462" fmla="*/ 145193 w 1889942"/>
              <a:gd name="connsiteY462" fmla="*/ 486676 h 1828799"/>
              <a:gd name="connsiteX463" fmla="*/ 137906 w 1889942"/>
              <a:gd name="connsiteY463" fmla="*/ 483857 h 1828799"/>
              <a:gd name="connsiteX464" fmla="*/ 153938 w 1889942"/>
              <a:gd name="connsiteY464" fmla="*/ 458482 h 1828799"/>
              <a:gd name="connsiteX465" fmla="*/ 156853 w 1889942"/>
              <a:gd name="connsiteY465" fmla="*/ 454253 h 1828799"/>
              <a:gd name="connsiteX466" fmla="*/ 1680050 w 1889942"/>
              <a:gd name="connsiteY466" fmla="*/ 445556 h 1828799"/>
              <a:gd name="connsiteX467" fmla="*/ 1682920 w 1889942"/>
              <a:gd name="connsiteY467" fmla="*/ 446976 h 1828799"/>
              <a:gd name="connsiteX468" fmla="*/ 1697269 w 1889942"/>
              <a:gd name="connsiteY468" fmla="*/ 465430 h 1828799"/>
              <a:gd name="connsiteX469" fmla="*/ 1705879 w 1889942"/>
              <a:gd name="connsiteY469" fmla="*/ 469689 h 1828799"/>
              <a:gd name="connsiteX470" fmla="*/ 1707314 w 1889942"/>
              <a:gd name="connsiteY470" fmla="*/ 472528 h 1828799"/>
              <a:gd name="connsiteX471" fmla="*/ 1708748 w 1889942"/>
              <a:gd name="connsiteY471" fmla="*/ 471108 h 1828799"/>
              <a:gd name="connsiteX472" fmla="*/ 1711618 w 1889942"/>
              <a:gd name="connsiteY472" fmla="*/ 459752 h 1828799"/>
              <a:gd name="connsiteX473" fmla="*/ 1711618 w 1889942"/>
              <a:gd name="connsiteY473" fmla="*/ 445556 h 1828799"/>
              <a:gd name="connsiteX474" fmla="*/ 1724533 w 1889942"/>
              <a:gd name="connsiteY474" fmla="*/ 465430 h 1828799"/>
              <a:gd name="connsiteX475" fmla="*/ 1731707 w 1889942"/>
              <a:gd name="connsiteY475" fmla="*/ 483885 h 1828799"/>
              <a:gd name="connsiteX476" fmla="*/ 1727402 w 1889942"/>
              <a:gd name="connsiteY476" fmla="*/ 492402 h 1828799"/>
              <a:gd name="connsiteX477" fmla="*/ 1713053 w 1889942"/>
              <a:gd name="connsiteY477" fmla="*/ 475367 h 1828799"/>
              <a:gd name="connsiteX478" fmla="*/ 1711618 w 1889942"/>
              <a:gd name="connsiteY478" fmla="*/ 475367 h 1828799"/>
              <a:gd name="connsiteX479" fmla="*/ 1710184 w 1889942"/>
              <a:gd name="connsiteY479" fmla="*/ 478206 h 1828799"/>
              <a:gd name="connsiteX480" fmla="*/ 1708748 w 1889942"/>
              <a:gd name="connsiteY480" fmla="*/ 478206 h 1828799"/>
              <a:gd name="connsiteX481" fmla="*/ 1703009 w 1889942"/>
              <a:gd name="connsiteY481" fmla="*/ 473947 h 1828799"/>
              <a:gd name="connsiteX482" fmla="*/ 1700139 w 1889942"/>
              <a:gd name="connsiteY482" fmla="*/ 471108 h 1828799"/>
              <a:gd name="connsiteX483" fmla="*/ 1701574 w 1889942"/>
              <a:gd name="connsiteY483" fmla="*/ 475367 h 1828799"/>
              <a:gd name="connsiteX484" fmla="*/ 1700139 w 1889942"/>
              <a:gd name="connsiteY484" fmla="*/ 479626 h 1828799"/>
              <a:gd name="connsiteX485" fmla="*/ 1698704 w 1889942"/>
              <a:gd name="connsiteY485" fmla="*/ 478206 h 1828799"/>
              <a:gd name="connsiteX486" fmla="*/ 1697269 w 1889942"/>
              <a:gd name="connsiteY486" fmla="*/ 476787 h 1828799"/>
              <a:gd name="connsiteX487" fmla="*/ 1695834 w 1889942"/>
              <a:gd name="connsiteY487" fmla="*/ 469689 h 1828799"/>
              <a:gd name="connsiteX488" fmla="*/ 1682920 w 1889942"/>
              <a:gd name="connsiteY488" fmla="*/ 455493 h 1828799"/>
              <a:gd name="connsiteX489" fmla="*/ 1678615 w 1889942"/>
              <a:gd name="connsiteY489" fmla="*/ 448395 h 1828799"/>
              <a:gd name="connsiteX490" fmla="*/ 1680050 w 1889942"/>
              <a:gd name="connsiteY490" fmla="*/ 445556 h 1828799"/>
              <a:gd name="connsiteX491" fmla="*/ 149357 w 1889942"/>
              <a:gd name="connsiteY491" fmla="*/ 421092 h 1828799"/>
              <a:gd name="connsiteX492" fmla="*/ 147938 w 1889942"/>
              <a:gd name="connsiteY492" fmla="*/ 425386 h 1828799"/>
              <a:gd name="connsiteX493" fmla="*/ 143679 w 1889942"/>
              <a:gd name="connsiteY493" fmla="*/ 433975 h 1828799"/>
              <a:gd name="connsiteX494" fmla="*/ 140840 w 1889942"/>
              <a:gd name="connsiteY494" fmla="*/ 439700 h 1828799"/>
              <a:gd name="connsiteX495" fmla="*/ 139420 w 1889942"/>
              <a:gd name="connsiteY495" fmla="*/ 442563 h 1828799"/>
              <a:gd name="connsiteX496" fmla="*/ 135162 w 1889942"/>
              <a:gd name="connsiteY496" fmla="*/ 443995 h 1828799"/>
              <a:gd name="connsiteX497" fmla="*/ 135162 w 1889942"/>
              <a:gd name="connsiteY497" fmla="*/ 439700 h 1828799"/>
              <a:gd name="connsiteX498" fmla="*/ 139420 w 1889942"/>
              <a:gd name="connsiteY498" fmla="*/ 432543 h 1828799"/>
              <a:gd name="connsiteX499" fmla="*/ 145099 w 1889942"/>
              <a:gd name="connsiteY499" fmla="*/ 422524 h 1828799"/>
              <a:gd name="connsiteX500" fmla="*/ 149357 w 1889942"/>
              <a:gd name="connsiteY500" fmla="*/ 421092 h 1828799"/>
              <a:gd name="connsiteX501" fmla="*/ 1618236 w 1889942"/>
              <a:gd name="connsiteY501" fmla="*/ 405477 h 1828799"/>
              <a:gd name="connsiteX502" fmla="*/ 1624135 w 1889942"/>
              <a:gd name="connsiteY502" fmla="*/ 406908 h 1828799"/>
              <a:gd name="connsiteX503" fmla="*/ 1627085 w 1889942"/>
              <a:gd name="connsiteY503" fmla="*/ 414065 h 1828799"/>
              <a:gd name="connsiteX504" fmla="*/ 1618236 w 1889942"/>
              <a:gd name="connsiteY504" fmla="*/ 405477 h 1828799"/>
              <a:gd name="connsiteX505" fmla="*/ 1692994 w 1889942"/>
              <a:gd name="connsiteY505" fmla="*/ 394026 h 1828799"/>
              <a:gd name="connsiteX506" fmla="*/ 1695922 w 1889942"/>
              <a:gd name="connsiteY506" fmla="*/ 395469 h 1828799"/>
              <a:gd name="connsiteX507" fmla="*/ 1703242 w 1889942"/>
              <a:gd name="connsiteY507" fmla="*/ 408458 h 1828799"/>
              <a:gd name="connsiteX508" fmla="*/ 1713490 w 1889942"/>
              <a:gd name="connsiteY508" fmla="*/ 424334 h 1828799"/>
              <a:gd name="connsiteX509" fmla="*/ 1712026 w 1889942"/>
              <a:gd name="connsiteY509" fmla="*/ 425777 h 1828799"/>
              <a:gd name="connsiteX510" fmla="*/ 1710562 w 1889942"/>
              <a:gd name="connsiteY510" fmla="*/ 424334 h 1828799"/>
              <a:gd name="connsiteX511" fmla="*/ 1709098 w 1889942"/>
              <a:gd name="connsiteY511" fmla="*/ 424334 h 1828799"/>
              <a:gd name="connsiteX512" fmla="*/ 1701778 w 1889942"/>
              <a:gd name="connsiteY512" fmla="*/ 411345 h 1828799"/>
              <a:gd name="connsiteX513" fmla="*/ 1691530 w 1889942"/>
              <a:gd name="connsiteY513" fmla="*/ 395469 h 1828799"/>
              <a:gd name="connsiteX514" fmla="*/ 1692994 w 1889942"/>
              <a:gd name="connsiteY514" fmla="*/ 394026 h 1828799"/>
              <a:gd name="connsiteX515" fmla="*/ 1642700 w 1889942"/>
              <a:gd name="connsiteY515" fmla="*/ 388647 h 1828799"/>
              <a:gd name="connsiteX516" fmla="*/ 1644262 w 1889942"/>
              <a:gd name="connsiteY516" fmla="*/ 388647 h 1828799"/>
              <a:gd name="connsiteX517" fmla="*/ 1647385 w 1889942"/>
              <a:gd name="connsiteY517" fmla="*/ 394199 h 1828799"/>
              <a:gd name="connsiteX518" fmla="*/ 1647385 w 1889942"/>
              <a:gd name="connsiteY518" fmla="*/ 395587 h 1828799"/>
              <a:gd name="connsiteX519" fmla="*/ 1645823 w 1889942"/>
              <a:gd name="connsiteY519" fmla="*/ 395587 h 1828799"/>
              <a:gd name="connsiteX520" fmla="*/ 1645823 w 1889942"/>
              <a:gd name="connsiteY520" fmla="*/ 394199 h 1828799"/>
              <a:gd name="connsiteX521" fmla="*/ 1642700 w 1889942"/>
              <a:gd name="connsiteY521" fmla="*/ 390035 h 1828799"/>
              <a:gd name="connsiteX522" fmla="*/ 1642700 w 1889942"/>
              <a:gd name="connsiteY522" fmla="*/ 388647 h 1828799"/>
              <a:gd name="connsiteX523" fmla="*/ 1657170 w 1889942"/>
              <a:gd name="connsiteY523" fmla="*/ 375808 h 1828799"/>
              <a:gd name="connsiteX524" fmla="*/ 1661542 w 1889942"/>
              <a:gd name="connsiteY524" fmla="*/ 377196 h 1828799"/>
              <a:gd name="connsiteX525" fmla="*/ 1663000 w 1889942"/>
              <a:gd name="connsiteY525" fmla="*/ 378584 h 1828799"/>
              <a:gd name="connsiteX526" fmla="*/ 1660085 w 1889942"/>
              <a:gd name="connsiteY526" fmla="*/ 379972 h 1828799"/>
              <a:gd name="connsiteX527" fmla="*/ 1658628 w 1889942"/>
              <a:gd name="connsiteY527" fmla="*/ 378584 h 1828799"/>
              <a:gd name="connsiteX528" fmla="*/ 1655713 w 1889942"/>
              <a:gd name="connsiteY528" fmla="*/ 378584 h 1828799"/>
              <a:gd name="connsiteX529" fmla="*/ 1655713 w 1889942"/>
              <a:gd name="connsiteY529" fmla="*/ 377196 h 1828799"/>
              <a:gd name="connsiteX530" fmla="*/ 1657170 w 1889942"/>
              <a:gd name="connsiteY530" fmla="*/ 375808 h 1828799"/>
              <a:gd name="connsiteX531" fmla="*/ 1678615 w 1889942"/>
              <a:gd name="connsiteY531" fmla="*/ 374246 h 1828799"/>
              <a:gd name="connsiteX532" fmla="*/ 1683300 w 1889942"/>
              <a:gd name="connsiteY532" fmla="*/ 378619 h 1828799"/>
              <a:gd name="connsiteX533" fmla="*/ 1680177 w 1889942"/>
              <a:gd name="connsiteY533" fmla="*/ 381534 h 1828799"/>
              <a:gd name="connsiteX534" fmla="*/ 1678615 w 1889942"/>
              <a:gd name="connsiteY534" fmla="*/ 374246 h 1828799"/>
              <a:gd name="connsiteX535" fmla="*/ 211090 w 1889942"/>
              <a:gd name="connsiteY535" fmla="*/ 371644 h 1828799"/>
              <a:gd name="connsiteX536" fmla="*/ 212495 w 1889942"/>
              <a:gd name="connsiteY536" fmla="*/ 374489 h 1828799"/>
              <a:gd name="connsiteX537" fmla="*/ 208279 w 1889942"/>
              <a:gd name="connsiteY537" fmla="*/ 383026 h 1828799"/>
              <a:gd name="connsiteX538" fmla="*/ 204063 w 1889942"/>
              <a:gd name="connsiteY538" fmla="*/ 390139 h 1828799"/>
              <a:gd name="connsiteX539" fmla="*/ 204063 w 1889942"/>
              <a:gd name="connsiteY539" fmla="*/ 391562 h 1828799"/>
              <a:gd name="connsiteX540" fmla="*/ 201252 w 1889942"/>
              <a:gd name="connsiteY540" fmla="*/ 392985 h 1828799"/>
              <a:gd name="connsiteX541" fmla="*/ 199846 w 1889942"/>
              <a:gd name="connsiteY541" fmla="*/ 390139 h 1828799"/>
              <a:gd name="connsiteX542" fmla="*/ 205468 w 1889942"/>
              <a:gd name="connsiteY542" fmla="*/ 380180 h 1828799"/>
              <a:gd name="connsiteX543" fmla="*/ 208279 w 1889942"/>
              <a:gd name="connsiteY543" fmla="*/ 374489 h 1828799"/>
              <a:gd name="connsiteX544" fmla="*/ 211090 w 1889942"/>
              <a:gd name="connsiteY544" fmla="*/ 371644 h 1828799"/>
              <a:gd name="connsiteX545" fmla="*/ 1620520 w 1889942"/>
              <a:gd name="connsiteY545" fmla="*/ 359514 h 1828799"/>
              <a:gd name="connsiteX546" fmla="*/ 1621243 w 1889942"/>
              <a:gd name="connsiteY546" fmla="*/ 360044 h 1828799"/>
              <a:gd name="connsiteX547" fmla="*/ 1629918 w 1889942"/>
              <a:gd name="connsiteY547" fmla="*/ 369934 h 1828799"/>
              <a:gd name="connsiteX548" fmla="*/ 1631364 w 1889942"/>
              <a:gd name="connsiteY548" fmla="*/ 374172 h 1828799"/>
              <a:gd name="connsiteX549" fmla="*/ 1631364 w 1889942"/>
              <a:gd name="connsiteY549" fmla="*/ 376998 h 1828799"/>
              <a:gd name="connsiteX550" fmla="*/ 1628473 w 1889942"/>
              <a:gd name="connsiteY550" fmla="*/ 376998 h 1828799"/>
              <a:gd name="connsiteX551" fmla="*/ 1625581 w 1889942"/>
              <a:gd name="connsiteY551" fmla="*/ 369934 h 1828799"/>
              <a:gd name="connsiteX552" fmla="*/ 1621243 w 1889942"/>
              <a:gd name="connsiteY552" fmla="*/ 362870 h 1828799"/>
              <a:gd name="connsiteX553" fmla="*/ 1619797 w 1889942"/>
              <a:gd name="connsiteY553" fmla="*/ 360044 h 1828799"/>
              <a:gd name="connsiteX554" fmla="*/ 1620520 w 1889942"/>
              <a:gd name="connsiteY554" fmla="*/ 359514 h 1828799"/>
              <a:gd name="connsiteX555" fmla="*/ 1645511 w 1889942"/>
              <a:gd name="connsiteY555" fmla="*/ 356028 h 1828799"/>
              <a:gd name="connsiteX556" fmla="*/ 1648426 w 1889942"/>
              <a:gd name="connsiteY556" fmla="*/ 361580 h 1828799"/>
              <a:gd name="connsiteX557" fmla="*/ 1645511 w 1889942"/>
              <a:gd name="connsiteY557" fmla="*/ 356028 h 1828799"/>
              <a:gd name="connsiteX558" fmla="*/ 228579 w 1889942"/>
              <a:gd name="connsiteY558" fmla="*/ 351344 h 1828799"/>
              <a:gd name="connsiteX559" fmla="*/ 230036 w 1889942"/>
              <a:gd name="connsiteY559" fmla="*/ 351344 h 1828799"/>
              <a:gd name="connsiteX560" fmla="*/ 230036 w 1889942"/>
              <a:gd name="connsiteY560" fmla="*/ 354207 h 1828799"/>
              <a:gd name="connsiteX561" fmla="*/ 224206 w 1889942"/>
              <a:gd name="connsiteY561" fmla="*/ 361364 h 1828799"/>
              <a:gd name="connsiteX562" fmla="*/ 222749 w 1889942"/>
              <a:gd name="connsiteY562" fmla="*/ 362795 h 1828799"/>
              <a:gd name="connsiteX563" fmla="*/ 222749 w 1889942"/>
              <a:gd name="connsiteY563" fmla="*/ 361364 h 1828799"/>
              <a:gd name="connsiteX564" fmla="*/ 228579 w 1889942"/>
              <a:gd name="connsiteY564" fmla="*/ 351344 h 1828799"/>
              <a:gd name="connsiteX565" fmla="*/ 1631249 w 1889942"/>
              <a:gd name="connsiteY565" fmla="*/ 343016 h 1828799"/>
              <a:gd name="connsiteX566" fmla="*/ 1631249 w 1889942"/>
              <a:gd name="connsiteY566" fmla="*/ 343016 h 1828799"/>
              <a:gd name="connsiteX567" fmla="*/ 1674329 w 1889942"/>
              <a:gd name="connsiteY567" fmla="*/ 331434 h 1828799"/>
              <a:gd name="connsiteX568" fmla="*/ 1677207 w 1889942"/>
              <a:gd name="connsiteY568" fmla="*/ 331434 h 1828799"/>
              <a:gd name="connsiteX569" fmla="*/ 1688719 w 1889942"/>
              <a:gd name="connsiteY569" fmla="*/ 347180 h 1828799"/>
              <a:gd name="connsiteX570" fmla="*/ 1697354 w 1889942"/>
              <a:gd name="connsiteY570" fmla="*/ 360062 h 1828799"/>
              <a:gd name="connsiteX571" fmla="*/ 1697354 w 1889942"/>
              <a:gd name="connsiteY571" fmla="*/ 364357 h 1828799"/>
              <a:gd name="connsiteX572" fmla="*/ 1693036 w 1889942"/>
              <a:gd name="connsiteY572" fmla="*/ 362925 h 1828799"/>
              <a:gd name="connsiteX573" fmla="*/ 1684402 w 1889942"/>
              <a:gd name="connsiteY573" fmla="*/ 350043 h 1828799"/>
              <a:gd name="connsiteX574" fmla="*/ 1674329 w 1889942"/>
              <a:gd name="connsiteY574" fmla="*/ 334297 h 1828799"/>
              <a:gd name="connsiteX575" fmla="*/ 1674329 w 1889942"/>
              <a:gd name="connsiteY575" fmla="*/ 331434 h 1828799"/>
              <a:gd name="connsiteX576" fmla="*/ 1644131 w 1889942"/>
              <a:gd name="connsiteY576" fmla="*/ 330003 h 1828799"/>
              <a:gd name="connsiteX577" fmla="*/ 1645563 w 1889942"/>
              <a:gd name="connsiteY577" fmla="*/ 332849 h 1828799"/>
              <a:gd name="connsiteX578" fmla="*/ 1654151 w 1889942"/>
              <a:gd name="connsiteY578" fmla="*/ 341385 h 1828799"/>
              <a:gd name="connsiteX579" fmla="*/ 1658445 w 1889942"/>
              <a:gd name="connsiteY579" fmla="*/ 347076 h 1828799"/>
              <a:gd name="connsiteX580" fmla="*/ 1659877 w 1889942"/>
              <a:gd name="connsiteY580" fmla="*/ 349921 h 1828799"/>
              <a:gd name="connsiteX581" fmla="*/ 1657014 w 1889942"/>
              <a:gd name="connsiteY581" fmla="*/ 349921 h 1828799"/>
              <a:gd name="connsiteX582" fmla="*/ 1651288 w 1889942"/>
              <a:gd name="connsiteY582" fmla="*/ 342808 h 1828799"/>
              <a:gd name="connsiteX583" fmla="*/ 1644131 w 1889942"/>
              <a:gd name="connsiteY583" fmla="*/ 335694 h 1828799"/>
              <a:gd name="connsiteX584" fmla="*/ 1642700 w 1889942"/>
              <a:gd name="connsiteY584" fmla="*/ 334271 h 1828799"/>
              <a:gd name="connsiteX585" fmla="*/ 1642700 w 1889942"/>
              <a:gd name="connsiteY585" fmla="*/ 332849 h 1828799"/>
              <a:gd name="connsiteX586" fmla="*/ 1644131 w 1889942"/>
              <a:gd name="connsiteY586" fmla="*/ 330003 h 1828799"/>
              <a:gd name="connsiteX587" fmla="*/ 251526 w 1889942"/>
              <a:gd name="connsiteY587" fmla="*/ 323236 h 1828799"/>
              <a:gd name="connsiteX588" fmla="*/ 254500 w 1889942"/>
              <a:gd name="connsiteY588" fmla="*/ 323236 h 1828799"/>
              <a:gd name="connsiteX589" fmla="*/ 254500 w 1889942"/>
              <a:gd name="connsiteY589" fmla="*/ 326062 h 1828799"/>
              <a:gd name="connsiteX590" fmla="*/ 250039 w 1889942"/>
              <a:gd name="connsiteY590" fmla="*/ 328888 h 1828799"/>
              <a:gd name="connsiteX591" fmla="*/ 247064 w 1889942"/>
              <a:gd name="connsiteY591" fmla="*/ 331713 h 1828799"/>
              <a:gd name="connsiteX592" fmla="*/ 245577 w 1889942"/>
              <a:gd name="connsiteY592" fmla="*/ 331713 h 1828799"/>
              <a:gd name="connsiteX593" fmla="*/ 245577 w 1889942"/>
              <a:gd name="connsiteY593" fmla="*/ 330301 h 1828799"/>
              <a:gd name="connsiteX594" fmla="*/ 248551 w 1889942"/>
              <a:gd name="connsiteY594" fmla="*/ 326062 h 1828799"/>
              <a:gd name="connsiteX595" fmla="*/ 251526 w 1889942"/>
              <a:gd name="connsiteY595" fmla="*/ 323236 h 1828799"/>
              <a:gd name="connsiteX596" fmla="*/ 1588307 w 1889942"/>
              <a:gd name="connsiteY596" fmla="*/ 320113 h 1828799"/>
              <a:gd name="connsiteX597" fmla="*/ 1596895 w 1889942"/>
              <a:gd name="connsiteY597" fmla="*/ 333126 h 1828799"/>
              <a:gd name="connsiteX598" fmla="*/ 1588307 w 1889942"/>
              <a:gd name="connsiteY598" fmla="*/ 320113 h 1828799"/>
              <a:gd name="connsiteX599" fmla="*/ 1547967 w 1889942"/>
              <a:gd name="connsiteY599" fmla="*/ 317511 h 1828799"/>
              <a:gd name="connsiteX600" fmla="*/ 1548488 w 1889942"/>
              <a:gd name="connsiteY600" fmla="*/ 317511 h 1828799"/>
              <a:gd name="connsiteX601" fmla="*/ 1548488 w 1889942"/>
              <a:gd name="connsiteY601" fmla="*/ 318031 h 1828799"/>
              <a:gd name="connsiteX602" fmla="*/ 1547967 w 1889942"/>
              <a:gd name="connsiteY602" fmla="*/ 318031 h 1828799"/>
              <a:gd name="connsiteX603" fmla="*/ 1591170 w 1889942"/>
              <a:gd name="connsiteY603" fmla="*/ 301895 h 1828799"/>
              <a:gd name="connsiteX604" fmla="*/ 1595334 w 1889942"/>
              <a:gd name="connsiteY604" fmla="*/ 307447 h 1828799"/>
              <a:gd name="connsiteX605" fmla="*/ 1591170 w 1889942"/>
              <a:gd name="connsiteY605" fmla="*/ 301895 h 1828799"/>
              <a:gd name="connsiteX606" fmla="*/ 1598320 w 1889942"/>
              <a:gd name="connsiteY606" fmla="*/ 298772 h 1828799"/>
              <a:gd name="connsiteX607" fmla="*/ 1609716 w 1889942"/>
              <a:gd name="connsiteY607" fmla="*/ 313030 h 1828799"/>
              <a:gd name="connsiteX608" fmla="*/ 1619688 w 1889942"/>
              <a:gd name="connsiteY608" fmla="*/ 324436 h 1828799"/>
              <a:gd name="connsiteX609" fmla="*/ 1621113 w 1889942"/>
              <a:gd name="connsiteY609" fmla="*/ 325862 h 1828799"/>
              <a:gd name="connsiteX610" fmla="*/ 1623962 w 1889942"/>
              <a:gd name="connsiteY610" fmla="*/ 328713 h 1828799"/>
              <a:gd name="connsiteX611" fmla="*/ 1623962 w 1889942"/>
              <a:gd name="connsiteY611" fmla="*/ 330139 h 1828799"/>
              <a:gd name="connsiteX612" fmla="*/ 1621113 w 1889942"/>
              <a:gd name="connsiteY612" fmla="*/ 330139 h 1828799"/>
              <a:gd name="connsiteX613" fmla="*/ 1619688 w 1889942"/>
              <a:gd name="connsiteY613" fmla="*/ 327287 h 1828799"/>
              <a:gd name="connsiteX614" fmla="*/ 1616839 w 1889942"/>
              <a:gd name="connsiteY614" fmla="*/ 325862 h 1828799"/>
              <a:gd name="connsiteX615" fmla="*/ 1615414 w 1889942"/>
              <a:gd name="connsiteY615" fmla="*/ 324436 h 1828799"/>
              <a:gd name="connsiteX616" fmla="*/ 1615414 w 1889942"/>
              <a:gd name="connsiteY616" fmla="*/ 325862 h 1828799"/>
              <a:gd name="connsiteX617" fmla="*/ 1599744 w 1889942"/>
              <a:gd name="connsiteY617" fmla="*/ 318733 h 1828799"/>
              <a:gd name="connsiteX618" fmla="*/ 1598320 w 1889942"/>
              <a:gd name="connsiteY618" fmla="*/ 298772 h 1828799"/>
              <a:gd name="connsiteX619" fmla="*/ 1565213 w 1889942"/>
              <a:gd name="connsiteY619" fmla="*/ 297203 h 1828799"/>
              <a:gd name="connsiteX620" fmla="*/ 1568193 w 1889942"/>
              <a:gd name="connsiteY620" fmla="*/ 306059 h 1828799"/>
              <a:gd name="connsiteX621" fmla="*/ 1562541 w 1889942"/>
              <a:gd name="connsiteY621" fmla="*/ 297471 h 1828799"/>
              <a:gd name="connsiteX622" fmla="*/ 1565213 w 1889942"/>
              <a:gd name="connsiteY622" fmla="*/ 297203 h 1828799"/>
              <a:gd name="connsiteX623" fmla="*/ 1512052 w 1889942"/>
              <a:gd name="connsiteY623" fmla="*/ 286280 h 1828799"/>
              <a:gd name="connsiteX624" fmla="*/ 1516346 w 1889942"/>
              <a:gd name="connsiteY624" fmla="*/ 286280 h 1828799"/>
              <a:gd name="connsiteX625" fmla="*/ 1524935 w 1889942"/>
              <a:gd name="connsiteY625" fmla="*/ 293394 h 1828799"/>
              <a:gd name="connsiteX626" fmla="*/ 1534955 w 1889942"/>
              <a:gd name="connsiteY626" fmla="*/ 303353 h 1828799"/>
              <a:gd name="connsiteX627" fmla="*/ 1534955 w 1889942"/>
              <a:gd name="connsiteY627" fmla="*/ 306198 h 1828799"/>
              <a:gd name="connsiteX628" fmla="*/ 1530660 w 1889942"/>
              <a:gd name="connsiteY628" fmla="*/ 306198 h 1828799"/>
              <a:gd name="connsiteX629" fmla="*/ 1522072 w 1889942"/>
              <a:gd name="connsiteY629" fmla="*/ 297662 h 1828799"/>
              <a:gd name="connsiteX630" fmla="*/ 1513484 w 1889942"/>
              <a:gd name="connsiteY630" fmla="*/ 290548 h 1828799"/>
              <a:gd name="connsiteX631" fmla="*/ 1512052 w 1889942"/>
              <a:gd name="connsiteY631" fmla="*/ 286280 h 1828799"/>
              <a:gd name="connsiteX632" fmla="*/ 1571411 w 1889942"/>
              <a:gd name="connsiteY632" fmla="*/ 282903 h 1828799"/>
              <a:gd name="connsiteX633" fmla="*/ 1575034 w 1889942"/>
              <a:gd name="connsiteY633" fmla="*/ 289143 h 1828799"/>
              <a:gd name="connsiteX634" fmla="*/ 1569308 w 1889942"/>
              <a:gd name="connsiteY634" fmla="*/ 283417 h 1828799"/>
              <a:gd name="connsiteX635" fmla="*/ 1571411 w 1889942"/>
              <a:gd name="connsiteY635" fmla="*/ 282903 h 1828799"/>
              <a:gd name="connsiteX636" fmla="*/ 345045 w 1889942"/>
              <a:gd name="connsiteY636" fmla="*/ 264142 h 1828799"/>
              <a:gd name="connsiteX637" fmla="*/ 344846 w 1889942"/>
              <a:gd name="connsiteY637" fmla="*/ 268973 h 1828799"/>
              <a:gd name="connsiteX638" fmla="*/ 343433 w 1889942"/>
              <a:gd name="connsiteY638" fmla="*/ 264679 h 1828799"/>
              <a:gd name="connsiteX639" fmla="*/ 345045 w 1889942"/>
              <a:gd name="connsiteY639" fmla="*/ 264142 h 1828799"/>
              <a:gd name="connsiteX640" fmla="*/ 1543803 w 1889942"/>
              <a:gd name="connsiteY640" fmla="*/ 254529 h 1828799"/>
              <a:gd name="connsiteX641" fmla="*/ 1548097 w 1889942"/>
              <a:gd name="connsiteY641" fmla="*/ 255961 h 1828799"/>
              <a:gd name="connsiteX642" fmla="*/ 1553823 w 1889942"/>
              <a:gd name="connsiteY642" fmla="*/ 270275 h 1828799"/>
              <a:gd name="connsiteX643" fmla="*/ 1542371 w 1889942"/>
              <a:gd name="connsiteY643" fmla="*/ 263118 h 1828799"/>
              <a:gd name="connsiteX644" fmla="*/ 1543803 w 1889942"/>
              <a:gd name="connsiteY644" fmla="*/ 263118 h 1828799"/>
              <a:gd name="connsiteX645" fmla="*/ 1542371 w 1889942"/>
              <a:gd name="connsiteY645" fmla="*/ 261686 h 1828799"/>
              <a:gd name="connsiteX646" fmla="*/ 1539509 w 1889942"/>
              <a:gd name="connsiteY646" fmla="*/ 261686 h 1828799"/>
              <a:gd name="connsiteX647" fmla="*/ 1545235 w 1889942"/>
              <a:gd name="connsiteY647" fmla="*/ 268843 h 1828799"/>
              <a:gd name="connsiteX648" fmla="*/ 1538078 w 1889942"/>
              <a:gd name="connsiteY648" fmla="*/ 271706 h 1828799"/>
              <a:gd name="connsiteX649" fmla="*/ 1535215 w 1889942"/>
              <a:gd name="connsiteY649" fmla="*/ 258823 h 1828799"/>
              <a:gd name="connsiteX650" fmla="*/ 1536646 w 1889942"/>
              <a:gd name="connsiteY650" fmla="*/ 260255 h 1828799"/>
              <a:gd name="connsiteX651" fmla="*/ 1542371 w 1889942"/>
              <a:gd name="connsiteY651" fmla="*/ 260255 h 1828799"/>
              <a:gd name="connsiteX652" fmla="*/ 1543803 w 1889942"/>
              <a:gd name="connsiteY652" fmla="*/ 254529 h 1828799"/>
              <a:gd name="connsiteX653" fmla="*/ 1483250 w 1889942"/>
              <a:gd name="connsiteY653" fmla="*/ 254529 h 1828799"/>
              <a:gd name="connsiteX654" fmla="*/ 1486027 w 1889942"/>
              <a:gd name="connsiteY654" fmla="*/ 260428 h 1828799"/>
              <a:gd name="connsiteX655" fmla="*/ 1483250 w 1889942"/>
              <a:gd name="connsiteY655" fmla="*/ 254529 h 1828799"/>
              <a:gd name="connsiteX656" fmla="*/ 1487816 w 1889942"/>
              <a:gd name="connsiteY656" fmla="*/ 232934 h 1828799"/>
              <a:gd name="connsiteX657" fmla="*/ 1497478 w 1889942"/>
              <a:gd name="connsiteY657" fmla="*/ 239174 h 1828799"/>
              <a:gd name="connsiteX658" fmla="*/ 1486027 w 1889942"/>
              <a:gd name="connsiteY658" fmla="*/ 233448 h 1828799"/>
              <a:gd name="connsiteX659" fmla="*/ 1487816 w 1889942"/>
              <a:gd name="connsiteY659" fmla="*/ 232934 h 1828799"/>
              <a:gd name="connsiteX660" fmla="*/ 1447509 w 1889942"/>
              <a:gd name="connsiteY660" fmla="*/ 231974 h 1828799"/>
              <a:gd name="connsiteX661" fmla="*/ 1448966 w 1889942"/>
              <a:gd name="connsiteY661" fmla="*/ 233362 h 1828799"/>
              <a:gd name="connsiteX662" fmla="*/ 1454796 w 1889942"/>
              <a:gd name="connsiteY662" fmla="*/ 236138 h 1828799"/>
              <a:gd name="connsiteX663" fmla="*/ 1453339 w 1889942"/>
              <a:gd name="connsiteY663" fmla="*/ 237526 h 1828799"/>
              <a:gd name="connsiteX664" fmla="*/ 1447509 w 1889942"/>
              <a:gd name="connsiteY664" fmla="*/ 236138 h 1828799"/>
              <a:gd name="connsiteX665" fmla="*/ 1447509 w 1889942"/>
              <a:gd name="connsiteY665" fmla="*/ 231974 h 1828799"/>
              <a:gd name="connsiteX666" fmla="*/ 352226 w 1889942"/>
              <a:gd name="connsiteY666" fmla="*/ 223299 h 1828799"/>
              <a:gd name="connsiteX667" fmla="*/ 355089 w 1889942"/>
              <a:gd name="connsiteY667" fmla="*/ 223299 h 1828799"/>
              <a:gd name="connsiteX668" fmla="*/ 355089 w 1889942"/>
              <a:gd name="connsiteY668" fmla="*/ 226213 h 1828799"/>
              <a:gd name="connsiteX669" fmla="*/ 342206 w 1889942"/>
              <a:gd name="connsiteY669" fmla="*/ 236415 h 1828799"/>
              <a:gd name="connsiteX670" fmla="*/ 339343 w 1889942"/>
              <a:gd name="connsiteY670" fmla="*/ 237873 h 1828799"/>
              <a:gd name="connsiteX671" fmla="*/ 340775 w 1889942"/>
              <a:gd name="connsiteY671" fmla="*/ 234958 h 1828799"/>
              <a:gd name="connsiteX672" fmla="*/ 352226 w 1889942"/>
              <a:gd name="connsiteY672" fmla="*/ 223299 h 1828799"/>
              <a:gd name="connsiteX673" fmla="*/ 1541953 w 1889942"/>
              <a:gd name="connsiteY673" fmla="*/ 221707 h 1828799"/>
              <a:gd name="connsiteX674" fmla="*/ 1547967 w 1889942"/>
              <a:gd name="connsiteY674" fmla="*/ 229155 h 1828799"/>
              <a:gd name="connsiteX675" fmla="*/ 1539119 w 1889942"/>
              <a:gd name="connsiteY675" fmla="*/ 221997 h 1828799"/>
              <a:gd name="connsiteX676" fmla="*/ 1541953 w 1889942"/>
              <a:gd name="connsiteY676" fmla="*/ 221707 h 1828799"/>
              <a:gd name="connsiteX677" fmla="*/ 396480 w 1889942"/>
              <a:gd name="connsiteY677" fmla="*/ 214970 h 1828799"/>
              <a:gd name="connsiteX678" fmla="*/ 400763 w 1889942"/>
              <a:gd name="connsiteY678" fmla="*/ 214970 h 1828799"/>
              <a:gd name="connsiteX679" fmla="*/ 399336 w 1889942"/>
              <a:gd name="connsiteY679" fmla="*/ 217825 h 1828799"/>
              <a:gd name="connsiteX680" fmla="*/ 383631 w 1889942"/>
              <a:gd name="connsiteY680" fmla="*/ 232097 h 1828799"/>
              <a:gd name="connsiteX681" fmla="*/ 355077 w 1889942"/>
              <a:gd name="connsiteY681" fmla="*/ 257787 h 1828799"/>
              <a:gd name="connsiteX682" fmla="*/ 355077 w 1889942"/>
              <a:gd name="connsiteY682" fmla="*/ 259214 h 1828799"/>
              <a:gd name="connsiteX683" fmla="*/ 352222 w 1889942"/>
              <a:gd name="connsiteY683" fmla="*/ 259214 h 1828799"/>
              <a:gd name="connsiteX684" fmla="*/ 352222 w 1889942"/>
              <a:gd name="connsiteY684" fmla="*/ 256359 h 1828799"/>
              <a:gd name="connsiteX685" fmla="*/ 380776 w 1889942"/>
              <a:gd name="connsiteY685" fmla="*/ 229243 h 1828799"/>
              <a:gd name="connsiteX686" fmla="*/ 396480 w 1889942"/>
              <a:gd name="connsiteY686" fmla="*/ 214970 h 1828799"/>
              <a:gd name="connsiteX687" fmla="*/ 413984 w 1889942"/>
              <a:gd name="connsiteY687" fmla="*/ 193629 h 1828799"/>
              <a:gd name="connsiteX688" fmla="*/ 416899 w 1889942"/>
              <a:gd name="connsiteY688" fmla="*/ 193629 h 1828799"/>
              <a:gd name="connsiteX689" fmla="*/ 415442 w 1889942"/>
              <a:gd name="connsiteY689" fmla="*/ 194983 h 1828799"/>
              <a:gd name="connsiteX690" fmla="*/ 415442 w 1889942"/>
              <a:gd name="connsiteY690" fmla="*/ 196336 h 1828799"/>
              <a:gd name="connsiteX691" fmla="*/ 412527 w 1889942"/>
              <a:gd name="connsiteY691" fmla="*/ 199043 h 1828799"/>
              <a:gd name="connsiteX692" fmla="*/ 411069 w 1889942"/>
              <a:gd name="connsiteY692" fmla="*/ 199043 h 1828799"/>
              <a:gd name="connsiteX693" fmla="*/ 409612 w 1889942"/>
              <a:gd name="connsiteY693" fmla="*/ 199043 h 1828799"/>
              <a:gd name="connsiteX694" fmla="*/ 409612 w 1889942"/>
              <a:gd name="connsiteY694" fmla="*/ 197690 h 1828799"/>
              <a:gd name="connsiteX695" fmla="*/ 413984 w 1889942"/>
              <a:gd name="connsiteY695" fmla="*/ 194983 h 1828799"/>
              <a:gd name="connsiteX696" fmla="*/ 413984 w 1889942"/>
              <a:gd name="connsiteY696" fmla="*/ 193629 h 1828799"/>
              <a:gd name="connsiteX697" fmla="*/ 1454796 w 1889942"/>
              <a:gd name="connsiteY697" fmla="*/ 174891 h 1828799"/>
              <a:gd name="connsiteX698" fmla="*/ 1457398 w 1889942"/>
              <a:gd name="connsiteY698" fmla="*/ 176453 h 1828799"/>
              <a:gd name="connsiteX699" fmla="*/ 1455837 w 1889942"/>
              <a:gd name="connsiteY699" fmla="*/ 179055 h 1828799"/>
              <a:gd name="connsiteX700" fmla="*/ 1453234 w 1889942"/>
              <a:gd name="connsiteY700" fmla="*/ 176453 h 1828799"/>
              <a:gd name="connsiteX701" fmla="*/ 1425960 w 1889942"/>
              <a:gd name="connsiteY701" fmla="*/ 168125 h 1828799"/>
              <a:gd name="connsiteX702" fmla="*/ 1430332 w 1889942"/>
              <a:gd name="connsiteY702" fmla="*/ 176453 h 1828799"/>
              <a:gd name="connsiteX703" fmla="*/ 1415758 w 1889942"/>
              <a:gd name="connsiteY703" fmla="*/ 176453 h 1828799"/>
              <a:gd name="connsiteX704" fmla="*/ 1425960 w 1889942"/>
              <a:gd name="connsiteY704" fmla="*/ 168125 h 1828799"/>
              <a:gd name="connsiteX705" fmla="*/ 1428562 w 1889942"/>
              <a:gd name="connsiteY705" fmla="*/ 153550 h 1828799"/>
              <a:gd name="connsiteX706" fmla="*/ 1446051 w 1889942"/>
              <a:gd name="connsiteY706" fmla="*/ 172400 h 1828799"/>
              <a:gd name="connsiteX707" fmla="*/ 1428562 w 1889942"/>
              <a:gd name="connsiteY707" fmla="*/ 163701 h 1828799"/>
              <a:gd name="connsiteX708" fmla="*/ 1428562 w 1889942"/>
              <a:gd name="connsiteY708" fmla="*/ 153550 h 1828799"/>
              <a:gd name="connsiteX709" fmla="*/ 1392707 w 1889942"/>
              <a:gd name="connsiteY709" fmla="*/ 153550 h 1828799"/>
              <a:gd name="connsiteX710" fmla="*/ 1401184 w 1889942"/>
              <a:gd name="connsiteY710" fmla="*/ 159202 h 1828799"/>
              <a:gd name="connsiteX711" fmla="*/ 1398358 w 1889942"/>
              <a:gd name="connsiteY711" fmla="*/ 163440 h 1828799"/>
              <a:gd name="connsiteX712" fmla="*/ 1392707 w 1889942"/>
              <a:gd name="connsiteY712" fmla="*/ 153550 h 1828799"/>
              <a:gd name="connsiteX713" fmla="*/ 1436058 w 1889942"/>
              <a:gd name="connsiteY713" fmla="*/ 145092 h 1828799"/>
              <a:gd name="connsiteX714" fmla="*/ 1440352 w 1889942"/>
              <a:gd name="connsiteY714" fmla="*/ 145092 h 1828799"/>
              <a:gd name="connsiteX715" fmla="*/ 1444646 w 1889942"/>
              <a:gd name="connsiteY715" fmla="*/ 149386 h 1828799"/>
              <a:gd name="connsiteX716" fmla="*/ 1446077 w 1889942"/>
              <a:gd name="connsiteY716" fmla="*/ 150817 h 1828799"/>
              <a:gd name="connsiteX717" fmla="*/ 1446077 w 1889942"/>
              <a:gd name="connsiteY717" fmla="*/ 153681 h 1828799"/>
              <a:gd name="connsiteX718" fmla="*/ 1443215 w 1889942"/>
              <a:gd name="connsiteY718" fmla="*/ 153681 h 1828799"/>
              <a:gd name="connsiteX719" fmla="*/ 1441783 w 1889942"/>
              <a:gd name="connsiteY719" fmla="*/ 153681 h 1828799"/>
              <a:gd name="connsiteX720" fmla="*/ 1440352 w 1889942"/>
              <a:gd name="connsiteY720" fmla="*/ 150817 h 1828799"/>
              <a:gd name="connsiteX721" fmla="*/ 1437489 w 1889942"/>
              <a:gd name="connsiteY721" fmla="*/ 149386 h 1828799"/>
              <a:gd name="connsiteX722" fmla="*/ 1436058 w 1889942"/>
              <a:gd name="connsiteY722" fmla="*/ 145092 h 1828799"/>
              <a:gd name="connsiteX723" fmla="*/ 490291 w 1889942"/>
              <a:gd name="connsiteY723" fmla="*/ 143660 h 1828799"/>
              <a:gd name="connsiteX724" fmla="*/ 490291 w 1889942"/>
              <a:gd name="connsiteY724" fmla="*/ 145092 h 1828799"/>
              <a:gd name="connsiteX725" fmla="*/ 490291 w 1889942"/>
              <a:gd name="connsiteY725" fmla="*/ 146524 h 1828799"/>
              <a:gd name="connsiteX726" fmla="*/ 488730 w 1889942"/>
              <a:gd name="connsiteY726" fmla="*/ 149386 h 1828799"/>
              <a:gd name="connsiteX727" fmla="*/ 485606 w 1889942"/>
              <a:gd name="connsiteY727" fmla="*/ 149386 h 1828799"/>
              <a:gd name="connsiteX728" fmla="*/ 487168 w 1889942"/>
              <a:gd name="connsiteY728" fmla="*/ 145092 h 1828799"/>
              <a:gd name="connsiteX729" fmla="*/ 490291 w 1889942"/>
              <a:gd name="connsiteY729" fmla="*/ 143660 h 1828799"/>
              <a:gd name="connsiteX730" fmla="*/ 1379517 w 1889942"/>
              <a:gd name="connsiteY730" fmla="*/ 125240 h 1828799"/>
              <a:gd name="connsiteX731" fmla="*/ 1384007 w 1889942"/>
              <a:gd name="connsiteY731" fmla="*/ 127822 h 1828799"/>
              <a:gd name="connsiteX732" fmla="*/ 1379517 w 1889942"/>
              <a:gd name="connsiteY732" fmla="*/ 125240 h 1828799"/>
              <a:gd name="connsiteX733" fmla="*/ 603762 w 1889942"/>
              <a:gd name="connsiteY733" fmla="*/ 120758 h 1828799"/>
              <a:gd name="connsiteX734" fmla="*/ 595087 w 1889942"/>
              <a:gd name="connsiteY734" fmla="*/ 128045 h 1828799"/>
              <a:gd name="connsiteX735" fmla="*/ 603762 w 1889942"/>
              <a:gd name="connsiteY735" fmla="*/ 120758 h 1828799"/>
              <a:gd name="connsiteX736" fmla="*/ 536021 w 1889942"/>
              <a:gd name="connsiteY736" fmla="*/ 116594 h 1828799"/>
              <a:gd name="connsiteX737" fmla="*/ 538847 w 1889942"/>
              <a:gd name="connsiteY737" fmla="*/ 116594 h 1828799"/>
              <a:gd name="connsiteX738" fmla="*/ 538847 w 1889942"/>
              <a:gd name="connsiteY738" fmla="*/ 119457 h 1828799"/>
              <a:gd name="connsiteX739" fmla="*/ 537434 w 1889942"/>
              <a:gd name="connsiteY739" fmla="*/ 120888 h 1828799"/>
              <a:gd name="connsiteX740" fmla="*/ 530370 w 1889942"/>
              <a:gd name="connsiteY740" fmla="*/ 125182 h 1828799"/>
              <a:gd name="connsiteX741" fmla="*/ 521893 w 1889942"/>
              <a:gd name="connsiteY741" fmla="*/ 126614 h 1828799"/>
              <a:gd name="connsiteX742" fmla="*/ 520480 w 1889942"/>
              <a:gd name="connsiteY742" fmla="*/ 125182 h 1828799"/>
              <a:gd name="connsiteX743" fmla="*/ 523306 w 1889942"/>
              <a:gd name="connsiteY743" fmla="*/ 123751 h 1828799"/>
              <a:gd name="connsiteX744" fmla="*/ 536021 w 1889942"/>
              <a:gd name="connsiteY744" fmla="*/ 118026 h 1828799"/>
              <a:gd name="connsiteX745" fmla="*/ 536021 w 1889942"/>
              <a:gd name="connsiteY745" fmla="*/ 116594 h 1828799"/>
              <a:gd name="connsiteX746" fmla="*/ 635501 w 1889942"/>
              <a:gd name="connsiteY746" fmla="*/ 107640 h 1828799"/>
              <a:gd name="connsiteX747" fmla="*/ 632390 w 1889942"/>
              <a:gd name="connsiteY747" fmla="*/ 111017 h 1828799"/>
              <a:gd name="connsiteX748" fmla="*/ 635501 w 1889942"/>
              <a:gd name="connsiteY748" fmla="*/ 107640 h 1828799"/>
              <a:gd name="connsiteX749" fmla="*/ 1287100 w 1889942"/>
              <a:gd name="connsiteY749" fmla="*/ 95858 h 1828799"/>
              <a:gd name="connsiteX750" fmla="*/ 1296561 w 1889942"/>
              <a:gd name="connsiteY750" fmla="*/ 99591 h 1828799"/>
              <a:gd name="connsiteX751" fmla="*/ 1285110 w 1889942"/>
              <a:gd name="connsiteY751" fmla="*/ 96641 h 1828799"/>
              <a:gd name="connsiteX752" fmla="*/ 1287100 w 1889942"/>
              <a:gd name="connsiteY752" fmla="*/ 95858 h 1828799"/>
              <a:gd name="connsiteX753" fmla="*/ 1277823 w 1889942"/>
              <a:gd name="connsiteY753" fmla="*/ 91089 h 1828799"/>
              <a:gd name="connsiteX754" fmla="*/ 1283548 w 1889942"/>
              <a:gd name="connsiteY754" fmla="*/ 92651 h 1828799"/>
              <a:gd name="connsiteX755" fmla="*/ 1281987 w 1889942"/>
              <a:gd name="connsiteY755" fmla="*/ 95253 h 1828799"/>
              <a:gd name="connsiteX756" fmla="*/ 1276261 w 1889942"/>
              <a:gd name="connsiteY756" fmla="*/ 93692 h 1828799"/>
              <a:gd name="connsiteX757" fmla="*/ 1368131 w 1889942"/>
              <a:gd name="connsiteY757" fmla="*/ 78076 h 1828799"/>
              <a:gd name="connsiteX758" fmla="*/ 1373857 w 1889942"/>
              <a:gd name="connsiteY758" fmla="*/ 78076 h 1828799"/>
              <a:gd name="connsiteX759" fmla="*/ 1376720 w 1889942"/>
              <a:gd name="connsiteY759" fmla="*/ 80939 h 1828799"/>
              <a:gd name="connsiteX760" fmla="*/ 1373857 w 1889942"/>
              <a:gd name="connsiteY760" fmla="*/ 82371 h 1828799"/>
              <a:gd name="connsiteX761" fmla="*/ 1369563 w 1889942"/>
              <a:gd name="connsiteY761" fmla="*/ 82371 h 1828799"/>
              <a:gd name="connsiteX762" fmla="*/ 1368131 w 1889942"/>
              <a:gd name="connsiteY762" fmla="*/ 80939 h 1828799"/>
              <a:gd name="connsiteX763" fmla="*/ 1365268 w 1889942"/>
              <a:gd name="connsiteY763" fmla="*/ 79508 h 1828799"/>
              <a:gd name="connsiteX764" fmla="*/ 1368131 w 1889942"/>
              <a:gd name="connsiteY764" fmla="*/ 78076 h 1828799"/>
              <a:gd name="connsiteX765" fmla="*/ 1237367 w 1889942"/>
              <a:gd name="connsiteY765" fmla="*/ 75848 h 1828799"/>
              <a:gd name="connsiteX766" fmla="*/ 1247633 w 1889942"/>
              <a:gd name="connsiteY766" fmla="*/ 79742 h 1828799"/>
              <a:gd name="connsiteX767" fmla="*/ 1236182 w 1889942"/>
              <a:gd name="connsiteY767" fmla="*/ 76827 h 1828799"/>
              <a:gd name="connsiteX768" fmla="*/ 1237367 w 1889942"/>
              <a:gd name="connsiteY768" fmla="*/ 75848 h 1828799"/>
              <a:gd name="connsiteX769" fmla="*/ 798205 w 1889942"/>
              <a:gd name="connsiteY769" fmla="*/ 75518 h 1828799"/>
              <a:gd name="connsiteX770" fmla="*/ 793228 w 1889942"/>
              <a:gd name="connsiteY770" fmla="*/ 78250 h 1828799"/>
              <a:gd name="connsiteX771" fmla="*/ 798205 w 1889942"/>
              <a:gd name="connsiteY771" fmla="*/ 75518 h 1828799"/>
              <a:gd name="connsiteX772" fmla="*/ 1250617 w 1889942"/>
              <a:gd name="connsiteY772" fmla="*/ 54133 h 1828799"/>
              <a:gd name="connsiteX773" fmla="*/ 1253462 w 1889942"/>
              <a:gd name="connsiteY773" fmla="*/ 54133 h 1828799"/>
              <a:gd name="connsiteX774" fmla="*/ 1254885 w 1889942"/>
              <a:gd name="connsiteY774" fmla="*/ 55564 h 1828799"/>
              <a:gd name="connsiteX775" fmla="*/ 1256308 w 1889942"/>
              <a:gd name="connsiteY775" fmla="*/ 56996 h 1828799"/>
              <a:gd name="connsiteX776" fmla="*/ 1260576 w 1889942"/>
              <a:gd name="connsiteY776" fmla="*/ 56996 h 1828799"/>
              <a:gd name="connsiteX777" fmla="*/ 1271958 w 1889942"/>
              <a:gd name="connsiteY777" fmla="*/ 59859 h 1828799"/>
              <a:gd name="connsiteX778" fmla="*/ 1271958 w 1889942"/>
              <a:gd name="connsiteY778" fmla="*/ 58427 h 1828799"/>
              <a:gd name="connsiteX779" fmla="*/ 1289031 w 1889942"/>
              <a:gd name="connsiteY779" fmla="*/ 71310 h 1828799"/>
              <a:gd name="connsiteX780" fmla="*/ 1269113 w 1889942"/>
              <a:gd name="connsiteY780" fmla="*/ 61290 h 1828799"/>
              <a:gd name="connsiteX781" fmla="*/ 1261999 w 1889942"/>
              <a:gd name="connsiteY781" fmla="*/ 59859 h 1828799"/>
              <a:gd name="connsiteX782" fmla="*/ 1254885 w 1889942"/>
              <a:gd name="connsiteY782" fmla="*/ 59859 h 1828799"/>
              <a:gd name="connsiteX783" fmla="*/ 1253462 w 1889942"/>
              <a:gd name="connsiteY783" fmla="*/ 58427 h 1828799"/>
              <a:gd name="connsiteX784" fmla="*/ 1252040 w 1889942"/>
              <a:gd name="connsiteY784" fmla="*/ 56996 h 1828799"/>
              <a:gd name="connsiteX785" fmla="*/ 1250617 w 1889942"/>
              <a:gd name="connsiteY785" fmla="*/ 54133 h 1828799"/>
              <a:gd name="connsiteX786" fmla="*/ 988940 w 1889942"/>
              <a:gd name="connsiteY786" fmla="*/ 53959 h 1828799"/>
              <a:gd name="connsiteX787" fmla="*/ 984602 w 1889942"/>
              <a:gd name="connsiteY787" fmla="*/ 60900 h 1828799"/>
              <a:gd name="connsiteX788" fmla="*/ 975927 w 1889942"/>
              <a:gd name="connsiteY788" fmla="*/ 55348 h 1828799"/>
              <a:gd name="connsiteX789" fmla="*/ 988940 w 1889942"/>
              <a:gd name="connsiteY789" fmla="*/ 53959 h 1828799"/>
              <a:gd name="connsiteX790" fmla="*/ 893864 w 1889942"/>
              <a:gd name="connsiteY790" fmla="*/ 52434 h 1828799"/>
              <a:gd name="connsiteX791" fmla="*/ 906800 w 1889942"/>
              <a:gd name="connsiteY791" fmla="*/ 52434 h 1828799"/>
              <a:gd name="connsiteX792" fmla="*/ 903925 w 1889942"/>
              <a:gd name="connsiteY792" fmla="*/ 56706 h 1828799"/>
              <a:gd name="connsiteX793" fmla="*/ 928359 w 1889942"/>
              <a:gd name="connsiteY793" fmla="*/ 65250 h 1828799"/>
              <a:gd name="connsiteX794" fmla="*/ 957106 w 1889942"/>
              <a:gd name="connsiteY794" fmla="*/ 72370 h 1828799"/>
              <a:gd name="connsiteX795" fmla="*/ 955669 w 1889942"/>
              <a:gd name="connsiteY795" fmla="*/ 75218 h 1828799"/>
              <a:gd name="connsiteX796" fmla="*/ 981541 w 1889942"/>
              <a:gd name="connsiteY796" fmla="*/ 75218 h 1828799"/>
              <a:gd name="connsiteX797" fmla="*/ 1005975 w 1889942"/>
              <a:gd name="connsiteY797" fmla="*/ 75218 h 1828799"/>
              <a:gd name="connsiteX798" fmla="*/ 1014599 w 1889942"/>
              <a:gd name="connsiteY798" fmla="*/ 78066 h 1828799"/>
              <a:gd name="connsiteX799" fmla="*/ 1024660 w 1889942"/>
              <a:gd name="connsiteY799" fmla="*/ 75218 h 1828799"/>
              <a:gd name="connsiteX800" fmla="*/ 1044783 w 1889942"/>
              <a:gd name="connsiteY800" fmla="*/ 80914 h 1828799"/>
              <a:gd name="connsiteX801" fmla="*/ 1057719 w 1889942"/>
              <a:gd name="connsiteY801" fmla="*/ 80914 h 1828799"/>
              <a:gd name="connsiteX802" fmla="*/ 1073530 w 1889942"/>
              <a:gd name="connsiteY802" fmla="*/ 79490 h 1828799"/>
              <a:gd name="connsiteX803" fmla="*/ 1073530 w 1889942"/>
              <a:gd name="connsiteY803" fmla="*/ 78066 h 1828799"/>
              <a:gd name="connsiteX804" fmla="*/ 988727 w 1889942"/>
              <a:gd name="connsiteY804" fmla="*/ 70946 h 1828799"/>
              <a:gd name="connsiteX805" fmla="*/ 972917 w 1889942"/>
              <a:gd name="connsiteY805" fmla="*/ 70946 h 1828799"/>
              <a:gd name="connsiteX806" fmla="*/ 968605 w 1889942"/>
              <a:gd name="connsiteY806" fmla="*/ 60978 h 1828799"/>
              <a:gd name="connsiteX807" fmla="*/ 987290 w 1889942"/>
              <a:gd name="connsiteY807" fmla="*/ 66674 h 1828799"/>
              <a:gd name="connsiteX808" fmla="*/ 1072092 w 1889942"/>
              <a:gd name="connsiteY808" fmla="*/ 73794 h 1828799"/>
              <a:gd name="connsiteX809" fmla="*/ 1066343 w 1889942"/>
              <a:gd name="connsiteY809" fmla="*/ 62402 h 1828799"/>
              <a:gd name="connsiteX810" fmla="*/ 1083591 w 1889942"/>
              <a:gd name="connsiteY810" fmla="*/ 58130 h 1828799"/>
              <a:gd name="connsiteX811" fmla="*/ 1085028 w 1889942"/>
              <a:gd name="connsiteY811" fmla="*/ 56706 h 1828799"/>
              <a:gd name="connsiteX812" fmla="*/ 1085028 w 1889942"/>
              <a:gd name="connsiteY812" fmla="*/ 55282 h 1828799"/>
              <a:gd name="connsiteX813" fmla="*/ 1105151 w 1889942"/>
              <a:gd name="connsiteY813" fmla="*/ 56706 h 1828799"/>
              <a:gd name="connsiteX814" fmla="*/ 1110900 w 1889942"/>
              <a:gd name="connsiteY814" fmla="*/ 59554 h 1828799"/>
              <a:gd name="connsiteX815" fmla="*/ 1116649 w 1889942"/>
              <a:gd name="connsiteY815" fmla="*/ 59554 h 1828799"/>
              <a:gd name="connsiteX816" fmla="*/ 1119524 w 1889942"/>
              <a:gd name="connsiteY816" fmla="*/ 63826 h 1828799"/>
              <a:gd name="connsiteX817" fmla="*/ 1115212 w 1889942"/>
              <a:gd name="connsiteY817" fmla="*/ 65250 h 1828799"/>
              <a:gd name="connsiteX818" fmla="*/ 1112337 w 1889942"/>
              <a:gd name="connsiteY818" fmla="*/ 65250 h 1828799"/>
              <a:gd name="connsiteX819" fmla="*/ 1110900 w 1889942"/>
              <a:gd name="connsiteY819" fmla="*/ 69522 h 1828799"/>
              <a:gd name="connsiteX820" fmla="*/ 1113775 w 1889942"/>
              <a:gd name="connsiteY820" fmla="*/ 72370 h 1828799"/>
              <a:gd name="connsiteX821" fmla="*/ 1119524 w 1889942"/>
              <a:gd name="connsiteY821" fmla="*/ 75218 h 1828799"/>
              <a:gd name="connsiteX822" fmla="*/ 1143958 w 1889942"/>
              <a:gd name="connsiteY822" fmla="*/ 82338 h 1828799"/>
              <a:gd name="connsiteX823" fmla="*/ 1132460 w 1889942"/>
              <a:gd name="connsiteY823" fmla="*/ 83762 h 1828799"/>
              <a:gd name="connsiteX824" fmla="*/ 1119524 w 1889942"/>
              <a:gd name="connsiteY824" fmla="*/ 79490 h 1828799"/>
              <a:gd name="connsiteX825" fmla="*/ 1116649 w 1889942"/>
              <a:gd name="connsiteY825" fmla="*/ 79490 h 1828799"/>
              <a:gd name="connsiteX826" fmla="*/ 1109463 w 1889942"/>
              <a:gd name="connsiteY826" fmla="*/ 75218 h 1828799"/>
              <a:gd name="connsiteX827" fmla="*/ 1108025 w 1889942"/>
              <a:gd name="connsiteY827" fmla="*/ 75218 h 1828799"/>
              <a:gd name="connsiteX828" fmla="*/ 1105151 w 1889942"/>
              <a:gd name="connsiteY828" fmla="*/ 73794 h 1828799"/>
              <a:gd name="connsiteX829" fmla="*/ 1105151 w 1889942"/>
              <a:gd name="connsiteY829" fmla="*/ 76642 h 1828799"/>
              <a:gd name="connsiteX830" fmla="*/ 1108025 w 1889942"/>
              <a:gd name="connsiteY830" fmla="*/ 80914 h 1828799"/>
              <a:gd name="connsiteX831" fmla="*/ 1113775 w 1889942"/>
              <a:gd name="connsiteY831" fmla="*/ 82338 h 1828799"/>
              <a:gd name="connsiteX832" fmla="*/ 1154020 w 1889942"/>
              <a:gd name="connsiteY832" fmla="*/ 92306 h 1828799"/>
              <a:gd name="connsiteX833" fmla="*/ 1152582 w 1889942"/>
              <a:gd name="connsiteY833" fmla="*/ 90882 h 1828799"/>
              <a:gd name="connsiteX834" fmla="*/ 1164081 w 1889942"/>
              <a:gd name="connsiteY834" fmla="*/ 95154 h 1828799"/>
              <a:gd name="connsiteX835" fmla="*/ 1185641 w 1889942"/>
              <a:gd name="connsiteY835" fmla="*/ 102274 h 1828799"/>
              <a:gd name="connsiteX836" fmla="*/ 1185641 w 1889942"/>
              <a:gd name="connsiteY836" fmla="*/ 100850 h 1828799"/>
              <a:gd name="connsiteX837" fmla="*/ 1208638 w 1889942"/>
              <a:gd name="connsiteY837" fmla="*/ 102274 h 1828799"/>
              <a:gd name="connsiteX838" fmla="*/ 1223012 w 1889942"/>
              <a:gd name="connsiteY838" fmla="*/ 113666 h 1828799"/>
              <a:gd name="connsiteX839" fmla="*/ 1228761 w 1889942"/>
              <a:gd name="connsiteY839" fmla="*/ 115090 h 1828799"/>
              <a:gd name="connsiteX840" fmla="*/ 1240259 w 1889942"/>
              <a:gd name="connsiteY840" fmla="*/ 119362 h 1828799"/>
              <a:gd name="connsiteX841" fmla="*/ 1250321 w 1889942"/>
              <a:gd name="connsiteY841" fmla="*/ 119362 h 1828799"/>
              <a:gd name="connsiteX842" fmla="*/ 1247446 w 1889942"/>
              <a:gd name="connsiteY842" fmla="*/ 107970 h 1828799"/>
              <a:gd name="connsiteX843" fmla="*/ 1267569 w 1889942"/>
              <a:gd name="connsiteY843" fmla="*/ 119362 h 1828799"/>
              <a:gd name="connsiteX844" fmla="*/ 1269006 w 1889942"/>
              <a:gd name="connsiteY844" fmla="*/ 119362 h 1828799"/>
              <a:gd name="connsiteX845" fmla="*/ 1271881 w 1889942"/>
              <a:gd name="connsiteY845" fmla="*/ 120786 h 1828799"/>
              <a:gd name="connsiteX846" fmla="*/ 1271881 w 1889942"/>
              <a:gd name="connsiteY846" fmla="*/ 122210 h 1828799"/>
              <a:gd name="connsiteX847" fmla="*/ 1273318 w 1889942"/>
              <a:gd name="connsiteY847" fmla="*/ 122210 h 1828799"/>
              <a:gd name="connsiteX848" fmla="*/ 1284816 w 1889942"/>
              <a:gd name="connsiteY848" fmla="*/ 133602 h 1828799"/>
              <a:gd name="connsiteX849" fmla="*/ 1294878 w 1889942"/>
              <a:gd name="connsiteY849" fmla="*/ 144994 h 1828799"/>
              <a:gd name="connsiteX850" fmla="*/ 1296315 w 1889942"/>
              <a:gd name="connsiteY850" fmla="*/ 146418 h 1828799"/>
              <a:gd name="connsiteX851" fmla="*/ 1294878 w 1889942"/>
              <a:gd name="connsiteY851" fmla="*/ 149266 h 1828799"/>
              <a:gd name="connsiteX852" fmla="*/ 1292003 w 1889942"/>
              <a:gd name="connsiteY852" fmla="*/ 149266 h 1828799"/>
              <a:gd name="connsiteX853" fmla="*/ 1290566 w 1889942"/>
              <a:gd name="connsiteY853" fmla="*/ 147842 h 1828799"/>
              <a:gd name="connsiteX854" fmla="*/ 1290566 w 1889942"/>
              <a:gd name="connsiteY854" fmla="*/ 146418 h 1828799"/>
              <a:gd name="connsiteX855" fmla="*/ 1270443 w 1889942"/>
              <a:gd name="connsiteY855" fmla="*/ 133602 h 1828799"/>
              <a:gd name="connsiteX856" fmla="*/ 1253195 w 1889942"/>
              <a:gd name="connsiteY856" fmla="*/ 129330 h 1828799"/>
              <a:gd name="connsiteX857" fmla="*/ 1238822 w 1889942"/>
              <a:gd name="connsiteY857" fmla="*/ 120786 h 1828799"/>
              <a:gd name="connsiteX858" fmla="*/ 1228761 w 1889942"/>
              <a:gd name="connsiteY858" fmla="*/ 116514 h 1828799"/>
              <a:gd name="connsiteX859" fmla="*/ 1220137 w 1889942"/>
              <a:gd name="connsiteY859" fmla="*/ 115090 h 1828799"/>
              <a:gd name="connsiteX860" fmla="*/ 1204326 w 1889942"/>
              <a:gd name="connsiteY860" fmla="*/ 112242 h 1828799"/>
              <a:gd name="connsiteX861" fmla="*/ 1184204 w 1889942"/>
              <a:gd name="connsiteY861" fmla="*/ 106546 h 1828799"/>
              <a:gd name="connsiteX862" fmla="*/ 1184204 w 1889942"/>
              <a:gd name="connsiteY862" fmla="*/ 107970 h 1828799"/>
              <a:gd name="connsiteX863" fmla="*/ 1233073 w 1889942"/>
              <a:gd name="connsiteY863" fmla="*/ 135026 h 1828799"/>
              <a:gd name="connsiteX864" fmla="*/ 1233073 w 1889942"/>
              <a:gd name="connsiteY864" fmla="*/ 129330 h 1828799"/>
              <a:gd name="connsiteX865" fmla="*/ 1240259 w 1889942"/>
              <a:gd name="connsiteY865" fmla="*/ 129330 h 1828799"/>
              <a:gd name="connsiteX866" fmla="*/ 1251758 w 1889942"/>
              <a:gd name="connsiteY866" fmla="*/ 135026 h 1828799"/>
              <a:gd name="connsiteX867" fmla="*/ 1253195 w 1889942"/>
              <a:gd name="connsiteY867" fmla="*/ 135026 h 1828799"/>
              <a:gd name="connsiteX868" fmla="*/ 1260382 w 1889942"/>
              <a:gd name="connsiteY868" fmla="*/ 139298 h 1828799"/>
              <a:gd name="connsiteX869" fmla="*/ 1260382 w 1889942"/>
              <a:gd name="connsiteY869" fmla="*/ 137874 h 1828799"/>
              <a:gd name="connsiteX870" fmla="*/ 1261819 w 1889942"/>
              <a:gd name="connsiteY870" fmla="*/ 139298 h 1828799"/>
              <a:gd name="connsiteX871" fmla="*/ 1290566 w 1889942"/>
              <a:gd name="connsiteY871" fmla="*/ 149266 h 1828799"/>
              <a:gd name="connsiteX872" fmla="*/ 1304939 w 1889942"/>
              <a:gd name="connsiteY872" fmla="*/ 154962 h 1828799"/>
              <a:gd name="connsiteX873" fmla="*/ 1303502 w 1889942"/>
              <a:gd name="connsiteY873" fmla="*/ 147842 h 1828799"/>
              <a:gd name="connsiteX874" fmla="*/ 1297753 w 1889942"/>
              <a:gd name="connsiteY874" fmla="*/ 142146 h 1828799"/>
              <a:gd name="connsiteX875" fmla="*/ 1296315 w 1889942"/>
              <a:gd name="connsiteY875" fmla="*/ 139298 h 1828799"/>
              <a:gd name="connsiteX876" fmla="*/ 1299190 w 1889942"/>
              <a:gd name="connsiteY876" fmla="*/ 137874 h 1828799"/>
              <a:gd name="connsiteX877" fmla="*/ 1307814 w 1889942"/>
              <a:gd name="connsiteY877" fmla="*/ 143570 h 1828799"/>
              <a:gd name="connsiteX878" fmla="*/ 1323624 w 1889942"/>
              <a:gd name="connsiteY878" fmla="*/ 153538 h 1828799"/>
              <a:gd name="connsiteX879" fmla="*/ 1332248 w 1889942"/>
              <a:gd name="connsiteY879" fmla="*/ 163506 h 1828799"/>
              <a:gd name="connsiteX880" fmla="*/ 1340872 w 1889942"/>
              <a:gd name="connsiteY880" fmla="*/ 176322 h 1828799"/>
              <a:gd name="connsiteX881" fmla="*/ 1342310 w 1889942"/>
              <a:gd name="connsiteY881" fmla="*/ 177746 h 1828799"/>
              <a:gd name="connsiteX882" fmla="*/ 1345184 w 1889942"/>
              <a:gd name="connsiteY882" fmla="*/ 180594 h 1828799"/>
              <a:gd name="connsiteX883" fmla="*/ 1356683 w 1889942"/>
              <a:gd name="connsiteY883" fmla="*/ 182018 h 1828799"/>
              <a:gd name="connsiteX884" fmla="*/ 1356683 w 1889942"/>
              <a:gd name="connsiteY884" fmla="*/ 189138 h 1828799"/>
              <a:gd name="connsiteX885" fmla="*/ 1369619 w 1889942"/>
              <a:gd name="connsiteY885" fmla="*/ 191986 h 1828799"/>
              <a:gd name="connsiteX886" fmla="*/ 1388304 w 1889942"/>
              <a:gd name="connsiteY886" fmla="*/ 199106 h 1828799"/>
              <a:gd name="connsiteX887" fmla="*/ 1382555 w 1889942"/>
              <a:gd name="connsiteY887" fmla="*/ 197682 h 1828799"/>
              <a:gd name="connsiteX888" fmla="*/ 1409864 w 1889942"/>
              <a:gd name="connsiteY888" fmla="*/ 219042 h 1828799"/>
              <a:gd name="connsiteX889" fmla="*/ 1422800 w 1889942"/>
              <a:gd name="connsiteY889" fmla="*/ 221890 h 1828799"/>
              <a:gd name="connsiteX890" fmla="*/ 1425674 w 1889942"/>
              <a:gd name="connsiteY890" fmla="*/ 231858 h 1828799"/>
              <a:gd name="connsiteX891" fmla="*/ 1442922 w 1889942"/>
              <a:gd name="connsiteY891" fmla="*/ 244674 h 1828799"/>
              <a:gd name="connsiteX892" fmla="*/ 1444360 w 1889942"/>
              <a:gd name="connsiteY892" fmla="*/ 238978 h 1828799"/>
              <a:gd name="connsiteX893" fmla="*/ 1460170 w 1889942"/>
              <a:gd name="connsiteY893" fmla="*/ 257491 h 1828799"/>
              <a:gd name="connsiteX894" fmla="*/ 1461607 w 1889942"/>
              <a:gd name="connsiteY894" fmla="*/ 260339 h 1828799"/>
              <a:gd name="connsiteX895" fmla="*/ 1464482 w 1889942"/>
              <a:gd name="connsiteY895" fmla="*/ 264611 h 1828799"/>
              <a:gd name="connsiteX896" fmla="*/ 1474544 w 1889942"/>
              <a:gd name="connsiteY896" fmla="*/ 268882 h 1828799"/>
              <a:gd name="connsiteX897" fmla="*/ 1475981 w 1889942"/>
              <a:gd name="connsiteY897" fmla="*/ 271730 h 1828799"/>
              <a:gd name="connsiteX898" fmla="*/ 1473106 w 1889942"/>
              <a:gd name="connsiteY898" fmla="*/ 273154 h 1828799"/>
              <a:gd name="connsiteX899" fmla="*/ 1470231 w 1889942"/>
              <a:gd name="connsiteY899" fmla="*/ 270306 h 1828799"/>
              <a:gd name="connsiteX900" fmla="*/ 1473106 w 1889942"/>
              <a:gd name="connsiteY900" fmla="*/ 277426 h 1828799"/>
              <a:gd name="connsiteX901" fmla="*/ 1474544 w 1889942"/>
              <a:gd name="connsiteY901" fmla="*/ 278851 h 1828799"/>
              <a:gd name="connsiteX902" fmla="*/ 1477418 w 1889942"/>
              <a:gd name="connsiteY902" fmla="*/ 281699 h 1828799"/>
              <a:gd name="connsiteX903" fmla="*/ 1486042 w 1889942"/>
              <a:gd name="connsiteY903" fmla="*/ 280275 h 1828799"/>
              <a:gd name="connsiteX904" fmla="*/ 1504728 w 1889942"/>
              <a:gd name="connsiteY904" fmla="*/ 295938 h 1828799"/>
              <a:gd name="connsiteX905" fmla="*/ 1524850 w 1889942"/>
              <a:gd name="connsiteY905" fmla="*/ 311603 h 1828799"/>
              <a:gd name="connsiteX906" fmla="*/ 1529162 w 1889942"/>
              <a:gd name="connsiteY906" fmla="*/ 310179 h 1828799"/>
              <a:gd name="connsiteX907" fmla="*/ 1544973 w 1889942"/>
              <a:gd name="connsiteY907" fmla="*/ 331539 h 1828799"/>
              <a:gd name="connsiteX908" fmla="*/ 1557908 w 1889942"/>
              <a:gd name="connsiteY908" fmla="*/ 351475 h 1828799"/>
              <a:gd name="connsiteX909" fmla="*/ 1576594 w 1889942"/>
              <a:gd name="connsiteY909" fmla="*/ 369987 h 1828799"/>
              <a:gd name="connsiteX910" fmla="*/ 1596716 w 1889942"/>
              <a:gd name="connsiteY910" fmla="*/ 389923 h 1828799"/>
              <a:gd name="connsiteX911" fmla="*/ 1609652 w 1889942"/>
              <a:gd name="connsiteY911" fmla="*/ 419827 h 1828799"/>
              <a:gd name="connsiteX912" fmla="*/ 1611089 w 1889942"/>
              <a:gd name="connsiteY912" fmla="*/ 422675 h 1828799"/>
              <a:gd name="connsiteX913" fmla="*/ 1611089 w 1889942"/>
              <a:gd name="connsiteY913" fmla="*/ 421251 h 1828799"/>
              <a:gd name="connsiteX914" fmla="*/ 1622588 w 1889942"/>
              <a:gd name="connsiteY914" fmla="*/ 435491 h 1828799"/>
              <a:gd name="connsiteX915" fmla="*/ 1631212 w 1889942"/>
              <a:gd name="connsiteY915" fmla="*/ 441187 h 1828799"/>
              <a:gd name="connsiteX916" fmla="*/ 1641273 w 1889942"/>
              <a:gd name="connsiteY916" fmla="*/ 442611 h 1828799"/>
              <a:gd name="connsiteX917" fmla="*/ 1645586 w 1889942"/>
              <a:gd name="connsiteY917" fmla="*/ 439763 h 1828799"/>
              <a:gd name="connsiteX918" fmla="*/ 1647023 w 1889942"/>
              <a:gd name="connsiteY918" fmla="*/ 441187 h 1828799"/>
              <a:gd name="connsiteX919" fmla="*/ 1647023 w 1889942"/>
              <a:gd name="connsiteY919" fmla="*/ 442611 h 1828799"/>
              <a:gd name="connsiteX920" fmla="*/ 1642711 w 1889942"/>
              <a:gd name="connsiteY920" fmla="*/ 445459 h 1828799"/>
              <a:gd name="connsiteX921" fmla="*/ 1644148 w 1889942"/>
              <a:gd name="connsiteY921" fmla="*/ 445459 h 1828799"/>
              <a:gd name="connsiteX922" fmla="*/ 1647023 w 1889942"/>
              <a:gd name="connsiteY922" fmla="*/ 451155 h 1828799"/>
              <a:gd name="connsiteX923" fmla="*/ 1642711 w 1889942"/>
              <a:gd name="connsiteY923" fmla="*/ 446883 h 1828799"/>
              <a:gd name="connsiteX924" fmla="*/ 1654209 w 1889942"/>
              <a:gd name="connsiteY924" fmla="*/ 468243 h 1828799"/>
              <a:gd name="connsiteX925" fmla="*/ 1665708 w 1889942"/>
              <a:gd name="connsiteY925" fmla="*/ 465395 h 1828799"/>
              <a:gd name="connsiteX926" fmla="*/ 1665708 w 1889942"/>
              <a:gd name="connsiteY926" fmla="*/ 473939 h 1828799"/>
              <a:gd name="connsiteX927" fmla="*/ 1665708 w 1889942"/>
              <a:gd name="connsiteY927" fmla="*/ 486755 h 1828799"/>
              <a:gd name="connsiteX928" fmla="*/ 1659959 w 1889942"/>
              <a:gd name="connsiteY928" fmla="*/ 482483 h 1828799"/>
              <a:gd name="connsiteX929" fmla="*/ 1665708 w 1889942"/>
              <a:gd name="connsiteY929" fmla="*/ 510963 h 1828799"/>
              <a:gd name="connsiteX930" fmla="*/ 1668582 w 1889942"/>
              <a:gd name="connsiteY930" fmla="*/ 510963 h 1828799"/>
              <a:gd name="connsiteX931" fmla="*/ 1681519 w 1889942"/>
              <a:gd name="connsiteY931" fmla="*/ 525203 h 1828799"/>
              <a:gd name="connsiteX932" fmla="*/ 1688705 w 1889942"/>
              <a:gd name="connsiteY932" fmla="*/ 542291 h 1828799"/>
              <a:gd name="connsiteX933" fmla="*/ 1684393 w 1889942"/>
              <a:gd name="connsiteY933" fmla="*/ 545139 h 1828799"/>
              <a:gd name="connsiteX934" fmla="*/ 1690142 w 1889942"/>
              <a:gd name="connsiteY934" fmla="*/ 585012 h 1828799"/>
              <a:gd name="connsiteX935" fmla="*/ 1690142 w 1889942"/>
              <a:gd name="connsiteY935" fmla="*/ 587860 h 1828799"/>
              <a:gd name="connsiteX936" fmla="*/ 1691580 w 1889942"/>
              <a:gd name="connsiteY936" fmla="*/ 592131 h 1828799"/>
              <a:gd name="connsiteX937" fmla="*/ 1710265 w 1889942"/>
              <a:gd name="connsiteY937" fmla="*/ 592131 h 1828799"/>
              <a:gd name="connsiteX938" fmla="*/ 1714577 w 1889942"/>
              <a:gd name="connsiteY938" fmla="*/ 600675 h 1828799"/>
              <a:gd name="connsiteX939" fmla="*/ 1718889 w 1889942"/>
              <a:gd name="connsiteY939" fmla="*/ 599251 h 1828799"/>
              <a:gd name="connsiteX940" fmla="*/ 1714577 w 1889942"/>
              <a:gd name="connsiteY940" fmla="*/ 580739 h 1828799"/>
              <a:gd name="connsiteX941" fmla="*/ 1726076 w 1889942"/>
              <a:gd name="connsiteY941" fmla="*/ 594979 h 1828799"/>
              <a:gd name="connsiteX942" fmla="*/ 1736137 w 1889942"/>
              <a:gd name="connsiteY942" fmla="*/ 610644 h 1828799"/>
              <a:gd name="connsiteX943" fmla="*/ 1733262 w 1889942"/>
              <a:gd name="connsiteY943" fmla="*/ 640548 h 1828799"/>
              <a:gd name="connsiteX944" fmla="*/ 1737574 w 1889942"/>
              <a:gd name="connsiteY944" fmla="*/ 647667 h 1828799"/>
              <a:gd name="connsiteX945" fmla="*/ 1741886 w 1889942"/>
              <a:gd name="connsiteY945" fmla="*/ 667604 h 1828799"/>
              <a:gd name="connsiteX946" fmla="*/ 1739012 w 1889942"/>
              <a:gd name="connsiteY946" fmla="*/ 669028 h 1828799"/>
              <a:gd name="connsiteX947" fmla="*/ 1737574 w 1889942"/>
              <a:gd name="connsiteY947" fmla="*/ 667604 h 1828799"/>
              <a:gd name="connsiteX948" fmla="*/ 1736137 w 1889942"/>
              <a:gd name="connsiteY948" fmla="*/ 664756 h 1828799"/>
              <a:gd name="connsiteX949" fmla="*/ 1733262 w 1889942"/>
              <a:gd name="connsiteY949" fmla="*/ 650515 h 1828799"/>
              <a:gd name="connsiteX950" fmla="*/ 1728950 w 1889942"/>
              <a:gd name="connsiteY950" fmla="*/ 641972 h 1828799"/>
              <a:gd name="connsiteX951" fmla="*/ 1728950 w 1889942"/>
              <a:gd name="connsiteY951" fmla="*/ 639124 h 1828799"/>
              <a:gd name="connsiteX952" fmla="*/ 1724638 w 1889942"/>
              <a:gd name="connsiteY952" fmla="*/ 623459 h 1828799"/>
              <a:gd name="connsiteX953" fmla="*/ 1718889 w 1889942"/>
              <a:gd name="connsiteY953" fmla="*/ 602099 h 1828799"/>
              <a:gd name="connsiteX954" fmla="*/ 1717452 w 1889942"/>
              <a:gd name="connsiteY954" fmla="*/ 602099 h 1828799"/>
              <a:gd name="connsiteX955" fmla="*/ 1720326 w 1889942"/>
              <a:gd name="connsiteY955" fmla="*/ 640548 h 1828799"/>
              <a:gd name="connsiteX956" fmla="*/ 1721764 w 1889942"/>
              <a:gd name="connsiteY956" fmla="*/ 639124 h 1828799"/>
              <a:gd name="connsiteX957" fmla="*/ 1727513 w 1889942"/>
              <a:gd name="connsiteY957" fmla="*/ 667604 h 1828799"/>
              <a:gd name="connsiteX958" fmla="*/ 1737574 w 1889942"/>
              <a:gd name="connsiteY958" fmla="*/ 691812 h 1828799"/>
              <a:gd name="connsiteX959" fmla="*/ 1743323 w 1889942"/>
              <a:gd name="connsiteY959" fmla="*/ 720292 h 1828799"/>
              <a:gd name="connsiteX960" fmla="*/ 1746198 w 1889942"/>
              <a:gd name="connsiteY960" fmla="*/ 693236 h 1828799"/>
              <a:gd name="connsiteX961" fmla="*/ 1759134 w 1889942"/>
              <a:gd name="connsiteY961" fmla="*/ 720292 h 1828799"/>
              <a:gd name="connsiteX962" fmla="*/ 1767758 w 1889942"/>
              <a:gd name="connsiteY962" fmla="*/ 754468 h 1828799"/>
              <a:gd name="connsiteX963" fmla="*/ 1772070 w 1889942"/>
              <a:gd name="connsiteY963" fmla="*/ 782948 h 1828799"/>
              <a:gd name="connsiteX964" fmla="*/ 1776382 w 1889942"/>
              <a:gd name="connsiteY964" fmla="*/ 795764 h 1828799"/>
              <a:gd name="connsiteX965" fmla="*/ 1776382 w 1889942"/>
              <a:gd name="connsiteY965" fmla="*/ 814276 h 1828799"/>
              <a:gd name="connsiteX966" fmla="*/ 1780694 w 1889942"/>
              <a:gd name="connsiteY966" fmla="*/ 832789 h 1828799"/>
              <a:gd name="connsiteX967" fmla="*/ 1780694 w 1889942"/>
              <a:gd name="connsiteY967" fmla="*/ 831365 h 1828799"/>
              <a:gd name="connsiteX968" fmla="*/ 1782131 w 1889942"/>
              <a:gd name="connsiteY968" fmla="*/ 811428 h 1828799"/>
              <a:gd name="connsiteX969" fmla="*/ 1790755 w 1889942"/>
              <a:gd name="connsiteY969" fmla="*/ 797188 h 1828799"/>
              <a:gd name="connsiteX970" fmla="*/ 1790755 w 1889942"/>
              <a:gd name="connsiteY970" fmla="*/ 795764 h 1828799"/>
              <a:gd name="connsiteX971" fmla="*/ 1789318 w 1889942"/>
              <a:gd name="connsiteY971" fmla="*/ 790068 h 1828799"/>
              <a:gd name="connsiteX972" fmla="*/ 1789318 w 1889942"/>
              <a:gd name="connsiteY972" fmla="*/ 784372 h 1828799"/>
              <a:gd name="connsiteX973" fmla="*/ 1789318 w 1889942"/>
              <a:gd name="connsiteY973" fmla="*/ 782948 h 1828799"/>
              <a:gd name="connsiteX974" fmla="*/ 1790755 w 1889942"/>
              <a:gd name="connsiteY974" fmla="*/ 784372 h 1828799"/>
              <a:gd name="connsiteX975" fmla="*/ 1792193 w 1889942"/>
              <a:gd name="connsiteY975" fmla="*/ 791492 h 1828799"/>
              <a:gd name="connsiteX976" fmla="*/ 1793630 w 1889942"/>
              <a:gd name="connsiteY976" fmla="*/ 797188 h 1828799"/>
              <a:gd name="connsiteX977" fmla="*/ 1805128 w 1889942"/>
              <a:gd name="connsiteY977" fmla="*/ 824244 h 1828799"/>
              <a:gd name="connsiteX978" fmla="*/ 1805128 w 1889942"/>
              <a:gd name="connsiteY978" fmla="*/ 835636 h 1828799"/>
              <a:gd name="connsiteX979" fmla="*/ 1802254 w 1889942"/>
              <a:gd name="connsiteY979" fmla="*/ 834213 h 1828799"/>
              <a:gd name="connsiteX980" fmla="*/ 1796505 w 1889942"/>
              <a:gd name="connsiteY980" fmla="*/ 858421 h 1828799"/>
              <a:gd name="connsiteX981" fmla="*/ 1792193 w 1889942"/>
              <a:gd name="connsiteY981" fmla="*/ 885477 h 1828799"/>
              <a:gd name="connsiteX982" fmla="*/ 1782131 w 1889942"/>
              <a:gd name="connsiteY982" fmla="*/ 874085 h 1828799"/>
              <a:gd name="connsiteX983" fmla="*/ 1787881 w 1889942"/>
              <a:gd name="connsiteY983" fmla="*/ 859845 h 1828799"/>
              <a:gd name="connsiteX984" fmla="*/ 1783569 w 1889942"/>
              <a:gd name="connsiteY984" fmla="*/ 839908 h 1828799"/>
              <a:gd name="connsiteX985" fmla="*/ 1774945 w 1889942"/>
              <a:gd name="connsiteY985" fmla="*/ 839908 h 1828799"/>
              <a:gd name="connsiteX986" fmla="*/ 1773507 w 1889942"/>
              <a:gd name="connsiteY986" fmla="*/ 837060 h 1828799"/>
              <a:gd name="connsiteX987" fmla="*/ 1776382 w 1889942"/>
              <a:gd name="connsiteY987" fmla="*/ 832789 h 1828799"/>
              <a:gd name="connsiteX988" fmla="*/ 1773507 w 1889942"/>
              <a:gd name="connsiteY988" fmla="*/ 821396 h 1828799"/>
              <a:gd name="connsiteX989" fmla="*/ 1773507 w 1889942"/>
              <a:gd name="connsiteY989" fmla="*/ 814276 h 1828799"/>
              <a:gd name="connsiteX990" fmla="*/ 1766321 w 1889942"/>
              <a:gd name="connsiteY990" fmla="*/ 817124 h 1828799"/>
              <a:gd name="connsiteX991" fmla="*/ 1764883 w 1889942"/>
              <a:gd name="connsiteY991" fmla="*/ 835636 h 1828799"/>
              <a:gd name="connsiteX992" fmla="*/ 1763446 w 1889942"/>
              <a:gd name="connsiteY992" fmla="*/ 835636 h 1828799"/>
              <a:gd name="connsiteX993" fmla="*/ 1763446 w 1889942"/>
              <a:gd name="connsiteY993" fmla="*/ 839908 h 1828799"/>
              <a:gd name="connsiteX994" fmla="*/ 1760571 w 1889942"/>
              <a:gd name="connsiteY994" fmla="*/ 841332 h 1828799"/>
              <a:gd name="connsiteX995" fmla="*/ 1759134 w 1889942"/>
              <a:gd name="connsiteY995" fmla="*/ 839908 h 1828799"/>
              <a:gd name="connsiteX996" fmla="*/ 1759134 w 1889942"/>
              <a:gd name="connsiteY996" fmla="*/ 838484 h 1828799"/>
              <a:gd name="connsiteX997" fmla="*/ 1759134 w 1889942"/>
              <a:gd name="connsiteY997" fmla="*/ 834213 h 1828799"/>
              <a:gd name="connsiteX998" fmla="*/ 1756260 w 1889942"/>
              <a:gd name="connsiteY998" fmla="*/ 808580 h 1828799"/>
              <a:gd name="connsiteX999" fmla="*/ 1750510 w 1889942"/>
              <a:gd name="connsiteY999" fmla="*/ 841332 h 1828799"/>
              <a:gd name="connsiteX1000" fmla="*/ 1746198 w 1889942"/>
              <a:gd name="connsiteY1000" fmla="*/ 878357 h 1828799"/>
              <a:gd name="connsiteX1001" fmla="*/ 1750510 w 1889942"/>
              <a:gd name="connsiteY1001" fmla="*/ 884053 h 1828799"/>
              <a:gd name="connsiteX1002" fmla="*/ 1754822 w 1889942"/>
              <a:gd name="connsiteY1002" fmla="*/ 915381 h 1828799"/>
              <a:gd name="connsiteX1003" fmla="*/ 1756260 w 1889942"/>
              <a:gd name="connsiteY1003" fmla="*/ 915381 h 1828799"/>
              <a:gd name="connsiteX1004" fmla="*/ 1756260 w 1889942"/>
              <a:gd name="connsiteY1004" fmla="*/ 912533 h 1828799"/>
              <a:gd name="connsiteX1005" fmla="*/ 1756260 w 1889942"/>
              <a:gd name="connsiteY1005" fmla="*/ 909685 h 1828799"/>
              <a:gd name="connsiteX1006" fmla="*/ 1759134 w 1889942"/>
              <a:gd name="connsiteY1006" fmla="*/ 906837 h 1828799"/>
              <a:gd name="connsiteX1007" fmla="*/ 1760571 w 1889942"/>
              <a:gd name="connsiteY1007" fmla="*/ 909685 h 1828799"/>
              <a:gd name="connsiteX1008" fmla="*/ 1760571 w 1889942"/>
              <a:gd name="connsiteY1008" fmla="*/ 912533 h 1828799"/>
              <a:gd name="connsiteX1009" fmla="*/ 1760571 w 1889942"/>
              <a:gd name="connsiteY1009" fmla="*/ 915381 h 1828799"/>
              <a:gd name="connsiteX1010" fmla="*/ 1759134 w 1889942"/>
              <a:gd name="connsiteY1010" fmla="*/ 923925 h 1828799"/>
              <a:gd name="connsiteX1011" fmla="*/ 1756260 w 1889942"/>
              <a:gd name="connsiteY1011" fmla="*/ 918229 h 1828799"/>
              <a:gd name="connsiteX1012" fmla="*/ 1751947 w 1889942"/>
              <a:gd name="connsiteY1012" fmla="*/ 918229 h 1828799"/>
              <a:gd name="connsiteX1013" fmla="*/ 1753385 w 1889942"/>
              <a:gd name="connsiteY1013" fmla="*/ 919653 h 1828799"/>
              <a:gd name="connsiteX1014" fmla="*/ 1759134 w 1889942"/>
              <a:gd name="connsiteY1014" fmla="*/ 933893 h 1828799"/>
              <a:gd name="connsiteX1015" fmla="*/ 1750510 w 1889942"/>
              <a:gd name="connsiteY1015" fmla="*/ 955253 h 1828799"/>
              <a:gd name="connsiteX1016" fmla="*/ 1753385 w 1889942"/>
              <a:gd name="connsiteY1016" fmla="*/ 969493 h 1828799"/>
              <a:gd name="connsiteX1017" fmla="*/ 1760571 w 1889942"/>
              <a:gd name="connsiteY1017" fmla="*/ 970917 h 1828799"/>
              <a:gd name="connsiteX1018" fmla="*/ 1760571 w 1889942"/>
              <a:gd name="connsiteY1018" fmla="*/ 959525 h 1828799"/>
              <a:gd name="connsiteX1019" fmla="*/ 1770632 w 1889942"/>
              <a:gd name="connsiteY1019" fmla="*/ 973765 h 1828799"/>
              <a:gd name="connsiteX1020" fmla="*/ 1766321 w 1889942"/>
              <a:gd name="connsiteY1020" fmla="*/ 988005 h 1828799"/>
              <a:gd name="connsiteX1021" fmla="*/ 1773507 w 1889942"/>
              <a:gd name="connsiteY1021" fmla="*/ 960949 h 1828799"/>
              <a:gd name="connsiteX1022" fmla="*/ 1772070 w 1889942"/>
              <a:gd name="connsiteY1022" fmla="*/ 956677 h 1828799"/>
              <a:gd name="connsiteX1023" fmla="*/ 1773507 w 1889942"/>
              <a:gd name="connsiteY1023" fmla="*/ 955253 h 1828799"/>
              <a:gd name="connsiteX1024" fmla="*/ 1774945 w 1889942"/>
              <a:gd name="connsiteY1024" fmla="*/ 953829 h 1828799"/>
              <a:gd name="connsiteX1025" fmla="*/ 1776382 w 1889942"/>
              <a:gd name="connsiteY1025" fmla="*/ 956677 h 1828799"/>
              <a:gd name="connsiteX1026" fmla="*/ 1774945 w 1889942"/>
              <a:gd name="connsiteY1026" fmla="*/ 956677 h 1828799"/>
              <a:gd name="connsiteX1027" fmla="*/ 1776382 w 1889942"/>
              <a:gd name="connsiteY1027" fmla="*/ 959525 h 1828799"/>
              <a:gd name="connsiteX1028" fmla="*/ 1776382 w 1889942"/>
              <a:gd name="connsiteY1028" fmla="*/ 958101 h 1828799"/>
              <a:gd name="connsiteX1029" fmla="*/ 1780694 w 1889942"/>
              <a:gd name="connsiteY1029" fmla="*/ 952405 h 1828799"/>
              <a:gd name="connsiteX1030" fmla="*/ 1783569 w 1889942"/>
              <a:gd name="connsiteY1030" fmla="*/ 946709 h 1828799"/>
              <a:gd name="connsiteX1031" fmla="*/ 1785006 w 1889942"/>
              <a:gd name="connsiteY1031" fmla="*/ 928197 h 1828799"/>
              <a:gd name="connsiteX1032" fmla="*/ 1786443 w 1889942"/>
              <a:gd name="connsiteY1032" fmla="*/ 912533 h 1828799"/>
              <a:gd name="connsiteX1033" fmla="*/ 1785006 w 1889942"/>
              <a:gd name="connsiteY1033" fmla="*/ 911109 h 1828799"/>
              <a:gd name="connsiteX1034" fmla="*/ 1783569 w 1889942"/>
              <a:gd name="connsiteY1034" fmla="*/ 909685 h 1828799"/>
              <a:gd name="connsiteX1035" fmla="*/ 1785006 w 1889942"/>
              <a:gd name="connsiteY1035" fmla="*/ 908261 h 1828799"/>
              <a:gd name="connsiteX1036" fmla="*/ 1789318 w 1889942"/>
              <a:gd name="connsiteY1036" fmla="*/ 909685 h 1828799"/>
              <a:gd name="connsiteX1037" fmla="*/ 1792193 w 1889942"/>
              <a:gd name="connsiteY1037" fmla="*/ 906837 h 1828799"/>
              <a:gd name="connsiteX1038" fmla="*/ 1793630 w 1889942"/>
              <a:gd name="connsiteY1038" fmla="*/ 932469 h 1828799"/>
              <a:gd name="connsiteX1039" fmla="*/ 1786443 w 1889942"/>
              <a:gd name="connsiteY1039" fmla="*/ 949557 h 1828799"/>
              <a:gd name="connsiteX1040" fmla="*/ 1783569 w 1889942"/>
              <a:gd name="connsiteY1040" fmla="*/ 953829 h 1828799"/>
              <a:gd name="connsiteX1041" fmla="*/ 1792193 w 1889942"/>
              <a:gd name="connsiteY1041" fmla="*/ 965221 h 1828799"/>
              <a:gd name="connsiteX1042" fmla="*/ 1805128 w 1889942"/>
              <a:gd name="connsiteY1042" fmla="*/ 963797 h 1828799"/>
              <a:gd name="connsiteX1043" fmla="*/ 1816627 w 1889942"/>
              <a:gd name="connsiteY1043" fmla="*/ 985157 h 1828799"/>
              <a:gd name="connsiteX1044" fmla="*/ 1823814 w 1889942"/>
              <a:gd name="connsiteY1044" fmla="*/ 1012213 h 1828799"/>
              <a:gd name="connsiteX1045" fmla="*/ 1823814 w 1889942"/>
              <a:gd name="connsiteY1045" fmla="*/ 1015061 h 1828799"/>
              <a:gd name="connsiteX1046" fmla="*/ 1825251 w 1889942"/>
              <a:gd name="connsiteY1046" fmla="*/ 1036421 h 1828799"/>
              <a:gd name="connsiteX1047" fmla="*/ 1826688 w 1889942"/>
              <a:gd name="connsiteY1047" fmla="*/ 1033573 h 1828799"/>
              <a:gd name="connsiteX1048" fmla="*/ 1828126 w 1889942"/>
              <a:gd name="connsiteY1048" fmla="*/ 1032149 h 1828799"/>
              <a:gd name="connsiteX1049" fmla="*/ 1829563 w 1889942"/>
              <a:gd name="connsiteY1049" fmla="*/ 1032149 h 1828799"/>
              <a:gd name="connsiteX1050" fmla="*/ 1829563 w 1889942"/>
              <a:gd name="connsiteY1050" fmla="*/ 1033573 h 1828799"/>
              <a:gd name="connsiteX1051" fmla="*/ 1828126 w 1889942"/>
              <a:gd name="connsiteY1051" fmla="*/ 1036421 h 1828799"/>
              <a:gd name="connsiteX1052" fmla="*/ 1825251 w 1889942"/>
              <a:gd name="connsiteY1052" fmla="*/ 1039269 h 1828799"/>
              <a:gd name="connsiteX1053" fmla="*/ 1823814 w 1889942"/>
              <a:gd name="connsiteY1053" fmla="*/ 1040693 h 1828799"/>
              <a:gd name="connsiteX1054" fmla="*/ 1823814 w 1889942"/>
              <a:gd name="connsiteY1054" fmla="*/ 1039269 h 1828799"/>
              <a:gd name="connsiteX1055" fmla="*/ 1813753 w 1889942"/>
              <a:gd name="connsiteY1055" fmla="*/ 1054933 h 1828799"/>
              <a:gd name="connsiteX1056" fmla="*/ 1823814 w 1889942"/>
              <a:gd name="connsiteY1056" fmla="*/ 1056357 h 1828799"/>
              <a:gd name="connsiteX1057" fmla="*/ 1820939 w 1889942"/>
              <a:gd name="connsiteY1057" fmla="*/ 1064901 h 1828799"/>
              <a:gd name="connsiteX1058" fmla="*/ 1823814 w 1889942"/>
              <a:gd name="connsiteY1058" fmla="*/ 1066325 h 1828799"/>
              <a:gd name="connsiteX1059" fmla="*/ 1816627 w 1889942"/>
              <a:gd name="connsiteY1059" fmla="*/ 1079141 h 1828799"/>
              <a:gd name="connsiteX1060" fmla="*/ 1815190 w 1889942"/>
              <a:gd name="connsiteY1060" fmla="*/ 1076293 h 1828799"/>
              <a:gd name="connsiteX1061" fmla="*/ 1813753 w 1889942"/>
              <a:gd name="connsiteY1061" fmla="*/ 1081989 h 1828799"/>
              <a:gd name="connsiteX1062" fmla="*/ 1813753 w 1889942"/>
              <a:gd name="connsiteY1062" fmla="*/ 1083413 h 1828799"/>
              <a:gd name="connsiteX1063" fmla="*/ 1812315 w 1889942"/>
              <a:gd name="connsiteY1063" fmla="*/ 1081989 h 1828799"/>
              <a:gd name="connsiteX1064" fmla="*/ 1813753 w 1889942"/>
              <a:gd name="connsiteY1064" fmla="*/ 1076293 h 1828799"/>
              <a:gd name="connsiteX1065" fmla="*/ 1812315 w 1889942"/>
              <a:gd name="connsiteY1065" fmla="*/ 1073445 h 1828799"/>
              <a:gd name="connsiteX1066" fmla="*/ 1809440 w 1889942"/>
              <a:gd name="connsiteY1066" fmla="*/ 1073445 h 1828799"/>
              <a:gd name="connsiteX1067" fmla="*/ 1809440 w 1889942"/>
              <a:gd name="connsiteY1067" fmla="*/ 1086261 h 1828799"/>
              <a:gd name="connsiteX1068" fmla="*/ 1805128 w 1889942"/>
              <a:gd name="connsiteY1068" fmla="*/ 1087685 h 1828799"/>
              <a:gd name="connsiteX1069" fmla="*/ 1813753 w 1889942"/>
              <a:gd name="connsiteY1069" fmla="*/ 1104773 h 1828799"/>
              <a:gd name="connsiteX1070" fmla="*/ 1810878 w 1889942"/>
              <a:gd name="connsiteY1070" fmla="*/ 1117589 h 1828799"/>
              <a:gd name="connsiteX1071" fmla="*/ 1802254 w 1889942"/>
              <a:gd name="connsiteY1071" fmla="*/ 1123285 h 1828799"/>
              <a:gd name="connsiteX1072" fmla="*/ 1799379 w 1889942"/>
              <a:gd name="connsiteY1072" fmla="*/ 1127557 h 1828799"/>
              <a:gd name="connsiteX1073" fmla="*/ 1805128 w 1889942"/>
              <a:gd name="connsiteY1073" fmla="*/ 1130405 h 1828799"/>
              <a:gd name="connsiteX1074" fmla="*/ 1806566 w 1889942"/>
              <a:gd name="connsiteY1074" fmla="*/ 1126133 h 1828799"/>
              <a:gd name="connsiteX1075" fmla="*/ 1806566 w 1889942"/>
              <a:gd name="connsiteY1075" fmla="*/ 1124709 h 1828799"/>
              <a:gd name="connsiteX1076" fmla="*/ 1808003 w 1889942"/>
              <a:gd name="connsiteY1076" fmla="*/ 1126133 h 1828799"/>
              <a:gd name="connsiteX1077" fmla="*/ 1806566 w 1889942"/>
              <a:gd name="connsiteY1077" fmla="*/ 1131829 h 1828799"/>
              <a:gd name="connsiteX1078" fmla="*/ 1803691 w 1889942"/>
              <a:gd name="connsiteY1078" fmla="*/ 1153189 h 1828799"/>
              <a:gd name="connsiteX1079" fmla="*/ 1799379 w 1889942"/>
              <a:gd name="connsiteY1079" fmla="*/ 1151765 h 1828799"/>
              <a:gd name="connsiteX1080" fmla="*/ 1799379 w 1889942"/>
              <a:gd name="connsiteY1080" fmla="*/ 1154613 h 1828799"/>
              <a:gd name="connsiteX1081" fmla="*/ 1795067 w 1889942"/>
              <a:gd name="connsiteY1081" fmla="*/ 1163158 h 1828799"/>
              <a:gd name="connsiteX1082" fmla="*/ 1793630 w 1889942"/>
              <a:gd name="connsiteY1082" fmla="*/ 1163158 h 1828799"/>
              <a:gd name="connsiteX1083" fmla="*/ 1790755 w 1889942"/>
              <a:gd name="connsiteY1083" fmla="*/ 1164581 h 1828799"/>
              <a:gd name="connsiteX1084" fmla="*/ 1787881 w 1889942"/>
              <a:gd name="connsiteY1084" fmla="*/ 1174549 h 1828799"/>
              <a:gd name="connsiteX1085" fmla="*/ 1796505 w 1889942"/>
              <a:gd name="connsiteY1085" fmla="*/ 1183094 h 1828799"/>
              <a:gd name="connsiteX1086" fmla="*/ 1792193 w 1889942"/>
              <a:gd name="connsiteY1086" fmla="*/ 1204454 h 1828799"/>
              <a:gd name="connsiteX1087" fmla="*/ 1793630 w 1889942"/>
              <a:gd name="connsiteY1087" fmla="*/ 1204454 h 1828799"/>
              <a:gd name="connsiteX1088" fmla="*/ 1793630 w 1889942"/>
              <a:gd name="connsiteY1088" fmla="*/ 1208726 h 1828799"/>
              <a:gd name="connsiteX1089" fmla="*/ 1790755 w 1889942"/>
              <a:gd name="connsiteY1089" fmla="*/ 1210150 h 1828799"/>
              <a:gd name="connsiteX1090" fmla="*/ 1786443 w 1889942"/>
              <a:gd name="connsiteY1090" fmla="*/ 1208726 h 1828799"/>
              <a:gd name="connsiteX1091" fmla="*/ 1786443 w 1889942"/>
              <a:gd name="connsiteY1091" fmla="*/ 1207302 h 1828799"/>
              <a:gd name="connsiteX1092" fmla="*/ 1786443 w 1889942"/>
              <a:gd name="connsiteY1092" fmla="*/ 1205878 h 1828799"/>
              <a:gd name="connsiteX1093" fmla="*/ 1786443 w 1889942"/>
              <a:gd name="connsiteY1093" fmla="*/ 1183094 h 1828799"/>
              <a:gd name="connsiteX1094" fmla="*/ 1777819 w 1889942"/>
              <a:gd name="connsiteY1094" fmla="*/ 1188790 h 1828799"/>
              <a:gd name="connsiteX1095" fmla="*/ 1769195 w 1889942"/>
              <a:gd name="connsiteY1095" fmla="*/ 1217270 h 1828799"/>
              <a:gd name="connsiteX1096" fmla="*/ 1776382 w 1889942"/>
              <a:gd name="connsiteY1096" fmla="*/ 1220117 h 1828799"/>
              <a:gd name="connsiteX1097" fmla="*/ 1770632 w 1889942"/>
              <a:gd name="connsiteY1097" fmla="*/ 1228662 h 1828799"/>
              <a:gd name="connsiteX1098" fmla="*/ 1772070 w 1889942"/>
              <a:gd name="connsiteY1098" fmla="*/ 1228662 h 1828799"/>
              <a:gd name="connsiteX1099" fmla="*/ 1763446 w 1889942"/>
              <a:gd name="connsiteY1099" fmla="*/ 1235782 h 1828799"/>
              <a:gd name="connsiteX1100" fmla="*/ 1767758 w 1889942"/>
              <a:gd name="connsiteY1100" fmla="*/ 1228662 h 1828799"/>
              <a:gd name="connsiteX1101" fmla="*/ 1756260 w 1889942"/>
              <a:gd name="connsiteY1101" fmla="*/ 1244326 h 1828799"/>
              <a:gd name="connsiteX1102" fmla="*/ 1754822 w 1889942"/>
              <a:gd name="connsiteY1102" fmla="*/ 1234358 h 1828799"/>
              <a:gd name="connsiteX1103" fmla="*/ 1751947 w 1889942"/>
              <a:gd name="connsiteY1103" fmla="*/ 1235782 h 1828799"/>
              <a:gd name="connsiteX1104" fmla="*/ 1750510 w 1889942"/>
              <a:gd name="connsiteY1104" fmla="*/ 1241478 h 1828799"/>
              <a:gd name="connsiteX1105" fmla="*/ 1743323 w 1889942"/>
              <a:gd name="connsiteY1105" fmla="*/ 1248598 h 1828799"/>
              <a:gd name="connsiteX1106" fmla="*/ 1746198 w 1889942"/>
              <a:gd name="connsiteY1106" fmla="*/ 1251446 h 1828799"/>
              <a:gd name="connsiteX1107" fmla="*/ 1744761 w 1889942"/>
              <a:gd name="connsiteY1107" fmla="*/ 1255718 h 1828799"/>
              <a:gd name="connsiteX1108" fmla="*/ 1743323 w 1889942"/>
              <a:gd name="connsiteY1108" fmla="*/ 1254294 h 1828799"/>
              <a:gd name="connsiteX1109" fmla="*/ 1740449 w 1889942"/>
              <a:gd name="connsiteY1109" fmla="*/ 1267110 h 1828799"/>
              <a:gd name="connsiteX1110" fmla="*/ 1731825 w 1889942"/>
              <a:gd name="connsiteY1110" fmla="*/ 1289894 h 1828799"/>
              <a:gd name="connsiteX1111" fmla="*/ 1730387 w 1889942"/>
              <a:gd name="connsiteY1111" fmla="*/ 1289894 h 1828799"/>
              <a:gd name="connsiteX1112" fmla="*/ 1723201 w 1889942"/>
              <a:gd name="connsiteY1112" fmla="*/ 1287046 h 1828799"/>
              <a:gd name="connsiteX1113" fmla="*/ 1718889 w 1889942"/>
              <a:gd name="connsiteY1113" fmla="*/ 1291318 h 1828799"/>
              <a:gd name="connsiteX1114" fmla="*/ 1714577 w 1889942"/>
              <a:gd name="connsiteY1114" fmla="*/ 1301286 h 1828799"/>
              <a:gd name="connsiteX1115" fmla="*/ 1711702 w 1889942"/>
              <a:gd name="connsiteY1115" fmla="*/ 1308406 h 1828799"/>
              <a:gd name="connsiteX1116" fmla="*/ 1711702 w 1889942"/>
              <a:gd name="connsiteY1116" fmla="*/ 1319798 h 1828799"/>
              <a:gd name="connsiteX1117" fmla="*/ 1713140 w 1889942"/>
              <a:gd name="connsiteY1117" fmla="*/ 1321222 h 1828799"/>
              <a:gd name="connsiteX1118" fmla="*/ 1714577 w 1889942"/>
              <a:gd name="connsiteY1118" fmla="*/ 1325494 h 1828799"/>
              <a:gd name="connsiteX1119" fmla="*/ 1708828 w 1889942"/>
              <a:gd name="connsiteY1119" fmla="*/ 1332614 h 1828799"/>
              <a:gd name="connsiteX1120" fmla="*/ 1707390 w 1889942"/>
              <a:gd name="connsiteY1120" fmla="*/ 1331190 h 1828799"/>
              <a:gd name="connsiteX1121" fmla="*/ 1708828 w 1889942"/>
              <a:gd name="connsiteY1121" fmla="*/ 1329766 h 1828799"/>
              <a:gd name="connsiteX1122" fmla="*/ 1711702 w 1889942"/>
              <a:gd name="connsiteY1122" fmla="*/ 1325494 h 1828799"/>
              <a:gd name="connsiteX1123" fmla="*/ 1710265 w 1889942"/>
              <a:gd name="connsiteY1123" fmla="*/ 1324070 h 1828799"/>
              <a:gd name="connsiteX1124" fmla="*/ 1708828 w 1889942"/>
              <a:gd name="connsiteY1124" fmla="*/ 1321222 h 1828799"/>
              <a:gd name="connsiteX1125" fmla="*/ 1707390 w 1889942"/>
              <a:gd name="connsiteY1125" fmla="*/ 1322646 h 1828799"/>
              <a:gd name="connsiteX1126" fmla="*/ 1697329 w 1889942"/>
              <a:gd name="connsiteY1126" fmla="*/ 1324070 h 1828799"/>
              <a:gd name="connsiteX1127" fmla="*/ 1697329 w 1889942"/>
              <a:gd name="connsiteY1127" fmla="*/ 1321222 h 1828799"/>
              <a:gd name="connsiteX1128" fmla="*/ 1685830 w 1889942"/>
              <a:gd name="connsiteY1128" fmla="*/ 1334038 h 1828799"/>
              <a:gd name="connsiteX1129" fmla="*/ 1670020 w 1889942"/>
              <a:gd name="connsiteY1129" fmla="*/ 1348278 h 1828799"/>
              <a:gd name="connsiteX1130" fmla="*/ 1667145 w 1889942"/>
              <a:gd name="connsiteY1130" fmla="*/ 1355398 h 1828799"/>
              <a:gd name="connsiteX1131" fmla="*/ 1665708 w 1889942"/>
              <a:gd name="connsiteY1131" fmla="*/ 1358246 h 1828799"/>
              <a:gd name="connsiteX1132" fmla="*/ 1662833 w 1889942"/>
              <a:gd name="connsiteY1132" fmla="*/ 1358246 h 1828799"/>
              <a:gd name="connsiteX1133" fmla="*/ 1662833 w 1889942"/>
              <a:gd name="connsiteY1133" fmla="*/ 1356822 h 1828799"/>
              <a:gd name="connsiteX1134" fmla="*/ 1662833 w 1889942"/>
              <a:gd name="connsiteY1134" fmla="*/ 1355398 h 1828799"/>
              <a:gd name="connsiteX1135" fmla="*/ 1657084 w 1889942"/>
              <a:gd name="connsiteY1135" fmla="*/ 1358246 h 1828799"/>
              <a:gd name="connsiteX1136" fmla="*/ 1655647 w 1889942"/>
              <a:gd name="connsiteY1136" fmla="*/ 1362518 h 1828799"/>
              <a:gd name="connsiteX1137" fmla="*/ 1654209 w 1889942"/>
              <a:gd name="connsiteY1137" fmla="*/ 1363942 h 1828799"/>
              <a:gd name="connsiteX1138" fmla="*/ 1659959 w 1889942"/>
              <a:gd name="connsiteY1138" fmla="*/ 1359670 h 1828799"/>
              <a:gd name="connsiteX1139" fmla="*/ 1658521 w 1889942"/>
              <a:gd name="connsiteY1139" fmla="*/ 1368214 h 1828799"/>
              <a:gd name="connsiteX1140" fmla="*/ 1649897 w 1889942"/>
              <a:gd name="connsiteY1140" fmla="*/ 1376758 h 1828799"/>
              <a:gd name="connsiteX1141" fmla="*/ 1642711 w 1889942"/>
              <a:gd name="connsiteY1141" fmla="*/ 1372486 h 1828799"/>
              <a:gd name="connsiteX1142" fmla="*/ 1644148 w 1889942"/>
              <a:gd name="connsiteY1142" fmla="*/ 1371062 h 1828799"/>
              <a:gd name="connsiteX1143" fmla="*/ 1641273 w 1889942"/>
              <a:gd name="connsiteY1143" fmla="*/ 1372486 h 1828799"/>
              <a:gd name="connsiteX1144" fmla="*/ 1639836 w 1889942"/>
              <a:gd name="connsiteY1144" fmla="*/ 1385302 h 1828799"/>
              <a:gd name="connsiteX1145" fmla="*/ 1641273 w 1889942"/>
              <a:gd name="connsiteY1145" fmla="*/ 1388150 h 1828799"/>
              <a:gd name="connsiteX1146" fmla="*/ 1641273 w 1889942"/>
              <a:gd name="connsiteY1146" fmla="*/ 1389574 h 1828799"/>
              <a:gd name="connsiteX1147" fmla="*/ 1639836 w 1889942"/>
              <a:gd name="connsiteY1147" fmla="*/ 1392422 h 1828799"/>
              <a:gd name="connsiteX1148" fmla="*/ 1639836 w 1889942"/>
              <a:gd name="connsiteY1148" fmla="*/ 1402390 h 1828799"/>
              <a:gd name="connsiteX1149" fmla="*/ 1639836 w 1889942"/>
              <a:gd name="connsiteY1149" fmla="*/ 1399542 h 1828799"/>
              <a:gd name="connsiteX1150" fmla="*/ 1636961 w 1889942"/>
              <a:gd name="connsiteY1150" fmla="*/ 1399542 h 1828799"/>
              <a:gd name="connsiteX1151" fmla="*/ 1636961 w 1889942"/>
              <a:gd name="connsiteY1151" fmla="*/ 1395270 h 1828799"/>
              <a:gd name="connsiteX1152" fmla="*/ 1636961 w 1889942"/>
              <a:gd name="connsiteY1152" fmla="*/ 1393846 h 1828799"/>
              <a:gd name="connsiteX1153" fmla="*/ 1636961 w 1889942"/>
              <a:gd name="connsiteY1153" fmla="*/ 1392422 h 1828799"/>
              <a:gd name="connsiteX1154" fmla="*/ 1638399 w 1889942"/>
              <a:gd name="connsiteY1154" fmla="*/ 1389574 h 1828799"/>
              <a:gd name="connsiteX1155" fmla="*/ 1638399 w 1889942"/>
              <a:gd name="connsiteY1155" fmla="*/ 1388150 h 1828799"/>
              <a:gd name="connsiteX1156" fmla="*/ 1629775 w 1889942"/>
              <a:gd name="connsiteY1156" fmla="*/ 1392422 h 1828799"/>
              <a:gd name="connsiteX1157" fmla="*/ 1624025 w 1889942"/>
              <a:gd name="connsiteY1157" fmla="*/ 1402390 h 1828799"/>
              <a:gd name="connsiteX1158" fmla="*/ 1622588 w 1889942"/>
              <a:gd name="connsiteY1158" fmla="*/ 1409510 h 1828799"/>
              <a:gd name="connsiteX1159" fmla="*/ 1622588 w 1889942"/>
              <a:gd name="connsiteY1159" fmla="*/ 1412358 h 1828799"/>
              <a:gd name="connsiteX1160" fmla="*/ 1624025 w 1889942"/>
              <a:gd name="connsiteY1160" fmla="*/ 1413782 h 1828799"/>
              <a:gd name="connsiteX1161" fmla="*/ 1626900 w 1889942"/>
              <a:gd name="connsiteY1161" fmla="*/ 1412358 h 1828799"/>
              <a:gd name="connsiteX1162" fmla="*/ 1629775 w 1889942"/>
              <a:gd name="connsiteY1162" fmla="*/ 1409510 h 1828799"/>
              <a:gd name="connsiteX1163" fmla="*/ 1629775 w 1889942"/>
              <a:gd name="connsiteY1163" fmla="*/ 1412358 h 1828799"/>
              <a:gd name="connsiteX1164" fmla="*/ 1639836 w 1889942"/>
              <a:gd name="connsiteY1164" fmla="*/ 1406662 h 1828799"/>
              <a:gd name="connsiteX1165" fmla="*/ 1642711 w 1889942"/>
              <a:gd name="connsiteY1165" fmla="*/ 1406662 h 1828799"/>
              <a:gd name="connsiteX1166" fmla="*/ 1641273 w 1889942"/>
              <a:gd name="connsiteY1166" fmla="*/ 1409510 h 1828799"/>
              <a:gd name="connsiteX1167" fmla="*/ 1628337 w 1889942"/>
              <a:gd name="connsiteY1167" fmla="*/ 1416630 h 1828799"/>
              <a:gd name="connsiteX1168" fmla="*/ 1625463 w 1889942"/>
              <a:gd name="connsiteY1168" fmla="*/ 1416630 h 1828799"/>
              <a:gd name="connsiteX1169" fmla="*/ 1613964 w 1889942"/>
              <a:gd name="connsiteY1169" fmla="*/ 1425174 h 1828799"/>
              <a:gd name="connsiteX1170" fmla="*/ 1601028 w 1889942"/>
              <a:gd name="connsiteY1170" fmla="*/ 1449382 h 1828799"/>
              <a:gd name="connsiteX1171" fmla="*/ 1592404 w 1889942"/>
              <a:gd name="connsiteY1171" fmla="*/ 1463623 h 1828799"/>
              <a:gd name="connsiteX1172" fmla="*/ 1593841 w 1889942"/>
              <a:gd name="connsiteY1172" fmla="*/ 1466470 h 1828799"/>
              <a:gd name="connsiteX1173" fmla="*/ 1588092 w 1889942"/>
              <a:gd name="connsiteY1173" fmla="*/ 1469318 h 1828799"/>
              <a:gd name="connsiteX1174" fmla="*/ 1578031 w 1889942"/>
              <a:gd name="connsiteY1174" fmla="*/ 1483558 h 1828799"/>
              <a:gd name="connsiteX1175" fmla="*/ 1579469 w 1889942"/>
              <a:gd name="connsiteY1175" fmla="*/ 1482134 h 1828799"/>
              <a:gd name="connsiteX1176" fmla="*/ 1576594 w 1889942"/>
              <a:gd name="connsiteY1176" fmla="*/ 1487831 h 1828799"/>
              <a:gd name="connsiteX1177" fmla="*/ 1575156 w 1889942"/>
              <a:gd name="connsiteY1177" fmla="*/ 1486407 h 1828799"/>
              <a:gd name="connsiteX1178" fmla="*/ 1573719 w 1889942"/>
              <a:gd name="connsiteY1178" fmla="*/ 1487831 h 1828799"/>
              <a:gd name="connsiteX1179" fmla="*/ 1566532 w 1889942"/>
              <a:gd name="connsiteY1179" fmla="*/ 1497798 h 1828799"/>
              <a:gd name="connsiteX1180" fmla="*/ 1553596 w 1889942"/>
              <a:gd name="connsiteY1180" fmla="*/ 1522006 h 1828799"/>
              <a:gd name="connsiteX1181" fmla="*/ 1533474 w 1889942"/>
              <a:gd name="connsiteY1181" fmla="*/ 1544791 h 1828799"/>
              <a:gd name="connsiteX1182" fmla="*/ 1511914 w 1889942"/>
              <a:gd name="connsiteY1182" fmla="*/ 1570423 h 1828799"/>
              <a:gd name="connsiteX1183" fmla="*/ 1491791 w 1889942"/>
              <a:gd name="connsiteY1183" fmla="*/ 1594631 h 1828799"/>
              <a:gd name="connsiteX1184" fmla="*/ 1471669 w 1889942"/>
              <a:gd name="connsiteY1184" fmla="*/ 1615991 h 1828799"/>
              <a:gd name="connsiteX1185" fmla="*/ 1478856 w 1889942"/>
              <a:gd name="connsiteY1185" fmla="*/ 1615991 h 1828799"/>
              <a:gd name="connsiteX1186" fmla="*/ 1461607 w 1889942"/>
              <a:gd name="connsiteY1186" fmla="*/ 1638775 h 1828799"/>
              <a:gd name="connsiteX1187" fmla="*/ 1445797 w 1889942"/>
              <a:gd name="connsiteY1187" fmla="*/ 1660135 h 1828799"/>
              <a:gd name="connsiteX1188" fmla="*/ 1419925 w 1889942"/>
              <a:gd name="connsiteY1188" fmla="*/ 1675799 h 1828799"/>
              <a:gd name="connsiteX1189" fmla="*/ 1411301 w 1889942"/>
              <a:gd name="connsiteY1189" fmla="*/ 1698583 h 1828799"/>
              <a:gd name="connsiteX1190" fmla="*/ 1409864 w 1889942"/>
              <a:gd name="connsiteY1190" fmla="*/ 1698583 h 1828799"/>
              <a:gd name="connsiteX1191" fmla="*/ 1391179 w 1889942"/>
              <a:gd name="connsiteY1191" fmla="*/ 1718519 h 1828799"/>
              <a:gd name="connsiteX1192" fmla="*/ 1378243 w 1889942"/>
              <a:gd name="connsiteY1192" fmla="*/ 1728487 h 1828799"/>
              <a:gd name="connsiteX1193" fmla="*/ 1375368 w 1889942"/>
              <a:gd name="connsiteY1193" fmla="*/ 1729911 h 1828799"/>
              <a:gd name="connsiteX1194" fmla="*/ 1375368 w 1889942"/>
              <a:gd name="connsiteY1194" fmla="*/ 1727063 h 1828799"/>
              <a:gd name="connsiteX1195" fmla="*/ 1389741 w 1889942"/>
              <a:gd name="connsiteY1195" fmla="*/ 1715671 h 1828799"/>
              <a:gd name="connsiteX1196" fmla="*/ 1405552 w 1889942"/>
              <a:gd name="connsiteY1196" fmla="*/ 1700007 h 1828799"/>
              <a:gd name="connsiteX1197" fmla="*/ 1394053 w 1889942"/>
              <a:gd name="connsiteY1197" fmla="*/ 1697159 h 1828799"/>
              <a:gd name="connsiteX1198" fmla="*/ 1383992 w 1889942"/>
              <a:gd name="connsiteY1198" fmla="*/ 1705703 h 1828799"/>
              <a:gd name="connsiteX1199" fmla="*/ 1383992 w 1889942"/>
              <a:gd name="connsiteY1199" fmla="*/ 1708551 h 1828799"/>
              <a:gd name="connsiteX1200" fmla="*/ 1381117 w 1889942"/>
              <a:gd name="connsiteY1200" fmla="*/ 1711399 h 1828799"/>
              <a:gd name="connsiteX1201" fmla="*/ 1379680 w 1889942"/>
              <a:gd name="connsiteY1201" fmla="*/ 1708551 h 1828799"/>
              <a:gd name="connsiteX1202" fmla="*/ 1379680 w 1889942"/>
              <a:gd name="connsiteY1202" fmla="*/ 1705703 h 1828799"/>
              <a:gd name="connsiteX1203" fmla="*/ 1373931 w 1889942"/>
              <a:gd name="connsiteY1203" fmla="*/ 1704279 h 1828799"/>
              <a:gd name="connsiteX1204" fmla="*/ 1369619 w 1889942"/>
              <a:gd name="connsiteY1204" fmla="*/ 1715671 h 1828799"/>
              <a:gd name="connsiteX1205" fmla="*/ 1359557 w 1889942"/>
              <a:gd name="connsiteY1205" fmla="*/ 1718519 h 1828799"/>
              <a:gd name="connsiteX1206" fmla="*/ 1359557 w 1889942"/>
              <a:gd name="connsiteY1206" fmla="*/ 1717095 h 1828799"/>
              <a:gd name="connsiteX1207" fmla="*/ 1360995 w 1889942"/>
              <a:gd name="connsiteY1207" fmla="*/ 1717095 h 1828799"/>
              <a:gd name="connsiteX1208" fmla="*/ 1368181 w 1889942"/>
              <a:gd name="connsiteY1208" fmla="*/ 1714247 h 1828799"/>
              <a:gd name="connsiteX1209" fmla="*/ 1371056 w 1889942"/>
              <a:gd name="connsiteY1209" fmla="*/ 1705703 h 1828799"/>
              <a:gd name="connsiteX1210" fmla="*/ 1366744 w 1889942"/>
              <a:gd name="connsiteY1210" fmla="*/ 1704279 h 1828799"/>
              <a:gd name="connsiteX1211" fmla="*/ 1362432 w 1889942"/>
              <a:gd name="connsiteY1211" fmla="*/ 1707127 h 1828799"/>
              <a:gd name="connsiteX1212" fmla="*/ 1360995 w 1889942"/>
              <a:gd name="connsiteY1212" fmla="*/ 1707127 h 1828799"/>
              <a:gd name="connsiteX1213" fmla="*/ 1360995 w 1889942"/>
              <a:gd name="connsiteY1213" fmla="*/ 1705703 h 1828799"/>
              <a:gd name="connsiteX1214" fmla="*/ 1362432 w 1889942"/>
              <a:gd name="connsiteY1214" fmla="*/ 1705703 h 1828799"/>
              <a:gd name="connsiteX1215" fmla="*/ 1365307 w 1889942"/>
              <a:gd name="connsiteY1215" fmla="*/ 1702855 h 1828799"/>
              <a:gd name="connsiteX1216" fmla="*/ 1366744 w 1889942"/>
              <a:gd name="connsiteY1216" fmla="*/ 1702855 h 1828799"/>
              <a:gd name="connsiteX1217" fmla="*/ 1389741 w 1889942"/>
              <a:gd name="connsiteY1217" fmla="*/ 1670103 h 1828799"/>
              <a:gd name="connsiteX1218" fmla="*/ 1396928 w 1889942"/>
              <a:gd name="connsiteY1218" fmla="*/ 1665831 h 1828799"/>
              <a:gd name="connsiteX1219" fmla="*/ 1435736 w 1889942"/>
              <a:gd name="connsiteY1219" fmla="*/ 1627383 h 1828799"/>
              <a:gd name="connsiteX1220" fmla="*/ 1474544 w 1889942"/>
              <a:gd name="connsiteY1220" fmla="*/ 1590359 h 1828799"/>
              <a:gd name="connsiteX1221" fmla="*/ 1481730 w 1889942"/>
              <a:gd name="connsiteY1221" fmla="*/ 1588935 h 1828799"/>
              <a:gd name="connsiteX1222" fmla="*/ 1480293 w 1889942"/>
              <a:gd name="connsiteY1222" fmla="*/ 1581815 h 1828799"/>
              <a:gd name="connsiteX1223" fmla="*/ 1493229 w 1889942"/>
              <a:gd name="connsiteY1223" fmla="*/ 1570423 h 1828799"/>
              <a:gd name="connsiteX1224" fmla="*/ 1504728 w 1889942"/>
              <a:gd name="connsiteY1224" fmla="*/ 1564727 h 1828799"/>
              <a:gd name="connsiteX1225" fmla="*/ 1519101 w 1889942"/>
              <a:gd name="connsiteY1225" fmla="*/ 1546214 h 1828799"/>
              <a:gd name="connsiteX1226" fmla="*/ 1519101 w 1889942"/>
              <a:gd name="connsiteY1226" fmla="*/ 1544791 h 1828799"/>
              <a:gd name="connsiteX1227" fmla="*/ 1517663 w 1889942"/>
              <a:gd name="connsiteY1227" fmla="*/ 1541943 h 1828799"/>
              <a:gd name="connsiteX1228" fmla="*/ 1519101 w 1889942"/>
              <a:gd name="connsiteY1228" fmla="*/ 1539095 h 1828799"/>
              <a:gd name="connsiteX1229" fmla="*/ 1520538 w 1889942"/>
              <a:gd name="connsiteY1229" fmla="*/ 1539095 h 1828799"/>
              <a:gd name="connsiteX1230" fmla="*/ 1521975 w 1889942"/>
              <a:gd name="connsiteY1230" fmla="*/ 1544791 h 1828799"/>
              <a:gd name="connsiteX1231" fmla="*/ 1523413 w 1889942"/>
              <a:gd name="connsiteY1231" fmla="*/ 1546214 h 1828799"/>
              <a:gd name="connsiteX1232" fmla="*/ 1533474 w 1889942"/>
              <a:gd name="connsiteY1232" fmla="*/ 1533399 h 1828799"/>
              <a:gd name="connsiteX1233" fmla="*/ 1529162 w 1889942"/>
              <a:gd name="connsiteY1233" fmla="*/ 1527703 h 1828799"/>
              <a:gd name="connsiteX1234" fmla="*/ 1536348 w 1889942"/>
              <a:gd name="connsiteY1234" fmla="*/ 1510615 h 1828799"/>
              <a:gd name="connsiteX1235" fmla="*/ 1517663 w 1889942"/>
              <a:gd name="connsiteY1235" fmla="*/ 1514887 h 1828799"/>
              <a:gd name="connsiteX1236" fmla="*/ 1513351 w 1889942"/>
              <a:gd name="connsiteY1236" fmla="*/ 1507767 h 1828799"/>
              <a:gd name="connsiteX1237" fmla="*/ 1511914 w 1889942"/>
              <a:gd name="connsiteY1237" fmla="*/ 1509191 h 1828799"/>
              <a:gd name="connsiteX1238" fmla="*/ 1511914 w 1889942"/>
              <a:gd name="connsiteY1238" fmla="*/ 1507767 h 1828799"/>
              <a:gd name="connsiteX1239" fmla="*/ 1510477 w 1889942"/>
              <a:gd name="connsiteY1239" fmla="*/ 1510615 h 1828799"/>
              <a:gd name="connsiteX1240" fmla="*/ 1506165 w 1889942"/>
              <a:gd name="connsiteY1240" fmla="*/ 1516311 h 1828799"/>
              <a:gd name="connsiteX1241" fmla="*/ 1504728 w 1889942"/>
              <a:gd name="connsiteY1241" fmla="*/ 1519158 h 1828799"/>
              <a:gd name="connsiteX1242" fmla="*/ 1507602 w 1889942"/>
              <a:gd name="connsiteY1242" fmla="*/ 1520582 h 1828799"/>
              <a:gd name="connsiteX1243" fmla="*/ 1513351 w 1889942"/>
              <a:gd name="connsiteY1243" fmla="*/ 1524854 h 1828799"/>
              <a:gd name="connsiteX1244" fmla="*/ 1513351 w 1889942"/>
              <a:gd name="connsiteY1244" fmla="*/ 1526278 h 1828799"/>
              <a:gd name="connsiteX1245" fmla="*/ 1514789 w 1889942"/>
              <a:gd name="connsiteY1245" fmla="*/ 1529127 h 1828799"/>
              <a:gd name="connsiteX1246" fmla="*/ 1509039 w 1889942"/>
              <a:gd name="connsiteY1246" fmla="*/ 1531975 h 1828799"/>
              <a:gd name="connsiteX1247" fmla="*/ 1488917 w 1889942"/>
              <a:gd name="connsiteY1247" fmla="*/ 1544791 h 1828799"/>
              <a:gd name="connsiteX1248" fmla="*/ 1490354 w 1889942"/>
              <a:gd name="connsiteY1248" fmla="*/ 1549062 h 1828799"/>
              <a:gd name="connsiteX1249" fmla="*/ 1477418 w 1889942"/>
              <a:gd name="connsiteY1249" fmla="*/ 1567575 h 1828799"/>
              <a:gd name="connsiteX1250" fmla="*/ 1473106 w 1889942"/>
              <a:gd name="connsiteY1250" fmla="*/ 1563303 h 1828799"/>
              <a:gd name="connsiteX1251" fmla="*/ 1464482 w 1889942"/>
              <a:gd name="connsiteY1251" fmla="*/ 1591783 h 1828799"/>
              <a:gd name="connsiteX1252" fmla="*/ 1406989 w 1889942"/>
              <a:gd name="connsiteY1252" fmla="*/ 1631655 h 1828799"/>
              <a:gd name="connsiteX1253" fmla="*/ 1399803 w 1889942"/>
              <a:gd name="connsiteY1253" fmla="*/ 1645895 h 1828799"/>
              <a:gd name="connsiteX1254" fmla="*/ 1350933 w 1889942"/>
              <a:gd name="connsiteY1254" fmla="*/ 1677223 h 1828799"/>
              <a:gd name="connsiteX1255" fmla="*/ 1358120 w 1889942"/>
              <a:gd name="connsiteY1255" fmla="*/ 1675799 h 1828799"/>
              <a:gd name="connsiteX1256" fmla="*/ 1349496 w 1889942"/>
              <a:gd name="connsiteY1256" fmla="*/ 1682919 h 1828799"/>
              <a:gd name="connsiteX1257" fmla="*/ 1349496 w 1889942"/>
              <a:gd name="connsiteY1257" fmla="*/ 1685767 h 1828799"/>
              <a:gd name="connsiteX1258" fmla="*/ 1348059 w 1889942"/>
              <a:gd name="connsiteY1258" fmla="*/ 1688615 h 1828799"/>
              <a:gd name="connsiteX1259" fmla="*/ 1352371 w 1889942"/>
              <a:gd name="connsiteY1259" fmla="*/ 1700007 h 1828799"/>
              <a:gd name="connsiteX1260" fmla="*/ 1350933 w 1889942"/>
              <a:gd name="connsiteY1260" fmla="*/ 1700007 h 1828799"/>
              <a:gd name="connsiteX1261" fmla="*/ 1353808 w 1889942"/>
              <a:gd name="connsiteY1261" fmla="*/ 1702855 h 1828799"/>
              <a:gd name="connsiteX1262" fmla="*/ 1353808 w 1889942"/>
              <a:gd name="connsiteY1262" fmla="*/ 1705703 h 1828799"/>
              <a:gd name="connsiteX1263" fmla="*/ 1352371 w 1889942"/>
              <a:gd name="connsiteY1263" fmla="*/ 1704279 h 1828799"/>
              <a:gd name="connsiteX1264" fmla="*/ 1350933 w 1889942"/>
              <a:gd name="connsiteY1264" fmla="*/ 1704279 h 1828799"/>
              <a:gd name="connsiteX1265" fmla="*/ 1349496 w 1889942"/>
              <a:gd name="connsiteY1265" fmla="*/ 1702855 h 1828799"/>
              <a:gd name="connsiteX1266" fmla="*/ 1325062 w 1889942"/>
              <a:gd name="connsiteY1266" fmla="*/ 1714247 h 1828799"/>
              <a:gd name="connsiteX1267" fmla="*/ 1306376 w 1889942"/>
              <a:gd name="connsiteY1267" fmla="*/ 1724215 h 1828799"/>
              <a:gd name="connsiteX1268" fmla="*/ 1300627 w 1889942"/>
              <a:gd name="connsiteY1268" fmla="*/ 1727063 h 1828799"/>
              <a:gd name="connsiteX1269" fmla="*/ 1281942 w 1889942"/>
              <a:gd name="connsiteY1269" fmla="*/ 1738455 h 1828799"/>
              <a:gd name="connsiteX1270" fmla="*/ 1297753 w 1889942"/>
              <a:gd name="connsiteY1270" fmla="*/ 1737031 h 1828799"/>
              <a:gd name="connsiteX1271" fmla="*/ 1276192 w 1889942"/>
              <a:gd name="connsiteY1271" fmla="*/ 1755543 h 1828799"/>
              <a:gd name="connsiteX1272" fmla="*/ 1247446 w 1889942"/>
              <a:gd name="connsiteY1272" fmla="*/ 1766935 h 1828799"/>
              <a:gd name="connsiteX1273" fmla="*/ 1244571 w 1889942"/>
              <a:gd name="connsiteY1273" fmla="*/ 1769783 h 1828799"/>
              <a:gd name="connsiteX1274" fmla="*/ 1243134 w 1889942"/>
              <a:gd name="connsiteY1274" fmla="*/ 1771207 h 1828799"/>
              <a:gd name="connsiteX1275" fmla="*/ 1238822 w 1889942"/>
              <a:gd name="connsiteY1275" fmla="*/ 1771207 h 1828799"/>
              <a:gd name="connsiteX1276" fmla="*/ 1238822 w 1889942"/>
              <a:gd name="connsiteY1276" fmla="*/ 1768359 h 1828799"/>
              <a:gd name="connsiteX1277" fmla="*/ 1240259 w 1889942"/>
              <a:gd name="connsiteY1277" fmla="*/ 1766935 h 1828799"/>
              <a:gd name="connsiteX1278" fmla="*/ 1241697 w 1889942"/>
              <a:gd name="connsiteY1278" fmla="*/ 1765511 h 1828799"/>
              <a:gd name="connsiteX1279" fmla="*/ 1248883 w 1889942"/>
              <a:gd name="connsiteY1279" fmla="*/ 1756967 h 1828799"/>
              <a:gd name="connsiteX1280" fmla="*/ 1243134 w 1889942"/>
              <a:gd name="connsiteY1280" fmla="*/ 1754119 h 1828799"/>
              <a:gd name="connsiteX1281" fmla="*/ 1224449 w 1889942"/>
              <a:gd name="connsiteY1281" fmla="*/ 1765511 h 1828799"/>
              <a:gd name="connsiteX1282" fmla="*/ 1224449 w 1889942"/>
              <a:gd name="connsiteY1282" fmla="*/ 1766935 h 1828799"/>
              <a:gd name="connsiteX1283" fmla="*/ 1224449 w 1889942"/>
              <a:gd name="connsiteY1283" fmla="*/ 1768359 h 1828799"/>
              <a:gd name="connsiteX1284" fmla="*/ 1223012 w 1889942"/>
              <a:gd name="connsiteY1284" fmla="*/ 1771207 h 1828799"/>
              <a:gd name="connsiteX1285" fmla="*/ 1218699 w 1889942"/>
              <a:gd name="connsiteY1285" fmla="*/ 1769783 h 1828799"/>
              <a:gd name="connsiteX1286" fmla="*/ 1218699 w 1889942"/>
              <a:gd name="connsiteY1286" fmla="*/ 1768359 h 1828799"/>
              <a:gd name="connsiteX1287" fmla="*/ 1217262 w 1889942"/>
              <a:gd name="connsiteY1287" fmla="*/ 1765511 h 1828799"/>
              <a:gd name="connsiteX1288" fmla="*/ 1217262 w 1889942"/>
              <a:gd name="connsiteY1288" fmla="*/ 1764087 h 1828799"/>
              <a:gd name="connsiteX1289" fmla="*/ 1215825 w 1889942"/>
              <a:gd name="connsiteY1289" fmla="*/ 1764087 h 1828799"/>
              <a:gd name="connsiteX1290" fmla="*/ 1212950 w 1889942"/>
              <a:gd name="connsiteY1290" fmla="*/ 1765511 h 1828799"/>
              <a:gd name="connsiteX1291" fmla="*/ 1208638 w 1889942"/>
              <a:gd name="connsiteY1291" fmla="*/ 1765511 h 1828799"/>
              <a:gd name="connsiteX1292" fmla="*/ 1210075 w 1889942"/>
              <a:gd name="connsiteY1292" fmla="*/ 1762663 h 1828799"/>
              <a:gd name="connsiteX1293" fmla="*/ 1214387 w 1889942"/>
              <a:gd name="connsiteY1293" fmla="*/ 1759815 h 1828799"/>
              <a:gd name="connsiteX1294" fmla="*/ 1227323 w 1889942"/>
              <a:gd name="connsiteY1294" fmla="*/ 1746999 h 1828799"/>
              <a:gd name="connsiteX1295" fmla="*/ 1227323 w 1889942"/>
              <a:gd name="connsiteY1295" fmla="*/ 1745575 h 1828799"/>
              <a:gd name="connsiteX1296" fmla="*/ 1225886 w 1889942"/>
              <a:gd name="connsiteY1296" fmla="*/ 1745575 h 1828799"/>
              <a:gd name="connsiteX1297" fmla="*/ 1224449 w 1889942"/>
              <a:gd name="connsiteY1297" fmla="*/ 1745575 h 1828799"/>
              <a:gd name="connsiteX1298" fmla="*/ 1214387 w 1889942"/>
              <a:gd name="connsiteY1298" fmla="*/ 1751271 h 1828799"/>
              <a:gd name="connsiteX1299" fmla="*/ 1208638 w 1889942"/>
              <a:gd name="connsiteY1299" fmla="*/ 1754119 h 1828799"/>
              <a:gd name="connsiteX1300" fmla="*/ 1205763 w 1889942"/>
              <a:gd name="connsiteY1300" fmla="*/ 1752695 h 1828799"/>
              <a:gd name="connsiteX1301" fmla="*/ 1205763 w 1889942"/>
              <a:gd name="connsiteY1301" fmla="*/ 1751271 h 1828799"/>
              <a:gd name="connsiteX1302" fmla="*/ 1212950 w 1889942"/>
              <a:gd name="connsiteY1302" fmla="*/ 1748423 h 1828799"/>
              <a:gd name="connsiteX1303" fmla="*/ 1220137 w 1889942"/>
              <a:gd name="connsiteY1303" fmla="*/ 1744151 h 1828799"/>
              <a:gd name="connsiteX1304" fmla="*/ 1215825 w 1889942"/>
              <a:gd name="connsiteY1304" fmla="*/ 1742727 h 1828799"/>
              <a:gd name="connsiteX1305" fmla="*/ 1187078 w 1889942"/>
              <a:gd name="connsiteY1305" fmla="*/ 1761239 h 1828799"/>
              <a:gd name="connsiteX1306" fmla="*/ 1179892 w 1889942"/>
              <a:gd name="connsiteY1306" fmla="*/ 1762663 h 1828799"/>
              <a:gd name="connsiteX1307" fmla="*/ 1177017 w 1889942"/>
              <a:gd name="connsiteY1307" fmla="*/ 1766935 h 1828799"/>
              <a:gd name="connsiteX1308" fmla="*/ 1177017 w 1889942"/>
              <a:gd name="connsiteY1308" fmla="*/ 1768359 h 1828799"/>
              <a:gd name="connsiteX1309" fmla="*/ 1181329 w 1889942"/>
              <a:gd name="connsiteY1309" fmla="*/ 1766935 h 1828799"/>
              <a:gd name="connsiteX1310" fmla="*/ 1185641 w 1889942"/>
              <a:gd name="connsiteY1310" fmla="*/ 1766935 h 1828799"/>
              <a:gd name="connsiteX1311" fmla="*/ 1185641 w 1889942"/>
              <a:gd name="connsiteY1311" fmla="*/ 1768359 h 1828799"/>
              <a:gd name="connsiteX1312" fmla="*/ 1184204 w 1889942"/>
              <a:gd name="connsiteY1312" fmla="*/ 1768359 h 1828799"/>
              <a:gd name="connsiteX1313" fmla="*/ 1181329 w 1889942"/>
              <a:gd name="connsiteY1313" fmla="*/ 1768359 h 1828799"/>
              <a:gd name="connsiteX1314" fmla="*/ 1168393 w 1889942"/>
              <a:gd name="connsiteY1314" fmla="*/ 1776903 h 1828799"/>
              <a:gd name="connsiteX1315" fmla="*/ 1168393 w 1889942"/>
              <a:gd name="connsiteY1315" fmla="*/ 1775479 h 1828799"/>
              <a:gd name="connsiteX1316" fmla="*/ 1154020 w 1889942"/>
              <a:gd name="connsiteY1316" fmla="*/ 1778327 h 1828799"/>
              <a:gd name="connsiteX1317" fmla="*/ 1116649 w 1889942"/>
              <a:gd name="connsiteY1317" fmla="*/ 1791143 h 1828799"/>
              <a:gd name="connsiteX1318" fmla="*/ 1113775 w 1889942"/>
              <a:gd name="connsiteY1318" fmla="*/ 1788295 h 1828799"/>
              <a:gd name="connsiteX1319" fmla="*/ 1116649 w 1889942"/>
              <a:gd name="connsiteY1319" fmla="*/ 1785447 h 1828799"/>
              <a:gd name="connsiteX1320" fmla="*/ 1151145 w 1889942"/>
              <a:gd name="connsiteY1320" fmla="*/ 1772631 h 1828799"/>
              <a:gd name="connsiteX1321" fmla="*/ 1154020 w 1889942"/>
              <a:gd name="connsiteY1321" fmla="*/ 1771207 h 1828799"/>
              <a:gd name="connsiteX1322" fmla="*/ 1155457 w 1889942"/>
              <a:gd name="connsiteY1322" fmla="*/ 1772631 h 1828799"/>
              <a:gd name="connsiteX1323" fmla="*/ 1165518 w 1889942"/>
              <a:gd name="connsiteY1323" fmla="*/ 1772631 h 1828799"/>
              <a:gd name="connsiteX1324" fmla="*/ 1174142 w 1889942"/>
              <a:gd name="connsiteY1324" fmla="*/ 1765511 h 1828799"/>
              <a:gd name="connsiteX1325" fmla="*/ 1175580 w 1889942"/>
              <a:gd name="connsiteY1325" fmla="*/ 1764087 h 1828799"/>
              <a:gd name="connsiteX1326" fmla="*/ 1161207 w 1889942"/>
              <a:gd name="connsiteY1326" fmla="*/ 1764087 h 1828799"/>
              <a:gd name="connsiteX1327" fmla="*/ 1145396 w 1889942"/>
              <a:gd name="connsiteY1327" fmla="*/ 1771207 h 1828799"/>
              <a:gd name="connsiteX1328" fmla="*/ 1109463 w 1889942"/>
              <a:gd name="connsiteY1328" fmla="*/ 1772631 h 1828799"/>
              <a:gd name="connsiteX1329" fmla="*/ 1102276 w 1889942"/>
              <a:gd name="connsiteY1329" fmla="*/ 1771207 h 1828799"/>
              <a:gd name="connsiteX1330" fmla="*/ 1092215 w 1889942"/>
              <a:gd name="connsiteY1330" fmla="*/ 1779751 h 1828799"/>
              <a:gd name="connsiteX1331" fmla="*/ 1082154 w 1889942"/>
              <a:gd name="connsiteY1331" fmla="*/ 1785447 h 1828799"/>
              <a:gd name="connsiteX1332" fmla="*/ 1082154 w 1889942"/>
              <a:gd name="connsiteY1332" fmla="*/ 1786871 h 1828799"/>
              <a:gd name="connsiteX1333" fmla="*/ 1074967 w 1889942"/>
              <a:gd name="connsiteY1333" fmla="*/ 1788295 h 1828799"/>
              <a:gd name="connsiteX1334" fmla="*/ 1073530 w 1889942"/>
              <a:gd name="connsiteY1334" fmla="*/ 1788295 h 1828799"/>
              <a:gd name="connsiteX1335" fmla="*/ 1067780 w 1889942"/>
              <a:gd name="connsiteY1335" fmla="*/ 1782599 h 1828799"/>
              <a:gd name="connsiteX1336" fmla="*/ 1067780 w 1889942"/>
              <a:gd name="connsiteY1336" fmla="*/ 1781175 h 1828799"/>
              <a:gd name="connsiteX1337" fmla="*/ 1067780 w 1889942"/>
              <a:gd name="connsiteY1337" fmla="*/ 1779751 h 1828799"/>
              <a:gd name="connsiteX1338" fmla="*/ 1066343 w 1889942"/>
              <a:gd name="connsiteY1338" fmla="*/ 1778327 h 1828799"/>
              <a:gd name="connsiteX1339" fmla="*/ 1067780 w 1889942"/>
              <a:gd name="connsiteY1339" fmla="*/ 1776903 h 1828799"/>
              <a:gd name="connsiteX1340" fmla="*/ 1041908 w 1889942"/>
              <a:gd name="connsiteY1340" fmla="*/ 1779751 h 1828799"/>
              <a:gd name="connsiteX1341" fmla="*/ 1023223 w 1889942"/>
              <a:gd name="connsiteY1341" fmla="*/ 1775479 h 1828799"/>
              <a:gd name="connsiteX1342" fmla="*/ 1014599 w 1889942"/>
              <a:gd name="connsiteY1342" fmla="*/ 1779751 h 1828799"/>
              <a:gd name="connsiteX1343" fmla="*/ 995914 w 1889942"/>
              <a:gd name="connsiteY1343" fmla="*/ 1792567 h 1828799"/>
              <a:gd name="connsiteX1344" fmla="*/ 968605 w 1889942"/>
              <a:gd name="connsiteY1344" fmla="*/ 1803959 h 1828799"/>
              <a:gd name="connsiteX1345" fmla="*/ 959981 w 1889942"/>
              <a:gd name="connsiteY1345" fmla="*/ 1805383 h 1828799"/>
              <a:gd name="connsiteX1346" fmla="*/ 968605 w 1889942"/>
              <a:gd name="connsiteY1346" fmla="*/ 1805383 h 1828799"/>
              <a:gd name="connsiteX1347" fmla="*/ 991602 w 1889942"/>
              <a:gd name="connsiteY1347" fmla="*/ 1803959 h 1828799"/>
              <a:gd name="connsiteX1348" fmla="*/ 1001663 w 1889942"/>
              <a:gd name="connsiteY1348" fmla="*/ 1801111 h 1828799"/>
              <a:gd name="connsiteX1349" fmla="*/ 1000226 w 1889942"/>
              <a:gd name="connsiteY1349" fmla="*/ 1798263 h 1828799"/>
              <a:gd name="connsiteX1350" fmla="*/ 997351 w 1889942"/>
              <a:gd name="connsiteY1350" fmla="*/ 1798263 h 1828799"/>
              <a:gd name="connsiteX1351" fmla="*/ 995914 w 1889942"/>
              <a:gd name="connsiteY1351" fmla="*/ 1798263 h 1828799"/>
              <a:gd name="connsiteX1352" fmla="*/ 994476 w 1889942"/>
              <a:gd name="connsiteY1352" fmla="*/ 1796839 h 1828799"/>
              <a:gd name="connsiteX1353" fmla="*/ 995914 w 1889942"/>
              <a:gd name="connsiteY1353" fmla="*/ 1795415 h 1828799"/>
              <a:gd name="connsiteX1354" fmla="*/ 997351 w 1889942"/>
              <a:gd name="connsiteY1354" fmla="*/ 1795415 h 1828799"/>
              <a:gd name="connsiteX1355" fmla="*/ 998789 w 1889942"/>
              <a:gd name="connsiteY1355" fmla="*/ 1795415 h 1828799"/>
              <a:gd name="connsiteX1356" fmla="*/ 1001663 w 1889942"/>
              <a:gd name="connsiteY1356" fmla="*/ 1795415 h 1828799"/>
              <a:gd name="connsiteX1357" fmla="*/ 1001663 w 1889942"/>
              <a:gd name="connsiteY1357" fmla="*/ 1793991 h 1828799"/>
              <a:gd name="connsiteX1358" fmla="*/ 1014599 w 1889942"/>
              <a:gd name="connsiteY1358" fmla="*/ 1792567 h 1828799"/>
              <a:gd name="connsiteX1359" fmla="*/ 1013162 w 1889942"/>
              <a:gd name="connsiteY1359" fmla="*/ 1796839 h 1828799"/>
              <a:gd name="connsiteX1360" fmla="*/ 1027535 w 1889942"/>
              <a:gd name="connsiteY1360" fmla="*/ 1798263 h 1828799"/>
              <a:gd name="connsiteX1361" fmla="*/ 1026098 w 1889942"/>
              <a:gd name="connsiteY1361" fmla="*/ 1802535 h 1828799"/>
              <a:gd name="connsiteX1362" fmla="*/ 1030410 w 1889942"/>
              <a:gd name="connsiteY1362" fmla="*/ 1802535 h 1828799"/>
              <a:gd name="connsiteX1363" fmla="*/ 1036159 w 1889942"/>
              <a:gd name="connsiteY1363" fmla="*/ 1802535 h 1828799"/>
              <a:gd name="connsiteX1364" fmla="*/ 1037596 w 1889942"/>
              <a:gd name="connsiteY1364" fmla="*/ 1803959 h 1828799"/>
              <a:gd name="connsiteX1365" fmla="*/ 1034722 w 1889942"/>
              <a:gd name="connsiteY1365" fmla="*/ 1803959 h 1828799"/>
              <a:gd name="connsiteX1366" fmla="*/ 1030410 w 1889942"/>
              <a:gd name="connsiteY1366" fmla="*/ 1803959 h 1828799"/>
              <a:gd name="connsiteX1367" fmla="*/ 1024660 w 1889942"/>
              <a:gd name="connsiteY1367" fmla="*/ 1805383 h 1828799"/>
              <a:gd name="connsiteX1368" fmla="*/ 1024660 w 1889942"/>
              <a:gd name="connsiteY1368" fmla="*/ 1818199 h 1828799"/>
              <a:gd name="connsiteX1369" fmla="*/ 1026098 w 1889942"/>
              <a:gd name="connsiteY1369" fmla="*/ 1821047 h 1828799"/>
              <a:gd name="connsiteX1370" fmla="*/ 1034722 w 1889942"/>
              <a:gd name="connsiteY1370" fmla="*/ 1821047 h 1828799"/>
              <a:gd name="connsiteX1371" fmla="*/ 1040471 w 1889942"/>
              <a:gd name="connsiteY1371" fmla="*/ 1821047 h 1828799"/>
              <a:gd name="connsiteX1372" fmla="*/ 1041908 w 1889942"/>
              <a:gd name="connsiteY1372" fmla="*/ 1819623 h 1828799"/>
              <a:gd name="connsiteX1373" fmla="*/ 1043346 w 1889942"/>
              <a:gd name="connsiteY1373" fmla="*/ 1819623 h 1828799"/>
              <a:gd name="connsiteX1374" fmla="*/ 1044783 w 1889942"/>
              <a:gd name="connsiteY1374" fmla="*/ 1819623 h 1828799"/>
              <a:gd name="connsiteX1375" fmla="*/ 1047658 w 1889942"/>
              <a:gd name="connsiteY1375" fmla="*/ 1818199 h 1828799"/>
              <a:gd name="connsiteX1376" fmla="*/ 1049095 w 1889942"/>
              <a:gd name="connsiteY1376" fmla="*/ 1818199 h 1828799"/>
              <a:gd name="connsiteX1377" fmla="*/ 1050532 w 1889942"/>
              <a:gd name="connsiteY1377" fmla="*/ 1819623 h 1828799"/>
              <a:gd name="connsiteX1378" fmla="*/ 1046220 w 1889942"/>
              <a:gd name="connsiteY1378" fmla="*/ 1822471 h 1828799"/>
              <a:gd name="connsiteX1379" fmla="*/ 1044783 w 1889942"/>
              <a:gd name="connsiteY1379" fmla="*/ 1822471 h 1828799"/>
              <a:gd name="connsiteX1380" fmla="*/ 1043346 w 1889942"/>
              <a:gd name="connsiteY1380" fmla="*/ 1826743 h 1828799"/>
              <a:gd name="connsiteX1381" fmla="*/ 1041908 w 1889942"/>
              <a:gd name="connsiteY1381" fmla="*/ 1828167 h 1828799"/>
              <a:gd name="connsiteX1382" fmla="*/ 1037596 w 1889942"/>
              <a:gd name="connsiteY1382" fmla="*/ 1828167 h 1828799"/>
              <a:gd name="connsiteX1383" fmla="*/ 1036159 w 1889942"/>
              <a:gd name="connsiteY1383" fmla="*/ 1825319 h 1828799"/>
              <a:gd name="connsiteX1384" fmla="*/ 1037596 w 1889942"/>
              <a:gd name="connsiteY1384" fmla="*/ 1823895 h 1828799"/>
              <a:gd name="connsiteX1385" fmla="*/ 1039034 w 1889942"/>
              <a:gd name="connsiteY1385" fmla="*/ 1822471 h 1828799"/>
              <a:gd name="connsiteX1386" fmla="*/ 1034722 w 1889942"/>
              <a:gd name="connsiteY1386" fmla="*/ 1822471 h 1828799"/>
              <a:gd name="connsiteX1387" fmla="*/ 1023223 w 1889942"/>
              <a:gd name="connsiteY1387" fmla="*/ 1822471 h 1828799"/>
              <a:gd name="connsiteX1388" fmla="*/ 1021786 w 1889942"/>
              <a:gd name="connsiteY1388" fmla="*/ 1818199 h 1828799"/>
              <a:gd name="connsiteX1389" fmla="*/ 1013162 w 1889942"/>
              <a:gd name="connsiteY1389" fmla="*/ 1818199 h 1828799"/>
              <a:gd name="connsiteX1390" fmla="*/ 1018911 w 1889942"/>
              <a:gd name="connsiteY1390" fmla="*/ 1815352 h 1828799"/>
              <a:gd name="connsiteX1391" fmla="*/ 1014599 w 1889942"/>
              <a:gd name="connsiteY1391" fmla="*/ 1812503 h 1828799"/>
              <a:gd name="connsiteX1392" fmla="*/ 997351 w 1889942"/>
              <a:gd name="connsiteY1392" fmla="*/ 1826743 h 1828799"/>
              <a:gd name="connsiteX1393" fmla="*/ 981541 w 1889942"/>
              <a:gd name="connsiteY1393" fmla="*/ 1815352 h 1828799"/>
              <a:gd name="connsiteX1394" fmla="*/ 955669 w 1889942"/>
              <a:gd name="connsiteY1394" fmla="*/ 1819623 h 1828799"/>
              <a:gd name="connsiteX1395" fmla="*/ 947045 w 1889942"/>
              <a:gd name="connsiteY1395" fmla="*/ 1808231 h 1828799"/>
              <a:gd name="connsiteX1396" fmla="*/ 942733 w 1889942"/>
              <a:gd name="connsiteY1396" fmla="*/ 1809655 h 1828799"/>
              <a:gd name="connsiteX1397" fmla="*/ 935546 w 1889942"/>
              <a:gd name="connsiteY1397" fmla="*/ 1811079 h 1828799"/>
              <a:gd name="connsiteX1398" fmla="*/ 934109 w 1889942"/>
              <a:gd name="connsiteY1398" fmla="*/ 1809655 h 1828799"/>
              <a:gd name="connsiteX1399" fmla="*/ 935546 w 1889942"/>
              <a:gd name="connsiteY1399" fmla="*/ 1808231 h 1828799"/>
              <a:gd name="connsiteX1400" fmla="*/ 941296 w 1889942"/>
              <a:gd name="connsiteY1400" fmla="*/ 1806807 h 1828799"/>
              <a:gd name="connsiteX1401" fmla="*/ 942733 w 1889942"/>
              <a:gd name="connsiteY1401" fmla="*/ 1805383 h 1828799"/>
              <a:gd name="connsiteX1402" fmla="*/ 928359 w 1889942"/>
              <a:gd name="connsiteY1402" fmla="*/ 1798263 h 1828799"/>
              <a:gd name="connsiteX1403" fmla="*/ 928359 w 1889942"/>
              <a:gd name="connsiteY1403" fmla="*/ 1806807 h 1828799"/>
              <a:gd name="connsiteX1404" fmla="*/ 909674 w 1889942"/>
              <a:gd name="connsiteY1404" fmla="*/ 1801111 h 1828799"/>
              <a:gd name="connsiteX1405" fmla="*/ 902488 w 1889942"/>
              <a:gd name="connsiteY1405" fmla="*/ 1801111 h 1828799"/>
              <a:gd name="connsiteX1406" fmla="*/ 901050 w 1889942"/>
              <a:gd name="connsiteY1406" fmla="*/ 1799687 h 1828799"/>
              <a:gd name="connsiteX1407" fmla="*/ 902488 w 1889942"/>
              <a:gd name="connsiteY1407" fmla="*/ 1799687 h 1828799"/>
              <a:gd name="connsiteX1408" fmla="*/ 908237 w 1889942"/>
              <a:gd name="connsiteY1408" fmla="*/ 1799687 h 1828799"/>
              <a:gd name="connsiteX1409" fmla="*/ 913986 w 1889942"/>
              <a:gd name="connsiteY1409" fmla="*/ 1796839 h 1828799"/>
              <a:gd name="connsiteX1410" fmla="*/ 898176 w 1889942"/>
              <a:gd name="connsiteY1410" fmla="*/ 1796839 h 1828799"/>
              <a:gd name="connsiteX1411" fmla="*/ 895301 w 1889942"/>
              <a:gd name="connsiteY1411" fmla="*/ 1792567 h 1828799"/>
              <a:gd name="connsiteX1412" fmla="*/ 880928 w 1889942"/>
              <a:gd name="connsiteY1412" fmla="*/ 1803959 h 1828799"/>
              <a:gd name="connsiteX1413" fmla="*/ 867992 w 1889942"/>
              <a:gd name="connsiteY1413" fmla="*/ 1802535 h 1828799"/>
              <a:gd name="connsiteX1414" fmla="*/ 859368 w 1889942"/>
              <a:gd name="connsiteY1414" fmla="*/ 1792567 h 1828799"/>
              <a:gd name="connsiteX1415" fmla="*/ 853618 w 1889942"/>
              <a:gd name="connsiteY1415" fmla="*/ 1796839 h 1828799"/>
              <a:gd name="connsiteX1416" fmla="*/ 859368 w 1889942"/>
              <a:gd name="connsiteY1416" fmla="*/ 1796839 h 1828799"/>
              <a:gd name="connsiteX1417" fmla="*/ 860805 w 1889942"/>
              <a:gd name="connsiteY1417" fmla="*/ 1798263 h 1828799"/>
              <a:gd name="connsiteX1418" fmla="*/ 859368 w 1889942"/>
              <a:gd name="connsiteY1418" fmla="*/ 1799687 h 1828799"/>
              <a:gd name="connsiteX1419" fmla="*/ 853618 w 1889942"/>
              <a:gd name="connsiteY1419" fmla="*/ 1798263 h 1828799"/>
              <a:gd name="connsiteX1420" fmla="*/ 833496 w 1889942"/>
              <a:gd name="connsiteY1420" fmla="*/ 1798263 h 1828799"/>
              <a:gd name="connsiteX1421" fmla="*/ 833496 w 1889942"/>
              <a:gd name="connsiteY1421" fmla="*/ 1793991 h 1828799"/>
              <a:gd name="connsiteX1422" fmla="*/ 830621 w 1889942"/>
              <a:gd name="connsiteY1422" fmla="*/ 1793991 h 1828799"/>
              <a:gd name="connsiteX1423" fmla="*/ 821997 w 1889942"/>
              <a:gd name="connsiteY1423" fmla="*/ 1789719 h 1828799"/>
              <a:gd name="connsiteX1424" fmla="*/ 820560 w 1889942"/>
              <a:gd name="connsiteY1424" fmla="*/ 1786871 h 1828799"/>
              <a:gd name="connsiteX1425" fmla="*/ 810499 w 1889942"/>
              <a:gd name="connsiteY1425" fmla="*/ 1785447 h 1828799"/>
              <a:gd name="connsiteX1426" fmla="*/ 807624 w 1889942"/>
              <a:gd name="connsiteY1426" fmla="*/ 1792567 h 1828799"/>
              <a:gd name="connsiteX1427" fmla="*/ 816248 w 1889942"/>
              <a:gd name="connsiteY1427" fmla="*/ 1795415 h 1828799"/>
              <a:gd name="connsiteX1428" fmla="*/ 823435 w 1889942"/>
              <a:gd name="connsiteY1428" fmla="*/ 1796839 h 1828799"/>
              <a:gd name="connsiteX1429" fmla="*/ 833496 w 1889942"/>
              <a:gd name="connsiteY1429" fmla="*/ 1798263 h 1828799"/>
              <a:gd name="connsiteX1430" fmla="*/ 836371 w 1889942"/>
              <a:gd name="connsiteY1430" fmla="*/ 1801111 h 1828799"/>
              <a:gd name="connsiteX1431" fmla="*/ 832059 w 1889942"/>
              <a:gd name="connsiteY1431" fmla="*/ 1802535 h 1828799"/>
              <a:gd name="connsiteX1432" fmla="*/ 823435 w 1889942"/>
              <a:gd name="connsiteY1432" fmla="*/ 1801111 h 1828799"/>
              <a:gd name="connsiteX1433" fmla="*/ 816248 w 1889942"/>
              <a:gd name="connsiteY1433" fmla="*/ 1799687 h 1828799"/>
              <a:gd name="connsiteX1434" fmla="*/ 799000 w 1889942"/>
              <a:gd name="connsiteY1434" fmla="*/ 1796839 h 1828799"/>
              <a:gd name="connsiteX1435" fmla="*/ 800438 w 1889942"/>
              <a:gd name="connsiteY1435" fmla="*/ 1795415 h 1828799"/>
              <a:gd name="connsiteX1436" fmla="*/ 794688 w 1889942"/>
              <a:gd name="connsiteY1436" fmla="*/ 1795415 h 1828799"/>
              <a:gd name="connsiteX1437" fmla="*/ 780315 w 1889942"/>
              <a:gd name="connsiteY1437" fmla="*/ 1795415 h 1828799"/>
              <a:gd name="connsiteX1438" fmla="*/ 765942 w 1889942"/>
              <a:gd name="connsiteY1438" fmla="*/ 1792567 h 1828799"/>
              <a:gd name="connsiteX1439" fmla="*/ 760192 w 1889942"/>
              <a:gd name="connsiteY1439" fmla="*/ 1791143 h 1828799"/>
              <a:gd name="connsiteX1440" fmla="*/ 757318 w 1889942"/>
              <a:gd name="connsiteY1440" fmla="*/ 1788295 h 1828799"/>
              <a:gd name="connsiteX1441" fmla="*/ 761630 w 1889942"/>
              <a:gd name="connsiteY1441" fmla="*/ 1786871 h 1828799"/>
              <a:gd name="connsiteX1442" fmla="*/ 765942 w 1889942"/>
              <a:gd name="connsiteY1442" fmla="*/ 1788295 h 1828799"/>
              <a:gd name="connsiteX1443" fmla="*/ 773128 w 1889942"/>
              <a:gd name="connsiteY1443" fmla="*/ 1782599 h 1828799"/>
              <a:gd name="connsiteX1444" fmla="*/ 735758 w 1889942"/>
              <a:gd name="connsiteY1444" fmla="*/ 1774055 h 1828799"/>
              <a:gd name="connsiteX1445" fmla="*/ 718510 w 1889942"/>
              <a:gd name="connsiteY1445" fmla="*/ 1772631 h 1828799"/>
              <a:gd name="connsiteX1446" fmla="*/ 719947 w 1889942"/>
              <a:gd name="connsiteY1446" fmla="*/ 1774055 h 1828799"/>
              <a:gd name="connsiteX1447" fmla="*/ 721385 w 1889942"/>
              <a:gd name="connsiteY1447" fmla="*/ 1779751 h 1828799"/>
              <a:gd name="connsiteX1448" fmla="*/ 725697 w 1889942"/>
              <a:gd name="connsiteY1448" fmla="*/ 1779751 h 1828799"/>
              <a:gd name="connsiteX1449" fmla="*/ 735758 w 1889942"/>
              <a:gd name="connsiteY1449" fmla="*/ 1785447 h 1828799"/>
              <a:gd name="connsiteX1450" fmla="*/ 734321 w 1889942"/>
              <a:gd name="connsiteY1450" fmla="*/ 1786871 h 1828799"/>
              <a:gd name="connsiteX1451" fmla="*/ 731446 w 1889942"/>
              <a:gd name="connsiteY1451" fmla="*/ 1786871 h 1828799"/>
              <a:gd name="connsiteX1452" fmla="*/ 727134 w 1889942"/>
              <a:gd name="connsiteY1452" fmla="*/ 1791143 h 1828799"/>
              <a:gd name="connsiteX1453" fmla="*/ 724259 w 1889942"/>
              <a:gd name="connsiteY1453" fmla="*/ 1784023 h 1828799"/>
              <a:gd name="connsiteX1454" fmla="*/ 717073 w 1889942"/>
              <a:gd name="connsiteY1454" fmla="*/ 1781175 h 1828799"/>
              <a:gd name="connsiteX1455" fmla="*/ 715635 w 1889942"/>
              <a:gd name="connsiteY1455" fmla="*/ 1779751 h 1828799"/>
              <a:gd name="connsiteX1456" fmla="*/ 715635 w 1889942"/>
              <a:gd name="connsiteY1456" fmla="*/ 1775479 h 1828799"/>
              <a:gd name="connsiteX1457" fmla="*/ 708449 w 1889942"/>
              <a:gd name="connsiteY1457" fmla="*/ 1774055 h 1828799"/>
              <a:gd name="connsiteX1458" fmla="*/ 707011 w 1889942"/>
              <a:gd name="connsiteY1458" fmla="*/ 1774055 h 1828799"/>
              <a:gd name="connsiteX1459" fmla="*/ 702699 w 1889942"/>
              <a:gd name="connsiteY1459" fmla="*/ 1772631 h 1828799"/>
              <a:gd name="connsiteX1460" fmla="*/ 702699 w 1889942"/>
              <a:gd name="connsiteY1460" fmla="*/ 1769783 h 1828799"/>
              <a:gd name="connsiteX1461" fmla="*/ 698388 w 1889942"/>
              <a:gd name="connsiteY1461" fmla="*/ 1769783 h 1828799"/>
              <a:gd name="connsiteX1462" fmla="*/ 699825 w 1889942"/>
              <a:gd name="connsiteY1462" fmla="*/ 1771207 h 1828799"/>
              <a:gd name="connsiteX1463" fmla="*/ 701262 w 1889942"/>
              <a:gd name="connsiteY1463" fmla="*/ 1771207 h 1828799"/>
              <a:gd name="connsiteX1464" fmla="*/ 701262 w 1889942"/>
              <a:gd name="connsiteY1464" fmla="*/ 1774055 h 1828799"/>
              <a:gd name="connsiteX1465" fmla="*/ 696950 w 1889942"/>
              <a:gd name="connsiteY1465" fmla="*/ 1774055 h 1828799"/>
              <a:gd name="connsiteX1466" fmla="*/ 695513 w 1889942"/>
              <a:gd name="connsiteY1466" fmla="*/ 1772631 h 1828799"/>
              <a:gd name="connsiteX1467" fmla="*/ 672516 w 1889942"/>
              <a:gd name="connsiteY1467" fmla="*/ 1768359 h 1828799"/>
              <a:gd name="connsiteX1468" fmla="*/ 669641 w 1889942"/>
              <a:gd name="connsiteY1468" fmla="*/ 1761239 h 1828799"/>
              <a:gd name="connsiteX1469" fmla="*/ 633708 w 1889942"/>
              <a:gd name="connsiteY1469" fmla="*/ 1745575 h 1828799"/>
              <a:gd name="connsiteX1470" fmla="*/ 619334 w 1889942"/>
              <a:gd name="connsiteY1470" fmla="*/ 1742727 h 1828799"/>
              <a:gd name="connsiteX1471" fmla="*/ 612148 w 1889942"/>
              <a:gd name="connsiteY1471" fmla="*/ 1738455 h 1828799"/>
              <a:gd name="connsiteX1472" fmla="*/ 610710 w 1889942"/>
              <a:gd name="connsiteY1472" fmla="*/ 1738455 h 1828799"/>
              <a:gd name="connsiteX1473" fmla="*/ 599212 w 1889942"/>
              <a:gd name="connsiteY1473" fmla="*/ 1739879 h 1828799"/>
              <a:gd name="connsiteX1474" fmla="*/ 569028 w 1889942"/>
              <a:gd name="connsiteY1474" fmla="*/ 1728487 h 1828799"/>
              <a:gd name="connsiteX1475" fmla="*/ 546031 w 1889942"/>
              <a:gd name="connsiteY1475" fmla="*/ 1714247 h 1828799"/>
              <a:gd name="connsiteX1476" fmla="*/ 497162 w 1889942"/>
              <a:gd name="connsiteY1476" fmla="*/ 1694311 h 1828799"/>
              <a:gd name="connsiteX1477" fmla="*/ 465540 w 1889942"/>
              <a:gd name="connsiteY1477" fmla="*/ 1672951 h 1828799"/>
              <a:gd name="connsiteX1478" fmla="*/ 459791 w 1889942"/>
              <a:gd name="connsiteY1478" fmla="*/ 1670103 h 1828799"/>
              <a:gd name="connsiteX1479" fmla="*/ 458354 w 1889942"/>
              <a:gd name="connsiteY1479" fmla="*/ 1668679 h 1828799"/>
              <a:gd name="connsiteX1480" fmla="*/ 454042 w 1889942"/>
              <a:gd name="connsiteY1480" fmla="*/ 1665831 h 1828799"/>
              <a:gd name="connsiteX1481" fmla="*/ 455479 w 1889942"/>
              <a:gd name="connsiteY1481" fmla="*/ 1664407 h 1828799"/>
              <a:gd name="connsiteX1482" fmla="*/ 454042 w 1889942"/>
              <a:gd name="connsiteY1482" fmla="*/ 1662983 h 1828799"/>
              <a:gd name="connsiteX1483" fmla="*/ 452604 w 1889942"/>
              <a:gd name="connsiteY1483" fmla="*/ 1661559 h 1828799"/>
              <a:gd name="connsiteX1484" fmla="*/ 448292 w 1889942"/>
              <a:gd name="connsiteY1484" fmla="*/ 1660135 h 1828799"/>
              <a:gd name="connsiteX1485" fmla="*/ 446855 w 1889942"/>
              <a:gd name="connsiteY1485" fmla="*/ 1658711 h 1828799"/>
              <a:gd name="connsiteX1486" fmla="*/ 443980 w 1889942"/>
              <a:gd name="connsiteY1486" fmla="*/ 1657287 h 1828799"/>
              <a:gd name="connsiteX1487" fmla="*/ 437403 w 1889942"/>
              <a:gd name="connsiteY1487" fmla="*/ 1653214 h 1828799"/>
              <a:gd name="connsiteX1488" fmla="*/ 439001 w 1889942"/>
              <a:gd name="connsiteY1488" fmla="*/ 1654505 h 1828799"/>
              <a:gd name="connsiteX1489" fmla="*/ 443966 w 1889942"/>
              <a:gd name="connsiteY1489" fmla="*/ 1658517 h 1828799"/>
              <a:gd name="connsiteX1490" fmla="*/ 432514 w 1889942"/>
              <a:gd name="connsiteY1490" fmla="*/ 1655741 h 1828799"/>
              <a:gd name="connsiteX1491" fmla="*/ 432873 w 1889942"/>
              <a:gd name="connsiteY1491" fmla="*/ 1655221 h 1828799"/>
              <a:gd name="connsiteX1492" fmla="*/ 435193 w 1889942"/>
              <a:gd name="connsiteY1492" fmla="*/ 1651846 h 1828799"/>
              <a:gd name="connsiteX1493" fmla="*/ 432482 w 1889942"/>
              <a:gd name="connsiteY1493" fmla="*/ 1650167 h 1828799"/>
              <a:gd name="connsiteX1494" fmla="*/ 428170 w 1889942"/>
              <a:gd name="connsiteY1494" fmla="*/ 1647319 h 1828799"/>
              <a:gd name="connsiteX1495" fmla="*/ 397986 w 1889942"/>
              <a:gd name="connsiteY1495" fmla="*/ 1630231 h 1828799"/>
              <a:gd name="connsiteX1496" fmla="*/ 364928 w 1889942"/>
              <a:gd name="connsiteY1496" fmla="*/ 1611719 h 1828799"/>
              <a:gd name="connsiteX1497" fmla="*/ 390799 w 1889942"/>
              <a:gd name="connsiteY1497" fmla="*/ 1635927 h 1828799"/>
              <a:gd name="connsiteX1498" fmla="*/ 420983 w 1889942"/>
              <a:gd name="connsiteY1498" fmla="*/ 1654439 h 1828799"/>
              <a:gd name="connsiteX1499" fmla="*/ 418109 w 1889942"/>
              <a:gd name="connsiteY1499" fmla="*/ 1662983 h 1828799"/>
              <a:gd name="connsiteX1500" fmla="*/ 395111 w 1889942"/>
              <a:gd name="connsiteY1500" fmla="*/ 1648743 h 1828799"/>
              <a:gd name="connsiteX1501" fmla="*/ 376426 w 1889942"/>
              <a:gd name="connsiteY1501" fmla="*/ 1640199 h 1828799"/>
              <a:gd name="connsiteX1502" fmla="*/ 353429 w 1889942"/>
              <a:gd name="connsiteY1502" fmla="*/ 1621687 h 1828799"/>
              <a:gd name="connsiteX1503" fmla="*/ 331869 w 1889942"/>
              <a:gd name="connsiteY1503" fmla="*/ 1606023 h 1828799"/>
              <a:gd name="connsiteX1504" fmla="*/ 334744 w 1889942"/>
              <a:gd name="connsiteY1504" fmla="*/ 1601751 h 1828799"/>
              <a:gd name="connsiteX1505" fmla="*/ 307434 w 1889942"/>
              <a:gd name="connsiteY1505" fmla="*/ 1584663 h 1828799"/>
              <a:gd name="connsiteX1506" fmla="*/ 305997 w 1889942"/>
              <a:gd name="connsiteY1506" fmla="*/ 1576119 h 1828799"/>
              <a:gd name="connsiteX1507" fmla="*/ 301685 w 1889942"/>
              <a:gd name="connsiteY1507" fmla="*/ 1570423 h 1828799"/>
              <a:gd name="connsiteX1508" fmla="*/ 298811 w 1889942"/>
              <a:gd name="connsiteY1508" fmla="*/ 1567575 h 1828799"/>
              <a:gd name="connsiteX1509" fmla="*/ 290187 w 1889942"/>
              <a:gd name="connsiteY1509" fmla="*/ 1567575 h 1828799"/>
              <a:gd name="connsiteX1510" fmla="*/ 285875 w 1889942"/>
              <a:gd name="connsiteY1510" fmla="*/ 1557607 h 1828799"/>
              <a:gd name="connsiteX1511" fmla="*/ 257128 w 1889942"/>
              <a:gd name="connsiteY1511" fmla="*/ 1529127 h 1828799"/>
              <a:gd name="connsiteX1512" fmla="*/ 225507 w 1889942"/>
              <a:gd name="connsiteY1512" fmla="*/ 1500646 h 1828799"/>
              <a:gd name="connsiteX1513" fmla="*/ 226944 w 1889942"/>
              <a:gd name="connsiteY1513" fmla="*/ 1500646 h 1828799"/>
              <a:gd name="connsiteX1514" fmla="*/ 219758 w 1889942"/>
              <a:gd name="connsiteY1514" fmla="*/ 1489255 h 1828799"/>
              <a:gd name="connsiteX1515" fmla="*/ 218320 w 1889942"/>
              <a:gd name="connsiteY1515" fmla="*/ 1484983 h 1828799"/>
              <a:gd name="connsiteX1516" fmla="*/ 215446 w 1889942"/>
              <a:gd name="connsiteY1516" fmla="*/ 1484983 h 1828799"/>
              <a:gd name="connsiteX1517" fmla="*/ 215446 w 1889942"/>
              <a:gd name="connsiteY1517" fmla="*/ 1482134 h 1828799"/>
              <a:gd name="connsiteX1518" fmla="*/ 201072 w 1889942"/>
              <a:gd name="connsiteY1518" fmla="*/ 1462199 h 1828799"/>
              <a:gd name="connsiteX1519" fmla="*/ 196760 w 1889942"/>
              <a:gd name="connsiteY1519" fmla="*/ 1455078 h 1828799"/>
              <a:gd name="connsiteX1520" fmla="*/ 180950 w 1889942"/>
              <a:gd name="connsiteY1520" fmla="*/ 1443686 h 1828799"/>
              <a:gd name="connsiteX1521" fmla="*/ 166577 w 1889942"/>
              <a:gd name="connsiteY1521" fmla="*/ 1430870 h 1828799"/>
              <a:gd name="connsiteX1522" fmla="*/ 169451 w 1889942"/>
              <a:gd name="connsiteY1522" fmla="*/ 1422326 h 1828799"/>
              <a:gd name="connsiteX1523" fmla="*/ 140705 w 1889942"/>
              <a:gd name="connsiteY1523" fmla="*/ 1379606 h 1828799"/>
              <a:gd name="connsiteX1524" fmla="*/ 120582 w 1889942"/>
              <a:gd name="connsiteY1524" fmla="*/ 1338310 h 1828799"/>
              <a:gd name="connsiteX1525" fmla="*/ 122020 w 1889942"/>
              <a:gd name="connsiteY1525" fmla="*/ 1338310 h 1828799"/>
              <a:gd name="connsiteX1526" fmla="*/ 117708 w 1889942"/>
              <a:gd name="connsiteY1526" fmla="*/ 1332614 h 1828799"/>
              <a:gd name="connsiteX1527" fmla="*/ 101897 w 1889942"/>
              <a:gd name="connsiteY1527" fmla="*/ 1315526 h 1828799"/>
              <a:gd name="connsiteX1528" fmla="*/ 103334 w 1889942"/>
              <a:gd name="connsiteY1528" fmla="*/ 1308406 h 1828799"/>
              <a:gd name="connsiteX1529" fmla="*/ 104772 w 1889942"/>
              <a:gd name="connsiteY1529" fmla="*/ 1308406 h 1828799"/>
              <a:gd name="connsiteX1530" fmla="*/ 103334 w 1889942"/>
              <a:gd name="connsiteY1530" fmla="*/ 1306982 h 1828799"/>
              <a:gd name="connsiteX1531" fmla="*/ 103334 w 1889942"/>
              <a:gd name="connsiteY1531" fmla="*/ 1301286 h 1828799"/>
              <a:gd name="connsiteX1532" fmla="*/ 107646 w 1889942"/>
              <a:gd name="connsiteY1532" fmla="*/ 1304134 h 1828799"/>
              <a:gd name="connsiteX1533" fmla="*/ 110521 w 1889942"/>
              <a:gd name="connsiteY1533" fmla="*/ 1308406 h 1828799"/>
              <a:gd name="connsiteX1534" fmla="*/ 114833 w 1889942"/>
              <a:gd name="connsiteY1534" fmla="*/ 1314102 h 1828799"/>
              <a:gd name="connsiteX1535" fmla="*/ 122020 w 1889942"/>
              <a:gd name="connsiteY1535" fmla="*/ 1329766 h 1828799"/>
              <a:gd name="connsiteX1536" fmla="*/ 124894 w 1889942"/>
              <a:gd name="connsiteY1536" fmla="*/ 1335462 h 1828799"/>
              <a:gd name="connsiteX1537" fmla="*/ 136393 w 1889942"/>
              <a:gd name="connsiteY1537" fmla="*/ 1349702 h 1828799"/>
              <a:gd name="connsiteX1538" fmla="*/ 143579 w 1889942"/>
              <a:gd name="connsiteY1538" fmla="*/ 1368214 h 1828799"/>
              <a:gd name="connsiteX1539" fmla="*/ 152203 w 1889942"/>
              <a:gd name="connsiteY1539" fmla="*/ 1376758 h 1828799"/>
              <a:gd name="connsiteX1540" fmla="*/ 156515 w 1889942"/>
              <a:gd name="connsiteY1540" fmla="*/ 1386726 h 1828799"/>
              <a:gd name="connsiteX1541" fmla="*/ 165139 w 1889942"/>
              <a:gd name="connsiteY1541" fmla="*/ 1393846 h 1828799"/>
              <a:gd name="connsiteX1542" fmla="*/ 179513 w 1889942"/>
              <a:gd name="connsiteY1542" fmla="*/ 1418054 h 1828799"/>
              <a:gd name="connsiteX1543" fmla="*/ 180950 w 1889942"/>
              <a:gd name="connsiteY1543" fmla="*/ 1419478 h 1828799"/>
              <a:gd name="connsiteX1544" fmla="*/ 186699 w 1889942"/>
              <a:gd name="connsiteY1544" fmla="*/ 1423750 h 1828799"/>
              <a:gd name="connsiteX1545" fmla="*/ 185262 w 1889942"/>
              <a:gd name="connsiteY1545" fmla="*/ 1432294 h 1828799"/>
              <a:gd name="connsiteX1546" fmla="*/ 199635 w 1889942"/>
              <a:gd name="connsiteY1546" fmla="*/ 1452230 h 1828799"/>
              <a:gd name="connsiteX1547" fmla="*/ 205384 w 1889942"/>
              <a:gd name="connsiteY1547" fmla="*/ 1459350 h 1828799"/>
              <a:gd name="connsiteX1548" fmla="*/ 221195 w 1889942"/>
              <a:gd name="connsiteY1548" fmla="*/ 1469318 h 1828799"/>
              <a:gd name="connsiteX1549" fmla="*/ 216883 w 1889942"/>
              <a:gd name="connsiteY1549" fmla="*/ 1469318 h 1828799"/>
              <a:gd name="connsiteX1550" fmla="*/ 237005 w 1889942"/>
              <a:gd name="connsiteY1550" fmla="*/ 1492102 h 1828799"/>
              <a:gd name="connsiteX1551" fmla="*/ 255691 w 1889942"/>
              <a:gd name="connsiteY1551" fmla="*/ 1509191 h 1828799"/>
              <a:gd name="connsiteX1552" fmla="*/ 261440 w 1889942"/>
              <a:gd name="connsiteY1552" fmla="*/ 1522006 h 1828799"/>
              <a:gd name="connsiteX1553" fmla="*/ 275813 w 1889942"/>
              <a:gd name="connsiteY1553" fmla="*/ 1531975 h 1828799"/>
              <a:gd name="connsiteX1554" fmla="*/ 275813 w 1889942"/>
              <a:gd name="connsiteY1554" fmla="*/ 1530551 h 1828799"/>
              <a:gd name="connsiteX1555" fmla="*/ 261440 w 1889942"/>
              <a:gd name="connsiteY1555" fmla="*/ 1512039 h 1828799"/>
              <a:gd name="connsiteX1556" fmla="*/ 249942 w 1889942"/>
              <a:gd name="connsiteY1556" fmla="*/ 1494950 h 1828799"/>
              <a:gd name="connsiteX1557" fmla="*/ 247067 w 1889942"/>
              <a:gd name="connsiteY1557" fmla="*/ 1492102 h 1828799"/>
              <a:gd name="connsiteX1558" fmla="*/ 247067 w 1889942"/>
              <a:gd name="connsiteY1558" fmla="*/ 1490679 h 1828799"/>
              <a:gd name="connsiteX1559" fmla="*/ 211134 w 1889942"/>
              <a:gd name="connsiteY1559" fmla="*/ 1446534 h 1828799"/>
              <a:gd name="connsiteX1560" fmla="*/ 212571 w 1889942"/>
              <a:gd name="connsiteY1560" fmla="*/ 1446534 h 1828799"/>
              <a:gd name="connsiteX1561" fmla="*/ 205384 w 1889942"/>
              <a:gd name="connsiteY1561" fmla="*/ 1437990 h 1828799"/>
              <a:gd name="connsiteX1562" fmla="*/ 202510 w 1889942"/>
              <a:gd name="connsiteY1562" fmla="*/ 1433718 h 1828799"/>
              <a:gd name="connsiteX1563" fmla="*/ 169451 w 1889942"/>
              <a:gd name="connsiteY1563" fmla="*/ 1392422 h 1828799"/>
              <a:gd name="connsiteX1564" fmla="*/ 143579 w 1889942"/>
              <a:gd name="connsiteY1564" fmla="*/ 1345430 h 1828799"/>
              <a:gd name="connsiteX1565" fmla="*/ 140705 w 1889942"/>
              <a:gd name="connsiteY1565" fmla="*/ 1339734 h 1828799"/>
              <a:gd name="connsiteX1566" fmla="*/ 124894 w 1889942"/>
              <a:gd name="connsiteY1566" fmla="*/ 1309830 h 1828799"/>
              <a:gd name="connsiteX1567" fmla="*/ 123457 w 1889942"/>
              <a:gd name="connsiteY1567" fmla="*/ 1308406 h 1828799"/>
              <a:gd name="connsiteX1568" fmla="*/ 111958 w 1889942"/>
              <a:gd name="connsiteY1568" fmla="*/ 1285622 h 1828799"/>
              <a:gd name="connsiteX1569" fmla="*/ 107646 w 1889942"/>
              <a:gd name="connsiteY1569" fmla="*/ 1282774 h 1828799"/>
              <a:gd name="connsiteX1570" fmla="*/ 91836 w 1889942"/>
              <a:gd name="connsiteY1570" fmla="*/ 1242902 h 1828799"/>
              <a:gd name="connsiteX1571" fmla="*/ 77462 w 1889942"/>
              <a:gd name="connsiteY1571" fmla="*/ 1198757 h 1828799"/>
              <a:gd name="connsiteX1572" fmla="*/ 78900 w 1889942"/>
              <a:gd name="connsiteY1572" fmla="*/ 1198757 h 1828799"/>
              <a:gd name="connsiteX1573" fmla="*/ 74588 w 1889942"/>
              <a:gd name="connsiteY1573" fmla="*/ 1190214 h 1828799"/>
              <a:gd name="connsiteX1574" fmla="*/ 74588 w 1889942"/>
              <a:gd name="connsiteY1574" fmla="*/ 1188790 h 1828799"/>
              <a:gd name="connsiteX1575" fmla="*/ 76025 w 1889942"/>
              <a:gd name="connsiteY1575" fmla="*/ 1190214 h 1828799"/>
              <a:gd name="connsiteX1576" fmla="*/ 78900 w 1889942"/>
              <a:gd name="connsiteY1576" fmla="*/ 1197333 h 1828799"/>
              <a:gd name="connsiteX1577" fmla="*/ 84649 w 1889942"/>
              <a:gd name="connsiteY1577" fmla="*/ 1201606 h 1828799"/>
              <a:gd name="connsiteX1578" fmla="*/ 86087 w 1889942"/>
              <a:gd name="connsiteY1578" fmla="*/ 1200181 h 1828799"/>
              <a:gd name="connsiteX1579" fmla="*/ 87524 w 1889942"/>
              <a:gd name="connsiteY1579" fmla="*/ 1203030 h 1828799"/>
              <a:gd name="connsiteX1580" fmla="*/ 90398 w 1889942"/>
              <a:gd name="connsiteY1580" fmla="*/ 1210150 h 1828799"/>
              <a:gd name="connsiteX1581" fmla="*/ 87524 w 1889942"/>
              <a:gd name="connsiteY1581" fmla="*/ 1208726 h 1828799"/>
              <a:gd name="connsiteX1582" fmla="*/ 96148 w 1889942"/>
              <a:gd name="connsiteY1582" fmla="*/ 1232934 h 1828799"/>
              <a:gd name="connsiteX1583" fmla="*/ 100459 w 1889942"/>
              <a:gd name="connsiteY1583" fmla="*/ 1240054 h 1828799"/>
              <a:gd name="connsiteX1584" fmla="*/ 101897 w 1889942"/>
              <a:gd name="connsiteY1584" fmla="*/ 1238630 h 1828799"/>
              <a:gd name="connsiteX1585" fmla="*/ 103334 w 1889942"/>
              <a:gd name="connsiteY1585" fmla="*/ 1240054 h 1828799"/>
              <a:gd name="connsiteX1586" fmla="*/ 110521 w 1889942"/>
              <a:gd name="connsiteY1586" fmla="*/ 1255718 h 1828799"/>
              <a:gd name="connsiteX1587" fmla="*/ 114833 w 1889942"/>
              <a:gd name="connsiteY1587" fmla="*/ 1262838 h 1828799"/>
              <a:gd name="connsiteX1588" fmla="*/ 130643 w 1889942"/>
              <a:gd name="connsiteY1588" fmla="*/ 1272806 h 1828799"/>
              <a:gd name="connsiteX1589" fmla="*/ 134955 w 1889942"/>
              <a:gd name="connsiteY1589" fmla="*/ 1265686 h 1828799"/>
              <a:gd name="connsiteX1590" fmla="*/ 140705 w 1889942"/>
              <a:gd name="connsiteY1590" fmla="*/ 1275654 h 1828799"/>
              <a:gd name="connsiteX1591" fmla="*/ 132081 w 1889942"/>
              <a:gd name="connsiteY1591" fmla="*/ 1274230 h 1828799"/>
              <a:gd name="connsiteX1592" fmla="*/ 139267 w 1889942"/>
              <a:gd name="connsiteY1592" fmla="*/ 1289894 h 1828799"/>
              <a:gd name="connsiteX1593" fmla="*/ 134955 w 1889942"/>
              <a:gd name="connsiteY1593" fmla="*/ 1288470 h 1828799"/>
              <a:gd name="connsiteX1594" fmla="*/ 134955 w 1889942"/>
              <a:gd name="connsiteY1594" fmla="*/ 1289894 h 1828799"/>
              <a:gd name="connsiteX1595" fmla="*/ 134955 w 1889942"/>
              <a:gd name="connsiteY1595" fmla="*/ 1294166 h 1828799"/>
              <a:gd name="connsiteX1596" fmla="*/ 130643 w 1889942"/>
              <a:gd name="connsiteY1596" fmla="*/ 1291318 h 1828799"/>
              <a:gd name="connsiteX1597" fmla="*/ 129206 w 1889942"/>
              <a:gd name="connsiteY1597" fmla="*/ 1288470 h 1828799"/>
              <a:gd name="connsiteX1598" fmla="*/ 120582 w 1889942"/>
              <a:gd name="connsiteY1598" fmla="*/ 1274230 h 1828799"/>
              <a:gd name="connsiteX1599" fmla="*/ 116270 w 1889942"/>
              <a:gd name="connsiteY1599" fmla="*/ 1285622 h 1828799"/>
              <a:gd name="connsiteX1600" fmla="*/ 126332 w 1889942"/>
              <a:gd name="connsiteY1600" fmla="*/ 1305558 h 1828799"/>
              <a:gd name="connsiteX1601" fmla="*/ 127769 w 1889942"/>
              <a:gd name="connsiteY1601" fmla="*/ 1306982 h 1828799"/>
              <a:gd name="connsiteX1602" fmla="*/ 137830 w 1889942"/>
              <a:gd name="connsiteY1602" fmla="*/ 1315526 h 1828799"/>
              <a:gd name="connsiteX1603" fmla="*/ 132081 w 1889942"/>
              <a:gd name="connsiteY1603" fmla="*/ 1301286 h 1828799"/>
              <a:gd name="connsiteX1604" fmla="*/ 132081 w 1889942"/>
              <a:gd name="connsiteY1604" fmla="*/ 1297014 h 1828799"/>
              <a:gd name="connsiteX1605" fmla="*/ 136393 w 1889942"/>
              <a:gd name="connsiteY1605" fmla="*/ 1299862 h 1828799"/>
              <a:gd name="connsiteX1606" fmla="*/ 150766 w 1889942"/>
              <a:gd name="connsiteY1606" fmla="*/ 1324070 h 1828799"/>
              <a:gd name="connsiteX1607" fmla="*/ 162265 w 1889942"/>
              <a:gd name="connsiteY1607" fmla="*/ 1341158 h 1828799"/>
              <a:gd name="connsiteX1608" fmla="*/ 165139 w 1889942"/>
              <a:gd name="connsiteY1608" fmla="*/ 1349702 h 1828799"/>
              <a:gd name="connsiteX1609" fmla="*/ 168014 w 1889942"/>
              <a:gd name="connsiteY1609" fmla="*/ 1353974 h 1828799"/>
              <a:gd name="connsiteX1610" fmla="*/ 166577 w 1889942"/>
              <a:gd name="connsiteY1610" fmla="*/ 1356822 h 1828799"/>
              <a:gd name="connsiteX1611" fmla="*/ 163702 w 1889942"/>
              <a:gd name="connsiteY1611" fmla="*/ 1355398 h 1828799"/>
              <a:gd name="connsiteX1612" fmla="*/ 146454 w 1889942"/>
              <a:gd name="connsiteY1612" fmla="*/ 1328342 h 1828799"/>
              <a:gd name="connsiteX1613" fmla="*/ 140705 w 1889942"/>
              <a:gd name="connsiteY1613" fmla="*/ 1318374 h 1828799"/>
              <a:gd name="connsiteX1614" fmla="*/ 137830 w 1889942"/>
              <a:gd name="connsiteY1614" fmla="*/ 1322646 h 1828799"/>
              <a:gd name="connsiteX1615" fmla="*/ 145017 w 1889942"/>
              <a:gd name="connsiteY1615" fmla="*/ 1339734 h 1828799"/>
              <a:gd name="connsiteX1616" fmla="*/ 146454 w 1889942"/>
              <a:gd name="connsiteY1616" fmla="*/ 1341158 h 1828799"/>
              <a:gd name="connsiteX1617" fmla="*/ 159390 w 1889942"/>
              <a:gd name="connsiteY1617" fmla="*/ 1358246 h 1828799"/>
              <a:gd name="connsiteX1618" fmla="*/ 169451 w 1889942"/>
              <a:gd name="connsiteY1618" fmla="*/ 1366790 h 1828799"/>
              <a:gd name="connsiteX1619" fmla="*/ 180950 w 1889942"/>
              <a:gd name="connsiteY1619" fmla="*/ 1385302 h 1828799"/>
              <a:gd name="connsiteX1620" fmla="*/ 192449 w 1889942"/>
              <a:gd name="connsiteY1620" fmla="*/ 1396694 h 1828799"/>
              <a:gd name="connsiteX1621" fmla="*/ 188137 w 1889942"/>
              <a:gd name="connsiteY1621" fmla="*/ 1390998 h 1828799"/>
              <a:gd name="connsiteX1622" fmla="*/ 188137 w 1889942"/>
              <a:gd name="connsiteY1622" fmla="*/ 1388150 h 1828799"/>
              <a:gd name="connsiteX1623" fmla="*/ 191011 w 1889942"/>
              <a:gd name="connsiteY1623" fmla="*/ 1388150 h 1828799"/>
              <a:gd name="connsiteX1624" fmla="*/ 192449 w 1889942"/>
              <a:gd name="connsiteY1624" fmla="*/ 1390998 h 1828799"/>
              <a:gd name="connsiteX1625" fmla="*/ 196760 w 1889942"/>
              <a:gd name="connsiteY1625" fmla="*/ 1396694 h 1828799"/>
              <a:gd name="connsiteX1626" fmla="*/ 198198 w 1889942"/>
              <a:gd name="connsiteY1626" fmla="*/ 1398118 h 1828799"/>
              <a:gd name="connsiteX1627" fmla="*/ 195323 w 1889942"/>
              <a:gd name="connsiteY1627" fmla="*/ 1389574 h 1828799"/>
              <a:gd name="connsiteX1628" fmla="*/ 201072 w 1889942"/>
              <a:gd name="connsiteY1628" fmla="*/ 1395270 h 1828799"/>
              <a:gd name="connsiteX1629" fmla="*/ 203947 w 1889942"/>
              <a:gd name="connsiteY1629" fmla="*/ 1393846 h 1828799"/>
              <a:gd name="connsiteX1630" fmla="*/ 203947 w 1889942"/>
              <a:gd name="connsiteY1630" fmla="*/ 1386726 h 1828799"/>
              <a:gd name="connsiteX1631" fmla="*/ 199635 w 1889942"/>
              <a:gd name="connsiteY1631" fmla="*/ 1382454 h 1828799"/>
              <a:gd name="connsiteX1632" fmla="*/ 195323 w 1889942"/>
              <a:gd name="connsiteY1632" fmla="*/ 1379606 h 1828799"/>
              <a:gd name="connsiteX1633" fmla="*/ 183825 w 1889942"/>
              <a:gd name="connsiteY1633" fmla="*/ 1362518 h 1828799"/>
              <a:gd name="connsiteX1634" fmla="*/ 185262 w 1889942"/>
              <a:gd name="connsiteY1634" fmla="*/ 1359670 h 1828799"/>
              <a:gd name="connsiteX1635" fmla="*/ 188137 w 1889942"/>
              <a:gd name="connsiteY1635" fmla="*/ 1362518 h 1828799"/>
              <a:gd name="connsiteX1636" fmla="*/ 196760 w 1889942"/>
              <a:gd name="connsiteY1636" fmla="*/ 1375334 h 1828799"/>
              <a:gd name="connsiteX1637" fmla="*/ 206822 w 1889942"/>
              <a:gd name="connsiteY1637" fmla="*/ 1385302 h 1828799"/>
              <a:gd name="connsiteX1638" fmla="*/ 208259 w 1889942"/>
              <a:gd name="connsiteY1638" fmla="*/ 1385302 h 1828799"/>
              <a:gd name="connsiteX1639" fmla="*/ 212571 w 1889942"/>
              <a:gd name="connsiteY1639" fmla="*/ 1386726 h 1828799"/>
              <a:gd name="connsiteX1640" fmla="*/ 212571 w 1889942"/>
              <a:gd name="connsiteY1640" fmla="*/ 1398118 h 1828799"/>
              <a:gd name="connsiteX1641" fmla="*/ 216883 w 1889942"/>
              <a:gd name="connsiteY1641" fmla="*/ 1406662 h 1828799"/>
              <a:gd name="connsiteX1642" fmla="*/ 221195 w 1889942"/>
              <a:gd name="connsiteY1642" fmla="*/ 1413782 h 1828799"/>
              <a:gd name="connsiteX1643" fmla="*/ 222632 w 1889942"/>
              <a:gd name="connsiteY1643" fmla="*/ 1416630 h 1828799"/>
              <a:gd name="connsiteX1644" fmla="*/ 225507 w 1889942"/>
              <a:gd name="connsiteY1644" fmla="*/ 1416630 h 1828799"/>
              <a:gd name="connsiteX1645" fmla="*/ 226944 w 1889942"/>
              <a:gd name="connsiteY1645" fmla="*/ 1415206 h 1828799"/>
              <a:gd name="connsiteX1646" fmla="*/ 226944 w 1889942"/>
              <a:gd name="connsiteY1646" fmla="*/ 1416630 h 1828799"/>
              <a:gd name="connsiteX1647" fmla="*/ 238443 w 1889942"/>
              <a:gd name="connsiteY1647" fmla="*/ 1419478 h 1828799"/>
              <a:gd name="connsiteX1648" fmla="*/ 237005 w 1889942"/>
              <a:gd name="connsiteY1648" fmla="*/ 1425174 h 1828799"/>
              <a:gd name="connsiteX1649" fmla="*/ 237005 w 1889942"/>
              <a:gd name="connsiteY1649" fmla="*/ 1426598 h 1828799"/>
              <a:gd name="connsiteX1650" fmla="*/ 242575 w 1889942"/>
              <a:gd name="connsiteY1650" fmla="*/ 1431760 h 1828799"/>
              <a:gd name="connsiteX1651" fmla="*/ 242490 w 1889942"/>
              <a:gd name="connsiteY1651" fmla="*/ 1432557 h 1828799"/>
              <a:gd name="connsiteX1652" fmla="*/ 242341 w 1889942"/>
              <a:gd name="connsiteY1652" fmla="*/ 1432704 h 1828799"/>
              <a:gd name="connsiteX1653" fmla="*/ 238443 w 1889942"/>
              <a:gd name="connsiteY1653" fmla="*/ 1429446 h 1828799"/>
              <a:gd name="connsiteX1654" fmla="*/ 237005 w 1889942"/>
              <a:gd name="connsiteY1654" fmla="*/ 1429446 h 1828799"/>
              <a:gd name="connsiteX1655" fmla="*/ 239880 w 1889942"/>
              <a:gd name="connsiteY1655" fmla="*/ 1435142 h 1828799"/>
              <a:gd name="connsiteX1656" fmla="*/ 239880 w 1889942"/>
              <a:gd name="connsiteY1656" fmla="*/ 1439414 h 1828799"/>
              <a:gd name="connsiteX1657" fmla="*/ 235568 w 1889942"/>
              <a:gd name="connsiteY1657" fmla="*/ 1437990 h 1828799"/>
              <a:gd name="connsiteX1658" fmla="*/ 231256 w 1889942"/>
              <a:gd name="connsiteY1658" fmla="*/ 1432294 h 1828799"/>
              <a:gd name="connsiteX1659" fmla="*/ 228382 w 1889942"/>
              <a:gd name="connsiteY1659" fmla="*/ 1426598 h 1828799"/>
              <a:gd name="connsiteX1660" fmla="*/ 226944 w 1889942"/>
              <a:gd name="connsiteY1660" fmla="*/ 1428022 h 1828799"/>
              <a:gd name="connsiteX1661" fmla="*/ 226944 w 1889942"/>
              <a:gd name="connsiteY1661" fmla="*/ 1426598 h 1828799"/>
              <a:gd name="connsiteX1662" fmla="*/ 222632 w 1889942"/>
              <a:gd name="connsiteY1662" fmla="*/ 1423750 h 1828799"/>
              <a:gd name="connsiteX1663" fmla="*/ 214008 w 1889942"/>
              <a:gd name="connsiteY1663" fmla="*/ 1426598 h 1828799"/>
              <a:gd name="connsiteX1664" fmla="*/ 211134 w 1889942"/>
              <a:gd name="connsiteY1664" fmla="*/ 1430870 h 1828799"/>
              <a:gd name="connsiteX1665" fmla="*/ 211134 w 1889942"/>
              <a:gd name="connsiteY1665" fmla="*/ 1432294 h 1828799"/>
              <a:gd name="connsiteX1666" fmla="*/ 214008 w 1889942"/>
              <a:gd name="connsiteY1666" fmla="*/ 1435142 h 1828799"/>
              <a:gd name="connsiteX1667" fmla="*/ 215446 w 1889942"/>
              <a:gd name="connsiteY1667" fmla="*/ 1435142 h 1828799"/>
              <a:gd name="connsiteX1668" fmla="*/ 214008 w 1889942"/>
              <a:gd name="connsiteY1668" fmla="*/ 1436566 h 1828799"/>
              <a:gd name="connsiteX1669" fmla="*/ 212571 w 1889942"/>
              <a:gd name="connsiteY1669" fmla="*/ 1436566 h 1828799"/>
              <a:gd name="connsiteX1670" fmla="*/ 209696 w 1889942"/>
              <a:gd name="connsiteY1670" fmla="*/ 1433718 h 1828799"/>
              <a:gd name="connsiteX1671" fmla="*/ 205384 w 1889942"/>
              <a:gd name="connsiteY1671" fmla="*/ 1433718 h 1828799"/>
              <a:gd name="connsiteX1672" fmla="*/ 208259 w 1889942"/>
              <a:gd name="connsiteY1672" fmla="*/ 1437990 h 1828799"/>
              <a:gd name="connsiteX1673" fmla="*/ 212571 w 1889942"/>
              <a:gd name="connsiteY1673" fmla="*/ 1443686 h 1828799"/>
              <a:gd name="connsiteX1674" fmla="*/ 232693 w 1889942"/>
              <a:gd name="connsiteY1674" fmla="*/ 1459350 h 1828799"/>
              <a:gd name="connsiteX1675" fmla="*/ 254254 w 1889942"/>
              <a:gd name="connsiteY1675" fmla="*/ 1480710 h 1828799"/>
              <a:gd name="connsiteX1676" fmla="*/ 267189 w 1889942"/>
              <a:gd name="connsiteY1676" fmla="*/ 1482134 h 1828799"/>
              <a:gd name="connsiteX1677" fmla="*/ 255691 w 1889942"/>
              <a:gd name="connsiteY1677" fmla="*/ 1477862 h 1828799"/>
              <a:gd name="connsiteX1678" fmla="*/ 252816 w 1889942"/>
              <a:gd name="connsiteY1678" fmla="*/ 1475014 h 1828799"/>
              <a:gd name="connsiteX1679" fmla="*/ 254254 w 1889942"/>
              <a:gd name="connsiteY1679" fmla="*/ 1473590 h 1828799"/>
              <a:gd name="connsiteX1680" fmla="*/ 245629 w 1889942"/>
              <a:gd name="connsiteY1680" fmla="*/ 1463623 h 1828799"/>
              <a:gd name="connsiteX1681" fmla="*/ 234131 w 1889942"/>
              <a:gd name="connsiteY1681" fmla="*/ 1452230 h 1828799"/>
              <a:gd name="connsiteX1682" fmla="*/ 232693 w 1889942"/>
              <a:gd name="connsiteY1682" fmla="*/ 1449382 h 1828799"/>
              <a:gd name="connsiteX1683" fmla="*/ 235568 w 1889942"/>
              <a:gd name="connsiteY1683" fmla="*/ 1449382 h 1828799"/>
              <a:gd name="connsiteX1684" fmla="*/ 247067 w 1889942"/>
              <a:gd name="connsiteY1684" fmla="*/ 1460774 h 1828799"/>
              <a:gd name="connsiteX1685" fmla="*/ 261440 w 1889942"/>
              <a:gd name="connsiteY1685" fmla="*/ 1473590 h 1828799"/>
              <a:gd name="connsiteX1686" fmla="*/ 264315 w 1889942"/>
              <a:gd name="connsiteY1686" fmla="*/ 1475014 h 1828799"/>
              <a:gd name="connsiteX1687" fmla="*/ 264315 w 1889942"/>
              <a:gd name="connsiteY1687" fmla="*/ 1476438 h 1828799"/>
              <a:gd name="connsiteX1688" fmla="*/ 265752 w 1889942"/>
              <a:gd name="connsiteY1688" fmla="*/ 1465046 h 1828799"/>
              <a:gd name="connsiteX1689" fmla="*/ 261440 w 1889942"/>
              <a:gd name="connsiteY1689" fmla="*/ 1459350 h 1828799"/>
              <a:gd name="connsiteX1690" fmla="*/ 260003 w 1889942"/>
              <a:gd name="connsiteY1690" fmla="*/ 1457926 h 1828799"/>
              <a:gd name="connsiteX1691" fmla="*/ 257128 w 1889942"/>
              <a:gd name="connsiteY1691" fmla="*/ 1455078 h 1828799"/>
              <a:gd name="connsiteX1692" fmla="*/ 252816 w 1889942"/>
              <a:gd name="connsiteY1692" fmla="*/ 1455078 h 1828799"/>
              <a:gd name="connsiteX1693" fmla="*/ 251379 w 1889942"/>
              <a:gd name="connsiteY1693" fmla="*/ 1452230 h 1828799"/>
              <a:gd name="connsiteX1694" fmla="*/ 252816 w 1889942"/>
              <a:gd name="connsiteY1694" fmla="*/ 1450806 h 1828799"/>
              <a:gd name="connsiteX1695" fmla="*/ 255691 w 1889942"/>
              <a:gd name="connsiteY1695" fmla="*/ 1452230 h 1828799"/>
              <a:gd name="connsiteX1696" fmla="*/ 252816 w 1889942"/>
              <a:gd name="connsiteY1696" fmla="*/ 1449382 h 1828799"/>
              <a:gd name="connsiteX1697" fmla="*/ 252816 w 1889942"/>
              <a:gd name="connsiteY1697" fmla="*/ 1447958 h 1828799"/>
              <a:gd name="connsiteX1698" fmla="*/ 252816 w 1889942"/>
              <a:gd name="connsiteY1698" fmla="*/ 1446534 h 1828799"/>
              <a:gd name="connsiteX1699" fmla="*/ 245629 w 1889942"/>
              <a:gd name="connsiteY1699" fmla="*/ 1442262 h 1828799"/>
              <a:gd name="connsiteX1700" fmla="*/ 241317 w 1889942"/>
              <a:gd name="connsiteY1700" fmla="*/ 1433718 h 1828799"/>
              <a:gd name="connsiteX1701" fmla="*/ 242341 w 1889942"/>
              <a:gd name="connsiteY1701" fmla="*/ 1432704 h 1828799"/>
              <a:gd name="connsiteX1702" fmla="*/ 242463 w 1889942"/>
              <a:gd name="connsiteY1702" fmla="*/ 1432806 h 1828799"/>
              <a:gd name="connsiteX1703" fmla="*/ 242490 w 1889942"/>
              <a:gd name="connsiteY1703" fmla="*/ 1432557 h 1828799"/>
              <a:gd name="connsiteX1704" fmla="*/ 242755 w 1889942"/>
              <a:gd name="connsiteY1704" fmla="*/ 1432294 h 1828799"/>
              <a:gd name="connsiteX1705" fmla="*/ 242755 w 1889942"/>
              <a:gd name="connsiteY1705" fmla="*/ 1435142 h 1828799"/>
              <a:gd name="connsiteX1706" fmla="*/ 245629 w 1889942"/>
              <a:gd name="connsiteY1706" fmla="*/ 1440838 h 1828799"/>
              <a:gd name="connsiteX1707" fmla="*/ 252816 w 1889942"/>
              <a:gd name="connsiteY1707" fmla="*/ 1443686 h 1828799"/>
              <a:gd name="connsiteX1708" fmla="*/ 252816 w 1889942"/>
              <a:gd name="connsiteY1708" fmla="*/ 1439414 h 1828799"/>
              <a:gd name="connsiteX1709" fmla="*/ 252816 w 1889942"/>
              <a:gd name="connsiteY1709" fmla="*/ 1437990 h 1828799"/>
              <a:gd name="connsiteX1710" fmla="*/ 255691 w 1889942"/>
              <a:gd name="connsiteY1710" fmla="*/ 1437990 h 1828799"/>
              <a:gd name="connsiteX1711" fmla="*/ 252816 w 1889942"/>
              <a:gd name="connsiteY1711" fmla="*/ 1435142 h 1828799"/>
              <a:gd name="connsiteX1712" fmla="*/ 252816 w 1889942"/>
              <a:gd name="connsiteY1712" fmla="*/ 1433718 h 1828799"/>
              <a:gd name="connsiteX1713" fmla="*/ 254254 w 1889942"/>
              <a:gd name="connsiteY1713" fmla="*/ 1433718 h 1828799"/>
              <a:gd name="connsiteX1714" fmla="*/ 257128 w 1889942"/>
              <a:gd name="connsiteY1714" fmla="*/ 1436566 h 1828799"/>
              <a:gd name="connsiteX1715" fmla="*/ 257128 w 1889942"/>
              <a:gd name="connsiteY1715" fmla="*/ 1437990 h 1828799"/>
              <a:gd name="connsiteX1716" fmla="*/ 272939 w 1889942"/>
              <a:gd name="connsiteY1716" fmla="*/ 1450806 h 1828799"/>
              <a:gd name="connsiteX1717" fmla="*/ 275813 w 1889942"/>
              <a:gd name="connsiteY1717" fmla="*/ 1450806 h 1828799"/>
              <a:gd name="connsiteX1718" fmla="*/ 278688 w 1889942"/>
              <a:gd name="connsiteY1718" fmla="*/ 1455078 h 1828799"/>
              <a:gd name="connsiteX1719" fmla="*/ 287312 w 1889942"/>
              <a:gd name="connsiteY1719" fmla="*/ 1457926 h 1828799"/>
              <a:gd name="connsiteX1720" fmla="*/ 277251 w 1889942"/>
              <a:gd name="connsiteY1720" fmla="*/ 1445110 h 1828799"/>
              <a:gd name="connsiteX1721" fmla="*/ 277251 w 1889942"/>
              <a:gd name="connsiteY1721" fmla="*/ 1443686 h 1828799"/>
              <a:gd name="connsiteX1722" fmla="*/ 280125 w 1889942"/>
              <a:gd name="connsiteY1722" fmla="*/ 1440838 h 1828799"/>
              <a:gd name="connsiteX1723" fmla="*/ 281563 w 1889942"/>
              <a:gd name="connsiteY1723" fmla="*/ 1443686 h 1828799"/>
              <a:gd name="connsiteX1724" fmla="*/ 298811 w 1889942"/>
              <a:gd name="connsiteY1724" fmla="*/ 1465046 h 1828799"/>
              <a:gd name="connsiteX1725" fmla="*/ 311746 w 1889942"/>
              <a:gd name="connsiteY1725" fmla="*/ 1472166 h 1828799"/>
              <a:gd name="connsiteX1726" fmla="*/ 290187 w 1889942"/>
              <a:gd name="connsiteY1726" fmla="*/ 1446534 h 1828799"/>
              <a:gd name="connsiteX1727" fmla="*/ 270064 w 1889942"/>
              <a:gd name="connsiteY1727" fmla="*/ 1425174 h 1828799"/>
              <a:gd name="connsiteX1728" fmla="*/ 268627 w 1889942"/>
              <a:gd name="connsiteY1728" fmla="*/ 1426598 h 1828799"/>
              <a:gd name="connsiteX1729" fmla="*/ 268627 w 1889942"/>
              <a:gd name="connsiteY1729" fmla="*/ 1428022 h 1828799"/>
              <a:gd name="connsiteX1730" fmla="*/ 268627 w 1889942"/>
              <a:gd name="connsiteY1730" fmla="*/ 1429446 h 1828799"/>
              <a:gd name="connsiteX1731" fmla="*/ 275813 w 1889942"/>
              <a:gd name="connsiteY1731" fmla="*/ 1429446 h 1828799"/>
              <a:gd name="connsiteX1732" fmla="*/ 280125 w 1889942"/>
              <a:gd name="connsiteY1732" fmla="*/ 1439414 h 1828799"/>
              <a:gd name="connsiteX1733" fmla="*/ 270064 w 1889942"/>
              <a:gd name="connsiteY1733" fmla="*/ 1432294 h 1828799"/>
              <a:gd name="connsiteX1734" fmla="*/ 270064 w 1889942"/>
              <a:gd name="connsiteY1734" fmla="*/ 1433718 h 1828799"/>
              <a:gd name="connsiteX1735" fmla="*/ 268627 w 1889942"/>
              <a:gd name="connsiteY1735" fmla="*/ 1433718 h 1828799"/>
              <a:gd name="connsiteX1736" fmla="*/ 265752 w 1889942"/>
              <a:gd name="connsiteY1736" fmla="*/ 1428022 h 1828799"/>
              <a:gd name="connsiteX1737" fmla="*/ 262877 w 1889942"/>
              <a:gd name="connsiteY1737" fmla="*/ 1426598 h 1828799"/>
              <a:gd name="connsiteX1738" fmla="*/ 258566 w 1889942"/>
              <a:gd name="connsiteY1738" fmla="*/ 1423750 h 1828799"/>
              <a:gd name="connsiteX1739" fmla="*/ 255691 w 1889942"/>
              <a:gd name="connsiteY1739" fmla="*/ 1426598 h 1828799"/>
              <a:gd name="connsiteX1740" fmla="*/ 254254 w 1889942"/>
              <a:gd name="connsiteY1740" fmla="*/ 1426598 h 1828799"/>
              <a:gd name="connsiteX1741" fmla="*/ 254254 w 1889942"/>
              <a:gd name="connsiteY1741" fmla="*/ 1425174 h 1828799"/>
              <a:gd name="connsiteX1742" fmla="*/ 254254 w 1889942"/>
              <a:gd name="connsiteY1742" fmla="*/ 1423750 h 1828799"/>
              <a:gd name="connsiteX1743" fmla="*/ 255691 w 1889942"/>
              <a:gd name="connsiteY1743" fmla="*/ 1422326 h 1828799"/>
              <a:gd name="connsiteX1744" fmla="*/ 242755 w 1889942"/>
              <a:gd name="connsiteY1744" fmla="*/ 1400966 h 1828799"/>
              <a:gd name="connsiteX1745" fmla="*/ 234131 w 1889942"/>
              <a:gd name="connsiteY1745" fmla="*/ 1389574 h 1828799"/>
              <a:gd name="connsiteX1746" fmla="*/ 231256 w 1889942"/>
              <a:gd name="connsiteY1746" fmla="*/ 1385302 h 1828799"/>
              <a:gd name="connsiteX1747" fmla="*/ 222632 w 1889942"/>
              <a:gd name="connsiteY1747" fmla="*/ 1371062 h 1828799"/>
              <a:gd name="connsiteX1748" fmla="*/ 214008 w 1889942"/>
              <a:gd name="connsiteY1748" fmla="*/ 1362518 h 1828799"/>
              <a:gd name="connsiteX1749" fmla="*/ 218320 w 1889942"/>
              <a:gd name="connsiteY1749" fmla="*/ 1376758 h 1828799"/>
              <a:gd name="connsiteX1750" fmla="*/ 229819 w 1889942"/>
              <a:gd name="connsiteY1750" fmla="*/ 1393846 h 1828799"/>
              <a:gd name="connsiteX1751" fmla="*/ 238443 w 1889942"/>
              <a:gd name="connsiteY1751" fmla="*/ 1403814 h 1828799"/>
              <a:gd name="connsiteX1752" fmla="*/ 238443 w 1889942"/>
              <a:gd name="connsiteY1752" fmla="*/ 1405238 h 1828799"/>
              <a:gd name="connsiteX1753" fmla="*/ 237005 w 1889942"/>
              <a:gd name="connsiteY1753" fmla="*/ 1405238 h 1828799"/>
              <a:gd name="connsiteX1754" fmla="*/ 228382 w 1889942"/>
              <a:gd name="connsiteY1754" fmla="*/ 1395270 h 1828799"/>
              <a:gd name="connsiteX1755" fmla="*/ 215446 w 1889942"/>
              <a:gd name="connsiteY1755" fmla="*/ 1378182 h 1828799"/>
              <a:gd name="connsiteX1756" fmla="*/ 215446 w 1889942"/>
              <a:gd name="connsiteY1756" fmla="*/ 1376758 h 1828799"/>
              <a:gd name="connsiteX1757" fmla="*/ 198198 w 1889942"/>
              <a:gd name="connsiteY1757" fmla="*/ 1358246 h 1828799"/>
              <a:gd name="connsiteX1758" fmla="*/ 183825 w 1889942"/>
              <a:gd name="connsiteY1758" fmla="*/ 1332614 h 1828799"/>
              <a:gd name="connsiteX1759" fmla="*/ 179513 w 1889942"/>
              <a:gd name="connsiteY1759" fmla="*/ 1328342 h 1828799"/>
              <a:gd name="connsiteX1760" fmla="*/ 178075 w 1889942"/>
              <a:gd name="connsiteY1760" fmla="*/ 1324070 h 1828799"/>
              <a:gd name="connsiteX1761" fmla="*/ 180950 w 1889942"/>
              <a:gd name="connsiteY1761" fmla="*/ 1324070 h 1828799"/>
              <a:gd name="connsiteX1762" fmla="*/ 173763 w 1889942"/>
              <a:gd name="connsiteY1762" fmla="*/ 1309830 h 1828799"/>
              <a:gd name="connsiteX1763" fmla="*/ 175200 w 1889942"/>
              <a:gd name="connsiteY1763" fmla="*/ 1309830 h 1828799"/>
              <a:gd name="connsiteX1764" fmla="*/ 172326 w 1889942"/>
              <a:gd name="connsiteY1764" fmla="*/ 1305558 h 1828799"/>
              <a:gd name="connsiteX1765" fmla="*/ 160827 w 1889942"/>
              <a:gd name="connsiteY1765" fmla="*/ 1285622 h 1828799"/>
              <a:gd name="connsiteX1766" fmla="*/ 157953 w 1889942"/>
              <a:gd name="connsiteY1766" fmla="*/ 1285622 h 1828799"/>
              <a:gd name="connsiteX1767" fmla="*/ 157953 w 1889942"/>
              <a:gd name="connsiteY1767" fmla="*/ 1282774 h 1828799"/>
              <a:gd name="connsiteX1768" fmla="*/ 150766 w 1889942"/>
              <a:gd name="connsiteY1768" fmla="*/ 1277078 h 1828799"/>
              <a:gd name="connsiteX1769" fmla="*/ 147891 w 1889942"/>
              <a:gd name="connsiteY1769" fmla="*/ 1259990 h 1828799"/>
              <a:gd name="connsiteX1770" fmla="*/ 140705 w 1889942"/>
              <a:gd name="connsiteY1770" fmla="*/ 1244326 h 1828799"/>
              <a:gd name="connsiteX1771" fmla="*/ 137830 w 1889942"/>
              <a:gd name="connsiteY1771" fmla="*/ 1244326 h 1828799"/>
              <a:gd name="connsiteX1772" fmla="*/ 136393 w 1889942"/>
              <a:gd name="connsiteY1772" fmla="*/ 1242902 h 1828799"/>
              <a:gd name="connsiteX1773" fmla="*/ 130643 w 1889942"/>
              <a:gd name="connsiteY1773" fmla="*/ 1231510 h 1828799"/>
              <a:gd name="connsiteX1774" fmla="*/ 126332 w 1889942"/>
              <a:gd name="connsiteY1774" fmla="*/ 1221541 h 1828799"/>
              <a:gd name="connsiteX1775" fmla="*/ 124894 w 1889942"/>
              <a:gd name="connsiteY1775" fmla="*/ 1218694 h 1828799"/>
              <a:gd name="connsiteX1776" fmla="*/ 127769 w 1889942"/>
              <a:gd name="connsiteY1776" fmla="*/ 1218694 h 1828799"/>
              <a:gd name="connsiteX1777" fmla="*/ 133518 w 1889942"/>
              <a:gd name="connsiteY1777" fmla="*/ 1231510 h 1828799"/>
              <a:gd name="connsiteX1778" fmla="*/ 137830 w 1889942"/>
              <a:gd name="connsiteY1778" fmla="*/ 1240054 h 1828799"/>
              <a:gd name="connsiteX1779" fmla="*/ 136393 w 1889942"/>
              <a:gd name="connsiteY1779" fmla="*/ 1235782 h 1828799"/>
              <a:gd name="connsiteX1780" fmla="*/ 113396 w 1889942"/>
              <a:gd name="connsiteY1780" fmla="*/ 1174549 h 1828799"/>
              <a:gd name="connsiteX1781" fmla="*/ 114833 w 1889942"/>
              <a:gd name="connsiteY1781" fmla="*/ 1170277 h 1828799"/>
              <a:gd name="connsiteX1782" fmla="*/ 119145 w 1889942"/>
              <a:gd name="connsiteY1782" fmla="*/ 1173125 h 1828799"/>
              <a:gd name="connsiteX1783" fmla="*/ 133518 w 1889942"/>
              <a:gd name="connsiteY1783" fmla="*/ 1217270 h 1828799"/>
              <a:gd name="connsiteX1784" fmla="*/ 134955 w 1889942"/>
              <a:gd name="connsiteY1784" fmla="*/ 1212998 h 1828799"/>
              <a:gd name="connsiteX1785" fmla="*/ 136393 w 1889942"/>
              <a:gd name="connsiteY1785" fmla="*/ 1212998 h 1828799"/>
              <a:gd name="connsiteX1786" fmla="*/ 132081 w 1889942"/>
              <a:gd name="connsiteY1786" fmla="*/ 1207302 h 1828799"/>
              <a:gd name="connsiteX1787" fmla="*/ 132081 w 1889942"/>
              <a:gd name="connsiteY1787" fmla="*/ 1203030 h 1828799"/>
              <a:gd name="connsiteX1788" fmla="*/ 134955 w 1889942"/>
              <a:gd name="connsiteY1788" fmla="*/ 1203030 h 1828799"/>
              <a:gd name="connsiteX1789" fmla="*/ 134955 w 1889942"/>
              <a:gd name="connsiteY1789" fmla="*/ 1193061 h 1828799"/>
              <a:gd name="connsiteX1790" fmla="*/ 136393 w 1889942"/>
              <a:gd name="connsiteY1790" fmla="*/ 1193061 h 1828799"/>
              <a:gd name="connsiteX1791" fmla="*/ 133518 w 1889942"/>
              <a:gd name="connsiteY1791" fmla="*/ 1187366 h 1828799"/>
              <a:gd name="connsiteX1792" fmla="*/ 130643 w 1889942"/>
              <a:gd name="connsiteY1792" fmla="*/ 1185942 h 1828799"/>
              <a:gd name="connsiteX1793" fmla="*/ 130643 w 1889942"/>
              <a:gd name="connsiteY1793" fmla="*/ 1187366 h 1828799"/>
              <a:gd name="connsiteX1794" fmla="*/ 129206 w 1889942"/>
              <a:gd name="connsiteY1794" fmla="*/ 1190214 h 1828799"/>
              <a:gd name="connsiteX1795" fmla="*/ 126332 w 1889942"/>
              <a:gd name="connsiteY1795" fmla="*/ 1187366 h 1828799"/>
              <a:gd name="connsiteX1796" fmla="*/ 126332 w 1889942"/>
              <a:gd name="connsiteY1796" fmla="*/ 1184518 h 1828799"/>
              <a:gd name="connsiteX1797" fmla="*/ 124894 w 1889942"/>
              <a:gd name="connsiteY1797" fmla="*/ 1184518 h 1828799"/>
              <a:gd name="connsiteX1798" fmla="*/ 123457 w 1889942"/>
              <a:gd name="connsiteY1798" fmla="*/ 1178821 h 1828799"/>
              <a:gd name="connsiteX1799" fmla="*/ 124894 w 1889942"/>
              <a:gd name="connsiteY1799" fmla="*/ 1178821 h 1828799"/>
              <a:gd name="connsiteX1800" fmla="*/ 122020 w 1889942"/>
              <a:gd name="connsiteY1800" fmla="*/ 1171701 h 1828799"/>
              <a:gd name="connsiteX1801" fmla="*/ 122020 w 1889942"/>
              <a:gd name="connsiteY1801" fmla="*/ 1170277 h 1828799"/>
              <a:gd name="connsiteX1802" fmla="*/ 123457 w 1889942"/>
              <a:gd name="connsiteY1802" fmla="*/ 1171701 h 1828799"/>
              <a:gd name="connsiteX1803" fmla="*/ 126332 w 1889942"/>
              <a:gd name="connsiteY1803" fmla="*/ 1177397 h 1828799"/>
              <a:gd name="connsiteX1804" fmla="*/ 126332 w 1889942"/>
              <a:gd name="connsiteY1804" fmla="*/ 1175973 h 1828799"/>
              <a:gd name="connsiteX1805" fmla="*/ 132081 w 1889942"/>
              <a:gd name="connsiteY1805" fmla="*/ 1181670 h 1828799"/>
              <a:gd name="connsiteX1806" fmla="*/ 113396 w 1889942"/>
              <a:gd name="connsiteY1806" fmla="*/ 1126133 h 1828799"/>
              <a:gd name="connsiteX1807" fmla="*/ 111958 w 1889942"/>
              <a:gd name="connsiteY1807" fmla="*/ 1126133 h 1828799"/>
              <a:gd name="connsiteX1808" fmla="*/ 109084 w 1889942"/>
              <a:gd name="connsiteY1808" fmla="*/ 1127557 h 1828799"/>
              <a:gd name="connsiteX1809" fmla="*/ 110521 w 1889942"/>
              <a:gd name="connsiteY1809" fmla="*/ 1136102 h 1828799"/>
              <a:gd name="connsiteX1810" fmla="*/ 110521 w 1889942"/>
              <a:gd name="connsiteY1810" fmla="*/ 1141797 h 1828799"/>
              <a:gd name="connsiteX1811" fmla="*/ 111958 w 1889942"/>
              <a:gd name="connsiteY1811" fmla="*/ 1143221 h 1828799"/>
              <a:gd name="connsiteX1812" fmla="*/ 111958 w 1889942"/>
              <a:gd name="connsiteY1812" fmla="*/ 1144645 h 1828799"/>
              <a:gd name="connsiteX1813" fmla="*/ 113396 w 1889942"/>
              <a:gd name="connsiteY1813" fmla="*/ 1147493 h 1828799"/>
              <a:gd name="connsiteX1814" fmla="*/ 114833 w 1889942"/>
              <a:gd name="connsiteY1814" fmla="*/ 1148917 h 1828799"/>
              <a:gd name="connsiteX1815" fmla="*/ 113396 w 1889942"/>
              <a:gd name="connsiteY1815" fmla="*/ 1150341 h 1828799"/>
              <a:gd name="connsiteX1816" fmla="*/ 110521 w 1889942"/>
              <a:gd name="connsiteY1816" fmla="*/ 1146069 h 1828799"/>
              <a:gd name="connsiteX1817" fmla="*/ 109084 w 1889942"/>
              <a:gd name="connsiteY1817" fmla="*/ 1146069 h 1828799"/>
              <a:gd name="connsiteX1818" fmla="*/ 106209 w 1889942"/>
              <a:gd name="connsiteY1818" fmla="*/ 1144645 h 1828799"/>
              <a:gd name="connsiteX1819" fmla="*/ 104772 w 1889942"/>
              <a:gd name="connsiteY1819" fmla="*/ 1143221 h 1828799"/>
              <a:gd name="connsiteX1820" fmla="*/ 103334 w 1889942"/>
              <a:gd name="connsiteY1820" fmla="*/ 1138949 h 1828799"/>
              <a:gd name="connsiteX1821" fmla="*/ 104772 w 1889942"/>
              <a:gd name="connsiteY1821" fmla="*/ 1137525 h 1828799"/>
              <a:gd name="connsiteX1822" fmla="*/ 101897 w 1889942"/>
              <a:gd name="connsiteY1822" fmla="*/ 1127557 h 1828799"/>
              <a:gd name="connsiteX1823" fmla="*/ 97585 w 1889942"/>
              <a:gd name="connsiteY1823" fmla="*/ 1109045 h 1828799"/>
              <a:gd name="connsiteX1824" fmla="*/ 100459 w 1889942"/>
              <a:gd name="connsiteY1824" fmla="*/ 1107621 h 1828799"/>
              <a:gd name="connsiteX1825" fmla="*/ 100459 w 1889942"/>
              <a:gd name="connsiteY1825" fmla="*/ 1109045 h 1828799"/>
              <a:gd name="connsiteX1826" fmla="*/ 100459 w 1889942"/>
              <a:gd name="connsiteY1826" fmla="*/ 1110469 h 1828799"/>
              <a:gd name="connsiteX1827" fmla="*/ 103334 w 1889942"/>
              <a:gd name="connsiteY1827" fmla="*/ 1126133 h 1828799"/>
              <a:gd name="connsiteX1828" fmla="*/ 107646 w 1889942"/>
              <a:gd name="connsiteY1828" fmla="*/ 1138949 h 1828799"/>
              <a:gd name="connsiteX1829" fmla="*/ 109084 w 1889942"/>
              <a:gd name="connsiteY1829" fmla="*/ 1140373 h 1828799"/>
              <a:gd name="connsiteX1830" fmla="*/ 107646 w 1889942"/>
              <a:gd name="connsiteY1830" fmla="*/ 1136102 h 1828799"/>
              <a:gd name="connsiteX1831" fmla="*/ 107646 w 1889942"/>
              <a:gd name="connsiteY1831" fmla="*/ 1124709 h 1828799"/>
              <a:gd name="connsiteX1832" fmla="*/ 111958 w 1889942"/>
              <a:gd name="connsiteY1832" fmla="*/ 1123285 h 1828799"/>
              <a:gd name="connsiteX1833" fmla="*/ 110521 w 1889942"/>
              <a:gd name="connsiteY1833" fmla="*/ 1117589 h 1828799"/>
              <a:gd name="connsiteX1834" fmla="*/ 107646 w 1889942"/>
              <a:gd name="connsiteY1834" fmla="*/ 1103349 h 1828799"/>
              <a:gd name="connsiteX1835" fmla="*/ 107646 w 1889942"/>
              <a:gd name="connsiteY1835" fmla="*/ 1101925 h 1828799"/>
              <a:gd name="connsiteX1836" fmla="*/ 100459 w 1889942"/>
              <a:gd name="connsiteY1836" fmla="*/ 1101925 h 1828799"/>
              <a:gd name="connsiteX1837" fmla="*/ 104772 w 1889942"/>
              <a:gd name="connsiteY1837" fmla="*/ 1087685 h 1828799"/>
              <a:gd name="connsiteX1838" fmla="*/ 100459 w 1889942"/>
              <a:gd name="connsiteY1838" fmla="*/ 1076293 h 1828799"/>
              <a:gd name="connsiteX1839" fmla="*/ 94710 w 1889942"/>
              <a:gd name="connsiteY1839" fmla="*/ 1049237 h 1828799"/>
              <a:gd name="connsiteX1840" fmla="*/ 91836 w 1889942"/>
              <a:gd name="connsiteY1840" fmla="*/ 1007941 h 1828799"/>
              <a:gd name="connsiteX1841" fmla="*/ 90398 w 1889942"/>
              <a:gd name="connsiteY1841" fmla="*/ 985157 h 1828799"/>
              <a:gd name="connsiteX1842" fmla="*/ 88961 w 1889942"/>
              <a:gd name="connsiteY1842" fmla="*/ 942437 h 1828799"/>
              <a:gd name="connsiteX1843" fmla="*/ 91836 w 1889942"/>
              <a:gd name="connsiteY1843" fmla="*/ 941013 h 1828799"/>
              <a:gd name="connsiteX1844" fmla="*/ 93273 w 1889942"/>
              <a:gd name="connsiteY1844" fmla="*/ 943861 h 1828799"/>
              <a:gd name="connsiteX1845" fmla="*/ 93273 w 1889942"/>
              <a:gd name="connsiteY1845" fmla="*/ 983733 h 1828799"/>
              <a:gd name="connsiteX1846" fmla="*/ 96148 w 1889942"/>
              <a:gd name="connsiteY1846" fmla="*/ 1007941 h 1828799"/>
              <a:gd name="connsiteX1847" fmla="*/ 101897 w 1889942"/>
              <a:gd name="connsiteY1847" fmla="*/ 1026453 h 1828799"/>
              <a:gd name="connsiteX1848" fmla="*/ 104772 w 1889942"/>
              <a:gd name="connsiteY1848" fmla="*/ 1032149 h 1828799"/>
              <a:gd name="connsiteX1849" fmla="*/ 104772 w 1889942"/>
              <a:gd name="connsiteY1849" fmla="*/ 1017909 h 1828799"/>
              <a:gd name="connsiteX1850" fmla="*/ 106209 w 1889942"/>
              <a:gd name="connsiteY1850" fmla="*/ 1007941 h 1828799"/>
              <a:gd name="connsiteX1851" fmla="*/ 101897 w 1889942"/>
              <a:gd name="connsiteY1851" fmla="*/ 1007941 h 1828799"/>
              <a:gd name="connsiteX1852" fmla="*/ 100459 w 1889942"/>
              <a:gd name="connsiteY1852" fmla="*/ 1005093 h 1828799"/>
              <a:gd name="connsiteX1853" fmla="*/ 103334 w 1889942"/>
              <a:gd name="connsiteY1853" fmla="*/ 1003669 h 1828799"/>
              <a:gd name="connsiteX1854" fmla="*/ 106209 w 1889942"/>
              <a:gd name="connsiteY1854" fmla="*/ 1003669 h 1828799"/>
              <a:gd name="connsiteX1855" fmla="*/ 103334 w 1889942"/>
              <a:gd name="connsiteY1855" fmla="*/ 963797 h 1828799"/>
              <a:gd name="connsiteX1856" fmla="*/ 100459 w 1889942"/>
              <a:gd name="connsiteY1856" fmla="*/ 935317 h 1828799"/>
              <a:gd name="connsiteX1857" fmla="*/ 99022 w 1889942"/>
              <a:gd name="connsiteY1857" fmla="*/ 935317 h 1828799"/>
              <a:gd name="connsiteX1858" fmla="*/ 99022 w 1889942"/>
              <a:gd name="connsiteY1858" fmla="*/ 942437 h 1828799"/>
              <a:gd name="connsiteX1859" fmla="*/ 99022 w 1889942"/>
              <a:gd name="connsiteY1859" fmla="*/ 943861 h 1828799"/>
              <a:gd name="connsiteX1860" fmla="*/ 99022 w 1889942"/>
              <a:gd name="connsiteY1860" fmla="*/ 946709 h 1828799"/>
              <a:gd name="connsiteX1861" fmla="*/ 94710 w 1889942"/>
              <a:gd name="connsiteY1861" fmla="*/ 945285 h 1828799"/>
              <a:gd name="connsiteX1862" fmla="*/ 94710 w 1889942"/>
              <a:gd name="connsiteY1862" fmla="*/ 933893 h 1828799"/>
              <a:gd name="connsiteX1863" fmla="*/ 93273 w 1889942"/>
              <a:gd name="connsiteY1863" fmla="*/ 925349 h 1828799"/>
              <a:gd name="connsiteX1864" fmla="*/ 93273 w 1889942"/>
              <a:gd name="connsiteY1864" fmla="*/ 926773 h 1828799"/>
              <a:gd name="connsiteX1865" fmla="*/ 90398 w 1889942"/>
              <a:gd name="connsiteY1865" fmla="*/ 929621 h 1828799"/>
              <a:gd name="connsiteX1866" fmla="*/ 88961 w 1889942"/>
              <a:gd name="connsiteY1866" fmla="*/ 926773 h 1828799"/>
              <a:gd name="connsiteX1867" fmla="*/ 88961 w 1889942"/>
              <a:gd name="connsiteY1867" fmla="*/ 919653 h 1828799"/>
              <a:gd name="connsiteX1868" fmla="*/ 87524 w 1889942"/>
              <a:gd name="connsiteY1868" fmla="*/ 912533 h 1828799"/>
              <a:gd name="connsiteX1869" fmla="*/ 87524 w 1889942"/>
              <a:gd name="connsiteY1869" fmla="*/ 911109 h 1828799"/>
              <a:gd name="connsiteX1870" fmla="*/ 86087 w 1889942"/>
              <a:gd name="connsiteY1870" fmla="*/ 902565 h 1828799"/>
              <a:gd name="connsiteX1871" fmla="*/ 88961 w 1889942"/>
              <a:gd name="connsiteY1871" fmla="*/ 909685 h 1828799"/>
              <a:gd name="connsiteX1872" fmla="*/ 88961 w 1889942"/>
              <a:gd name="connsiteY1872" fmla="*/ 911109 h 1828799"/>
              <a:gd name="connsiteX1873" fmla="*/ 90398 w 1889942"/>
              <a:gd name="connsiteY1873" fmla="*/ 911109 h 1828799"/>
              <a:gd name="connsiteX1874" fmla="*/ 91836 w 1889942"/>
              <a:gd name="connsiteY1874" fmla="*/ 912533 h 1828799"/>
              <a:gd name="connsiteX1875" fmla="*/ 94710 w 1889942"/>
              <a:gd name="connsiteY1875" fmla="*/ 911109 h 1828799"/>
              <a:gd name="connsiteX1876" fmla="*/ 96148 w 1889942"/>
              <a:gd name="connsiteY1876" fmla="*/ 891172 h 1828799"/>
              <a:gd name="connsiteX1877" fmla="*/ 93273 w 1889942"/>
              <a:gd name="connsiteY1877" fmla="*/ 889748 h 1828799"/>
              <a:gd name="connsiteX1878" fmla="*/ 91836 w 1889942"/>
              <a:gd name="connsiteY1878" fmla="*/ 885477 h 1828799"/>
              <a:gd name="connsiteX1879" fmla="*/ 96148 w 1889942"/>
              <a:gd name="connsiteY1879" fmla="*/ 882629 h 1828799"/>
              <a:gd name="connsiteX1880" fmla="*/ 99022 w 1889942"/>
              <a:gd name="connsiteY1880" fmla="*/ 885477 h 1828799"/>
              <a:gd name="connsiteX1881" fmla="*/ 100459 w 1889942"/>
              <a:gd name="connsiteY1881" fmla="*/ 886901 h 1828799"/>
              <a:gd name="connsiteX1882" fmla="*/ 100459 w 1889942"/>
              <a:gd name="connsiteY1882" fmla="*/ 888325 h 1828799"/>
              <a:gd name="connsiteX1883" fmla="*/ 100459 w 1889942"/>
              <a:gd name="connsiteY1883" fmla="*/ 905413 h 1828799"/>
              <a:gd name="connsiteX1884" fmla="*/ 100459 w 1889942"/>
              <a:gd name="connsiteY1884" fmla="*/ 913957 h 1828799"/>
              <a:gd name="connsiteX1885" fmla="*/ 100459 w 1889942"/>
              <a:gd name="connsiteY1885" fmla="*/ 918229 h 1828799"/>
              <a:gd name="connsiteX1886" fmla="*/ 103334 w 1889942"/>
              <a:gd name="connsiteY1886" fmla="*/ 912533 h 1828799"/>
              <a:gd name="connsiteX1887" fmla="*/ 103334 w 1889942"/>
              <a:gd name="connsiteY1887" fmla="*/ 906837 h 1828799"/>
              <a:gd name="connsiteX1888" fmla="*/ 103334 w 1889942"/>
              <a:gd name="connsiteY1888" fmla="*/ 888325 h 1828799"/>
              <a:gd name="connsiteX1889" fmla="*/ 97585 w 1889942"/>
              <a:gd name="connsiteY1889" fmla="*/ 876933 h 1828799"/>
              <a:gd name="connsiteX1890" fmla="*/ 99022 w 1889942"/>
              <a:gd name="connsiteY1890" fmla="*/ 876933 h 1828799"/>
              <a:gd name="connsiteX1891" fmla="*/ 96148 w 1889942"/>
              <a:gd name="connsiteY1891" fmla="*/ 875509 h 1828799"/>
              <a:gd name="connsiteX1892" fmla="*/ 94710 w 1889942"/>
              <a:gd name="connsiteY1892" fmla="*/ 875509 h 1828799"/>
              <a:gd name="connsiteX1893" fmla="*/ 94710 w 1889942"/>
              <a:gd name="connsiteY1893" fmla="*/ 874085 h 1828799"/>
              <a:gd name="connsiteX1894" fmla="*/ 93273 w 1889942"/>
              <a:gd name="connsiteY1894" fmla="*/ 868388 h 1828799"/>
              <a:gd name="connsiteX1895" fmla="*/ 94710 w 1889942"/>
              <a:gd name="connsiteY1895" fmla="*/ 866964 h 1828799"/>
              <a:gd name="connsiteX1896" fmla="*/ 96148 w 1889942"/>
              <a:gd name="connsiteY1896" fmla="*/ 866964 h 1828799"/>
              <a:gd name="connsiteX1897" fmla="*/ 97585 w 1889942"/>
              <a:gd name="connsiteY1897" fmla="*/ 872661 h 1828799"/>
              <a:gd name="connsiteX1898" fmla="*/ 98863 w 1889942"/>
              <a:gd name="connsiteY1898" fmla="*/ 858737 h 1828799"/>
              <a:gd name="connsiteX1899" fmla="*/ 99022 w 1889942"/>
              <a:gd name="connsiteY1899" fmla="*/ 858421 h 1828799"/>
              <a:gd name="connsiteX1900" fmla="*/ 99022 w 1889942"/>
              <a:gd name="connsiteY1900" fmla="*/ 856997 h 1828799"/>
              <a:gd name="connsiteX1901" fmla="*/ 98863 w 1889942"/>
              <a:gd name="connsiteY1901" fmla="*/ 858737 h 1828799"/>
              <a:gd name="connsiteX1902" fmla="*/ 97585 w 1889942"/>
              <a:gd name="connsiteY1902" fmla="*/ 861269 h 1828799"/>
              <a:gd name="connsiteX1903" fmla="*/ 96148 w 1889942"/>
              <a:gd name="connsiteY1903" fmla="*/ 858421 h 1828799"/>
              <a:gd name="connsiteX1904" fmla="*/ 96148 w 1889942"/>
              <a:gd name="connsiteY1904" fmla="*/ 852725 h 1828799"/>
              <a:gd name="connsiteX1905" fmla="*/ 96148 w 1889942"/>
              <a:gd name="connsiteY1905" fmla="*/ 851301 h 1828799"/>
              <a:gd name="connsiteX1906" fmla="*/ 97585 w 1889942"/>
              <a:gd name="connsiteY1906" fmla="*/ 851301 h 1828799"/>
              <a:gd name="connsiteX1907" fmla="*/ 91836 w 1889942"/>
              <a:gd name="connsiteY1907" fmla="*/ 847028 h 1828799"/>
              <a:gd name="connsiteX1908" fmla="*/ 86087 w 1889942"/>
              <a:gd name="connsiteY1908" fmla="*/ 868388 h 1828799"/>
              <a:gd name="connsiteX1909" fmla="*/ 84649 w 1889942"/>
              <a:gd name="connsiteY1909" fmla="*/ 868388 h 1828799"/>
              <a:gd name="connsiteX1910" fmla="*/ 84649 w 1889942"/>
              <a:gd name="connsiteY1910" fmla="*/ 869812 h 1828799"/>
              <a:gd name="connsiteX1911" fmla="*/ 84649 w 1889942"/>
              <a:gd name="connsiteY1911" fmla="*/ 872661 h 1828799"/>
              <a:gd name="connsiteX1912" fmla="*/ 88961 w 1889942"/>
              <a:gd name="connsiteY1912" fmla="*/ 874085 h 1828799"/>
              <a:gd name="connsiteX1913" fmla="*/ 81774 w 1889942"/>
              <a:gd name="connsiteY1913" fmla="*/ 891172 h 1828799"/>
              <a:gd name="connsiteX1914" fmla="*/ 81774 w 1889942"/>
              <a:gd name="connsiteY1914" fmla="*/ 899717 h 1828799"/>
              <a:gd name="connsiteX1915" fmla="*/ 78900 w 1889942"/>
              <a:gd name="connsiteY1915" fmla="*/ 902565 h 1828799"/>
              <a:gd name="connsiteX1916" fmla="*/ 77462 w 1889942"/>
              <a:gd name="connsiteY1916" fmla="*/ 899717 h 1828799"/>
              <a:gd name="connsiteX1917" fmla="*/ 77462 w 1889942"/>
              <a:gd name="connsiteY1917" fmla="*/ 889748 h 1828799"/>
              <a:gd name="connsiteX1918" fmla="*/ 78900 w 1889942"/>
              <a:gd name="connsiteY1918" fmla="*/ 868388 h 1828799"/>
              <a:gd name="connsiteX1919" fmla="*/ 77462 w 1889942"/>
              <a:gd name="connsiteY1919" fmla="*/ 844180 h 1828799"/>
              <a:gd name="connsiteX1920" fmla="*/ 65964 w 1889942"/>
              <a:gd name="connsiteY1920" fmla="*/ 851301 h 1828799"/>
              <a:gd name="connsiteX1921" fmla="*/ 61652 w 1889942"/>
              <a:gd name="connsiteY1921" fmla="*/ 869812 h 1828799"/>
              <a:gd name="connsiteX1922" fmla="*/ 51591 w 1889942"/>
              <a:gd name="connsiteY1922" fmla="*/ 881205 h 1828799"/>
              <a:gd name="connsiteX1923" fmla="*/ 51591 w 1889942"/>
              <a:gd name="connsiteY1923" fmla="*/ 885477 h 1828799"/>
              <a:gd name="connsiteX1924" fmla="*/ 53028 w 1889942"/>
              <a:gd name="connsiteY1924" fmla="*/ 889748 h 1828799"/>
              <a:gd name="connsiteX1925" fmla="*/ 53028 w 1889942"/>
              <a:gd name="connsiteY1925" fmla="*/ 891172 h 1828799"/>
              <a:gd name="connsiteX1926" fmla="*/ 51591 w 1889942"/>
              <a:gd name="connsiteY1926" fmla="*/ 892596 h 1828799"/>
              <a:gd name="connsiteX1927" fmla="*/ 50153 w 1889942"/>
              <a:gd name="connsiteY1927" fmla="*/ 889748 h 1828799"/>
              <a:gd name="connsiteX1928" fmla="*/ 48716 w 1889942"/>
              <a:gd name="connsiteY1928" fmla="*/ 889748 h 1828799"/>
              <a:gd name="connsiteX1929" fmla="*/ 41529 w 1889942"/>
              <a:gd name="connsiteY1929" fmla="*/ 892596 h 1828799"/>
              <a:gd name="connsiteX1930" fmla="*/ 38655 w 1889942"/>
              <a:gd name="connsiteY1930" fmla="*/ 952405 h 1828799"/>
              <a:gd name="connsiteX1931" fmla="*/ 40092 w 1889942"/>
              <a:gd name="connsiteY1931" fmla="*/ 973765 h 1828799"/>
              <a:gd name="connsiteX1932" fmla="*/ 40092 w 1889942"/>
              <a:gd name="connsiteY1932" fmla="*/ 975189 h 1828799"/>
              <a:gd name="connsiteX1933" fmla="*/ 42967 w 1889942"/>
              <a:gd name="connsiteY1933" fmla="*/ 1005093 h 1828799"/>
              <a:gd name="connsiteX1934" fmla="*/ 48716 w 1889942"/>
              <a:gd name="connsiteY1934" fmla="*/ 997973 h 1828799"/>
              <a:gd name="connsiteX1935" fmla="*/ 48716 w 1889942"/>
              <a:gd name="connsiteY1935" fmla="*/ 988005 h 1828799"/>
              <a:gd name="connsiteX1936" fmla="*/ 50153 w 1889942"/>
              <a:gd name="connsiteY1936" fmla="*/ 983733 h 1828799"/>
              <a:gd name="connsiteX1937" fmla="*/ 48716 w 1889942"/>
              <a:gd name="connsiteY1937" fmla="*/ 983733 h 1828799"/>
              <a:gd name="connsiteX1938" fmla="*/ 53028 w 1889942"/>
              <a:gd name="connsiteY1938" fmla="*/ 973765 h 1828799"/>
              <a:gd name="connsiteX1939" fmla="*/ 54465 w 1889942"/>
              <a:gd name="connsiteY1939" fmla="*/ 985157 h 1828799"/>
              <a:gd name="connsiteX1940" fmla="*/ 54465 w 1889942"/>
              <a:gd name="connsiteY1940" fmla="*/ 989429 h 1828799"/>
              <a:gd name="connsiteX1941" fmla="*/ 53028 w 1889942"/>
              <a:gd name="connsiteY1941" fmla="*/ 996549 h 1828799"/>
              <a:gd name="connsiteX1942" fmla="*/ 55903 w 1889942"/>
              <a:gd name="connsiteY1942" fmla="*/ 999397 h 1828799"/>
              <a:gd name="connsiteX1943" fmla="*/ 58777 w 1889942"/>
              <a:gd name="connsiteY1943" fmla="*/ 993701 h 1828799"/>
              <a:gd name="connsiteX1944" fmla="*/ 64526 w 1889942"/>
              <a:gd name="connsiteY1944" fmla="*/ 1010789 h 1828799"/>
              <a:gd name="connsiteX1945" fmla="*/ 74588 w 1889942"/>
              <a:gd name="connsiteY1945" fmla="*/ 1017909 h 1828799"/>
              <a:gd name="connsiteX1946" fmla="*/ 74588 w 1889942"/>
              <a:gd name="connsiteY1946" fmla="*/ 1012213 h 1828799"/>
              <a:gd name="connsiteX1947" fmla="*/ 74588 w 1889942"/>
              <a:gd name="connsiteY1947" fmla="*/ 999397 h 1828799"/>
              <a:gd name="connsiteX1948" fmla="*/ 77462 w 1889942"/>
              <a:gd name="connsiteY1948" fmla="*/ 997973 h 1828799"/>
              <a:gd name="connsiteX1949" fmla="*/ 78900 w 1889942"/>
              <a:gd name="connsiteY1949" fmla="*/ 1000821 h 1828799"/>
              <a:gd name="connsiteX1950" fmla="*/ 78900 w 1889942"/>
              <a:gd name="connsiteY1950" fmla="*/ 1012213 h 1828799"/>
              <a:gd name="connsiteX1951" fmla="*/ 78900 w 1889942"/>
              <a:gd name="connsiteY1951" fmla="*/ 1019333 h 1828799"/>
              <a:gd name="connsiteX1952" fmla="*/ 80337 w 1889942"/>
              <a:gd name="connsiteY1952" fmla="*/ 1019333 h 1828799"/>
              <a:gd name="connsiteX1953" fmla="*/ 87524 w 1889942"/>
              <a:gd name="connsiteY1953" fmla="*/ 1039269 h 1828799"/>
              <a:gd name="connsiteX1954" fmla="*/ 83212 w 1889942"/>
              <a:gd name="connsiteY1954" fmla="*/ 1043541 h 1828799"/>
              <a:gd name="connsiteX1955" fmla="*/ 86087 w 1889942"/>
              <a:gd name="connsiteY1955" fmla="*/ 1057781 h 1828799"/>
              <a:gd name="connsiteX1956" fmla="*/ 70276 w 1889942"/>
              <a:gd name="connsiteY1956" fmla="*/ 1054933 h 1828799"/>
              <a:gd name="connsiteX1957" fmla="*/ 73150 w 1889942"/>
              <a:gd name="connsiteY1957" fmla="*/ 1074869 h 1828799"/>
              <a:gd name="connsiteX1958" fmla="*/ 74588 w 1889942"/>
              <a:gd name="connsiteY1958" fmla="*/ 1090533 h 1828799"/>
              <a:gd name="connsiteX1959" fmla="*/ 77462 w 1889942"/>
              <a:gd name="connsiteY1959" fmla="*/ 1091957 h 1828799"/>
              <a:gd name="connsiteX1960" fmla="*/ 83212 w 1889942"/>
              <a:gd name="connsiteY1960" fmla="*/ 1086261 h 1828799"/>
              <a:gd name="connsiteX1961" fmla="*/ 90398 w 1889942"/>
              <a:gd name="connsiteY1961" fmla="*/ 1099077 h 1828799"/>
              <a:gd name="connsiteX1962" fmla="*/ 83212 w 1889942"/>
              <a:gd name="connsiteY1962" fmla="*/ 1116165 h 1828799"/>
              <a:gd name="connsiteX1963" fmla="*/ 87524 w 1889942"/>
              <a:gd name="connsiteY1963" fmla="*/ 1126133 h 1828799"/>
              <a:gd name="connsiteX1964" fmla="*/ 90398 w 1889942"/>
              <a:gd name="connsiteY1964" fmla="*/ 1127557 h 1828799"/>
              <a:gd name="connsiteX1965" fmla="*/ 90398 w 1889942"/>
              <a:gd name="connsiteY1965" fmla="*/ 1128981 h 1828799"/>
              <a:gd name="connsiteX1966" fmla="*/ 88961 w 1889942"/>
              <a:gd name="connsiteY1966" fmla="*/ 1130405 h 1828799"/>
              <a:gd name="connsiteX1967" fmla="*/ 86087 w 1889942"/>
              <a:gd name="connsiteY1967" fmla="*/ 1128981 h 1828799"/>
              <a:gd name="connsiteX1968" fmla="*/ 91836 w 1889942"/>
              <a:gd name="connsiteY1968" fmla="*/ 1151765 h 1828799"/>
              <a:gd name="connsiteX1969" fmla="*/ 96148 w 1889942"/>
              <a:gd name="connsiteY1969" fmla="*/ 1175973 h 1828799"/>
              <a:gd name="connsiteX1970" fmla="*/ 96148 w 1889942"/>
              <a:gd name="connsiteY1970" fmla="*/ 1177397 h 1828799"/>
              <a:gd name="connsiteX1971" fmla="*/ 97585 w 1889942"/>
              <a:gd name="connsiteY1971" fmla="*/ 1184518 h 1828799"/>
              <a:gd name="connsiteX1972" fmla="*/ 109084 w 1889942"/>
              <a:gd name="connsiteY1972" fmla="*/ 1200181 h 1828799"/>
              <a:gd name="connsiteX1973" fmla="*/ 122020 w 1889942"/>
              <a:gd name="connsiteY1973" fmla="*/ 1214422 h 1828799"/>
              <a:gd name="connsiteX1974" fmla="*/ 111958 w 1889942"/>
              <a:gd name="connsiteY1974" fmla="*/ 1227238 h 1828799"/>
              <a:gd name="connsiteX1975" fmla="*/ 110521 w 1889942"/>
              <a:gd name="connsiteY1975" fmla="*/ 1231510 h 1828799"/>
              <a:gd name="connsiteX1976" fmla="*/ 109084 w 1889942"/>
              <a:gd name="connsiteY1976" fmla="*/ 1227238 h 1828799"/>
              <a:gd name="connsiteX1977" fmla="*/ 99022 w 1889942"/>
              <a:gd name="connsiteY1977" fmla="*/ 1214422 h 1828799"/>
              <a:gd name="connsiteX1978" fmla="*/ 93273 w 1889942"/>
              <a:gd name="connsiteY1978" fmla="*/ 1187366 h 1828799"/>
              <a:gd name="connsiteX1979" fmla="*/ 94710 w 1889942"/>
              <a:gd name="connsiteY1979" fmla="*/ 1187366 h 1828799"/>
              <a:gd name="connsiteX1980" fmla="*/ 91836 w 1889942"/>
              <a:gd name="connsiteY1980" fmla="*/ 1177397 h 1828799"/>
              <a:gd name="connsiteX1981" fmla="*/ 78900 w 1889942"/>
              <a:gd name="connsiteY1981" fmla="*/ 1157462 h 1828799"/>
              <a:gd name="connsiteX1982" fmla="*/ 84649 w 1889942"/>
              <a:gd name="connsiteY1982" fmla="*/ 1170277 h 1828799"/>
              <a:gd name="connsiteX1983" fmla="*/ 77283 w 1889942"/>
              <a:gd name="connsiteY1983" fmla="*/ 1170812 h 1828799"/>
              <a:gd name="connsiteX1984" fmla="*/ 69332 w 1889942"/>
              <a:gd name="connsiteY1984" fmla="*/ 1162264 h 1828799"/>
              <a:gd name="connsiteX1985" fmla="*/ 68838 w 1889942"/>
              <a:gd name="connsiteY1985" fmla="*/ 1160310 h 1828799"/>
              <a:gd name="connsiteX1986" fmla="*/ 68838 w 1889942"/>
              <a:gd name="connsiteY1986" fmla="*/ 1161734 h 1828799"/>
              <a:gd name="connsiteX1987" fmla="*/ 69332 w 1889942"/>
              <a:gd name="connsiteY1987" fmla="*/ 1162264 h 1828799"/>
              <a:gd name="connsiteX1988" fmla="*/ 71713 w 1889942"/>
              <a:gd name="connsiteY1988" fmla="*/ 1171701 h 1828799"/>
              <a:gd name="connsiteX1989" fmla="*/ 71713 w 1889942"/>
              <a:gd name="connsiteY1989" fmla="*/ 1173125 h 1828799"/>
              <a:gd name="connsiteX1990" fmla="*/ 68838 w 1889942"/>
              <a:gd name="connsiteY1990" fmla="*/ 1171701 h 1828799"/>
              <a:gd name="connsiteX1991" fmla="*/ 55903 w 1889942"/>
              <a:gd name="connsiteY1991" fmla="*/ 1119013 h 1828799"/>
              <a:gd name="connsiteX1992" fmla="*/ 57340 w 1889942"/>
              <a:gd name="connsiteY1992" fmla="*/ 1117589 h 1828799"/>
              <a:gd name="connsiteX1993" fmla="*/ 60214 w 1889942"/>
              <a:gd name="connsiteY1993" fmla="*/ 1119013 h 1828799"/>
              <a:gd name="connsiteX1994" fmla="*/ 61652 w 1889942"/>
              <a:gd name="connsiteY1994" fmla="*/ 1136102 h 1828799"/>
              <a:gd name="connsiteX1995" fmla="*/ 67401 w 1889942"/>
              <a:gd name="connsiteY1995" fmla="*/ 1136102 h 1828799"/>
              <a:gd name="connsiteX1996" fmla="*/ 74588 w 1889942"/>
              <a:gd name="connsiteY1996" fmla="*/ 1150341 h 1828799"/>
              <a:gd name="connsiteX1997" fmla="*/ 71713 w 1889942"/>
              <a:gd name="connsiteY1997" fmla="*/ 1141797 h 1828799"/>
              <a:gd name="connsiteX1998" fmla="*/ 73150 w 1889942"/>
              <a:gd name="connsiteY1998" fmla="*/ 1113317 h 1828799"/>
              <a:gd name="connsiteX1999" fmla="*/ 60214 w 1889942"/>
              <a:gd name="connsiteY1999" fmla="*/ 1103349 h 1828799"/>
              <a:gd name="connsiteX2000" fmla="*/ 61652 w 1889942"/>
              <a:gd name="connsiteY2000" fmla="*/ 1094805 h 1828799"/>
              <a:gd name="connsiteX2001" fmla="*/ 58777 w 1889942"/>
              <a:gd name="connsiteY2001" fmla="*/ 1091957 h 1828799"/>
              <a:gd name="connsiteX2002" fmla="*/ 60214 w 1889942"/>
              <a:gd name="connsiteY2002" fmla="*/ 1107621 h 1828799"/>
              <a:gd name="connsiteX2003" fmla="*/ 54465 w 1889942"/>
              <a:gd name="connsiteY2003" fmla="*/ 1111893 h 1828799"/>
              <a:gd name="connsiteX2004" fmla="*/ 51591 w 1889942"/>
              <a:gd name="connsiteY2004" fmla="*/ 1107621 h 1828799"/>
              <a:gd name="connsiteX2005" fmla="*/ 51591 w 1889942"/>
              <a:gd name="connsiteY2005" fmla="*/ 1106197 h 1828799"/>
              <a:gd name="connsiteX2006" fmla="*/ 50153 w 1889942"/>
              <a:gd name="connsiteY2006" fmla="*/ 1103349 h 1828799"/>
              <a:gd name="connsiteX2007" fmla="*/ 38655 w 1889942"/>
              <a:gd name="connsiteY2007" fmla="*/ 1049237 h 1828799"/>
              <a:gd name="connsiteX2008" fmla="*/ 37217 w 1889942"/>
              <a:gd name="connsiteY2008" fmla="*/ 1037845 h 1828799"/>
              <a:gd name="connsiteX2009" fmla="*/ 32905 w 1889942"/>
              <a:gd name="connsiteY2009" fmla="*/ 1023605 h 1828799"/>
              <a:gd name="connsiteX2010" fmla="*/ 35780 w 1889942"/>
              <a:gd name="connsiteY2010" fmla="*/ 1023605 h 1828799"/>
              <a:gd name="connsiteX2011" fmla="*/ 34343 w 1889942"/>
              <a:gd name="connsiteY2011" fmla="*/ 1006517 h 1828799"/>
              <a:gd name="connsiteX2012" fmla="*/ 30030 w 1889942"/>
              <a:gd name="connsiteY2012" fmla="*/ 995125 h 1828799"/>
              <a:gd name="connsiteX2013" fmla="*/ 32905 w 1889942"/>
              <a:gd name="connsiteY2013" fmla="*/ 997973 h 1828799"/>
              <a:gd name="connsiteX2014" fmla="*/ 30030 w 1889942"/>
              <a:gd name="connsiteY2014" fmla="*/ 980885 h 1828799"/>
              <a:gd name="connsiteX2015" fmla="*/ 34343 w 1889942"/>
              <a:gd name="connsiteY2015" fmla="*/ 972341 h 1828799"/>
              <a:gd name="connsiteX2016" fmla="*/ 34343 w 1889942"/>
              <a:gd name="connsiteY2016" fmla="*/ 952405 h 1828799"/>
              <a:gd name="connsiteX2017" fmla="*/ 32905 w 1889942"/>
              <a:gd name="connsiteY2017" fmla="*/ 906837 h 1828799"/>
              <a:gd name="connsiteX2018" fmla="*/ 30030 w 1889942"/>
              <a:gd name="connsiteY2018" fmla="*/ 905413 h 1828799"/>
              <a:gd name="connsiteX2019" fmla="*/ 31468 w 1889942"/>
              <a:gd name="connsiteY2019" fmla="*/ 919653 h 1828799"/>
              <a:gd name="connsiteX2020" fmla="*/ 31468 w 1889942"/>
              <a:gd name="connsiteY2020" fmla="*/ 922501 h 1828799"/>
              <a:gd name="connsiteX2021" fmla="*/ 31468 w 1889942"/>
              <a:gd name="connsiteY2021" fmla="*/ 923925 h 1828799"/>
              <a:gd name="connsiteX2022" fmla="*/ 31468 w 1889942"/>
              <a:gd name="connsiteY2022" fmla="*/ 925349 h 1828799"/>
              <a:gd name="connsiteX2023" fmla="*/ 30030 w 1889942"/>
              <a:gd name="connsiteY2023" fmla="*/ 923925 h 1828799"/>
              <a:gd name="connsiteX2024" fmla="*/ 28593 w 1889942"/>
              <a:gd name="connsiteY2024" fmla="*/ 921077 h 1828799"/>
              <a:gd name="connsiteX2025" fmla="*/ 28593 w 1889942"/>
              <a:gd name="connsiteY2025" fmla="*/ 902565 h 1828799"/>
              <a:gd name="connsiteX2026" fmla="*/ 25719 w 1889942"/>
              <a:gd name="connsiteY2026" fmla="*/ 902565 h 1828799"/>
              <a:gd name="connsiteX2027" fmla="*/ 24281 w 1889942"/>
              <a:gd name="connsiteY2027" fmla="*/ 936741 h 1828799"/>
              <a:gd name="connsiteX2028" fmla="*/ 24281 w 1889942"/>
              <a:gd name="connsiteY2028" fmla="*/ 956677 h 1828799"/>
              <a:gd name="connsiteX2029" fmla="*/ 25719 w 1889942"/>
              <a:gd name="connsiteY2029" fmla="*/ 956677 h 1828799"/>
              <a:gd name="connsiteX2030" fmla="*/ 34343 w 1889942"/>
              <a:gd name="connsiteY2030" fmla="*/ 1063477 h 1828799"/>
              <a:gd name="connsiteX2031" fmla="*/ 55903 w 1889942"/>
              <a:gd name="connsiteY2031" fmla="*/ 1166005 h 1828799"/>
              <a:gd name="connsiteX2032" fmla="*/ 55903 w 1889942"/>
              <a:gd name="connsiteY2032" fmla="*/ 1167429 h 1828799"/>
              <a:gd name="connsiteX2033" fmla="*/ 58777 w 1889942"/>
              <a:gd name="connsiteY2033" fmla="*/ 1178821 h 1828799"/>
              <a:gd name="connsiteX2034" fmla="*/ 65964 w 1889942"/>
              <a:gd name="connsiteY2034" fmla="*/ 1200181 h 1828799"/>
              <a:gd name="connsiteX2035" fmla="*/ 67401 w 1889942"/>
              <a:gd name="connsiteY2035" fmla="*/ 1201606 h 1828799"/>
              <a:gd name="connsiteX2036" fmla="*/ 67401 w 1889942"/>
              <a:gd name="connsiteY2036" fmla="*/ 1203030 h 1828799"/>
              <a:gd name="connsiteX2037" fmla="*/ 88961 w 1889942"/>
              <a:gd name="connsiteY2037" fmla="*/ 1248598 h 1828799"/>
              <a:gd name="connsiteX2038" fmla="*/ 103334 w 1889942"/>
              <a:gd name="connsiteY2038" fmla="*/ 1301286 h 1828799"/>
              <a:gd name="connsiteX2039" fmla="*/ 88961 w 1889942"/>
              <a:gd name="connsiteY2039" fmla="*/ 1281350 h 1828799"/>
              <a:gd name="connsiteX2040" fmla="*/ 80337 w 1889942"/>
              <a:gd name="connsiteY2040" fmla="*/ 1267110 h 1828799"/>
              <a:gd name="connsiteX2041" fmla="*/ 74588 w 1889942"/>
              <a:gd name="connsiteY2041" fmla="*/ 1244326 h 1828799"/>
              <a:gd name="connsiteX2042" fmla="*/ 61652 w 1889942"/>
              <a:gd name="connsiteY2042" fmla="*/ 1203030 h 1828799"/>
              <a:gd name="connsiteX2043" fmla="*/ 54465 w 1889942"/>
              <a:gd name="connsiteY2043" fmla="*/ 1178821 h 1828799"/>
              <a:gd name="connsiteX2044" fmla="*/ 51591 w 1889942"/>
              <a:gd name="connsiteY2044" fmla="*/ 1168853 h 1828799"/>
              <a:gd name="connsiteX2045" fmla="*/ 51591 w 1889942"/>
              <a:gd name="connsiteY2045" fmla="*/ 1167429 h 1828799"/>
              <a:gd name="connsiteX2046" fmla="*/ 41529 w 1889942"/>
              <a:gd name="connsiteY2046" fmla="*/ 1140373 h 1828799"/>
              <a:gd name="connsiteX2047" fmla="*/ 30030 w 1889942"/>
              <a:gd name="connsiteY2047" fmla="*/ 1110469 h 1828799"/>
              <a:gd name="connsiteX2048" fmla="*/ 31468 w 1889942"/>
              <a:gd name="connsiteY2048" fmla="*/ 1103349 h 1828799"/>
              <a:gd name="connsiteX2049" fmla="*/ 25719 w 1889942"/>
              <a:gd name="connsiteY2049" fmla="*/ 1077717 h 1828799"/>
              <a:gd name="connsiteX2050" fmla="*/ 21407 w 1889942"/>
              <a:gd name="connsiteY2050" fmla="*/ 1030725 h 1828799"/>
              <a:gd name="connsiteX2051" fmla="*/ 15658 w 1889942"/>
              <a:gd name="connsiteY2051" fmla="*/ 1019333 h 1828799"/>
              <a:gd name="connsiteX2052" fmla="*/ 17095 w 1889942"/>
              <a:gd name="connsiteY2052" fmla="*/ 1002245 h 1828799"/>
              <a:gd name="connsiteX2053" fmla="*/ 17095 w 1889942"/>
              <a:gd name="connsiteY2053" fmla="*/ 983733 h 1828799"/>
              <a:gd name="connsiteX2054" fmla="*/ 12783 w 1889942"/>
              <a:gd name="connsiteY2054" fmla="*/ 978037 h 1828799"/>
              <a:gd name="connsiteX2055" fmla="*/ 19969 w 1889942"/>
              <a:gd name="connsiteY2055" fmla="*/ 953829 h 1828799"/>
              <a:gd name="connsiteX2056" fmla="*/ 19969 w 1889942"/>
              <a:gd name="connsiteY2056" fmla="*/ 935317 h 1828799"/>
              <a:gd name="connsiteX2057" fmla="*/ 12783 w 1889942"/>
              <a:gd name="connsiteY2057" fmla="*/ 891172 h 1828799"/>
              <a:gd name="connsiteX2058" fmla="*/ 12783 w 1889942"/>
              <a:gd name="connsiteY2058" fmla="*/ 869812 h 1828799"/>
              <a:gd name="connsiteX2059" fmla="*/ 2721 w 1889942"/>
              <a:gd name="connsiteY2059" fmla="*/ 875509 h 1828799"/>
              <a:gd name="connsiteX2060" fmla="*/ 2721 w 1889942"/>
              <a:gd name="connsiteY2060" fmla="*/ 845604 h 1828799"/>
              <a:gd name="connsiteX2061" fmla="*/ 8471 w 1889942"/>
              <a:gd name="connsiteY2061" fmla="*/ 825668 h 1828799"/>
              <a:gd name="connsiteX2062" fmla="*/ 7033 w 1889942"/>
              <a:gd name="connsiteY2062" fmla="*/ 825668 h 1828799"/>
              <a:gd name="connsiteX2063" fmla="*/ 11345 w 1889942"/>
              <a:gd name="connsiteY2063" fmla="*/ 808580 h 1828799"/>
              <a:gd name="connsiteX2064" fmla="*/ 12783 w 1889942"/>
              <a:gd name="connsiteY2064" fmla="*/ 787220 h 1828799"/>
              <a:gd name="connsiteX2065" fmla="*/ 22844 w 1889942"/>
              <a:gd name="connsiteY2065" fmla="*/ 750196 h 1828799"/>
              <a:gd name="connsiteX2066" fmla="*/ 22844 w 1889942"/>
              <a:gd name="connsiteY2066" fmla="*/ 744500 h 1828799"/>
              <a:gd name="connsiteX2067" fmla="*/ 28593 w 1889942"/>
              <a:gd name="connsiteY2067" fmla="*/ 733108 h 1828799"/>
              <a:gd name="connsiteX2068" fmla="*/ 31468 w 1889942"/>
              <a:gd name="connsiteY2068" fmla="*/ 721716 h 1828799"/>
              <a:gd name="connsiteX2069" fmla="*/ 32905 w 1889942"/>
              <a:gd name="connsiteY2069" fmla="*/ 714596 h 1828799"/>
              <a:gd name="connsiteX2070" fmla="*/ 34343 w 1889942"/>
              <a:gd name="connsiteY2070" fmla="*/ 698932 h 1828799"/>
              <a:gd name="connsiteX2071" fmla="*/ 37217 w 1889942"/>
              <a:gd name="connsiteY2071" fmla="*/ 697508 h 1828799"/>
              <a:gd name="connsiteX2072" fmla="*/ 37217 w 1889942"/>
              <a:gd name="connsiteY2072" fmla="*/ 700356 h 1828799"/>
              <a:gd name="connsiteX2073" fmla="*/ 35780 w 1889942"/>
              <a:gd name="connsiteY2073" fmla="*/ 706052 h 1828799"/>
              <a:gd name="connsiteX2074" fmla="*/ 44404 w 1889942"/>
              <a:gd name="connsiteY2074" fmla="*/ 678996 h 1828799"/>
              <a:gd name="connsiteX2075" fmla="*/ 73150 w 1889942"/>
              <a:gd name="connsiteY2075" fmla="*/ 607796 h 1828799"/>
              <a:gd name="connsiteX2076" fmla="*/ 71713 w 1889942"/>
              <a:gd name="connsiteY2076" fmla="*/ 607796 h 1828799"/>
              <a:gd name="connsiteX2077" fmla="*/ 76025 w 1889942"/>
              <a:gd name="connsiteY2077" fmla="*/ 585012 h 1828799"/>
              <a:gd name="connsiteX2078" fmla="*/ 88961 w 1889942"/>
              <a:gd name="connsiteY2078" fmla="*/ 572195 h 1828799"/>
              <a:gd name="connsiteX2079" fmla="*/ 91836 w 1889942"/>
              <a:gd name="connsiteY2079" fmla="*/ 565075 h 1828799"/>
              <a:gd name="connsiteX2080" fmla="*/ 97585 w 1889942"/>
              <a:gd name="connsiteY2080" fmla="*/ 553683 h 1828799"/>
              <a:gd name="connsiteX2081" fmla="*/ 107646 w 1889942"/>
              <a:gd name="connsiteY2081" fmla="*/ 529475 h 1828799"/>
              <a:gd name="connsiteX2082" fmla="*/ 106209 w 1889942"/>
              <a:gd name="connsiteY2082" fmla="*/ 529475 h 1828799"/>
              <a:gd name="connsiteX2083" fmla="*/ 106209 w 1889942"/>
              <a:gd name="connsiteY2083" fmla="*/ 528051 h 1828799"/>
              <a:gd name="connsiteX2084" fmla="*/ 107646 w 1889942"/>
              <a:gd name="connsiteY2084" fmla="*/ 528051 h 1828799"/>
              <a:gd name="connsiteX2085" fmla="*/ 116270 w 1889942"/>
              <a:gd name="connsiteY2085" fmla="*/ 522355 h 1828799"/>
              <a:gd name="connsiteX2086" fmla="*/ 109084 w 1889942"/>
              <a:gd name="connsiteY2086" fmla="*/ 542291 h 1828799"/>
              <a:gd name="connsiteX2087" fmla="*/ 99022 w 1889942"/>
              <a:gd name="connsiteY2087" fmla="*/ 556531 h 1828799"/>
              <a:gd name="connsiteX2088" fmla="*/ 93273 w 1889942"/>
              <a:gd name="connsiteY2088" fmla="*/ 566499 h 1828799"/>
              <a:gd name="connsiteX2089" fmla="*/ 90398 w 1889942"/>
              <a:gd name="connsiteY2089" fmla="*/ 573619 h 1828799"/>
              <a:gd name="connsiteX2090" fmla="*/ 90398 w 1889942"/>
              <a:gd name="connsiteY2090" fmla="*/ 575043 h 1828799"/>
              <a:gd name="connsiteX2091" fmla="*/ 96148 w 1889942"/>
              <a:gd name="connsiteY2091" fmla="*/ 563652 h 1828799"/>
              <a:gd name="connsiteX2092" fmla="*/ 101897 w 1889942"/>
              <a:gd name="connsiteY2092" fmla="*/ 572195 h 1828799"/>
              <a:gd name="connsiteX2093" fmla="*/ 113396 w 1889942"/>
              <a:gd name="connsiteY2093" fmla="*/ 562227 h 1828799"/>
              <a:gd name="connsiteX2094" fmla="*/ 107646 w 1889942"/>
              <a:gd name="connsiteY2094" fmla="*/ 562227 h 1828799"/>
              <a:gd name="connsiteX2095" fmla="*/ 116270 w 1889942"/>
              <a:gd name="connsiteY2095" fmla="*/ 543715 h 1828799"/>
              <a:gd name="connsiteX2096" fmla="*/ 133518 w 1889942"/>
              <a:gd name="connsiteY2096" fmla="*/ 506691 h 1828799"/>
              <a:gd name="connsiteX2097" fmla="*/ 155078 w 1889942"/>
              <a:gd name="connsiteY2097" fmla="*/ 478211 h 1828799"/>
              <a:gd name="connsiteX2098" fmla="*/ 163702 w 1889942"/>
              <a:gd name="connsiteY2098" fmla="*/ 473939 h 1828799"/>
              <a:gd name="connsiteX2099" fmla="*/ 156515 w 1889942"/>
              <a:gd name="connsiteY2099" fmla="*/ 473939 h 1828799"/>
              <a:gd name="connsiteX2100" fmla="*/ 180950 w 1889942"/>
              <a:gd name="connsiteY2100" fmla="*/ 451155 h 1828799"/>
              <a:gd name="connsiteX2101" fmla="*/ 186699 w 1889942"/>
              <a:gd name="connsiteY2101" fmla="*/ 429795 h 1828799"/>
              <a:gd name="connsiteX2102" fmla="*/ 196760 w 1889942"/>
              <a:gd name="connsiteY2102" fmla="*/ 411283 h 1828799"/>
              <a:gd name="connsiteX2103" fmla="*/ 193886 w 1889942"/>
              <a:gd name="connsiteY2103" fmla="*/ 416979 h 1828799"/>
              <a:gd name="connsiteX2104" fmla="*/ 219758 w 1889942"/>
              <a:gd name="connsiteY2104" fmla="*/ 389923 h 1828799"/>
              <a:gd name="connsiteX2105" fmla="*/ 254254 w 1889942"/>
              <a:gd name="connsiteY2105" fmla="*/ 357171 h 1828799"/>
              <a:gd name="connsiteX2106" fmla="*/ 255691 w 1889942"/>
              <a:gd name="connsiteY2106" fmla="*/ 360019 h 1828799"/>
              <a:gd name="connsiteX2107" fmla="*/ 264315 w 1889942"/>
              <a:gd name="connsiteY2107" fmla="*/ 352899 h 1828799"/>
              <a:gd name="connsiteX2108" fmla="*/ 261440 w 1889942"/>
              <a:gd name="connsiteY2108" fmla="*/ 352899 h 1828799"/>
              <a:gd name="connsiteX2109" fmla="*/ 262877 w 1889942"/>
              <a:gd name="connsiteY2109" fmla="*/ 350051 h 1828799"/>
              <a:gd name="connsiteX2110" fmla="*/ 272939 w 1889942"/>
              <a:gd name="connsiteY2110" fmla="*/ 335811 h 1828799"/>
              <a:gd name="connsiteX2111" fmla="*/ 275813 w 1889942"/>
              <a:gd name="connsiteY2111" fmla="*/ 332963 h 1828799"/>
              <a:gd name="connsiteX2112" fmla="*/ 277251 w 1889942"/>
              <a:gd name="connsiteY2112" fmla="*/ 337235 h 1828799"/>
              <a:gd name="connsiteX2113" fmla="*/ 272939 w 1889942"/>
              <a:gd name="connsiteY2113" fmla="*/ 342931 h 1828799"/>
              <a:gd name="connsiteX2114" fmla="*/ 275813 w 1889942"/>
              <a:gd name="connsiteY2114" fmla="*/ 340083 h 1828799"/>
              <a:gd name="connsiteX2115" fmla="*/ 287312 w 1889942"/>
              <a:gd name="connsiteY2115" fmla="*/ 332963 h 1828799"/>
              <a:gd name="connsiteX2116" fmla="*/ 288749 w 1889942"/>
              <a:gd name="connsiteY2116" fmla="*/ 331539 h 1828799"/>
              <a:gd name="connsiteX2117" fmla="*/ 293061 w 1889942"/>
              <a:gd name="connsiteY2117" fmla="*/ 328691 h 1828799"/>
              <a:gd name="connsiteX2118" fmla="*/ 291624 w 1889942"/>
              <a:gd name="connsiteY2118" fmla="*/ 328691 h 1828799"/>
              <a:gd name="connsiteX2119" fmla="*/ 291624 w 1889942"/>
              <a:gd name="connsiteY2119" fmla="*/ 320147 h 1828799"/>
              <a:gd name="connsiteX2120" fmla="*/ 310309 w 1889942"/>
              <a:gd name="connsiteY2120" fmla="*/ 303059 h 1828799"/>
              <a:gd name="connsiteX2121" fmla="*/ 328995 w 1889942"/>
              <a:gd name="connsiteY2121" fmla="*/ 283123 h 1828799"/>
              <a:gd name="connsiteX2122" fmla="*/ 327557 w 1889942"/>
              <a:gd name="connsiteY2122" fmla="*/ 280275 h 1828799"/>
              <a:gd name="connsiteX2123" fmla="*/ 351992 w 1889942"/>
              <a:gd name="connsiteY2123" fmla="*/ 264611 h 1828799"/>
              <a:gd name="connsiteX2124" fmla="*/ 373551 w 1889942"/>
              <a:gd name="connsiteY2124" fmla="*/ 254642 h 1828799"/>
              <a:gd name="connsiteX2125" fmla="*/ 395111 w 1889942"/>
              <a:gd name="connsiteY2125" fmla="*/ 236131 h 1828799"/>
              <a:gd name="connsiteX2126" fmla="*/ 396549 w 1889942"/>
              <a:gd name="connsiteY2126" fmla="*/ 236131 h 1828799"/>
              <a:gd name="connsiteX2127" fmla="*/ 396549 w 1889942"/>
              <a:gd name="connsiteY2127" fmla="*/ 234707 h 1828799"/>
              <a:gd name="connsiteX2128" fmla="*/ 425295 w 1889942"/>
              <a:gd name="connsiteY2128" fmla="*/ 213346 h 1828799"/>
              <a:gd name="connsiteX2129" fmla="*/ 426733 w 1889942"/>
              <a:gd name="connsiteY2129" fmla="*/ 213346 h 1828799"/>
              <a:gd name="connsiteX2130" fmla="*/ 426733 w 1889942"/>
              <a:gd name="connsiteY2130" fmla="*/ 214770 h 1828799"/>
              <a:gd name="connsiteX2131" fmla="*/ 422421 w 1889942"/>
              <a:gd name="connsiteY2131" fmla="*/ 217618 h 1828799"/>
              <a:gd name="connsiteX2132" fmla="*/ 451167 w 1889942"/>
              <a:gd name="connsiteY2132" fmla="*/ 209074 h 1828799"/>
              <a:gd name="connsiteX2133" fmla="*/ 452604 w 1889942"/>
              <a:gd name="connsiteY2133" fmla="*/ 207650 h 1828799"/>
              <a:gd name="connsiteX2134" fmla="*/ 468415 w 1889942"/>
              <a:gd name="connsiteY2134" fmla="*/ 197682 h 1828799"/>
              <a:gd name="connsiteX2135" fmla="*/ 475602 w 1889942"/>
              <a:gd name="connsiteY2135" fmla="*/ 189138 h 1828799"/>
              <a:gd name="connsiteX2136" fmla="*/ 478476 w 1889942"/>
              <a:gd name="connsiteY2136" fmla="*/ 179170 h 1828799"/>
              <a:gd name="connsiteX2137" fmla="*/ 475602 w 1889942"/>
              <a:gd name="connsiteY2137" fmla="*/ 173474 h 1828799"/>
              <a:gd name="connsiteX2138" fmla="*/ 477039 w 1889942"/>
              <a:gd name="connsiteY2138" fmla="*/ 172050 h 1828799"/>
              <a:gd name="connsiteX2139" fmla="*/ 478476 w 1889942"/>
              <a:gd name="connsiteY2139" fmla="*/ 173474 h 1828799"/>
              <a:gd name="connsiteX2140" fmla="*/ 481351 w 1889942"/>
              <a:gd name="connsiteY2140" fmla="*/ 177746 h 1828799"/>
              <a:gd name="connsiteX2141" fmla="*/ 481351 w 1889942"/>
              <a:gd name="connsiteY2141" fmla="*/ 176322 h 1828799"/>
              <a:gd name="connsiteX2142" fmla="*/ 487100 w 1889942"/>
              <a:gd name="connsiteY2142" fmla="*/ 173474 h 1828799"/>
              <a:gd name="connsiteX2143" fmla="*/ 482788 w 1889942"/>
              <a:gd name="connsiteY2143" fmla="*/ 177746 h 1828799"/>
              <a:gd name="connsiteX2144" fmla="*/ 505786 w 1889942"/>
              <a:gd name="connsiteY2144" fmla="*/ 167778 h 1828799"/>
              <a:gd name="connsiteX2145" fmla="*/ 502911 w 1889942"/>
              <a:gd name="connsiteY2145" fmla="*/ 156386 h 1828799"/>
              <a:gd name="connsiteX2146" fmla="*/ 512972 w 1889942"/>
              <a:gd name="connsiteY2146" fmla="*/ 156386 h 1828799"/>
              <a:gd name="connsiteX2147" fmla="*/ 525908 w 1889942"/>
              <a:gd name="connsiteY2147" fmla="*/ 159234 h 1828799"/>
              <a:gd name="connsiteX2148" fmla="*/ 521596 w 1889942"/>
              <a:gd name="connsiteY2148" fmla="*/ 163506 h 1828799"/>
              <a:gd name="connsiteX2149" fmla="*/ 531657 w 1889942"/>
              <a:gd name="connsiteY2149" fmla="*/ 160658 h 1828799"/>
              <a:gd name="connsiteX2150" fmla="*/ 538844 w 1889942"/>
              <a:gd name="connsiteY2150" fmla="*/ 156386 h 1828799"/>
              <a:gd name="connsiteX2151" fmla="*/ 541719 w 1889942"/>
              <a:gd name="connsiteY2151" fmla="*/ 157810 h 1828799"/>
              <a:gd name="connsiteX2152" fmla="*/ 540281 w 1889942"/>
              <a:gd name="connsiteY2152" fmla="*/ 160658 h 1828799"/>
              <a:gd name="connsiteX2153" fmla="*/ 551780 w 1889942"/>
              <a:gd name="connsiteY2153" fmla="*/ 162082 h 1828799"/>
              <a:gd name="connsiteX2154" fmla="*/ 553217 w 1889942"/>
              <a:gd name="connsiteY2154" fmla="*/ 157810 h 1828799"/>
              <a:gd name="connsiteX2155" fmla="*/ 569028 w 1889942"/>
              <a:gd name="connsiteY2155" fmla="*/ 146418 h 1828799"/>
              <a:gd name="connsiteX2156" fmla="*/ 586276 w 1889942"/>
              <a:gd name="connsiteY2156" fmla="*/ 140722 h 1828799"/>
              <a:gd name="connsiteX2157" fmla="*/ 589150 w 1889942"/>
              <a:gd name="connsiteY2157" fmla="*/ 146418 h 1828799"/>
              <a:gd name="connsiteX2158" fmla="*/ 620771 w 1889942"/>
              <a:gd name="connsiteY2158" fmla="*/ 144994 h 1828799"/>
              <a:gd name="connsiteX2159" fmla="*/ 632270 w 1889942"/>
              <a:gd name="connsiteY2159" fmla="*/ 140722 h 1828799"/>
              <a:gd name="connsiteX2160" fmla="*/ 642332 w 1889942"/>
              <a:gd name="connsiteY2160" fmla="*/ 137874 h 1828799"/>
              <a:gd name="connsiteX2161" fmla="*/ 640894 w 1889942"/>
              <a:gd name="connsiteY2161" fmla="*/ 123634 h 1828799"/>
              <a:gd name="connsiteX2162" fmla="*/ 650955 w 1889942"/>
              <a:gd name="connsiteY2162" fmla="*/ 120786 h 1828799"/>
              <a:gd name="connsiteX2163" fmla="*/ 649518 w 1889942"/>
              <a:gd name="connsiteY2163" fmla="*/ 115090 h 1828799"/>
              <a:gd name="connsiteX2164" fmla="*/ 649518 w 1889942"/>
              <a:gd name="connsiteY2164" fmla="*/ 116514 h 1828799"/>
              <a:gd name="connsiteX2165" fmla="*/ 630833 w 1889942"/>
              <a:gd name="connsiteY2165" fmla="*/ 117938 h 1828799"/>
              <a:gd name="connsiteX2166" fmla="*/ 646643 w 1889942"/>
              <a:gd name="connsiteY2166" fmla="*/ 109394 h 1828799"/>
              <a:gd name="connsiteX2167" fmla="*/ 662454 w 1889942"/>
              <a:gd name="connsiteY2167" fmla="*/ 100850 h 1828799"/>
              <a:gd name="connsiteX2168" fmla="*/ 679702 w 1889942"/>
              <a:gd name="connsiteY2168" fmla="*/ 100850 h 1828799"/>
              <a:gd name="connsiteX2169" fmla="*/ 692638 w 1889942"/>
              <a:gd name="connsiteY2169" fmla="*/ 92306 h 1828799"/>
              <a:gd name="connsiteX2170" fmla="*/ 696950 w 1889942"/>
              <a:gd name="connsiteY2170" fmla="*/ 92306 h 1828799"/>
              <a:gd name="connsiteX2171" fmla="*/ 694075 w 1889942"/>
              <a:gd name="connsiteY2171" fmla="*/ 96578 h 1828799"/>
              <a:gd name="connsiteX2172" fmla="*/ 692638 w 1889942"/>
              <a:gd name="connsiteY2172" fmla="*/ 96578 h 1828799"/>
              <a:gd name="connsiteX2173" fmla="*/ 685451 w 1889942"/>
              <a:gd name="connsiteY2173" fmla="*/ 100850 h 1828799"/>
              <a:gd name="connsiteX2174" fmla="*/ 684014 w 1889942"/>
              <a:gd name="connsiteY2174" fmla="*/ 102274 h 1828799"/>
              <a:gd name="connsiteX2175" fmla="*/ 694075 w 1889942"/>
              <a:gd name="connsiteY2175" fmla="*/ 105122 h 1828799"/>
              <a:gd name="connsiteX2176" fmla="*/ 702699 w 1889942"/>
              <a:gd name="connsiteY2176" fmla="*/ 102274 h 1828799"/>
              <a:gd name="connsiteX2177" fmla="*/ 722822 w 1889942"/>
              <a:gd name="connsiteY2177" fmla="*/ 99426 h 1828799"/>
              <a:gd name="connsiteX2178" fmla="*/ 724259 w 1889942"/>
              <a:gd name="connsiteY2178" fmla="*/ 102274 h 1828799"/>
              <a:gd name="connsiteX2179" fmla="*/ 724259 w 1889942"/>
              <a:gd name="connsiteY2179" fmla="*/ 103698 h 1828799"/>
              <a:gd name="connsiteX2180" fmla="*/ 725697 w 1889942"/>
              <a:gd name="connsiteY2180" fmla="*/ 103698 h 1828799"/>
              <a:gd name="connsiteX2181" fmla="*/ 741507 w 1889942"/>
              <a:gd name="connsiteY2181" fmla="*/ 99426 h 1828799"/>
              <a:gd name="connsiteX2182" fmla="*/ 735758 w 1889942"/>
              <a:gd name="connsiteY2182" fmla="*/ 99426 h 1828799"/>
              <a:gd name="connsiteX2183" fmla="*/ 748694 w 1889942"/>
              <a:gd name="connsiteY2183" fmla="*/ 96578 h 1828799"/>
              <a:gd name="connsiteX2184" fmla="*/ 747256 w 1889942"/>
              <a:gd name="connsiteY2184" fmla="*/ 98002 h 1828799"/>
              <a:gd name="connsiteX2185" fmla="*/ 753006 w 1889942"/>
              <a:gd name="connsiteY2185" fmla="*/ 96578 h 1828799"/>
              <a:gd name="connsiteX2186" fmla="*/ 780315 w 1889942"/>
              <a:gd name="connsiteY2186" fmla="*/ 88034 h 1828799"/>
              <a:gd name="connsiteX2187" fmla="*/ 817685 w 1889942"/>
              <a:gd name="connsiteY2187" fmla="*/ 83762 h 1828799"/>
              <a:gd name="connsiteX2188" fmla="*/ 819123 w 1889942"/>
              <a:gd name="connsiteY2188" fmla="*/ 83762 h 1828799"/>
              <a:gd name="connsiteX2189" fmla="*/ 821997 w 1889942"/>
              <a:gd name="connsiteY2189" fmla="*/ 80914 h 1828799"/>
              <a:gd name="connsiteX2190" fmla="*/ 830621 w 1889942"/>
              <a:gd name="connsiteY2190" fmla="*/ 82338 h 1828799"/>
              <a:gd name="connsiteX2191" fmla="*/ 846432 w 1889942"/>
              <a:gd name="connsiteY2191" fmla="*/ 82338 h 1828799"/>
              <a:gd name="connsiteX2192" fmla="*/ 860805 w 1889942"/>
              <a:gd name="connsiteY2192" fmla="*/ 79490 h 1828799"/>
              <a:gd name="connsiteX2193" fmla="*/ 880928 w 1889942"/>
              <a:gd name="connsiteY2193" fmla="*/ 79490 h 1828799"/>
              <a:gd name="connsiteX2194" fmla="*/ 895301 w 1889942"/>
              <a:gd name="connsiteY2194" fmla="*/ 75218 h 1828799"/>
              <a:gd name="connsiteX2195" fmla="*/ 876616 w 1889942"/>
              <a:gd name="connsiteY2195" fmla="*/ 73794 h 1828799"/>
              <a:gd name="connsiteX2196" fmla="*/ 863680 w 1889942"/>
              <a:gd name="connsiteY2196" fmla="*/ 65250 h 1828799"/>
              <a:gd name="connsiteX2197" fmla="*/ 863680 w 1889942"/>
              <a:gd name="connsiteY2197" fmla="*/ 63826 h 1828799"/>
              <a:gd name="connsiteX2198" fmla="*/ 862242 w 1889942"/>
              <a:gd name="connsiteY2198" fmla="*/ 65250 h 1828799"/>
              <a:gd name="connsiteX2199" fmla="*/ 856493 w 1889942"/>
              <a:gd name="connsiteY2199" fmla="*/ 63826 h 1828799"/>
              <a:gd name="connsiteX2200" fmla="*/ 850744 w 1889942"/>
              <a:gd name="connsiteY2200" fmla="*/ 65250 h 1828799"/>
              <a:gd name="connsiteX2201" fmla="*/ 849307 w 1889942"/>
              <a:gd name="connsiteY2201" fmla="*/ 63826 h 1828799"/>
              <a:gd name="connsiteX2202" fmla="*/ 850744 w 1889942"/>
              <a:gd name="connsiteY2202" fmla="*/ 62402 h 1828799"/>
              <a:gd name="connsiteX2203" fmla="*/ 857931 w 1889942"/>
              <a:gd name="connsiteY2203" fmla="*/ 62402 h 1828799"/>
              <a:gd name="connsiteX2204" fmla="*/ 863680 w 1889942"/>
              <a:gd name="connsiteY2204" fmla="*/ 60978 h 1828799"/>
              <a:gd name="connsiteX2205" fmla="*/ 893864 w 1889942"/>
              <a:gd name="connsiteY2205" fmla="*/ 52434 h 1828799"/>
              <a:gd name="connsiteX2206" fmla="*/ 874395 w 1889942"/>
              <a:gd name="connsiteY2206" fmla="*/ 51091 h 1828799"/>
              <a:gd name="connsiteX2207" fmla="*/ 875468 w 1889942"/>
              <a:gd name="connsiteY2207" fmla="*/ 52702 h 1828799"/>
              <a:gd name="connsiteX2208" fmla="*/ 871174 w 1889942"/>
              <a:gd name="connsiteY2208" fmla="*/ 52702 h 1828799"/>
              <a:gd name="connsiteX2209" fmla="*/ 874395 w 1889942"/>
              <a:gd name="connsiteY2209" fmla="*/ 51091 h 1828799"/>
              <a:gd name="connsiteX2210" fmla="*/ 1099577 w 1889942"/>
              <a:gd name="connsiteY2210" fmla="*/ 48407 h 1828799"/>
              <a:gd name="connsiteX2211" fmla="*/ 1109698 w 1889942"/>
              <a:gd name="connsiteY2211" fmla="*/ 51184 h 1828799"/>
              <a:gd name="connsiteX2212" fmla="*/ 1112590 w 1889942"/>
              <a:gd name="connsiteY2212" fmla="*/ 51184 h 1828799"/>
              <a:gd name="connsiteX2213" fmla="*/ 1112590 w 1889942"/>
              <a:gd name="connsiteY2213" fmla="*/ 49795 h 1828799"/>
              <a:gd name="connsiteX2214" fmla="*/ 1115481 w 1889942"/>
              <a:gd name="connsiteY2214" fmla="*/ 51184 h 1828799"/>
              <a:gd name="connsiteX2215" fmla="*/ 1116927 w 1889942"/>
              <a:gd name="connsiteY2215" fmla="*/ 52571 h 1828799"/>
              <a:gd name="connsiteX2216" fmla="*/ 1119819 w 1889942"/>
              <a:gd name="connsiteY2216" fmla="*/ 52571 h 1828799"/>
              <a:gd name="connsiteX2217" fmla="*/ 1122711 w 1889942"/>
              <a:gd name="connsiteY2217" fmla="*/ 53959 h 1828799"/>
              <a:gd name="connsiteX2218" fmla="*/ 1121265 w 1889942"/>
              <a:gd name="connsiteY2218" fmla="*/ 55348 h 1828799"/>
              <a:gd name="connsiteX2219" fmla="*/ 1121265 w 1889942"/>
              <a:gd name="connsiteY2219" fmla="*/ 56736 h 1828799"/>
              <a:gd name="connsiteX2220" fmla="*/ 1119819 w 1889942"/>
              <a:gd name="connsiteY2220" fmla="*/ 56736 h 1828799"/>
              <a:gd name="connsiteX2221" fmla="*/ 1118373 w 1889942"/>
              <a:gd name="connsiteY2221" fmla="*/ 55348 h 1828799"/>
              <a:gd name="connsiteX2222" fmla="*/ 1115481 w 1889942"/>
              <a:gd name="connsiteY2222" fmla="*/ 55348 h 1828799"/>
              <a:gd name="connsiteX2223" fmla="*/ 1108252 w 1889942"/>
              <a:gd name="connsiteY2223" fmla="*/ 53959 h 1828799"/>
              <a:gd name="connsiteX2224" fmla="*/ 1099577 w 1889942"/>
              <a:gd name="connsiteY2224" fmla="*/ 52571 h 1828799"/>
              <a:gd name="connsiteX2225" fmla="*/ 1096685 w 1889942"/>
              <a:gd name="connsiteY2225" fmla="*/ 49795 h 1828799"/>
              <a:gd name="connsiteX2226" fmla="*/ 1099577 w 1889942"/>
              <a:gd name="connsiteY2226" fmla="*/ 48407 h 1828799"/>
              <a:gd name="connsiteX2227" fmla="*/ 1289876 w 1889942"/>
              <a:gd name="connsiteY2227" fmla="*/ 47745 h 1828799"/>
              <a:gd name="connsiteX2228" fmla="*/ 1292040 w 1889942"/>
              <a:gd name="connsiteY2228" fmla="*/ 48285 h 1828799"/>
              <a:gd name="connsiteX2229" fmla="*/ 1335317 w 1889942"/>
              <a:gd name="connsiteY2229" fmla="*/ 65554 h 1828799"/>
              <a:gd name="connsiteX2230" fmla="*/ 1338202 w 1889942"/>
              <a:gd name="connsiteY2230" fmla="*/ 69871 h 1828799"/>
              <a:gd name="connsiteX2231" fmla="*/ 1333874 w 1889942"/>
              <a:gd name="connsiteY2231" fmla="*/ 69871 h 1828799"/>
              <a:gd name="connsiteX2232" fmla="*/ 1290597 w 1889942"/>
              <a:gd name="connsiteY2232" fmla="*/ 52602 h 1828799"/>
              <a:gd name="connsiteX2233" fmla="*/ 1287712 w 1889942"/>
              <a:gd name="connsiteY2233" fmla="*/ 48285 h 1828799"/>
              <a:gd name="connsiteX2234" fmla="*/ 1289876 w 1889942"/>
              <a:gd name="connsiteY2234" fmla="*/ 47745 h 1828799"/>
              <a:gd name="connsiteX2235" fmla="*/ 844318 w 1889942"/>
              <a:gd name="connsiteY2235" fmla="*/ 41315 h 1828799"/>
              <a:gd name="connsiteX2236" fmla="*/ 848113 w 1889942"/>
              <a:gd name="connsiteY2236" fmla="*/ 44243 h 1828799"/>
              <a:gd name="connsiteX2237" fmla="*/ 839438 w 1889942"/>
              <a:gd name="connsiteY2237" fmla="*/ 44243 h 1828799"/>
              <a:gd name="connsiteX2238" fmla="*/ 844318 w 1889942"/>
              <a:gd name="connsiteY2238" fmla="*/ 41315 h 1828799"/>
              <a:gd name="connsiteX2239" fmla="*/ 1027457 w 1889942"/>
              <a:gd name="connsiteY2239" fmla="*/ 39559 h 1828799"/>
              <a:gd name="connsiteX2240" fmla="*/ 1036306 w 1889942"/>
              <a:gd name="connsiteY2240" fmla="*/ 39559 h 1828799"/>
              <a:gd name="connsiteX2241" fmla="*/ 1036306 w 1889942"/>
              <a:gd name="connsiteY2241" fmla="*/ 42682 h 1828799"/>
              <a:gd name="connsiteX2242" fmla="*/ 1027457 w 1889942"/>
              <a:gd name="connsiteY2242" fmla="*/ 42682 h 1828799"/>
              <a:gd name="connsiteX2243" fmla="*/ 982983 w 1889942"/>
              <a:gd name="connsiteY2243" fmla="*/ 0 h 1828799"/>
              <a:gd name="connsiteX2244" fmla="*/ 994550 w 1889942"/>
              <a:gd name="connsiteY2244" fmla="*/ 0 h 1828799"/>
              <a:gd name="connsiteX2245" fmla="*/ 1016238 w 1889942"/>
              <a:gd name="connsiteY2245" fmla="*/ 0 h 1828799"/>
              <a:gd name="connsiteX2246" fmla="*/ 1019129 w 1889942"/>
              <a:gd name="connsiteY2246" fmla="*/ 1301 h 1828799"/>
              <a:gd name="connsiteX2247" fmla="*/ 1016238 w 1889942"/>
              <a:gd name="connsiteY2247" fmla="*/ 2603 h 1828799"/>
              <a:gd name="connsiteX2248" fmla="*/ 994550 w 1889942"/>
              <a:gd name="connsiteY2248" fmla="*/ 2603 h 1828799"/>
              <a:gd name="connsiteX2249" fmla="*/ 982983 w 1889942"/>
              <a:gd name="connsiteY2249" fmla="*/ 2603 h 1828799"/>
              <a:gd name="connsiteX2250" fmla="*/ 981537 w 1889942"/>
              <a:gd name="connsiteY2250" fmla="*/ 1301 h 1828799"/>
              <a:gd name="connsiteX2251" fmla="*/ 982983 w 1889942"/>
              <a:gd name="connsiteY2251" fmla="*/ 0 h 1828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Lst>
            <a:rect l="l" t="t" r="r" b="b"/>
            <a:pathLst>
              <a:path w="1889942" h="1828799">
                <a:moveTo>
                  <a:pt x="737204" y="1777142"/>
                </a:moveTo>
                <a:cubicBezTo>
                  <a:pt x="740315" y="1777870"/>
                  <a:pt x="739485" y="1782374"/>
                  <a:pt x="732849" y="1778135"/>
                </a:cubicBezTo>
                <a:cubicBezTo>
                  <a:pt x="734692" y="1777076"/>
                  <a:pt x="736167" y="1776899"/>
                  <a:pt x="737204" y="1777142"/>
                </a:cubicBezTo>
                <a:close/>
                <a:moveTo>
                  <a:pt x="681145" y="1770774"/>
                </a:moveTo>
                <a:cubicBezTo>
                  <a:pt x="681145" y="1770774"/>
                  <a:pt x="681145" y="1770774"/>
                  <a:pt x="684095" y="1772231"/>
                </a:cubicBezTo>
                <a:cubicBezTo>
                  <a:pt x="687044" y="1772231"/>
                  <a:pt x="689993" y="1773688"/>
                  <a:pt x="692943" y="1773688"/>
                </a:cubicBezTo>
                <a:cubicBezTo>
                  <a:pt x="692943" y="1773688"/>
                  <a:pt x="694418" y="1773688"/>
                  <a:pt x="694418" y="1773688"/>
                </a:cubicBezTo>
                <a:cubicBezTo>
                  <a:pt x="694418" y="1775146"/>
                  <a:pt x="695893" y="1775146"/>
                  <a:pt x="695893" y="1776603"/>
                </a:cubicBezTo>
                <a:cubicBezTo>
                  <a:pt x="695893" y="1778061"/>
                  <a:pt x="694418" y="1778061"/>
                  <a:pt x="692943" y="1778061"/>
                </a:cubicBezTo>
                <a:cubicBezTo>
                  <a:pt x="689993" y="1778061"/>
                  <a:pt x="685569" y="1776603"/>
                  <a:pt x="682620" y="1775146"/>
                </a:cubicBezTo>
                <a:cubicBezTo>
                  <a:pt x="682620" y="1775146"/>
                  <a:pt x="682620" y="1775146"/>
                  <a:pt x="679670" y="1773688"/>
                </a:cubicBezTo>
                <a:cubicBezTo>
                  <a:pt x="679670" y="1773688"/>
                  <a:pt x="678195" y="1772231"/>
                  <a:pt x="678195" y="1772231"/>
                </a:cubicBezTo>
                <a:cubicBezTo>
                  <a:pt x="678195" y="1770774"/>
                  <a:pt x="679670" y="1770774"/>
                  <a:pt x="681145" y="1770774"/>
                </a:cubicBezTo>
                <a:close/>
                <a:moveTo>
                  <a:pt x="654179" y="1762511"/>
                </a:moveTo>
                <a:cubicBezTo>
                  <a:pt x="657093" y="1762446"/>
                  <a:pt x="659804" y="1766089"/>
                  <a:pt x="664141" y="1768171"/>
                </a:cubicBezTo>
                <a:cubicBezTo>
                  <a:pt x="659804" y="1772335"/>
                  <a:pt x="658358" y="1766783"/>
                  <a:pt x="651129" y="1764007"/>
                </a:cubicBezTo>
                <a:cubicBezTo>
                  <a:pt x="652213" y="1762966"/>
                  <a:pt x="653207" y="1762532"/>
                  <a:pt x="654179" y="1762511"/>
                </a:cubicBezTo>
                <a:close/>
                <a:moveTo>
                  <a:pt x="622396" y="1752556"/>
                </a:moveTo>
                <a:cubicBezTo>
                  <a:pt x="622396" y="1752556"/>
                  <a:pt x="622396" y="1752556"/>
                  <a:pt x="623854" y="1752556"/>
                </a:cubicBezTo>
                <a:cubicBezTo>
                  <a:pt x="623854" y="1752556"/>
                  <a:pt x="623854" y="1752556"/>
                  <a:pt x="626769" y="1753944"/>
                </a:cubicBezTo>
                <a:cubicBezTo>
                  <a:pt x="628226" y="1755332"/>
                  <a:pt x="628226" y="1755332"/>
                  <a:pt x="628226" y="1755332"/>
                </a:cubicBezTo>
                <a:cubicBezTo>
                  <a:pt x="628226" y="1756720"/>
                  <a:pt x="626769" y="1756720"/>
                  <a:pt x="626769" y="1756720"/>
                </a:cubicBezTo>
                <a:lnTo>
                  <a:pt x="622396" y="1753944"/>
                </a:lnTo>
                <a:cubicBezTo>
                  <a:pt x="622396" y="1753944"/>
                  <a:pt x="620939" y="1753944"/>
                  <a:pt x="622396" y="1752556"/>
                </a:cubicBezTo>
                <a:close/>
                <a:moveTo>
                  <a:pt x="607913" y="1746325"/>
                </a:moveTo>
                <a:cubicBezTo>
                  <a:pt x="609826" y="1746789"/>
                  <a:pt x="612559" y="1750233"/>
                  <a:pt x="613652" y="1751292"/>
                </a:cubicBezTo>
                <a:cubicBezTo>
                  <a:pt x="610737" y="1754118"/>
                  <a:pt x="610737" y="1747053"/>
                  <a:pt x="606365" y="1747053"/>
                </a:cubicBezTo>
                <a:cubicBezTo>
                  <a:pt x="606729" y="1746347"/>
                  <a:pt x="607276" y="1746170"/>
                  <a:pt x="607913" y="1746325"/>
                </a:cubicBezTo>
                <a:close/>
                <a:moveTo>
                  <a:pt x="290415" y="1448058"/>
                </a:moveTo>
                <a:lnTo>
                  <a:pt x="296141" y="1454824"/>
                </a:lnTo>
                <a:lnTo>
                  <a:pt x="293018" y="1456386"/>
                </a:lnTo>
                <a:lnTo>
                  <a:pt x="288854" y="1450660"/>
                </a:lnTo>
                <a:close/>
                <a:moveTo>
                  <a:pt x="1652887" y="1426717"/>
                </a:moveTo>
                <a:cubicBezTo>
                  <a:pt x="1652887" y="1426717"/>
                  <a:pt x="1654300" y="1426717"/>
                  <a:pt x="1654300" y="1426717"/>
                </a:cubicBezTo>
                <a:cubicBezTo>
                  <a:pt x="1655713" y="1428130"/>
                  <a:pt x="1655713" y="1428130"/>
                  <a:pt x="1654300" y="1429543"/>
                </a:cubicBezTo>
                <a:cubicBezTo>
                  <a:pt x="1652887" y="1430955"/>
                  <a:pt x="1651474" y="1432368"/>
                  <a:pt x="1650061" y="1433781"/>
                </a:cubicBezTo>
                <a:cubicBezTo>
                  <a:pt x="1650061" y="1433781"/>
                  <a:pt x="1650061" y="1433781"/>
                  <a:pt x="1648649" y="1435194"/>
                </a:cubicBezTo>
                <a:cubicBezTo>
                  <a:pt x="1648649" y="1436607"/>
                  <a:pt x="1647236" y="1436607"/>
                  <a:pt x="1647236" y="1435194"/>
                </a:cubicBezTo>
                <a:cubicBezTo>
                  <a:pt x="1645823" y="1435194"/>
                  <a:pt x="1645823" y="1433781"/>
                  <a:pt x="1647236" y="1433781"/>
                </a:cubicBezTo>
                <a:cubicBezTo>
                  <a:pt x="1647236" y="1433781"/>
                  <a:pt x="1647236" y="1433781"/>
                  <a:pt x="1647236" y="1432368"/>
                </a:cubicBezTo>
                <a:cubicBezTo>
                  <a:pt x="1648649" y="1429543"/>
                  <a:pt x="1650061" y="1428130"/>
                  <a:pt x="1652887" y="1426717"/>
                </a:cubicBezTo>
                <a:close/>
                <a:moveTo>
                  <a:pt x="245969" y="1425611"/>
                </a:moveTo>
                <a:cubicBezTo>
                  <a:pt x="246660" y="1426110"/>
                  <a:pt x="247213" y="1427237"/>
                  <a:pt x="247213" y="1429319"/>
                </a:cubicBezTo>
                <a:cubicBezTo>
                  <a:pt x="240576" y="1428278"/>
                  <a:pt x="243895" y="1424114"/>
                  <a:pt x="245969" y="1425611"/>
                </a:cubicBezTo>
                <a:close/>
                <a:moveTo>
                  <a:pt x="1625523" y="1423594"/>
                </a:moveTo>
                <a:cubicBezTo>
                  <a:pt x="1625523" y="1423594"/>
                  <a:pt x="1625523" y="1424982"/>
                  <a:pt x="1625523" y="1426370"/>
                </a:cubicBezTo>
                <a:cubicBezTo>
                  <a:pt x="1624092" y="1427758"/>
                  <a:pt x="1622660" y="1427758"/>
                  <a:pt x="1619797" y="1426370"/>
                </a:cubicBezTo>
                <a:cubicBezTo>
                  <a:pt x="1621229" y="1423594"/>
                  <a:pt x="1622660" y="1424982"/>
                  <a:pt x="1625523" y="1423594"/>
                </a:cubicBezTo>
                <a:close/>
                <a:moveTo>
                  <a:pt x="242826" y="1412143"/>
                </a:moveTo>
                <a:cubicBezTo>
                  <a:pt x="248774" y="1417868"/>
                  <a:pt x="244313" y="1423594"/>
                  <a:pt x="239851" y="1422163"/>
                </a:cubicBezTo>
                <a:cubicBezTo>
                  <a:pt x="239851" y="1417868"/>
                  <a:pt x="238364" y="1413574"/>
                  <a:pt x="242826" y="1412143"/>
                </a:cubicBezTo>
                <a:close/>
                <a:moveTo>
                  <a:pt x="182225" y="1379481"/>
                </a:moveTo>
                <a:cubicBezTo>
                  <a:pt x="183884" y="1378934"/>
                  <a:pt x="186097" y="1379663"/>
                  <a:pt x="186834" y="1382578"/>
                </a:cubicBezTo>
                <a:cubicBezTo>
                  <a:pt x="186834" y="1382578"/>
                  <a:pt x="186834" y="1382578"/>
                  <a:pt x="183884" y="1384035"/>
                </a:cubicBezTo>
                <a:cubicBezTo>
                  <a:pt x="182410" y="1382578"/>
                  <a:pt x="182410" y="1382578"/>
                  <a:pt x="180935" y="1384035"/>
                </a:cubicBezTo>
                <a:cubicBezTo>
                  <a:pt x="179460" y="1381849"/>
                  <a:pt x="180566" y="1380028"/>
                  <a:pt x="182225" y="1379481"/>
                </a:cubicBezTo>
                <a:close/>
                <a:moveTo>
                  <a:pt x="1703127" y="1349682"/>
                </a:moveTo>
                <a:cubicBezTo>
                  <a:pt x="1706060" y="1349682"/>
                  <a:pt x="1708994" y="1349682"/>
                  <a:pt x="1711928" y="1351101"/>
                </a:cubicBezTo>
                <a:cubicBezTo>
                  <a:pt x="1708994" y="1355360"/>
                  <a:pt x="1706060" y="1358199"/>
                  <a:pt x="1703127" y="1361038"/>
                </a:cubicBezTo>
                <a:cubicBezTo>
                  <a:pt x="1703127" y="1361038"/>
                  <a:pt x="1703127" y="1361038"/>
                  <a:pt x="1701660" y="1359619"/>
                </a:cubicBezTo>
                <a:cubicBezTo>
                  <a:pt x="1701660" y="1362458"/>
                  <a:pt x="1698726" y="1363877"/>
                  <a:pt x="1697259" y="1365297"/>
                </a:cubicBezTo>
                <a:cubicBezTo>
                  <a:pt x="1697259" y="1365297"/>
                  <a:pt x="1695792" y="1365297"/>
                  <a:pt x="1695792" y="1365297"/>
                </a:cubicBezTo>
                <a:cubicBezTo>
                  <a:pt x="1695792" y="1363877"/>
                  <a:pt x="1695792" y="1363877"/>
                  <a:pt x="1695792" y="1363877"/>
                </a:cubicBezTo>
                <a:cubicBezTo>
                  <a:pt x="1695792" y="1363877"/>
                  <a:pt x="1695792" y="1362458"/>
                  <a:pt x="1695792" y="1362458"/>
                </a:cubicBezTo>
                <a:cubicBezTo>
                  <a:pt x="1697259" y="1362458"/>
                  <a:pt x="1698726" y="1361038"/>
                  <a:pt x="1698726" y="1361038"/>
                </a:cubicBezTo>
                <a:cubicBezTo>
                  <a:pt x="1697259" y="1358199"/>
                  <a:pt x="1703127" y="1352521"/>
                  <a:pt x="1703127" y="1349682"/>
                </a:cubicBezTo>
                <a:close/>
                <a:moveTo>
                  <a:pt x="169624" y="1337912"/>
                </a:moveTo>
                <a:cubicBezTo>
                  <a:pt x="172483" y="1338873"/>
                  <a:pt x="174714" y="1343484"/>
                  <a:pt x="176944" y="1346559"/>
                </a:cubicBezTo>
                <a:cubicBezTo>
                  <a:pt x="173970" y="1343826"/>
                  <a:pt x="169508" y="1343826"/>
                  <a:pt x="166534" y="1338361"/>
                </a:cubicBezTo>
                <a:cubicBezTo>
                  <a:pt x="167649" y="1337677"/>
                  <a:pt x="168672" y="1337592"/>
                  <a:pt x="169624" y="1337912"/>
                </a:cubicBezTo>
                <a:close/>
                <a:moveTo>
                  <a:pt x="1695934" y="1329902"/>
                </a:moveTo>
                <a:cubicBezTo>
                  <a:pt x="1697354" y="1332705"/>
                  <a:pt x="1697354" y="1335508"/>
                  <a:pt x="1697354" y="1338311"/>
                </a:cubicBezTo>
                <a:cubicBezTo>
                  <a:pt x="1697354" y="1338311"/>
                  <a:pt x="1697354" y="1339712"/>
                  <a:pt x="1695934" y="1339712"/>
                </a:cubicBezTo>
                <a:cubicBezTo>
                  <a:pt x="1695934" y="1341113"/>
                  <a:pt x="1694514" y="1341113"/>
                  <a:pt x="1694514" y="1342515"/>
                </a:cubicBezTo>
                <a:cubicBezTo>
                  <a:pt x="1693095" y="1343916"/>
                  <a:pt x="1691675" y="1343916"/>
                  <a:pt x="1691675" y="1345317"/>
                </a:cubicBezTo>
                <a:cubicBezTo>
                  <a:pt x="1690256" y="1346719"/>
                  <a:pt x="1690256" y="1346719"/>
                  <a:pt x="1690256" y="1348120"/>
                </a:cubicBezTo>
                <a:cubicBezTo>
                  <a:pt x="1688836" y="1346719"/>
                  <a:pt x="1687417" y="1346719"/>
                  <a:pt x="1685997" y="1348120"/>
                </a:cubicBezTo>
                <a:cubicBezTo>
                  <a:pt x="1685997" y="1348120"/>
                  <a:pt x="1685997" y="1348120"/>
                  <a:pt x="1685997" y="1346719"/>
                </a:cubicBezTo>
                <a:cubicBezTo>
                  <a:pt x="1684577" y="1346719"/>
                  <a:pt x="1683158" y="1346719"/>
                  <a:pt x="1681738" y="1345317"/>
                </a:cubicBezTo>
                <a:cubicBezTo>
                  <a:pt x="1684577" y="1336909"/>
                  <a:pt x="1690256" y="1336909"/>
                  <a:pt x="1695934" y="1329902"/>
                </a:cubicBezTo>
                <a:close/>
                <a:moveTo>
                  <a:pt x="146755" y="1305296"/>
                </a:moveTo>
                <a:cubicBezTo>
                  <a:pt x="150971" y="1303877"/>
                  <a:pt x="155187" y="1309555"/>
                  <a:pt x="157998" y="1315234"/>
                </a:cubicBezTo>
                <a:cubicBezTo>
                  <a:pt x="159403" y="1315234"/>
                  <a:pt x="159403" y="1318073"/>
                  <a:pt x="160808" y="1319492"/>
                </a:cubicBezTo>
                <a:cubicBezTo>
                  <a:pt x="159403" y="1319492"/>
                  <a:pt x="159403" y="1318073"/>
                  <a:pt x="157998" y="1319492"/>
                </a:cubicBezTo>
                <a:cubicBezTo>
                  <a:pt x="157998" y="1319492"/>
                  <a:pt x="157998" y="1319492"/>
                  <a:pt x="155187" y="1315234"/>
                </a:cubicBezTo>
                <a:cubicBezTo>
                  <a:pt x="150971" y="1315234"/>
                  <a:pt x="150971" y="1310975"/>
                  <a:pt x="146755" y="1305296"/>
                </a:cubicBezTo>
                <a:close/>
                <a:moveTo>
                  <a:pt x="1750153" y="1245059"/>
                </a:moveTo>
                <a:cubicBezTo>
                  <a:pt x="1751443" y="1244365"/>
                  <a:pt x="1752918" y="1244365"/>
                  <a:pt x="1755130" y="1245753"/>
                </a:cubicBezTo>
                <a:cubicBezTo>
                  <a:pt x="1753656" y="1248529"/>
                  <a:pt x="1750706" y="1251305"/>
                  <a:pt x="1746281" y="1248529"/>
                </a:cubicBezTo>
                <a:cubicBezTo>
                  <a:pt x="1747756" y="1247141"/>
                  <a:pt x="1748862" y="1245753"/>
                  <a:pt x="1750153" y="1245059"/>
                </a:cubicBezTo>
                <a:close/>
                <a:moveTo>
                  <a:pt x="117606" y="1227362"/>
                </a:moveTo>
                <a:cubicBezTo>
                  <a:pt x="120521" y="1228715"/>
                  <a:pt x="123436" y="1228715"/>
                  <a:pt x="124893" y="1234128"/>
                </a:cubicBezTo>
                <a:cubicBezTo>
                  <a:pt x="121978" y="1232775"/>
                  <a:pt x="119063" y="1231422"/>
                  <a:pt x="117606" y="1227362"/>
                </a:cubicBezTo>
                <a:close/>
                <a:moveTo>
                  <a:pt x="117606" y="1200295"/>
                </a:moveTo>
                <a:cubicBezTo>
                  <a:pt x="119037" y="1200295"/>
                  <a:pt x="119037" y="1200295"/>
                  <a:pt x="119037" y="1201683"/>
                </a:cubicBezTo>
                <a:cubicBezTo>
                  <a:pt x="120469" y="1203071"/>
                  <a:pt x="120469" y="1204459"/>
                  <a:pt x="121900" y="1205847"/>
                </a:cubicBezTo>
                <a:cubicBezTo>
                  <a:pt x="121900" y="1205847"/>
                  <a:pt x="121900" y="1205847"/>
                  <a:pt x="123332" y="1207235"/>
                </a:cubicBezTo>
                <a:cubicBezTo>
                  <a:pt x="123332" y="1207235"/>
                  <a:pt x="123332" y="1207235"/>
                  <a:pt x="121900" y="1207235"/>
                </a:cubicBezTo>
                <a:cubicBezTo>
                  <a:pt x="120469" y="1207235"/>
                  <a:pt x="119037" y="1204459"/>
                  <a:pt x="117606" y="1201683"/>
                </a:cubicBezTo>
                <a:cubicBezTo>
                  <a:pt x="117606" y="1201683"/>
                  <a:pt x="117606" y="1200295"/>
                  <a:pt x="117606" y="1200295"/>
                </a:cubicBezTo>
                <a:close/>
                <a:moveTo>
                  <a:pt x="1810825" y="1094632"/>
                </a:moveTo>
                <a:lnTo>
                  <a:pt x="1813948" y="1094632"/>
                </a:lnTo>
                <a:lnTo>
                  <a:pt x="1813948" y="1098796"/>
                </a:lnTo>
                <a:lnTo>
                  <a:pt x="1810825" y="1098796"/>
                </a:lnTo>
                <a:close/>
                <a:moveTo>
                  <a:pt x="1825529" y="1071729"/>
                </a:moveTo>
                <a:cubicBezTo>
                  <a:pt x="1826960" y="1071729"/>
                  <a:pt x="1826960" y="1073173"/>
                  <a:pt x="1826960" y="1073173"/>
                </a:cubicBezTo>
                <a:cubicBezTo>
                  <a:pt x="1825529" y="1081832"/>
                  <a:pt x="1822666" y="1089048"/>
                  <a:pt x="1819803" y="1096265"/>
                </a:cubicBezTo>
                <a:cubicBezTo>
                  <a:pt x="1819803" y="1096265"/>
                  <a:pt x="1819803" y="1096265"/>
                  <a:pt x="1818372" y="1102038"/>
                </a:cubicBezTo>
                <a:cubicBezTo>
                  <a:pt x="1818372" y="1102038"/>
                  <a:pt x="1816941" y="1103481"/>
                  <a:pt x="1816941" y="1102038"/>
                </a:cubicBezTo>
                <a:cubicBezTo>
                  <a:pt x="1815509" y="1102038"/>
                  <a:pt x="1815509" y="1102038"/>
                  <a:pt x="1815509" y="1100594"/>
                </a:cubicBezTo>
                <a:cubicBezTo>
                  <a:pt x="1815509" y="1100594"/>
                  <a:pt x="1815509" y="1100594"/>
                  <a:pt x="1818372" y="1094821"/>
                </a:cubicBezTo>
                <a:cubicBezTo>
                  <a:pt x="1821235" y="1089048"/>
                  <a:pt x="1824098" y="1080389"/>
                  <a:pt x="1824098" y="1073173"/>
                </a:cubicBezTo>
                <a:cubicBezTo>
                  <a:pt x="1824098" y="1071729"/>
                  <a:pt x="1825529" y="1071729"/>
                  <a:pt x="1825529" y="1071729"/>
                </a:cubicBezTo>
                <a:close/>
                <a:moveTo>
                  <a:pt x="1862746" y="1060799"/>
                </a:moveTo>
                <a:cubicBezTo>
                  <a:pt x="1867040" y="1063531"/>
                  <a:pt x="1859883" y="1067630"/>
                  <a:pt x="1859883" y="1071729"/>
                </a:cubicBezTo>
                <a:cubicBezTo>
                  <a:pt x="1855589" y="1068997"/>
                  <a:pt x="1862746" y="1064898"/>
                  <a:pt x="1862746" y="1060799"/>
                </a:cubicBezTo>
                <a:close/>
                <a:moveTo>
                  <a:pt x="79089" y="1060799"/>
                </a:moveTo>
                <a:cubicBezTo>
                  <a:pt x="79089" y="1060799"/>
                  <a:pt x="79089" y="1060799"/>
                  <a:pt x="80650" y="1065093"/>
                </a:cubicBezTo>
                <a:cubicBezTo>
                  <a:pt x="80650" y="1066524"/>
                  <a:pt x="80650" y="1066524"/>
                  <a:pt x="79089" y="1066524"/>
                </a:cubicBezTo>
                <a:cubicBezTo>
                  <a:pt x="79089" y="1066524"/>
                  <a:pt x="79089" y="1066524"/>
                  <a:pt x="77527" y="1062230"/>
                </a:cubicBezTo>
                <a:cubicBezTo>
                  <a:pt x="77527" y="1060799"/>
                  <a:pt x="77527" y="1060799"/>
                  <a:pt x="79089" y="1060799"/>
                </a:cubicBezTo>
                <a:close/>
                <a:moveTo>
                  <a:pt x="1841225" y="1027537"/>
                </a:moveTo>
                <a:lnTo>
                  <a:pt x="1841274" y="1027635"/>
                </a:lnTo>
                <a:cubicBezTo>
                  <a:pt x="1839843" y="1026222"/>
                  <a:pt x="1838412" y="1029048"/>
                  <a:pt x="1841274" y="1029048"/>
                </a:cubicBezTo>
                <a:close/>
                <a:moveTo>
                  <a:pt x="1841073" y="1022889"/>
                </a:moveTo>
                <a:lnTo>
                  <a:pt x="1841225" y="1027537"/>
                </a:lnTo>
                <a:lnTo>
                  <a:pt x="1839843" y="1024809"/>
                </a:lnTo>
                <a:cubicBezTo>
                  <a:pt x="1840201" y="1023396"/>
                  <a:pt x="1840648" y="1022866"/>
                  <a:pt x="1841073" y="1022889"/>
                </a:cubicBezTo>
                <a:close/>
                <a:moveTo>
                  <a:pt x="5827" y="996776"/>
                </a:moveTo>
                <a:cubicBezTo>
                  <a:pt x="5827" y="996776"/>
                  <a:pt x="7258" y="996776"/>
                  <a:pt x="7258" y="998182"/>
                </a:cubicBezTo>
                <a:cubicBezTo>
                  <a:pt x="7258" y="998182"/>
                  <a:pt x="7258" y="998182"/>
                  <a:pt x="7258" y="1009425"/>
                </a:cubicBezTo>
                <a:cubicBezTo>
                  <a:pt x="7258" y="1009425"/>
                  <a:pt x="7258" y="1010830"/>
                  <a:pt x="5827" y="1010830"/>
                </a:cubicBezTo>
                <a:cubicBezTo>
                  <a:pt x="5827" y="1010830"/>
                  <a:pt x="5827" y="1010830"/>
                  <a:pt x="5827" y="1009425"/>
                </a:cubicBezTo>
                <a:cubicBezTo>
                  <a:pt x="5827" y="1009425"/>
                  <a:pt x="5827" y="1009425"/>
                  <a:pt x="5827" y="1006614"/>
                </a:cubicBezTo>
                <a:cubicBezTo>
                  <a:pt x="1532" y="1002398"/>
                  <a:pt x="2964" y="999587"/>
                  <a:pt x="4395" y="1000992"/>
                </a:cubicBezTo>
                <a:cubicBezTo>
                  <a:pt x="4395" y="1000992"/>
                  <a:pt x="4395" y="1000992"/>
                  <a:pt x="4395" y="998182"/>
                </a:cubicBezTo>
                <a:cubicBezTo>
                  <a:pt x="4395" y="998182"/>
                  <a:pt x="4395" y="996776"/>
                  <a:pt x="5827" y="996776"/>
                </a:cubicBezTo>
                <a:close/>
                <a:moveTo>
                  <a:pt x="1823763" y="969710"/>
                </a:moveTo>
                <a:cubicBezTo>
                  <a:pt x="1828002" y="972520"/>
                  <a:pt x="1823763" y="980953"/>
                  <a:pt x="1822350" y="983764"/>
                </a:cubicBezTo>
                <a:cubicBezTo>
                  <a:pt x="1818112" y="980953"/>
                  <a:pt x="1822350" y="971115"/>
                  <a:pt x="1823763" y="969710"/>
                </a:cubicBezTo>
                <a:close/>
                <a:moveTo>
                  <a:pt x="1838412" y="963811"/>
                </a:moveTo>
                <a:cubicBezTo>
                  <a:pt x="1838412" y="967975"/>
                  <a:pt x="1837024" y="970751"/>
                  <a:pt x="1834247" y="969363"/>
                </a:cubicBezTo>
                <a:cubicBezTo>
                  <a:pt x="1835635" y="967975"/>
                  <a:pt x="1834247" y="962422"/>
                  <a:pt x="1838412" y="963811"/>
                </a:cubicBezTo>
                <a:close/>
                <a:moveTo>
                  <a:pt x="1854287" y="958116"/>
                </a:moveTo>
                <a:cubicBezTo>
                  <a:pt x="1852856" y="963795"/>
                  <a:pt x="1857150" y="968053"/>
                  <a:pt x="1854287" y="972312"/>
                </a:cubicBezTo>
                <a:cubicBezTo>
                  <a:pt x="1854287" y="972312"/>
                  <a:pt x="1854287" y="972312"/>
                  <a:pt x="1848561" y="972312"/>
                </a:cubicBezTo>
                <a:cubicBezTo>
                  <a:pt x="1845699" y="966634"/>
                  <a:pt x="1848561" y="956697"/>
                  <a:pt x="1854287" y="958116"/>
                </a:cubicBezTo>
                <a:close/>
                <a:moveTo>
                  <a:pt x="1849863" y="945245"/>
                </a:moveTo>
                <a:cubicBezTo>
                  <a:pt x="1847000" y="946691"/>
                  <a:pt x="1849863" y="958258"/>
                  <a:pt x="1844137" y="955367"/>
                </a:cubicBezTo>
                <a:cubicBezTo>
                  <a:pt x="1848431" y="948137"/>
                  <a:pt x="1838412" y="949583"/>
                  <a:pt x="1849863" y="945245"/>
                </a:cubicBezTo>
                <a:close/>
                <a:moveTo>
                  <a:pt x="1829563" y="940952"/>
                </a:moveTo>
                <a:cubicBezTo>
                  <a:pt x="1829563" y="949540"/>
                  <a:pt x="1826718" y="950971"/>
                  <a:pt x="1823872" y="953834"/>
                </a:cubicBezTo>
                <a:cubicBezTo>
                  <a:pt x="1823872" y="955265"/>
                  <a:pt x="1826718" y="955265"/>
                  <a:pt x="1828140" y="955265"/>
                </a:cubicBezTo>
                <a:cubicBezTo>
                  <a:pt x="1828140" y="959560"/>
                  <a:pt x="1828140" y="963854"/>
                  <a:pt x="1828140" y="968148"/>
                </a:cubicBezTo>
                <a:cubicBezTo>
                  <a:pt x="1823872" y="966717"/>
                  <a:pt x="1819604" y="965285"/>
                  <a:pt x="1819604" y="959560"/>
                </a:cubicBezTo>
                <a:cubicBezTo>
                  <a:pt x="1815336" y="959560"/>
                  <a:pt x="1815336" y="965285"/>
                  <a:pt x="1809645" y="965285"/>
                </a:cubicBezTo>
                <a:cubicBezTo>
                  <a:pt x="1808222" y="962423"/>
                  <a:pt x="1811067" y="953834"/>
                  <a:pt x="1809645" y="945246"/>
                </a:cubicBezTo>
                <a:cubicBezTo>
                  <a:pt x="1816758" y="939520"/>
                  <a:pt x="1822449" y="945246"/>
                  <a:pt x="1829563" y="940952"/>
                </a:cubicBezTo>
                <a:close/>
                <a:moveTo>
                  <a:pt x="50413" y="932233"/>
                </a:moveTo>
                <a:cubicBezTo>
                  <a:pt x="51833" y="932233"/>
                  <a:pt x="51833" y="932233"/>
                  <a:pt x="51833" y="933659"/>
                </a:cubicBezTo>
                <a:cubicBezTo>
                  <a:pt x="53252" y="935084"/>
                  <a:pt x="53252" y="937936"/>
                  <a:pt x="53252" y="939362"/>
                </a:cubicBezTo>
                <a:cubicBezTo>
                  <a:pt x="53252" y="940788"/>
                  <a:pt x="53252" y="942213"/>
                  <a:pt x="53252" y="942213"/>
                </a:cubicBezTo>
                <a:cubicBezTo>
                  <a:pt x="53252" y="949342"/>
                  <a:pt x="58930" y="949342"/>
                  <a:pt x="60350" y="957896"/>
                </a:cubicBezTo>
                <a:cubicBezTo>
                  <a:pt x="53252" y="956471"/>
                  <a:pt x="53252" y="956471"/>
                  <a:pt x="51833" y="965025"/>
                </a:cubicBezTo>
                <a:cubicBezTo>
                  <a:pt x="48993" y="963600"/>
                  <a:pt x="48993" y="959322"/>
                  <a:pt x="48993" y="955045"/>
                </a:cubicBezTo>
                <a:cubicBezTo>
                  <a:pt x="48993" y="956471"/>
                  <a:pt x="48993" y="957896"/>
                  <a:pt x="48993" y="957896"/>
                </a:cubicBezTo>
                <a:cubicBezTo>
                  <a:pt x="48993" y="959322"/>
                  <a:pt x="47574" y="960748"/>
                  <a:pt x="47574" y="960748"/>
                </a:cubicBezTo>
                <a:cubicBezTo>
                  <a:pt x="46154" y="960748"/>
                  <a:pt x="44735" y="959322"/>
                  <a:pt x="44735" y="957896"/>
                </a:cubicBezTo>
                <a:cubicBezTo>
                  <a:pt x="44735" y="955045"/>
                  <a:pt x="46154" y="952194"/>
                  <a:pt x="47574" y="949342"/>
                </a:cubicBezTo>
                <a:cubicBezTo>
                  <a:pt x="47574" y="947916"/>
                  <a:pt x="46154" y="947916"/>
                  <a:pt x="46154" y="946490"/>
                </a:cubicBezTo>
                <a:cubicBezTo>
                  <a:pt x="46154" y="943639"/>
                  <a:pt x="48993" y="942213"/>
                  <a:pt x="50413" y="940788"/>
                </a:cubicBezTo>
                <a:cubicBezTo>
                  <a:pt x="51833" y="939362"/>
                  <a:pt x="50413" y="937936"/>
                  <a:pt x="50413" y="935084"/>
                </a:cubicBezTo>
                <a:cubicBezTo>
                  <a:pt x="48993" y="935084"/>
                  <a:pt x="50413" y="933659"/>
                  <a:pt x="50413" y="932233"/>
                </a:cubicBezTo>
                <a:close/>
                <a:moveTo>
                  <a:pt x="1855589" y="931192"/>
                </a:moveTo>
                <a:cubicBezTo>
                  <a:pt x="1857150" y="931192"/>
                  <a:pt x="1857150" y="932597"/>
                  <a:pt x="1857150" y="934003"/>
                </a:cubicBezTo>
                <a:cubicBezTo>
                  <a:pt x="1857150" y="935408"/>
                  <a:pt x="1857150" y="936813"/>
                  <a:pt x="1857150" y="938219"/>
                </a:cubicBezTo>
                <a:cubicBezTo>
                  <a:pt x="1857150" y="938219"/>
                  <a:pt x="1857150" y="938219"/>
                  <a:pt x="1855589" y="943841"/>
                </a:cubicBezTo>
                <a:cubicBezTo>
                  <a:pt x="1855589" y="943841"/>
                  <a:pt x="1854027" y="945246"/>
                  <a:pt x="1854027" y="945246"/>
                </a:cubicBezTo>
                <a:cubicBezTo>
                  <a:pt x="1852465" y="945246"/>
                  <a:pt x="1852465" y="943841"/>
                  <a:pt x="1852465" y="942435"/>
                </a:cubicBezTo>
                <a:cubicBezTo>
                  <a:pt x="1852465" y="942435"/>
                  <a:pt x="1852465" y="942435"/>
                  <a:pt x="1852465" y="936813"/>
                </a:cubicBezTo>
                <a:cubicBezTo>
                  <a:pt x="1854027" y="935408"/>
                  <a:pt x="1854027" y="934003"/>
                  <a:pt x="1854027" y="932597"/>
                </a:cubicBezTo>
                <a:cubicBezTo>
                  <a:pt x="1854027" y="931192"/>
                  <a:pt x="1855589" y="931192"/>
                  <a:pt x="1855589" y="931192"/>
                </a:cubicBezTo>
                <a:close/>
                <a:moveTo>
                  <a:pt x="1888554" y="922343"/>
                </a:moveTo>
                <a:cubicBezTo>
                  <a:pt x="1889942" y="922343"/>
                  <a:pt x="1889942" y="923782"/>
                  <a:pt x="1889942" y="925221"/>
                </a:cubicBezTo>
                <a:cubicBezTo>
                  <a:pt x="1888554" y="928099"/>
                  <a:pt x="1888554" y="932417"/>
                  <a:pt x="1887166" y="935295"/>
                </a:cubicBezTo>
                <a:cubicBezTo>
                  <a:pt x="1887166" y="939612"/>
                  <a:pt x="1885778" y="942490"/>
                  <a:pt x="1884390" y="945368"/>
                </a:cubicBezTo>
                <a:cubicBezTo>
                  <a:pt x="1884390" y="946807"/>
                  <a:pt x="1884390" y="946807"/>
                  <a:pt x="1883002" y="946807"/>
                </a:cubicBezTo>
                <a:cubicBezTo>
                  <a:pt x="1883002" y="946807"/>
                  <a:pt x="1881614" y="945368"/>
                  <a:pt x="1881614" y="945368"/>
                </a:cubicBezTo>
                <a:cubicBezTo>
                  <a:pt x="1881614" y="943929"/>
                  <a:pt x="1883002" y="943929"/>
                  <a:pt x="1883002" y="943929"/>
                </a:cubicBezTo>
                <a:cubicBezTo>
                  <a:pt x="1883002" y="941051"/>
                  <a:pt x="1884390" y="938173"/>
                  <a:pt x="1884390" y="935295"/>
                </a:cubicBezTo>
                <a:cubicBezTo>
                  <a:pt x="1885778" y="930977"/>
                  <a:pt x="1885778" y="926660"/>
                  <a:pt x="1887166" y="923782"/>
                </a:cubicBezTo>
                <a:cubicBezTo>
                  <a:pt x="1887166" y="922343"/>
                  <a:pt x="1888554" y="922343"/>
                  <a:pt x="1888554" y="922343"/>
                </a:cubicBezTo>
                <a:close/>
                <a:moveTo>
                  <a:pt x="1832686" y="918092"/>
                </a:moveTo>
                <a:cubicBezTo>
                  <a:pt x="1832686" y="925466"/>
                  <a:pt x="1826737" y="925466"/>
                  <a:pt x="1823763" y="923992"/>
                </a:cubicBezTo>
                <a:cubicBezTo>
                  <a:pt x="1822276" y="916618"/>
                  <a:pt x="1828225" y="918092"/>
                  <a:pt x="1832686" y="918092"/>
                </a:cubicBezTo>
                <a:close/>
                <a:moveTo>
                  <a:pt x="1847358" y="880098"/>
                </a:moveTo>
                <a:cubicBezTo>
                  <a:pt x="1848074" y="878868"/>
                  <a:pt x="1849147" y="879922"/>
                  <a:pt x="1848432" y="886949"/>
                </a:cubicBezTo>
                <a:cubicBezTo>
                  <a:pt x="1846284" y="884841"/>
                  <a:pt x="1846642" y="881327"/>
                  <a:pt x="1847358" y="880098"/>
                </a:cubicBezTo>
                <a:close/>
                <a:moveTo>
                  <a:pt x="1759034" y="877059"/>
                </a:moveTo>
                <a:cubicBezTo>
                  <a:pt x="1764760" y="877059"/>
                  <a:pt x="1767622" y="889551"/>
                  <a:pt x="1759034" y="888163"/>
                </a:cubicBezTo>
                <a:cubicBezTo>
                  <a:pt x="1756171" y="882611"/>
                  <a:pt x="1759034" y="883999"/>
                  <a:pt x="1759034" y="877059"/>
                </a:cubicBezTo>
                <a:close/>
                <a:moveTo>
                  <a:pt x="1862876" y="864046"/>
                </a:moveTo>
                <a:lnTo>
                  <a:pt x="1862876" y="868210"/>
                </a:lnTo>
                <a:lnTo>
                  <a:pt x="1859753" y="868210"/>
                </a:lnTo>
                <a:lnTo>
                  <a:pt x="1859753" y="865608"/>
                </a:lnTo>
                <a:close/>
                <a:moveTo>
                  <a:pt x="1849863" y="861444"/>
                </a:moveTo>
                <a:cubicBezTo>
                  <a:pt x="1849863" y="861444"/>
                  <a:pt x="1849863" y="862875"/>
                  <a:pt x="1849863" y="862875"/>
                </a:cubicBezTo>
                <a:cubicBezTo>
                  <a:pt x="1849863" y="862875"/>
                  <a:pt x="1849863" y="862875"/>
                  <a:pt x="1849863" y="864306"/>
                </a:cubicBezTo>
                <a:cubicBezTo>
                  <a:pt x="1849863" y="865738"/>
                  <a:pt x="1849863" y="868601"/>
                  <a:pt x="1849863" y="871464"/>
                </a:cubicBezTo>
                <a:cubicBezTo>
                  <a:pt x="1849863" y="871464"/>
                  <a:pt x="1849863" y="872895"/>
                  <a:pt x="1848301" y="872895"/>
                </a:cubicBezTo>
                <a:cubicBezTo>
                  <a:pt x="1848301" y="872895"/>
                  <a:pt x="1846740" y="871464"/>
                  <a:pt x="1846740" y="871464"/>
                </a:cubicBezTo>
                <a:cubicBezTo>
                  <a:pt x="1846740" y="868601"/>
                  <a:pt x="1848301" y="865738"/>
                  <a:pt x="1848301" y="862875"/>
                </a:cubicBezTo>
                <a:cubicBezTo>
                  <a:pt x="1848301" y="861444"/>
                  <a:pt x="1848301" y="861444"/>
                  <a:pt x="1849863" y="861444"/>
                </a:cubicBezTo>
                <a:close/>
                <a:moveTo>
                  <a:pt x="1835447" y="854156"/>
                </a:moveTo>
                <a:cubicBezTo>
                  <a:pt x="1844137" y="859835"/>
                  <a:pt x="1836895" y="871191"/>
                  <a:pt x="1839792" y="874031"/>
                </a:cubicBezTo>
                <a:cubicBezTo>
                  <a:pt x="1835447" y="876870"/>
                  <a:pt x="1832550" y="893905"/>
                  <a:pt x="1826757" y="901002"/>
                </a:cubicBezTo>
                <a:cubicBezTo>
                  <a:pt x="1820963" y="896744"/>
                  <a:pt x="1826757" y="886807"/>
                  <a:pt x="1822412" y="878289"/>
                </a:cubicBezTo>
                <a:cubicBezTo>
                  <a:pt x="1816618" y="876870"/>
                  <a:pt x="1818067" y="888226"/>
                  <a:pt x="1813722" y="882548"/>
                </a:cubicBezTo>
                <a:cubicBezTo>
                  <a:pt x="1810825" y="876870"/>
                  <a:pt x="1813722" y="874031"/>
                  <a:pt x="1815170" y="868352"/>
                </a:cubicBezTo>
                <a:cubicBezTo>
                  <a:pt x="1825308" y="872611"/>
                  <a:pt x="1826757" y="858415"/>
                  <a:pt x="1835447" y="854156"/>
                </a:cubicBezTo>
                <a:close/>
                <a:moveTo>
                  <a:pt x="1810998" y="852595"/>
                </a:moveTo>
                <a:cubicBezTo>
                  <a:pt x="1813948" y="854041"/>
                  <a:pt x="1813948" y="865608"/>
                  <a:pt x="1809523" y="864162"/>
                </a:cubicBezTo>
                <a:cubicBezTo>
                  <a:pt x="1805099" y="859824"/>
                  <a:pt x="1810998" y="858378"/>
                  <a:pt x="1810998" y="852595"/>
                </a:cubicBezTo>
                <a:close/>
                <a:moveTo>
                  <a:pt x="1809471" y="845828"/>
                </a:moveTo>
                <a:cubicBezTo>
                  <a:pt x="1810929" y="847217"/>
                  <a:pt x="1812386" y="848604"/>
                  <a:pt x="1812386" y="851381"/>
                </a:cubicBezTo>
                <a:cubicBezTo>
                  <a:pt x="1810929" y="852769"/>
                  <a:pt x="1809471" y="854156"/>
                  <a:pt x="1806556" y="854156"/>
                </a:cubicBezTo>
                <a:cubicBezTo>
                  <a:pt x="1805099" y="848604"/>
                  <a:pt x="1805099" y="845828"/>
                  <a:pt x="1809471" y="845828"/>
                </a:cubicBezTo>
                <a:close/>
                <a:moveTo>
                  <a:pt x="1767830" y="834228"/>
                </a:moveTo>
                <a:cubicBezTo>
                  <a:pt x="1770745" y="832815"/>
                  <a:pt x="1770745" y="842705"/>
                  <a:pt x="1766373" y="841292"/>
                </a:cubicBezTo>
                <a:cubicBezTo>
                  <a:pt x="1763458" y="835641"/>
                  <a:pt x="1767830" y="837054"/>
                  <a:pt x="1767830" y="834228"/>
                </a:cubicBezTo>
                <a:close/>
                <a:moveTo>
                  <a:pt x="1842576" y="798461"/>
                </a:moveTo>
                <a:cubicBezTo>
                  <a:pt x="1846740" y="798461"/>
                  <a:pt x="1845352" y="806939"/>
                  <a:pt x="1845352" y="808352"/>
                </a:cubicBezTo>
                <a:cubicBezTo>
                  <a:pt x="1843964" y="806939"/>
                  <a:pt x="1842576" y="801287"/>
                  <a:pt x="1842576" y="798461"/>
                </a:cubicBezTo>
                <a:close/>
                <a:moveTo>
                  <a:pt x="1861314" y="797420"/>
                </a:moveTo>
                <a:cubicBezTo>
                  <a:pt x="1861314" y="797420"/>
                  <a:pt x="1862876" y="798833"/>
                  <a:pt x="1864437" y="800246"/>
                </a:cubicBezTo>
                <a:cubicBezTo>
                  <a:pt x="1864437" y="805897"/>
                  <a:pt x="1864437" y="810136"/>
                  <a:pt x="1864437" y="815788"/>
                </a:cubicBezTo>
                <a:cubicBezTo>
                  <a:pt x="1862876" y="818613"/>
                  <a:pt x="1862876" y="821439"/>
                  <a:pt x="1862876" y="824264"/>
                </a:cubicBezTo>
                <a:cubicBezTo>
                  <a:pt x="1862876" y="825677"/>
                  <a:pt x="1862876" y="827090"/>
                  <a:pt x="1861314" y="827090"/>
                </a:cubicBezTo>
                <a:cubicBezTo>
                  <a:pt x="1859752" y="827090"/>
                  <a:pt x="1858191" y="825677"/>
                  <a:pt x="1858191" y="824264"/>
                </a:cubicBezTo>
                <a:cubicBezTo>
                  <a:pt x="1858191" y="820026"/>
                  <a:pt x="1858191" y="817200"/>
                  <a:pt x="1858191" y="814375"/>
                </a:cubicBezTo>
                <a:cubicBezTo>
                  <a:pt x="1859752" y="810136"/>
                  <a:pt x="1859752" y="805897"/>
                  <a:pt x="1858191" y="801659"/>
                </a:cubicBezTo>
                <a:cubicBezTo>
                  <a:pt x="1858191" y="800246"/>
                  <a:pt x="1859752" y="797420"/>
                  <a:pt x="1861314" y="797420"/>
                </a:cubicBezTo>
                <a:close/>
                <a:moveTo>
                  <a:pt x="1849863" y="797108"/>
                </a:moveTo>
                <a:cubicBezTo>
                  <a:pt x="1848432" y="799919"/>
                  <a:pt x="1848432" y="802730"/>
                  <a:pt x="1849863" y="806946"/>
                </a:cubicBezTo>
                <a:cubicBezTo>
                  <a:pt x="1847000" y="808352"/>
                  <a:pt x="1844137" y="794297"/>
                  <a:pt x="1849863" y="797108"/>
                </a:cubicBezTo>
                <a:close/>
                <a:moveTo>
                  <a:pt x="1816773" y="790133"/>
                </a:moveTo>
                <a:cubicBezTo>
                  <a:pt x="1823837" y="795832"/>
                  <a:pt x="1819599" y="811502"/>
                  <a:pt x="1815360" y="817200"/>
                </a:cubicBezTo>
                <a:cubicBezTo>
                  <a:pt x="1815360" y="817200"/>
                  <a:pt x="1815360" y="817200"/>
                  <a:pt x="1813947" y="811502"/>
                </a:cubicBezTo>
                <a:cubicBezTo>
                  <a:pt x="1813947" y="808653"/>
                  <a:pt x="1811122" y="807228"/>
                  <a:pt x="1811122" y="810078"/>
                </a:cubicBezTo>
                <a:cubicBezTo>
                  <a:pt x="1804058" y="801530"/>
                  <a:pt x="1819599" y="800105"/>
                  <a:pt x="1816773" y="790133"/>
                </a:cubicBezTo>
                <a:close/>
                <a:moveTo>
                  <a:pt x="1815336" y="778682"/>
                </a:moveTo>
                <a:cubicBezTo>
                  <a:pt x="1816810" y="780095"/>
                  <a:pt x="1818285" y="780095"/>
                  <a:pt x="1819760" y="780095"/>
                </a:cubicBezTo>
                <a:cubicBezTo>
                  <a:pt x="1821235" y="784333"/>
                  <a:pt x="1821235" y="788572"/>
                  <a:pt x="1816810" y="788572"/>
                </a:cubicBezTo>
                <a:cubicBezTo>
                  <a:pt x="1812386" y="785746"/>
                  <a:pt x="1816810" y="784333"/>
                  <a:pt x="1815336" y="778682"/>
                </a:cubicBezTo>
                <a:close/>
                <a:moveTo>
                  <a:pt x="1790785" y="763067"/>
                </a:moveTo>
                <a:cubicBezTo>
                  <a:pt x="1795209" y="764513"/>
                  <a:pt x="1795209" y="776080"/>
                  <a:pt x="1789310" y="774634"/>
                </a:cubicBezTo>
                <a:lnTo>
                  <a:pt x="1786361" y="765959"/>
                </a:lnTo>
                <a:cubicBezTo>
                  <a:pt x="1789310" y="765959"/>
                  <a:pt x="1790785" y="765959"/>
                  <a:pt x="1790785" y="763067"/>
                </a:cubicBezTo>
                <a:close/>
                <a:moveTo>
                  <a:pt x="1780635" y="738603"/>
                </a:moveTo>
                <a:cubicBezTo>
                  <a:pt x="1782197" y="738603"/>
                  <a:pt x="1782197" y="738603"/>
                  <a:pt x="1782197" y="740035"/>
                </a:cubicBezTo>
                <a:cubicBezTo>
                  <a:pt x="1782197" y="740035"/>
                  <a:pt x="1782197" y="740035"/>
                  <a:pt x="1783758" y="740035"/>
                </a:cubicBezTo>
                <a:cubicBezTo>
                  <a:pt x="1783758" y="741466"/>
                  <a:pt x="1785320" y="741466"/>
                  <a:pt x="1785320" y="742897"/>
                </a:cubicBezTo>
                <a:cubicBezTo>
                  <a:pt x="1785320" y="744329"/>
                  <a:pt x="1785320" y="744329"/>
                  <a:pt x="1785320" y="744329"/>
                </a:cubicBezTo>
                <a:cubicBezTo>
                  <a:pt x="1783758" y="744329"/>
                  <a:pt x="1783758" y="744329"/>
                  <a:pt x="1783758" y="744329"/>
                </a:cubicBezTo>
                <a:cubicBezTo>
                  <a:pt x="1783758" y="742897"/>
                  <a:pt x="1782197" y="742897"/>
                  <a:pt x="1782197" y="741466"/>
                </a:cubicBezTo>
                <a:cubicBezTo>
                  <a:pt x="1782197" y="741466"/>
                  <a:pt x="1782197" y="741466"/>
                  <a:pt x="1780635" y="741466"/>
                </a:cubicBezTo>
                <a:cubicBezTo>
                  <a:pt x="1780635" y="741466"/>
                  <a:pt x="1780635" y="740035"/>
                  <a:pt x="1780635" y="740035"/>
                </a:cubicBezTo>
                <a:cubicBezTo>
                  <a:pt x="1780635" y="740035"/>
                  <a:pt x="1780635" y="740035"/>
                  <a:pt x="1780635" y="738603"/>
                </a:cubicBezTo>
                <a:close/>
                <a:moveTo>
                  <a:pt x="1851355" y="724419"/>
                </a:moveTo>
                <a:cubicBezTo>
                  <a:pt x="1852795" y="722988"/>
                  <a:pt x="1854235" y="722988"/>
                  <a:pt x="1854235" y="724419"/>
                </a:cubicBezTo>
                <a:cubicBezTo>
                  <a:pt x="1857115" y="730145"/>
                  <a:pt x="1857115" y="735870"/>
                  <a:pt x="1857115" y="741596"/>
                </a:cubicBezTo>
                <a:cubicBezTo>
                  <a:pt x="1857115" y="747322"/>
                  <a:pt x="1857115" y="751616"/>
                  <a:pt x="1858556" y="755910"/>
                </a:cubicBezTo>
                <a:cubicBezTo>
                  <a:pt x="1862876" y="760204"/>
                  <a:pt x="1858556" y="770224"/>
                  <a:pt x="1859996" y="775950"/>
                </a:cubicBezTo>
                <a:cubicBezTo>
                  <a:pt x="1854235" y="777381"/>
                  <a:pt x="1851355" y="774518"/>
                  <a:pt x="1851355" y="771655"/>
                </a:cubicBezTo>
                <a:cubicBezTo>
                  <a:pt x="1849915" y="777381"/>
                  <a:pt x="1848475" y="784538"/>
                  <a:pt x="1848475" y="791695"/>
                </a:cubicBezTo>
                <a:cubicBezTo>
                  <a:pt x="1844155" y="787401"/>
                  <a:pt x="1842715" y="780244"/>
                  <a:pt x="1839834" y="775950"/>
                </a:cubicBezTo>
                <a:cubicBezTo>
                  <a:pt x="1836954" y="770224"/>
                  <a:pt x="1834074" y="765930"/>
                  <a:pt x="1826874" y="768793"/>
                </a:cubicBezTo>
                <a:cubicBezTo>
                  <a:pt x="1819673" y="757341"/>
                  <a:pt x="1826874" y="748753"/>
                  <a:pt x="1823993" y="737302"/>
                </a:cubicBezTo>
                <a:cubicBezTo>
                  <a:pt x="1829754" y="738733"/>
                  <a:pt x="1831194" y="734439"/>
                  <a:pt x="1834074" y="734439"/>
                </a:cubicBezTo>
                <a:cubicBezTo>
                  <a:pt x="1834074" y="734439"/>
                  <a:pt x="1838394" y="744459"/>
                  <a:pt x="1842715" y="737302"/>
                </a:cubicBezTo>
                <a:cubicBezTo>
                  <a:pt x="1845595" y="740165"/>
                  <a:pt x="1848475" y="741596"/>
                  <a:pt x="1849915" y="748753"/>
                </a:cubicBezTo>
                <a:cubicBezTo>
                  <a:pt x="1844155" y="750184"/>
                  <a:pt x="1851355" y="755910"/>
                  <a:pt x="1851355" y="760204"/>
                </a:cubicBezTo>
                <a:cubicBezTo>
                  <a:pt x="1854235" y="761636"/>
                  <a:pt x="1854235" y="758773"/>
                  <a:pt x="1855675" y="757341"/>
                </a:cubicBezTo>
                <a:cubicBezTo>
                  <a:pt x="1855675" y="755910"/>
                  <a:pt x="1854235" y="754479"/>
                  <a:pt x="1854235" y="753047"/>
                </a:cubicBezTo>
                <a:cubicBezTo>
                  <a:pt x="1852795" y="748753"/>
                  <a:pt x="1852795" y="744459"/>
                  <a:pt x="1854235" y="741596"/>
                </a:cubicBezTo>
                <a:cubicBezTo>
                  <a:pt x="1854235" y="735870"/>
                  <a:pt x="1854235" y="731576"/>
                  <a:pt x="1851355" y="727282"/>
                </a:cubicBezTo>
                <a:cubicBezTo>
                  <a:pt x="1851355" y="725850"/>
                  <a:pt x="1851355" y="724419"/>
                  <a:pt x="1851355" y="724419"/>
                </a:cubicBezTo>
                <a:close/>
                <a:moveTo>
                  <a:pt x="1825529" y="708792"/>
                </a:moveTo>
                <a:cubicBezTo>
                  <a:pt x="1826960" y="715890"/>
                  <a:pt x="1824098" y="717310"/>
                  <a:pt x="1826960" y="722988"/>
                </a:cubicBezTo>
                <a:cubicBezTo>
                  <a:pt x="1824098" y="720149"/>
                  <a:pt x="1822666" y="720149"/>
                  <a:pt x="1819803" y="722988"/>
                </a:cubicBezTo>
                <a:cubicBezTo>
                  <a:pt x="1818372" y="718729"/>
                  <a:pt x="1816941" y="714470"/>
                  <a:pt x="1815509" y="710212"/>
                </a:cubicBezTo>
                <a:cubicBezTo>
                  <a:pt x="1819803" y="707372"/>
                  <a:pt x="1821235" y="710212"/>
                  <a:pt x="1825529" y="708792"/>
                </a:cubicBezTo>
                <a:close/>
                <a:moveTo>
                  <a:pt x="1808014" y="691757"/>
                </a:moveTo>
                <a:cubicBezTo>
                  <a:pt x="1810825" y="700265"/>
                  <a:pt x="1809419" y="698847"/>
                  <a:pt x="1809419" y="707355"/>
                </a:cubicBezTo>
                <a:cubicBezTo>
                  <a:pt x="1805203" y="710191"/>
                  <a:pt x="1808014" y="708773"/>
                  <a:pt x="1802392" y="708773"/>
                </a:cubicBezTo>
                <a:cubicBezTo>
                  <a:pt x="1802392" y="708773"/>
                  <a:pt x="1802392" y="708773"/>
                  <a:pt x="1805203" y="717280"/>
                </a:cubicBezTo>
                <a:cubicBezTo>
                  <a:pt x="1805203" y="717280"/>
                  <a:pt x="1805203" y="717280"/>
                  <a:pt x="1803798" y="717280"/>
                </a:cubicBezTo>
                <a:cubicBezTo>
                  <a:pt x="1805203" y="718698"/>
                  <a:pt x="1806608" y="721534"/>
                  <a:pt x="1806608" y="724370"/>
                </a:cubicBezTo>
                <a:cubicBezTo>
                  <a:pt x="1806608" y="725788"/>
                  <a:pt x="1806608" y="728624"/>
                  <a:pt x="1808014" y="730042"/>
                </a:cubicBezTo>
                <a:cubicBezTo>
                  <a:pt x="1808014" y="730042"/>
                  <a:pt x="1808014" y="731460"/>
                  <a:pt x="1808014" y="731460"/>
                </a:cubicBezTo>
                <a:cubicBezTo>
                  <a:pt x="1806608" y="732878"/>
                  <a:pt x="1806608" y="732878"/>
                  <a:pt x="1805203" y="731460"/>
                </a:cubicBezTo>
                <a:cubicBezTo>
                  <a:pt x="1803798" y="730042"/>
                  <a:pt x="1803798" y="727206"/>
                  <a:pt x="1803798" y="724370"/>
                </a:cubicBezTo>
                <a:cubicBezTo>
                  <a:pt x="1803798" y="721534"/>
                  <a:pt x="1802392" y="720116"/>
                  <a:pt x="1802392" y="718698"/>
                </a:cubicBezTo>
                <a:lnTo>
                  <a:pt x="1802392" y="720116"/>
                </a:lnTo>
                <a:cubicBezTo>
                  <a:pt x="1796771" y="710191"/>
                  <a:pt x="1796771" y="703101"/>
                  <a:pt x="1798176" y="698847"/>
                </a:cubicBezTo>
                <a:cubicBezTo>
                  <a:pt x="1800987" y="694593"/>
                  <a:pt x="1805203" y="691757"/>
                  <a:pt x="1808014" y="691757"/>
                </a:cubicBezTo>
                <a:close/>
                <a:moveTo>
                  <a:pt x="1836897" y="684470"/>
                </a:moveTo>
                <a:cubicBezTo>
                  <a:pt x="1842576" y="691658"/>
                  <a:pt x="1838317" y="703159"/>
                  <a:pt x="1839737" y="713222"/>
                </a:cubicBezTo>
                <a:cubicBezTo>
                  <a:pt x="1835478" y="708909"/>
                  <a:pt x="1835478" y="714660"/>
                  <a:pt x="1829799" y="711784"/>
                </a:cubicBezTo>
                <a:cubicBezTo>
                  <a:pt x="1826960" y="698846"/>
                  <a:pt x="1832639" y="691658"/>
                  <a:pt x="1836897" y="684470"/>
                </a:cubicBezTo>
                <a:close/>
                <a:moveTo>
                  <a:pt x="1770537" y="683429"/>
                </a:moveTo>
                <a:cubicBezTo>
                  <a:pt x="1774909" y="684861"/>
                  <a:pt x="1771995" y="692018"/>
                  <a:pt x="1771995" y="694880"/>
                </a:cubicBezTo>
                <a:cubicBezTo>
                  <a:pt x="1767622" y="693449"/>
                  <a:pt x="1769080" y="687723"/>
                  <a:pt x="1770537" y="683429"/>
                </a:cubicBezTo>
                <a:close/>
                <a:moveTo>
                  <a:pt x="1743679" y="680631"/>
                </a:moveTo>
                <a:cubicBezTo>
                  <a:pt x="1747843" y="679265"/>
                  <a:pt x="1747843" y="688830"/>
                  <a:pt x="1747843" y="690196"/>
                </a:cubicBezTo>
                <a:cubicBezTo>
                  <a:pt x="1743679" y="690196"/>
                  <a:pt x="1745067" y="683364"/>
                  <a:pt x="1743679" y="680631"/>
                </a:cubicBezTo>
                <a:close/>
                <a:moveTo>
                  <a:pt x="1836720" y="652198"/>
                </a:moveTo>
                <a:cubicBezTo>
                  <a:pt x="1841014" y="652198"/>
                  <a:pt x="1841014" y="660397"/>
                  <a:pt x="1841014" y="663129"/>
                </a:cubicBezTo>
                <a:cubicBezTo>
                  <a:pt x="1835288" y="661763"/>
                  <a:pt x="1841014" y="657664"/>
                  <a:pt x="1836720" y="652198"/>
                </a:cubicBezTo>
                <a:close/>
                <a:moveTo>
                  <a:pt x="1812609" y="643350"/>
                </a:moveTo>
                <a:cubicBezTo>
                  <a:pt x="1819674" y="643350"/>
                  <a:pt x="1816848" y="653370"/>
                  <a:pt x="1812609" y="654801"/>
                </a:cubicBezTo>
                <a:cubicBezTo>
                  <a:pt x="1809784" y="649075"/>
                  <a:pt x="1814022" y="647644"/>
                  <a:pt x="1812609" y="643350"/>
                </a:cubicBezTo>
                <a:close/>
                <a:moveTo>
                  <a:pt x="1774909" y="635021"/>
                </a:moveTo>
                <a:cubicBezTo>
                  <a:pt x="1777772" y="635021"/>
                  <a:pt x="1780635" y="636434"/>
                  <a:pt x="1780635" y="642086"/>
                </a:cubicBezTo>
                <a:cubicBezTo>
                  <a:pt x="1777772" y="644911"/>
                  <a:pt x="1777772" y="637847"/>
                  <a:pt x="1774909" y="635021"/>
                </a:cubicBezTo>
                <a:close/>
                <a:moveTo>
                  <a:pt x="1756518" y="629296"/>
                </a:moveTo>
                <a:cubicBezTo>
                  <a:pt x="1757906" y="629296"/>
                  <a:pt x="1757906" y="629296"/>
                  <a:pt x="1757906" y="630650"/>
                </a:cubicBezTo>
                <a:cubicBezTo>
                  <a:pt x="1757906" y="630650"/>
                  <a:pt x="1757906" y="632003"/>
                  <a:pt x="1757906" y="632003"/>
                </a:cubicBezTo>
                <a:cubicBezTo>
                  <a:pt x="1757906" y="633356"/>
                  <a:pt x="1759294" y="633356"/>
                  <a:pt x="1759294" y="634710"/>
                </a:cubicBezTo>
                <a:cubicBezTo>
                  <a:pt x="1759294" y="634710"/>
                  <a:pt x="1759294" y="636063"/>
                  <a:pt x="1757906" y="636063"/>
                </a:cubicBezTo>
                <a:cubicBezTo>
                  <a:pt x="1757906" y="636063"/>
                  <a:pt x="1756518" y="634710"/>
                  <a:pt x="1756518" y="634710"/>
                </a:cubicBezTo>
                <a:cubicBezTo>
                  <a:pt x="1756518" y="633356"/>
                  <a:pt x="1756518" y="633356"/>
                  <a:pt x="1756518" y="632003"/>
                </a:cubicBezTo>
                <a:cubicBezTo>
                  <a:pt x="1756518" y="632003"/>
                  <a:pt x="1756518" y="632003"/>
                  <a:pt x="1755130" y="630650"/>
                </a:cubicBezTo>
                <a:cubicBezTo>
                  <a:pt x="1755130" y="629296"/>
                  <a:pt x="1756518" y="629296"/>
                  <a:pt x="1756518" y="629296"/>
                </a:cubicBezTo>
                <a:close/>
                <a:moveTo>
                  <a:pt x="1786751" y="620447"/>
                </a:moveTo>
                <a:cubicBezTo>
                  <a:pt x="1788183" y="620447"/>
                  <a:pt x="1788183" y="621879"/>
                  <a:pt x="1788183" y="621879"/>
                </a:cubicBezTo>
                <a:cubicBezTo>
                  <a:pt x="1789614" y="624741"/>
                  <a:pt x="1789614" y="626173"/>
                  <a:pt x="1789614" y="627605"/>
                </a:cubicBezTo>
                <a:cubicBezTo>
                  <a:pt x="1789614" y="630467"/>
                  <a:pt x="1791045" y="631899"/>
                  <a:pt x="1791045" y="634761"/>
                </a:cubicBezTo>
                <a:cubicBezTo>
                  <a:pt x="1791045" y="636193"/>
                  <a:pt x="1791045" y="636193"/>
                  <a:pt x="1791045" y="636193"/>
                </a:cubicBezTo>
                <a:cubicBezTo>
                  <a:pt x="1789614" y="637624"/>
                  <a:pt x="1788183" y="636193"/>
                  <a:pt x="1788183" y="634761"/>
                </a:cubicBezTo>
                <a:cubicBezTo>
                  <a:pt x="1788183" y="633330"/>
                  <a:pt x="1786751" y="630467"/>
                  <a:pt x="1786751" y="627605"/>
                </a:cubicBezTo>
                <a:cubicBezTo>
                  <a:pt x="1786751" y="626173"/>
                  <a:pt x="1786751" y="624741"/>
                  <a:pt x="1785320" y="623310"/>
                </a:cubicBezTo>
                <a:cubicBezTo>
                  <a:pt x="1785320" y="621879"/>
                  <a:pt x="1786751" y="620447"/>
                  <a:pt x="1786751" y="620447"/>
                </a:cubicBezTo>
                <a:close/>
                <a:moveTo>
                  <a:pt x="1823334" y="603889"/>
                </a:moveTo>
                <a:cubicBezTo>
                  <a:pt x="1826180" y="603173"/>
                  <a:pt x="1829737" y="604962"/>
                  <a:pt x="1834005" y="607825"/>
                </a:cubicBezTo>
                <a:cubicBezTo>
                  <a:pt x="1836850" y="616413"/>
                  <a:pt x="1832582" y="620708"/>
                  <a:pt x="1834005" y="627865"/>
                </a:cubicBezTo>
                <a:cubicBezTo>
                  <a:pt x="1834005" y="627865"/>
                  <a:pt x="1834005" y="627865"/>
                  <a:pt x="1834005" y="629296"/>
                </a:cubicBezTo>
                <a:cubicBezTo>
                  <a:pt x="1835428" y="630728"/>
                  <a:pt x="1835428" y="632159"/>
                  <a:pt x="1835428" y="633590"/>
                </a:cubicBezTo>
                <a:cubicBezTo>
                  <a:pt x="1835428" y="635022"/>
                  <a:pt x="1835428" y="637885"/>
                  <a:pt x="1835428" y="639316"/>
                </a:cubicBezTo>
                <a:cubicBezTo>
                  <a:pt x="1835428" y="639316"/>
                  <a:pt x="1835428" y="640747"/>
                  <a:pt x="1835428" y="640747"/>
                </a:cubicBezTo>
                <a:cubicBezTo>
                  <a:pt x="1834005" y="640747"/>
                  <a:pt x="1834005" y="639316"/>
                  <a:pt x="1834005" y="639316"/>
                </a:cubicBezTo>
                <a:cubicBezTo>
                  <a:pt x="1834005" y="639316"/>
                  <a:pt x="1834005" y="639316"/>
                  <a:pt x="1834005" y="637885"/>
                </a:cubicBezTo>
                <a:cubicBezTo>
                  <a:pt x="1834005" y="636453"/>
                  <a:pt x="1834005" y="635022"/>
                  <a:pt x="1832582" y="633590"/>
                </a:cubicBezTo>
                <a:cubicBezTo>
                  <a:pt x="1832582" y="632159"/>
                  <a:pt x="1832582" y="630728"/>
                  <a:pt x="1832582" y="629296"/>
                </a:cubicBezTo>
                <a:cubicBezTo>
                  <a:pt x="1832582" y="629296"/>
                  <a:pt x="1832582" y="629296"/>
                  <a:pt x="1828314" y="630728"/>
                </a:cubicBezTo>
                <a:cubicBezTo>
                  <a:pt x="1826891" y="626433"/>
                  <a:pt x="1824045" y="620708"/>
                  <a:pt x="1822623" y="619276"/>
                </a:cubicBezTo>
                <a:cubicBezTo>
                  <a:pt x="1822623" y="619276"/>
                  <a:pt x="1822623" y="619276"/>
                  <a:pt x="1821200" y="619276"/>
                </a:cubicBezTo>
                <a:cubicBezTo>
                  <a:pt x="1821200" y="620708"/>
                  <a:pt x="1821200" y="622139"/>
                  <a:pt x="1821200" y="622139"/>
                </a:cubicBezTo>
                <a:cubicBezTo>
                  <a:pt x="1821200" y="623570"/>
                  <a:pt x="1819777" y="625002"/>
                  <a:pt x="1819777" y="626433"/>
                </a:cubicBezTo>
                <a:cubicBezTo>
                  <a:pt x="1818354" y="626433"/>
                  <a:pt x="1816932" y="625002"/>
                  <a:pt x="1816932" y="623570"/>
                </a:cubicBezTo>
                <a:cubicBezTo>
                  <a:pt x="1815509" y="620708"/>
                  <a:pt x="1816932" y="616413"/>
                  <a:pt x="1816932" y="614982"/>
                </a:cubicBezTo>
                <a:cubicBezTo>
                  <a:pt x="1818355" y="607825"/>
                  <a:pt x="1820489" y="604604"/>
                  <a:pt x="1823334" y="603889"/>
                </a:cubicBezTo>
                <a:close/>
                <a:moveTo>
                  <a:pt x="1739924" y="585944"/>
                </a:moveTo>
                <a:cubicBezTo>
                  <a:pt x="1740277" y="586122"/>
                  <a:pt x="1740630" y="586479"/>
                  <a:pt x="1740630" y="586479"/>
                </a:cubicBezTo>
                <a:cubicBezTo>
                  <a:pt x="1742043" y="589330"/>
                  <a:pt x="1743456" y="590756"/>
                  <a:pt x="1743456" y="593607"/>
                </a:cubicBezTo>
                <a:cubicBezTo>
                  <a:pt x="1744869" y="595033"/>
                  <a:pt x="1744869" y="597884"/>
                  <a:pt x="1746281" y="599310"/>
                </a:cubicBezTo>
                <a:cubicBezTo>
                  <a:pt x="1749107" y="599310"/>
                  <a:pt x="1750520" y="603587"/>
                  <a:pt x="1753345" y="602162"/>
                </a:cubicBezTo>
                <a:cubicBezTo>
                  <a:pt x="1756171" y="609290"/>
                  <a:pt x="1751933" y="610716"/>
                  <a:pt x="1753345" y="616419"/>
                </a:cubicBezTo>
                <a:cubicBezTo>
                  <a:pt x="1747694" y="613568"/>
                  <a:pt x="1746281" y="610716"/>
                  <a:pt x="1743456" y="617845"/>
                </a:cubicBezTo>
                <a:cubicBezTo>
                  <a:pt x="1742043" y="612142"/>
                  <a:pt x="1739217" y="605013"/>
                  <a:pt x="1736392" y="599310"/>
                </a:cubicBezTo>
                <a:cubicBezTo>
                  <a:pt x="1740630" y="595033"/>
                  <a:pt x="1740630" y="607864"/>
                  <a:pt x="1743456" y="602162"/>
                </a:cubicBezTo>
                <a:cubicBezTo>
                  <a:pt x="1743456" y="602162"/>
                  <a:pt x="1743456" y="602162"/>
                  <a:pt x="1744869" y="602162"/>
                </a:cubicBezTo>
                <a:cubicBezTo>
                  <a:pt x="1743456" y="600736"/>
                  <a:pt x="1743456" y="600736"/>
                  <a:pt x="1742043" y="599310"/>
                </a:cubicBezTo>
                <a:cubicBezTo>
                  <a:pt x="1742043" y="597884"/>
                  <a:pt x="1740630" y="596459"/>
                  <a:pt x="1740630" y="593607"/>
                </a:cubicBezTo>
                <a:cubicBezTo>
                  <a:pt x="1739217" y="592181"/>
                  <a:pt x="1739217" y="590756"/>
                  <a:pt x="1737804" y="589330"/>
                </a:cubicBezTo>
                <a:cubicBezTo>
                  <a:pt x="1737804" y="587904"/>
                  <a:pt x="1737804" y="586479"/>
                  <a:pt x="1739217" y="586479"/>
                </a:cubicBezTo>
                <a:cubicBezTo>
                  <a:pt x="1739217" y="585765"/>
                  <a:pt x="1739570" y="585765"/>
                  <a:pt x="1739924" y="585944"/>
                </a:cubicBezTo>
                <a:close/>
                <a:moveTo>
                  <a:pt x="1773868" y="579327"/>
                </a:moveTo>
                <a:cubicBezTo>
                  <a:pt x="1775222" y="579327"/>
                  <a:pt x="1775222" y="579327"/>
                  <a:pt x="1775222" y="579327"/>
                </a:cubicBezTo>
                <a:cubicBezTo>
                  <a:pt x="1776575" y="580750"/>
                  <a:pt x="1776575" y="580750"/>
                  <a:pt x="1776575" y="582173"/>
                </a:cubicBezTo>
                <a:cubicBezTo>
                  <a:pt x="1776575" y="582173"/>
                  <a:pt x="1776575" y="582173"/>
                  <a:pt x="1775222" y="582173"/>
                </a:cubicBezTo>
                <a:cubicBezTo>
                  <a:pt x="1776575" y="583595"/>
                  <a:pt x="1776575" y="585018"/>
                  <a:pt x="1776575" y="586441"/>
                </a:cubicBezTo>
                <a:cubicBezTo>
                  <a:pt x="1777928" y="590709"/>
                  <a:pt x="1777928" y="594977"/>
                  <a:pt x="1780635" y="597823"/>
                </a:cubicBezTo>
                <a:cubicBezTo>
                  <a:pt x="1780635" y="599246"/>
                  <a:pt x="1780635" y="599246"/>
                  <a:pt x="1780635" y="600668"/>
                </a:cubicBezTo>
                <a:cubicBezTo>
                  <a:pt x="1779282" y="600668"/>
                  <a:pt x="1779282" y="600668"/>
                  <a:pt x="1779282" y="599246"/>
                </a:cubicBezTo>
                <a:cubicBezTo>
                  <a:pt x="1777928" y="599246"/>
                  <a:pt x="1777928" y="597823"/>
                  <a:pt x="1777928" y="596400"/>
                </a:cubicBezTo>
                <a:cubicBezTo>
                  <a:pt x="1776575" y="593554"/>
                  <a:pt x="1775222" y="589286"/>
                  <a:pt x="1775222" y="586441"/>
                </a:cubicBezTo>
                <a:cubicBezTo>
                  <a:pt x="1773868" y="585018"/>
                  <a:pt x="1773868" y="583595"/>
                  <a:pt x="1773868" y="582173"/>
                </a:cubicBezTo>
                <a:cubicBezTo>
                  <a:pt x="1773868" y="582173"/>
                  <a:pt x="1773868" y="582173"/>
                  <a:pt x="1773868" y="580750"/>
                </a:cubicBezTo>
                <a:cubicBezTo>
                  <a:pt x="1773868" y="580750"/>
                  <a:pt x="1773868" y="580750"/>
                  <a:pt x="1773868" y="579327"/>
                </a:cubicBezTo>
                <a:close/>
                <a:moveTo>
                  <a:pt x="1747843" y="576724"/>
                </a:moveTo>
                <a:cubicBezTo>
                  <a:pt x="1752007" y="580888"/>
                  <a:pt x="1746455" y="582276"/>
                  <a:pt x="1747843" y="585053"/>
                </a:cubicBezTo>
                <a:cubicBezTo>
                  <a:pt x="1743679" y="585053"/>
                  <a:pt x="1745067" y="576724"/>
                  <a:pt x="1747843" y="576724"/>
                </a:cubicBezTo>
                <a:close/>
                <a:moveTo>
                  <a:pt x="1709117" y="562150"/>
                </a:moveTo>
                <a:cubicBezTo>
                  <a:pt x="1713177" y="562150"/>
                  <a:pt x="1714531" y="572040"/>
                  <a:pt x="1710470" y="572040"/>
                </a:cubicBezTo>
                <a:cubicBezTo>
                  <a:pt x="1707764" y="567801"/>
                  <a:pt x="1709117" y="564976"/>
                  <a:pt x="1709117" y="562150"/>
                </a:cubicBezTo>
                <a:close/>
                <a:moveTo>
                  <a:pt x="1800831" y="556425"/>
                </a:moveTo>
                <a:cubicBezTo>
                  <a:pt x="1800831" y="556425"/>
                  <a:pt x="1802288" y="556425"/>
                  <a:pt x="1803746" y="557882"/>
                </a:cubicBezTo>
                <a:cubicBezTo>
                  <a:pt x="1803746" y="559340"/>
                  <a:pt x="1803746" y="559340"/>
                  <a:pt x="1805203" y="560797"/>
                </a:cubicBezTo>
                <a:cubicBezTo>
                  <a:pt x="1805203" y="562254"/>
                  <a:pt x="1805203" y="565169"/>
                  <a:pt x="1806661" y="566627"/>
                </a:cubicBezTo>
                <a:cubicBezTo>
                  <a:pt x="1806661" y="568084"/>
                  <a:pt x="1806661" y="569542"/>
                  <a:pt x="1805203" y="569542"/>
                </a:cubicBezTo>
                <a:cubicBezTo>
                  <a:pt x="1805203" y="570999"/>
                  <a:pt x="1803746" y="569542"/>
                  <a:pt x="1802288" y="568084"/>
                </a:cubicBezTo>
                <a:cubicBezTo>
                  <a:pt x="1802288" y="566627"/>
                  <a:pt x="1800831" y="563712"/>
                  <a:pt x="1800831" y="562254"/>
                </a:cubicBezTo>
                <a:cubicBezTo>
                  <a:pt x="1800831" y="560797"/>
                  <a:pt x="1799373" y="560797"/>
                  <a:pt x="1799373" y="559340"/>
                </a:cubicBezTo>
                <a:cubicBezTo>
                  <a:pt x="1799373" y="557882"/>
                  <a:pt x="1799373" y="556425"/>
                  <a:pt x="1800831" y="556425"/>
                </a:cubicBezTo>
                <a:close/>
                <a:moveTo>
                  <a:pt x="1740556" y="539248"/>
                </a:moveTo>
                <a:cubicBezTo>
                  <a:pt x="1747843" y="543542"/>
                  <a:pt x="1750758" y="556425"/>
                  <a:pt x="1752215" y="563582"/>
                </a:cubicBezTo>
                <a:cubicBezTo>
                  <a:pt x="1752215" y="563582"/>
                  <a:pt x="1752215" y="563582"/>
                  <a:pt x="1750758" y="563582"/>
                </a:cubicBezTo>
                <a:cubicBezTo>
                  <a:pt x="1752215" y="565013"/>
                  <a:pt x="1752215" y="566444"/>
                  <a:pt x="1753673" y="567876"/>
                </a:cubicBezTo>
                <a:cubicBezTo>
                  <a:pt x="1753673" y="569307"/>
                  <a:pt x="1753673" y="570739"/>
                  <a:pt x="1755130" y="570739"/>
                </a:cubicBezTo>
                <a:cubicBezTo>
                  <a:pt x="1755130" y="572170"/>
                  <a:pt x="1755130" y="573601"/>
                  <a:pt x="1753673" y="573601"/>
                </a:cubicBezTo>
                <a:cubicBezTo>
                  <a:pt x="1753673" y="573601"/>
                  <a:pt x="1752215" y="573601"/>
                  <a:pt x="1752215" y="572170"/>
                </a:cubicBezTo>
                <a:cubicBezTo>
                  <a:pt x="1750758" y="570739"/>
                  <a:pt x="1750758" y="569307"/>
                  <a:pt x="1750758" y="569307"/>
                </a:cubicBezTo>
                <a:cubicBezTo>
                  <a:pt x="1750758" y="567876"/>
                  <a:pt x="1749300" y="566444"/>
                  <a:pt x="1749300" y="565013"/>
                </a:cubicBezTo>
                <a:cubicBezTo>
                  <a:pt x="1743471" y="559287"/>
                  <a:pt x="1739098" y="553562"/>
                  <a:pt x="1733269" y="549268"/>
                </a:cubicBezTo>
                <a:cubicBezTo>
                  <a:pt x="1736183" y="546405"/>
                  <a:pt x="1736183" y="540679"/>
                  <a:pt x="1740556" y="539248"/>
                </a:cubicBezTo>
                <a:close/>
                <a:moveTo>
                  <a:pt x="1696637" y="528664"/>
                </a:moveTo>
                <a:cubicBezTo>
                  <a:pt x="1698427" y="529185"/>
                  <a:pt x="1700216" y="530226"/>
                  <a:pt x="1701647" y="530920"/>
                </a:cubicBezTo>
                <a:cubicBezTo>
                  <a:pt x="1703079" y="535084"/>
                  <a:pt x="1698785" y="536472"/>
                  <a:pt x="1697353" y="539248"/>
                </a:cubicBezTo>
                <a:cubicBezTo>
                  <a:pt x="1693059" y="533696"/>
                  <a:pt x="1695922" y="533696"/>
                  <a:pt x="1691628" y="529532"/>
                </a:cubicBezTo>
                <a:cubicBezTo>
                  <a:pt x="1693059" y="528144"/>
                  <a:pt x="1694848" y="528144"/>
                  <a:pt x="1696637" y="528664"/>
                </a:cubicBezTo>
                <a:close/>
                <a:moveTo>
                  <a:pt x="102975" y="521643"/>
                </a:moveTo>
                <a:cubicBezTo>
                  <a:pt x="104862" y="520575"/>
                  <a:pt x="105131" y="525915"/>
                  <a:pt x="106209" y="528051"/>
                </a:cubicBezTo>
                <a:cubicBezTo>
                  <a:pt x="103334" y="526627"/>
                  <a:pt x="100459" y="529475"/>
                  <a:pt x="100459" y="525203"/>
                </a:cubicBezTo>
                <a:cubicBezTo>
                  <a:pt x="101538" y="523067"/>
                  <a:pt x="102346" y="521999"/>
                  <a:pt x="102975" y="521643"/>
                </a:cubicBezTo>
                <a:close/>
                <a:moveTo>
                  <a:pt x="119168" y="521030"/>
                </a:moveTo>
                <a:cubicBezTo>
                  <a:pt x="119168" y="521030"/>
                  <a:pt x="119168" y="522418"/>
                  <a:pt x="119168" y="522418"/>
                </a:cubicBezTo>
                <a:cubicBezTo>
                  <a:pt x="119168" y="523806"/>
                  <a:pt x="119168" y="525194"/>
                  <a:pt x="119168" y="526582"/>
                </a:cubicBezTo>
                <a:cubicBezTo>
                  <a:pt x="119168" y="527970"/>
                  <a:pt x="119168" y="527970"/>
                  <a:pt x="119168" y="527970"/>
                </a:cubicBezTo>
                <a:cubicBezTo>
                  <a:pt x="119168" y="527970"/>
                  <a:pt x="117866" y="527970"/>
                  <a:pt x="117866" y="529358"/>
                </a:cubicBezTo>
                <a:cubicBezTo>
                  <a:pt x="117866" y="529358"/>
                  <a:pt x="116565" y="527970"/>
                  <a:pt x="116565" y="527970"/>
                </a:cubicBezTo>
                <a:cubicBezTo>
                  <a:pt x="116565" y="527970"/>
                  <a:pt x="116565" y="527970"/>
                  <a:pt x="116565" y="526582"/>
                </a:cubicBezTo>
                <a:cubicBezTo>
                  <a:pt x="117866" y="525194"/>
                  <a:pt x="117866" y="523806"/>
                  <a:pt x="117866" y="522418"/>
                </a:cubicBezTo>
                <a:cubicBezTo>
                  <a:pt x="117866" y="522418"/>
                  <a:pt x="117866" y="521030"/>
                  <a:pt x="119168" y="521030"/>
                </a:cubicBezTo>
                <a:close/>
                <a:moveTo>
                  <a:pt x="1721818" y="505415"/>
                </a:moveTo>
                <a:lnTo>
                  <a:pt x="1724941" y="508017"/>
                </a:lnTo>
                <a:lnTo>
                  <a:pt x="1721818" y="509579"/>
                </a:lnTo>
                <a:lnTo>
                  <a:pt x="1719215" y="506976"/>
                </a:lnTo>
                <a:close/>
                <a:moveTo>
                  <a:pt x="1674451" y="492402"/>
                </a:moveTo>
                <a:cubicBezTo>
                  <a:pt x="1675839" y="495351"/>
                  <a:pt x="1678615" y="499776"/>
                  <a:pt x="1674451" y="501251"/>
                </a:cubicBezTo>
                <a:cubicBezTo>
                  <a:pt x="1671675" y="496826"/>
                  <a:pt x="1670287" y="493877"/>
                  <a:pt x="1674451" y="492402"/>
                </a:cubicBezTo>
                <a:close/>
                <a:moveTo>
                  <a:pt x="1684653" y="482425"/>
                </a:moveTo>
                <a:cubicBezTo>
                  <a:pt x="1684653" y="480951"/>
                  <a:pt x="1686006" y="480951"/>
                  <a:pt x="1687360" y="482425"/>
                </a:cubicBezTo>
                <a:cubicBezTo>
                  <a:pt x="1687360" y="482425"/>
                  <a:pt x="1687360" y="482425"/>
                  <a:pt x="1688713" y="486850"/>
                </a:cubicBezTo>
                <a:cubicBezTo>
                  <a:pt x="1690066" y="486850"/>
                  <a:pt x="1688713" y="488325"/>
                  <a:pt x="1688713" y="488325"/>
                </a:cubicBezTo>
                <a:cubicBezTo>
                  <a:pt x="1687360" y="489799"/>
                  <a:pt x="1687360" y="488325"/>
                  <a:pt x="1686006" y="488325"/>
                </a:cubicBezTo>
                <a:cubicBezTo>
                  <a:pt x="1686006" y="488325"/>
                  <a:pt x="1686006" y="488325"/>
                  <a:pt x="1684653" y="483900"/>
                </a:cubicBezTo>
                <a:cubicBezTo>
                  <a:pt x="1683300" y="483900"/>
                  <a:pt x="1683300" y="482425"/>
                  <a:pt x="1684653" y="482425"/>
                </a:cubicBezTo>
                <a:close/>
                <a:moveTo>
                  <a:pt x="1743679" y="479761"/>
                </a:moveTo>
                <a:cubicBezTo>
                  <a:pt x="1746455" y="478348"/>
                  <a:pt x="1752007" y="488238"/>
                  <a:pt x="1747843" y="488238"/>
                </a:cubicBezTo>
                <a:cubicBezTo>
                  <a:pt x="1745067" y="484000"/>
                  <a:pt x="1746455" y="482587"/>
                  <a:pt x="1743679" y="479761"/>
                </a:cubicBezTo>
                <a:close/>
                <a:moveTo>
                  <a:pt x="1734726" y="462733"/>
                </a:moveTo>
                <a:cubicBezTo>
                  <a:pt x="1734726" y="462733"/>
                  <a:pt x="1736183" y="462733"/>
                  <a:pt x="1736183" y="464165"/>
                </a:cubicBezTo>
                <a:cubicBezTo>
                  <a:pt x="1737641" y="467027"/>
                  <a:pt x="1737641" y="468459"/>
                  <a:pt x="1739098" y="471321"/>
                </a:cubicBezTo>
                <a:cubicBezTo>
                  <a:pt x="1740556" y="472753"/>
                  <a:pt x="1740556" y="474184"/>
                  <a:pt x="1739098" y="474184"/>
                </a:cubicBezTo>
                <a:cubicBezTo>
                  <a:pt x="1739098" y="474184"/>
                  <a:pt x="1737641" y="474184"/>
                  <a:pt x="1737641" y="472753"/>
                </a:cubicBezTo>
                <a:cubicBezTo>
                  <a:pt x="1734726" y="469890"/>
                  <a:pt x="1734726" y="467027"/>
                  <a:pt x="1733269" y="464165"/>
                </a:cubicBezTo>
                <a:cubicBezTo>
                  <a:pt x="1733269" y="462733"/>
                  <a:pt x="1733269" y="462733"/>
                  <a:pt x="1734726" y="462733"/>
                </a:cubicBezTo>
                <a:close/>
                <a:moveTo>
                  <a:pt x="156853" y="454253"/>
                </a:moveTo>
                <a:cubicBezTo>
                  <a:pt x="158310" y="452843"/>
                  <a:pt x="159767" y="452843"/>
                  <a:pt x="159767" y="454253"/>
                </a:cubicBezTo>
                <a:cubicBezTo>
                  <a:pt x="159767" y="454253"/>
                  <a:pt x="159767" y="455663"/>
                  <a:pt x="158310" y="457072"/>
                </a:cubicBezTo>
                <a:cubicBezTo>
                  <a:pt x="158310" y="457072"/>
                  <a:pt x="158310" y="457072"/>
                  <a:pt x="156853" y="458482"/>
                </a:cubicBezTo>
                <a:cubicBezTo>
                  <a:pt x="158310" y="465531"/>
                  <a:pt x="148108" y="475399"/>
                  <a:pt x="145193" y="486676"/>
                </a:cubicBezTo>
                <a:cubicBezTo>
                  <a:pt x="145193" y="486676"/>
                  <a:pt x="145193" y="486676"/>
                  <a:pt x="137906" y="483857"/>
                </a:cubicBezTo>
                <a:cubicBezTo>
                  <a:pt x="142278" y="476809"/>
                  <a:pt x="146651" y="462711"/>
                  <a:pt x="153938" y="458482"/>
                </a:cubicBezTo>
                <a:cubicBezTo>
                  <a:pt x="155395" y="457072"/>
                  <a:pt x="156853" y="454253"/>
                  <a:pt x="156853" y="454253"/>
                </a:cubicBezTo>
                <a:close/>
                <a:moveTo>
                  <a:pt x="1680050" y="445556"/>
                </a:moveTo>
                <a:cubicBezTo>
                  <a:pt x="1680050" y="445556"/>
                  <a:pt x="1681485" y="445556"/>
                  <a:pt x="1682920" y="446976"/>
                </a:cubicBezTo>
                <a:cubicBezTo>
                  <a:pt x="1685790" y="454073"/>
                  <a:pt x="1690095" y="459752"/>
                  <a:pt x="1697269" y="465430"/>
                </a:cubicBezTo>
                <a:cubicBezTo>
                  <a:pt x="1701574" y="465430"/>
                  <a:pt x="1703009" y="468269"/>
                  <a:pt x="1705879" y="469689"/>
                </a:cubicBezTo>
                <a:cubicBezTo>
                  <a:pt x="1705879" y="471108"/>
                  <a:pt x="1707314" y="471108"/>
                  <a:pt x="1707314" y="472528"/>
                </a:cubicBezTo>
                <a:cubicBezTo>
                  <a:pt x="1707314" y="472528"/>
                  <a:pt x="1707314" y="472528"/>
                  <a:pt x="1708748" y="471108"/>
                </a:cubicBezTo>
                <a:cubicBezTo>
                  <a:pt x="1707314" y="465430"/>
                  <a:pt x="1707314" y="462591"/>
                  <a:pt x="1711618" y="459752"/>
                </a:cubicBezTo>
                <a:cubicBezTo>
                  <a:pt x="1708748" y="454073"/>
                  <a:pt x="1705879" y="448395"/>
                  <a:pt x="1711618" y="445556"/>
                </a:cubicBezTo>
                <a:cubicBezTo>
                  <a:pt x="1720228" y="451234"/>
                  <a:pt x="1723098" y="458332"/>
                  <a:pt x="1724533" y="465430"/>
                </a:cubicBezTo>
                <a:cubicBezTo>
                  <a:pt x="1725968" y="472528"/>
                  <a:pt x="1727402" y="478206"/>
                  <a:pt x="1731707" y="483885"/>
                </a:cubicBezTo>
                <a:cubicBezTo>
                  <a:pt x="1730272" y="486724"/>
                  <a:pt x="1731707" y="490982"/>
                  <a:pt x="1727402" y="492402"/>
                </a:cubicBezTo>
                <a:cubicBezTo>
                  <a:pt x="1723098" y="483885"/>
                  <a:pt x="1718793" y="475367"/>
                  <a:pt x="1713053" y="475367"/>
                </a:cubicBezTo>
                <a:cubicBezTo>
                  <a:pt x="1711618" y="475367"/>
                  <a:pt x="1711618" y="475367"/>
                  <a:pt x="1711618" y="475367"/>
                </a:cubicBezTo>
                <a:cubicBezTo>
                  <a:pt x="1711618" y="476787"/>
                  <a:pt x="1710184" y="476787"/>
                  <a:pt x="1710184" y="478206"/>
                </a:cubicBezTo>
                <a:cubicBezTo>
                  <a:pt x="1710184" y="478206"/>
                  <a:pt x="1710184" y="478206"/>
                  <a:pt x="1708748" y="478206"/>
                </a:cubicBezTo>
                <a:cubicBezTo>
                  <a:pt x="1705879" y="476787"/>
                  <a:pt x="1704444" y="475367"/>
                  <a:pt x="1703009" y="473947"/>
                </a:cubicBezTo>
                <a:cubicBezTo>
                  <a:pt x="1701574" y="472528"/>
                  <a:pt x="1700139" y="471108"/>
                  <a:pt x="1700139" y="471108"/>
                </a:cubicBezTo>
                <a:cubicBezTo>
                  <a:pt x="1700139" y="472528"/>
                  <a:pt x="1701574" y="475367"/>
                  <a:pt x="1701574" y="475367"/>
                </a:cubicBezTo>
                <a:cubicBezTo>
                  <a:pt x="1701574" y="476787"/>
                  <a:pt x="1701574" y="478206"/>
                  <a:pt x="1700139" y="479626"/>
                </a:cubicBezTo>
                <a:cubicBezTo>
                  <a:pt x="1700139" y="479626"/>
                  <a:pt x="1698704" y="478206"/>
                  <a:pt x="1698704" y="478206"/>
                </a:cubicBezTo>
                <a:cubicBezTo>
                  <a:pt x="1697269" y="478206"/>
                  <a:pt x="1697269" y="476787"/>
                  <a:pt x="1697269" y="476787"/>
                </a:cubicBezTo>
                <a:cubicBezTo>
                  <a:pt x="1697269" y="475367"/>
                  <a:pt x="1695834" y="472528"/>
                  <a:pt x="1695834" y="469689"/>
                </a:cubicBezTo>
                <a:cubicBezTo>
                  <a:pt x="1690095" y="465430"/>
                  <a:pt x="1685790" y="459752"/>
                  <a:pt x="1682920" y="455493"/>
                </a:cubicBezTo>
                <a:cubicBezTo>
                  <a:pt x="1681485" y="452654"/>
                  <a:pt x="1680050" y="451234"/>
                  <a:pt x="1678615" y="448395"/>
                </a:cubicBezTo>
                <a:cubicBezTo>
                  <a:pt x="1678615" y="446976"/>
                  <a:pt x="1678615" y="445556"/>
                  <a:pt x="1680050" y="445556"/>
                </a:cubicBezTo>
                <a:close/>
                <a:moveTo>
                  <a:pt x="149357" y="421092"/>
                </a:moveTo>
                <a:cubicBezTo>
                  <a:pt x="149357" y="422524"/>
                  <a:pt x="149357" y="423955"/>
                  <a:pt x="147938" y="425386"/>
                </a:cubicBezTo>
                <a:cubicBezTo>
                  <a:pt x="146518" y="428249"/>
                  <a:pt x="145099" y="431112"/>
                  <a:pt x="143679" y="433975"/>
                </a:cubicBezTo>
                <a:cubicBezTo>
                  <a:pt x="142260" y="435406"/>
                  <a:pt x="142260" y="438269"/>
                  <a:pt x="140840" y="439700"/>
                </a:cubicBezTo>
                <a:cubicBezTo>
                  <a:pt x="139420" y="441132"/>
                  <a:pt x="139420" y="441132"/>
                  <a:pt x="139420" y="442563"/>
                </a:cubicBezTo>
                <a:cubicBezTo>
                  <a:pt x="138001" y="443995"/>
                  <a:pt x="136581" y="443995"/>
                  <a:pt x="135162" y="443995"/>
                </a:cubicBezTo>
                <a:cubicBezTo>
                  <a:pt x="133742" y="442563"/>
                  <a:pt x="135162" y="441132"/>
                  <a:pt x="135162" y="439700"/>
                </a:cubicBezTo>
                <a:cubicBezTo>
                  <a:pt x="136581" y="436838"/>
                  <a:pt x="138001" y="435406"/>
                  <a:pt x="139420" y="432543"/>
                </a:cubicBezTo>
                <a:cubicBezTo>
                  <a:pt x="140840" y="428249"/>
                  <a:pt x="142260" y="425386"/>
                  <a:pt x="145099" y="422524"/>
                </a:cubicBezTo>
                <a:cubicBezTo>
                  <a:pt x="146518" y="421092"/>
                  <a:pt x="147938" y="421092"/>
                  <a:pt x="149357" y="421092"/>
                </a:cubicBezTo>
                <a:close/>
                <a:moveTo>
                  <a:pt x="1618236" y="405477"/>
                </a:moveTo>
                <a:cubicBezTo>
                  <a:pt x="1619711" y="405477"/>
                  <a:pt x="1621186" y="408340"/>
                  <a:pt x="1624135" y="406908"/>
                </a:cubicBezTo>
                <a:cubicBezTo>
                  <a:pt x="1625610" y="409771"/>
                  <a:pt x="1625610" y="411203"/>
                  <a:pt x="1627085" y="414065"/>
                </a:cubicBezTo>
                <a:cubicBezTo>
                  <a:pt x="1621186" y="416928"/>
                  <a:pt x="1622660" y="411203"/>
                  <a:pt x="1618236" y="405477"/>
                </a:cubicBezTo>
                <a:close/>
                <a:moveTo>
                  <a:pt x="1692994" y="394026"/>
                </a:moveTo>
                <a:cubicBezTo>
                  <a:pt x="1692994" y="394026"/>
                  <a:pt x="1694458" y="394026"/>
                  <a:pt x="1695922" y="395469"/>
                </a:cubicBezTo>
                <a:cubicBezTo>
                  <a:pt x="1695922" y="401242"/>
                  <a:pt x="1700314" y="404128"/>
                  <a:pt x="1703242" y="408458"/>
                </a:cubicBezTo>
                <a:cubicBezTo>
                  <a:pt x="1707634" y="412788"/>
                  <a:pt x="1712026" y="417118"/>
                  <a:pt x="1713490" y="424334"/>
                </a:cubicBezTo>
                <a:cubicBezTo>
                  <a:pt x="1713490" y="425777"/>
                  <a:pt x="1713490" y="425777"/>
                  <a:pt x="1712026" y="425777"/>
                </a:cubicBezTo>
                <a:cubicBezTo>
                  <a:pt x="1712026" y="425777"/>
                  <a:pt x="1710562" y="425777"/>
                  <a:pt x="1710562" y="424334"/>
                </a:cubicBezTo>
                <a:cubicBezTo>
                  <a:pt x="1709098" y="424334"/>
                  <a:pt x="1709098" y="424334"/>
                  <a:pt x="1709098" y="424334"/>
                </a:cubicBezTo>
                <a:cubicBezTo>
                  <a:pt x="1707634" y="418561"/>
                  <a:pt x="1704706" y="415674"/>
                  <a:pt x="1701778" y="411345"/>
                </a:cubicBezTo>
                <a:cubicBezTo>
                  <a:pt x="1697386" y="407015"/>
                  <a:pt x="1692994" y="402685"/>
                  <a:pt x="1691530" y="395469"/>
                </a:cubicBezTo>
                <a:cubicBezTo>
                  <a:pt x="1690066" y="394026"/>
                  <a:pt x="1691530" y="394026"/>
                  <a:pt x="1692994" y="394026"/>
                </a:cubicBezTo>
                <a:close/>
                <a:moveTo>
                  <a:pt x="1642700" y="388647"/>
                </a:moveTo>
                <a:cubicBezTo>
                  <a:pt x="1642700" y="387259"/>
                  <a:pt x="1644262" y="387259"/>
                  <a:pt x="1644262" y="388647"/>
                </a:cubicBezTo>
                <a:cubicBezTo>
                  <a:pt x="1645823" y="390035"/>
                  <a:pt x="1647385" y="392811"/>
                  <a:pt x="1647385" y="394199"/>
                </a:cubicBezTo>
                <a:cubicBezTo>
                  <a:pt x="1647385" y="395587"/>
                  <a:pt x="1647385" y="395587"/>
                  <a:pt x="1647385" y="395587"/>
                </a:cubicBezTo>
                <a:cubicBezTo>
                  <a:pt x="1645823" y="395587"/>
                  <a:pt x="1645823" y="395587"/>
                  <a:pt x="1645823" y="395587"/>
                </a:cubicBezTo>
                <a:cubicBezTo>
                  <a:pt x="1645823" y="394199"/>
                  <a:pt x="1645823" y="394199"/>
                  <a:pt x="1645823" y="394199"/>
                </a:cubicBezTo>
                <a:cubicBezTo>
                  <a:pt x="1644262" y="392811"/>
                  <a:pt x="1644262" y="390035"/>
                  <a:pt x="1642700" y="390035"/>
                </a:cubicBezTo>
                <a:cubicBezTo>
                  <a:pt x="1642700" y="388647"/>
                  <a:pt x="1642700" y="388647"/>
                  <a:pt x="1642700" y="388647"/>
                </a:cubicBezTo>
                <a:close/>
                <a:moveTo>
                  <a:pt x="1657170" y="375808"/>
                </a:moveTo>
                <a:cubicBezTo>
                  <a:pt x="1658628" y="375808"/>
                  <a:pt x="1660085" y="375808"/>
                  <a:pt x="1661542" y="377196"/>
                </a:cubicBezTo>
                <a:cubicBezTo>
                  <a:pt x="1663000" y="377196"/>
                  <a:pt x="1663000" y="378584"/>
                  <a:pt x="1663000" y="378584"/>
                </a:cubicBezTo>
                <a:cubicBezTo>
                  <a:pt x="1663000" y="379972"/>
                  <a:pt x="1661542" y="379972"/>
                  <a:pt x="1660085" y="379972"/>
                </a:cubicBezTo>
                <a:cubicBezTo>
                  <a:pt x="1660085" y="378584"/>
                  <a:pt x="1658628" y="378584"/>
                  <a:pt x="1658628" y="378584"/>
                </a:cubicBezTo>
                <a:cubicBezTo>
                  <a:pt x="1657170" y="378584"/>
                  <a:pt x="1657170" y="378584"/>
                  <a:pt x="1655713" y="378584"/>
                </a:cubicBezTo>
                <a:cubicBezTo>
                  <a:pt x="1655713" y="377196"/>
                  <a:pt x="1655713" y="377196"/>
                  <a:pt x="1655713" y="377196"/>
                </a:cubicBezTo>
                <a:cubicBezTo>
                  <a:pt x="1655713" y="375808"/>
                  <a:pt x="1655713" y="375808"/>
                  <a:pt x="1657170" y="375808"/>
                </a:cubicBezTo>
                <a:close/>
                <a:moveTo>
                  <a:pt x="1678615" y="374246"/>
                </a:moveTo>
                <a:cubicBezTo>
                  <a:pt x="1680177" y="374246"/>
                  <a:pt x="1681738" y="377161"/>
                  <a:pt x="1683300" y="378619"/>
                </a:cubicBezTo>
                <a:lnTo>
                  <a:pt x="1680177" y="381534"/>
                </a:lnTo>
                <a:cubicBezTo>
                  <a:pt x="1678615" y="380076"/>
                  <a:pt x="1680177" y="377161"/>
                  <a:pt x="1678615" y="374246"/>
                </a:cubicBezTo>
                <a:close/>
                <a:moveTo>
                  <a:pt x="211090" y="371644"/>
                </a:moveTo>
                <a:cubicBezTo>
                  <a:pt x="212495" y="371644"/>
                  <a:pt x="213900" y="373066"/>
                  <a:pt x="212495" y="374489"/>
                </a:cubicBezTo>
                <a:cubicBezTo>
                  <a:pt x="212495" y="377335"/>
                  <a:pt x="209684" y="380180"/>
                  <a:pt x="208279" y="383026"/>
                </a:cubicBezTo>
                <a:cubicBezTo>
                  <a:pt x="205468" y="385871"/>
                  <a:pt x="204063" y="387294"/>
                  <a:pt x="204063" y="390139"/>
                </a:cubicBezTo>
                <a:cubicBezTo>
                  <a:pt x="204063" y="390139"/>
                  <a:pt x="204063" y="390139"/>
                  <a:pt x="204063" y="391562"/>
                </a:cubicBezTo>
                <a:cubicBezTo>
                  <a:pt x="202657" y="391562"/>
                  <a:pt x="202657" y="392985"/>
                  <a:pt x="201252" y="392985"/>
                </a:cubicBezTo>
                <a:cubicBezTo>
                  <a:pt x="199846" y="392985"/>
                  <a:pt x="199846" y="391562"/>
                  <a:pt x="199846" y="390139"/>
                </a:cubicBezTo>
                <a:cubicBezTo>
                  <a:pt x="201252" y="387294"/>
                  <a:pt x="202657" y="383026"/>
                  <a:pt x="205468" y="380180"/>
                </a:cubicBezTo>
                <a:cubicBezTo>
                  <a:pt x="206874" y="378757"/>
                  <a:pt x="208279" y="377335"/>
                  <a:pt x="208279" y="374489"/>
                </a:cubicBezTo>
                <a:cubicBezTo>
                  <a:pt x="209684" y="373066"/>
                  <a:pt x="211090" y="371644"/>
                  <a:pt x="211090" y="371644"/>
                </a:cubicBezTo>
                <a:close/>
                <a:moveTo>
                  <a:pt x="1620520" y="359514"/>
                </a:moveTo>
                <a:cubicBezTo>
                  <a:pt x="1620882" y="359338"/>
                  <a:pt x="1621243" y="359338"/>
                  <a:pt x="1621243" y="360044"/>
                </a:cubicBezTo>
                <a:cubicBezTo>
                  <a:pt x="1627027" y="361457"/>
                  <a:pt x="1628473" y="365695"/>
                  <a:pt x="1629918" y="369934"/>
                </a:cubicBezTo>
                <a:cubicBezTo>
                  <a:pt x="1629918" y="371346"/>
                  <a:pt x="1631364" y="372759"/>
                  <a:pt x="1631364" y="374172"/>
                </a:cubicBezTo>
                <a:cubicBezTo>
                  <a:pt x="1632810" y="375585"/>
                  <a:pt x="1632810" y="376998"/>
                  <a:pt x="1631364" y="376998"/>
                </a:cubicBezTo>
                <a:cubicBezTo>
                  <a:pt x="1631364" y="378410"/>
                  <a:pt x="1629918" y="378410"/>
                  <a:pt x="1628473" y="376998"/>
                </a:cubicBezTo>
                <a:cubicBezTo>
                  <a:pt x="1627027" y="374172"/>
                  <a:pt x="1627027" y="372759"/>
                  <a:pt x="1625581" y="369934"/>
                </a:cubicBezTo>
                <a:cubicBezTo>
                  <a:pt x="1624135" y="367108"/>
                  <a:pt x="1624135" y="364282"/>
                  <a:pt x="1621243" y="362870"/>
                </a:cubicBezTo>
                <a:cubicBezTo>
                  <a:pt x="1619797" y="362870"/>
                  <a:pt x="1619797" y="361457"/>
                  <a:pt x="1619797" y="360044"/>
                </a:cubicBezTo>
                <a:cubicBezTo>
                  <a:pt x="1619797" y="360044"/>
                  <a:pt x="1620159" y="359691"/>
                  <a:pt x="1620520" y="359514"/>
                </a:cubicBezTo>
                <a:close/>
                <a:moveTo>
                  <a:pt x="1645511" y="356028"/>
                </a:moveTo>
                <a:cubicBezTo>
                  <a:pt x="1648426" y="357416"/>
                  <a:pt x="1646968" y="358805"/>
                  <a:pt x="1648426" y="361580"/>
                </a:cubicBezTo>
                <a:cubicBezTo>
                  <a:pt x="1646968" y="364357"/>
                  <a:pt x="1641139" y="356028"/>
                  <a:pt x="1645511" y="356028"/>
                </a:cubicBezTo>
                <a:close/>
                <a:moveTo>
                  <a:pt x="228579" y="351344"/>
                </a:moveTo>
                <a:cubicBezTo>
                  <a:pt x="230036" y="351344"/>
                  <a:pt x="230036" y="351344"/>
                  <a:pt x="230036" y="351344"/>
                </a:cubicBezTo>
                <a:cubicBezTo>
                  <a:pt x="230036" y="352775"/>
                  <a:pt x="230036" y="352775"/>
                  <a:pt x="230036" y="354207"/>
                </a:cubicBezTo>
                <a:cubicBezTo>
                  <a:pt x="227121" y="354207"/>
                  <a:pt x="225664" y="357070"/>
                  <a:pt x="224206" y="361364"/>
                </a:cubicBezTo>
                <a:cubicBezTo>
                  <a:pt x="224206" y="361364"/>
                  <a:pt x="222749" y="362795"/>
                  <a:pt x="222749" y="362795"/>
                </a:cubicBezTo>
                <a:cubicBezTo>
                  <a:pt x="222749" y="362795"/>
                  <a:pt x="222749" y="361364"/>
                  <a:pt x="222749" y="361364"/>
                </a:cubicBezTo>
                <a:cubicBezTo>
                  <a:pt x="224206" y="357070"/>
                  <a:pt x="225664" y="352775"/>
                  <a:pt x="228579" y="351344"/>
                </a:cubicBezTo>
                <a:close/>
                <a:moveTo>
                  <a:pt x="1631249" y="343016"/>
                </a:moveTo>
                <a:cubicBezTo>
                  <a:pt x="1641139" y="345908"/>
                  <a:pt x="1638313" y="356029"/>
                  <a:pt x="1631249" y="343016"/>
                </a:cubicBezTo>
                <a:close/>
                <a:moveTo>
                  <a:pt x="1674329" y="331434"/>
                </a:moveTo>
                <a:cubicBezTo>
                  <a:pt x="1674329" y="330003"/>
                  <a:pt x="1675768" y="330003"/>
                  <a:pt x="1677207" y="331434"/>
                </a:cubicBezTo>
                <a:cubicBezTo>
                  <a:pt x="1681524" y="337160"/>
                  <a:pt x="1685841" y="342886"/>
                  <a:pt x="1688719" y="347180"/>
                </a:cubicBezTo>
                <a:cubicBezTo>
                  <a:pt x="1691597" y="351474"/>
                  <a:pt x="1694475" y="355768"/>
                  <a:pt x="1697354" y="360062"/>
                </a:cubicBezTo>
                <a:cubicBezTo>
                  <a:pt x="1697354" y="361494"/>
                  <a:pt x="1697354" y="362925"/>
                  <a:pt x="1697354" y="364357"/>
                </a:cubicBezTo>
                <a:cubicBezTo>
                  <a:pt x="1695915" y="364357"/>
                  <a:pt x="1694475" y="364357"/>
                  <a:pt x="1693036" y="362925"/>
                </a:cubicBezTo>
                <a:cubicBezTo>
                  <a:pt x="1690158" y="358631"/>
                  <a:pt x="1687280" y="354337"/>
                  <a:pt x="1684402" y="350043"/>
                </a:cubicBezTo>
                <a:cubicBezTo>
                  <a:pt x="1681524" y="344317"/>
                  <a:pt x="1677207" y="338591"/>
                  <a:pt x="1674329" y="334297"/>
                </a:cubicBezTo>
                <a:cubicBezTo>
                  <a:pt x="1672889" y="332866"/>
                  <a:pt x="1672889" y="331434"/>
                  <a:pt x="1674329" y="331434"/>
                </a:cubicBezTo>
                <a:close/>
                <a:moveTo>
                  <a:pt x="1644131" y="330003"/>
                </a:moveTo>
                <a:cubicBezTo>
                  <a:pt x="1644131" y="330003"/>
                  <a:pt x="1645563" y="331426"/>
                  <a:pt x="1645563" y="332849"/>
                </a:cubicBezTo>
                <a:cubicBezTo>
                  <a:pt x="1649857" y="334271"/>
                  <a:pt x="1652720" y="338539"/>
                  <a:pt x="1654151" y="341385"/>
                </a:cubicBezTo>
                <a:cubicBezTo>
                  <a:pt x="1655583" y="344230"/>
                  <a:pt x="1657014" y="345653"/>
                  <a:pt x="1658445" y="347076"/>
                </a:cubicBezTo>
                <a:cubicBezTo>
                  <a:pt x="1659877" y="348499"/>
                  <a:pt x="1659877" y="349921"/>
                  <a:pt x="1659877" y="349921"/>
                </a:cubicBezTo>
                <a:cubicBezTo>
                  <a:pt x="1658445" y="351344"/>
                  <a:pt x="1658445" y="351344"/>
                  <a:pt x="1657014" y="349921"/>
                </a:cubicBezTo>
                <a:cubicBezTo>
                  <a:pt x="1654151" y="347076"/>
                  <a:pt x="1652720" y="345653"/>
                  <a:pt x="1651288" y="342808"/>
                </a:cubicBezTo>
                <a:cubicBezTo>
                  <a:pt x="1648426" y="338539"/>
                  <a:pt x="1646994" y="335694"/>
                  <a:pt x="1644131" y="335694"/>
                </a:cubicBezTo>
                <a:cubicBezTo>
                  <a:pt x="1644131" y="335694"/>
                  <a:pt x="1644131" y="335694"/>
                  <a:pt x="1642700" y="334271"/>
                </a:cubicBezTo>
                <a:lnTo>
                  <a:pt x="1642700" y="332849"/>
                </a:lnTo>
                <a:cubicBezTo>
                  <a:pt x="1642700" y="331426"/>
                  <a:pt x="1642700" y="330003"/>
                  <a:pt x="1644131" y="330003"/>
                </a:cubicBezTo>
                <a:close/>
                <a:moveTo>
                  <a:pt x="251526" y="323236"/>
                </a:moveTo>
                <a:cubicBezTo>
                  <a:pt x="253013" y="323236"/>
                  <a:pt x="253013" y="323236"/>
                  <a:pt x="254500" y="323236"/>
                </a:cubicBezTo>
                <a:cubicBezTo>
                  <a:pt x="254500" y="323236"/>
                  <a:pt x="254500" y="324649"/>
                  <a:pt x="254500" y="326062"/>
                </a:cubicBezTo>
                <a:cubicBezTo>
                  <a:pt x="253013" y="327475"/>
                  <a:pt x="251526" y="327475"/>
                  <a:pt x="250039" y="328888"/>
                </a:cubicBezTo>
                <a:cubicBezTo>
                  <a:pt x="250039" y="328888"/>
                  <a:pt x="248551" y="330301"/>
                  <a:pt x="247064" y="331713"/>
                </a:cubicBezTo>
                <a:cubicBezTo>
                  <a:pt x="247064" y="333126"/>
                  <a:pt x="245577" y="333126"/>
                  <a:pt x="245577" y="331713"/>
                </a:cubicBezTo>
                <a:cubicBezTo>
                  <a:pt x="244090" y="331713"/>
                  <a:pt x="244090" y="330301"/>
                  <a:pt x="245577" y="330301"/>
                </a:cubicBezTo>
                <a:cubicBezTo>
                  <a:pt x="247064" y="328888"/>
                  <a:pt x="248551" y="327475"/>
                  <a:pt x="248551" y="326062"/>
                </a:cubicBezTo>
                <a:cubicBezTo>
                  <a:pt x="250039" y="326062"/>
                  <a:pt x="251526" y="324649"/>
                  <a:pt x="251526" y="323236"/>
                </a:cubicBezTo>
                <a:close/>
                <a:moveTo>
                  <a:pt x="1588307" y="320113"/>
                </a:moveTo>
                <a:cubicBezTo>
                  <a:pt x="1594032" y="324451"/>
                  <a:pt x="1594032" y="328789"/>
                  <a:pt x="1596895" y="333126"/>
                </a:cubicBezTo>
                <a:cubicBezTo>
                  <a:pt x="1592601" y="333126"/>
                  <a:pt x="1585444" y="323005"/>
                  <a:pt x="1588307" y="320113"/>
                </a:cubicBezTo>
                <a:close/>
                <a:moveTo>
                  <a:pt x="1547967" y="317511"/>
                </a:moveTo>
                <a:lnTo>
                  <a:pt x="1548488" y="317511"/>
                </a:lnTo>
                <a:lnTo>
                  <a:pt x="1548488" y="318031"/>
                </a:lnTo>
                <a:lnTo>
                  <a:pt x="1547967" y="318031"/>
                </a:lnTo>
                <a:close/>
                <a:moveTo>
                  <a:pt x="1591170" y="301895"/>
                </a:moveTo>
                <a:cubicBezTo>
                  <a:pt x="1593946" y="304672"/>
                  <a:pt x="1593946" y="306059"/>
                  <a:pt x="1595334" y="307447"/>
                </a:cubicBezTo>
                <a:cubicBezTo>
                  <a:pt x="1593946" y="310224"/>
                  <a:pt x="1587005" y="303283"/>
                  <a:pt x="1591170" y="301895"/>
                </a:cubicBezTo>
                <a:close/>
                <a:moveTo>
                  <a:pt x="1598320" y="298772"/>
                </a:moveTo>
                <a:cubicBezTo>
                  <a:pt x="1601169" y="303050"/>
                  <a:pt x="1605442" y="308753"/>
                  <a:pt x="1609716" y="313030"/>
                </a:cubicBezTo>
                <a:cubicBezTo>
                  <a:pt x="1613990" y="317307"/>
                  <a:pt x="1618263" y="321584"/>
                  <a:pt x="1619688" y="324436"/>
                </a:cubicBezTo>
                <a:cubicBezTo>
                  <a:pt x="1619688" y="325862"/>
                  <a:pt x="1619688" y="325862"/>
                  <a:pt x="1621113" y="325862"/>
                </a:cubicBezTo>
                <a:cubicBezTo>
                  <a:pt x="1621113" y="327287"/>
                  <a:pt x="1622537" y="327287"/>
                  <a:pt x="1623962" y="328713"/>
                </a:cubicBezTo>
                <a:cubicBezTo>
                  <a:pt x="1623962" y="328713"/>
                  <a:pt x="1623962" y="330139"/>
                  <a:pt x="1623962" y="330139"/>
                </a:cubicBezTo>
                <a:cubicBezTo>
                  <a:pt x="1622537" y="331565"/>
                  <a:pt x="1622537" y="331565"/>
                  <a:pt x="1621113" y="330139"/>
                </a:cubicBezTo>
                <a:cubicBezTo>
                  <a:pt x="1621113" y="328713"/>
                  <a:pt x="1619688" y="328713"/>
                  <a:pt x="1619688" y="327287"/>
                </a:cubicBezTo>
                <a:cubicBezTo>
                  <a:pt x="1618263" y="327287"/>
                  <a:pt x="1618263" y="327287"/>
                  <a:pt x="1616839" y="325862"/>
                </a:cubicBezTo>
                <a:cubicBezTo>
                  <a:pt x="1616839" y="325862"/>
                  <a:pt x="1616839" y="325862"/>
                  <a:pt x="1615414" y="324436"/>
                </a:cubicBezTo>
                <a:cubicBezTo>
                  <a:pt x="1615414" y="324436"/>
                  <a:pt x="1615414" y="324436"/>
                  <a:pt x="1615414" y="325862"/>
                </a:cubicBezTo>
                <a:cubicBezTo>
                  <a:pt x="1609716" y="321584"/>
                  <a:pt x="1604018" y="318733"/>
                  <a:pt x="1599744" y="318733"/>
                </a:cubicBezTo>
                <a:cubicBezTo>
                  <a:pt x="1598320" y="311604"/>
                  <a:pt x="1596895" y="304475"/>
                  <a:pt x="1598320" y="298772"/>
                </a:cubicBezTo>
                <a:close/>
                <a:moveTo>
                  <a:pt x="1565213" y="297203"/>
                </a:moveTo>
                <a:cubicBezTo>
                  <a:pt x="1568193" y="298545"/>
                  <a:pt x="1571372" y="303913"/>
                  <a:pt x="1568193" y="306059"/>
                </a:cubicBezTo>
                <a:cubicBezTo>
                  <a:pt x="1565367" y="303197"/>
                  <a:pt x="1562541" y="300334"/>
                  <a:pt x="1562541" y="297471"/>
                </a:cubicBezTo>
                <a:cubicBezTo>
                  <a:pt x="1563248" y="296756"/>
                  <a:pt x="1564219" y="296756"/>
                  <a:pt x="1565213" y="297203"/>
                </a:cubicBezTo>
                <a:close/>
                <a:moveTo>
                  <a:pt x="1512052" y="286280"/>
                </a:moveTo>
                <a:cubicBezTo>
                  <a:pt x="1513484" y="286280"/>
                  <a:pt x="1514915" y="286280"/>
                  <a:pt x="1516346" y="286280"/>
                </a:cubicBezTo>
                <a:cubicBezTo>
                  <a:pt x="1519209" y="289126"/>
                  <a:pt x="1522072" y="291971"/>
                  <a:pt x="1524935" y="293394"/>
                </a:cubicBezTo>
                <a:cubicBezTo>
                  <a:pt x="1527798" y="296239"/>
                  <a:pt x="1530660" y="299085"/>
                  <a:pt x="1534955" y="303353"/>
                </a:cubicBezTo>
                <a:cubicBezTo>
                  <a:pt x="1534955" y="304776"/>
                  <a:pt x="1534955" y="306198"/>
                  <a:pt x="1534955" y="306198"/>
                </a:cubicBezTo>
                <a:cubicBezTo>
                  <a:pt x="1533523" y="307621"/>
                  <a:pt x="1532092" y="306198"/>
                  <a:pt x="1530660" y="306198"/>
                </a:cubicBezTo>
                <a:cubicBezTo>
                  <a:pt x="1527798" y="303353"/>
                  <a:pt x="1524935" y="300507"/>
                  <a:pt x="1522072" y="297662"/>
                </a:cubicBezTo>
                <a:cubicBezTo>
                  <a:pt x="1519209" y="294816"/>
                  <a:pt x="1516346" y="291971"/>
                  <a:pt x="1513484" y="290548"/>
                </a:cubicBezTo>
                <a:cubicBezTo>
                  <a:pt x="1512052" y="289126"/>
                  <a:pt x="1512052" y="287703"/>
                  <a:pt x="1512052" y="286280"/>
                </a:cubicBezTo>
                <a:close/>
                <a:moveTo>
                  <a:pt x="1571411" y="282903"/>
                </a:moveTo>
                <a:cubicBezTo>
                  <a:pt x="1573424" y="283775"/>
                  <a:pt x="1575034" y="288070"/>
                  <a:pt x="1575034" y="289143"/>
                </a:cubicBezTo>
                <a:cubicBezTo>
                  <a:pt x="1570740" y="292006"/>
                  <a:pt x="1572171" y="284849"/>
                  <a:pt x="1569308" y="283417"/>
                </a:cubicBezTo>
                <a:cubicBezTo>
                  <a:pt x="1570024" y="282702"/>
                  <a:pt x="1570740" y="282612"/>
                  <a:pt x="1571411" y="282903"/>
                </a:cubicBezTo>
                <a:close/>
                <a:moveTo>
                  <a:pt x="345045" y="264142"/>
                </a:moveTo>
                <a:cubicBezTo>
                  <a:pt x="345376" y="264948"/>
                  <a:pt x="342727" y="268973"/>
                  <a:pt x="344846" y="268973"/>
                </a:cubicBezTo>
                <a:cubicBezTo>
                  <a:pt x="337782" y="273268"/>
                  <a:pt x="343433" y="266111"/>
                  <a:pt x="343433" y="264679"/>
                </a:cubicBezTo>
                <a:cubicBezTo>
                  <a:pt x="344493" y="263964"/>
                  <a:pt x="344934" y="263874"/>
                  <a:pt x="345045" y="264142"/>
                </a:cubicBezTo>
                <a:close/>
                <a:moveTo>
                  <a:pt x="1543803" y="254529"/>
                </a:moveTo>
                <a:cubicBezTo>
                  <a:pt x="1545235" y="255961"/>
                  <a:pt x="1546666" y="255961"/>
                  <a:pt x="1548097" y="255961"/>
                </a:cubicBezTo>
                <a:cubicBezTo>
                  <a:pt x="1555254" y="260255"/>
                  <a:pt x="1555254" y="265980"/>
                  <a:pt x="1553823" y="270275"/>
                </a:cubicBezTo>
                <a:cubicBezTo>
                  <a:pt x="1549528" y="268843"/>
                  <a:pt x="1546666" y="265980"/>
                  <a:pt x="1542371" y="263118"/>
                </a:cubicBezTo>
                <a:cubicBezTo>
                  <a:pt x="1542371" y="263118"/>
                  <a:pt x="1542371" y="263118"/>
                  <a:pt x="1543803" y="263118"/>
                </a:cubicBezTo>
                <a:cubicBezTo>
                  <a:pt x="1542371" y="261686"/>
                  <a:pt x="1542371" y="261686"/>
                  <a:pt x="1542371" y="261686"/>
                </a:cubicBezTo>
                <a:cubicBezTo>
                  <a:pt x="1540940" y="261686"/>
                  <a:pt x="1540940" y="261686"/>
                  <a:pt x="1539509" y="261686"/>
                </a:cubicBezTo>
                <a:cubicBezTo>
                  <a:pt x="1543803" y="264549"/>
                  <a:pt x="1540940" y="265980"/>
                  <a:pt x="1545235" y="268843"/>
                </a:cubicBezTo>
                <a:cubicBezTo>
                  <a:pt x="1539509" y="268843"/>
                  <a:pt x="1540940" y="271706"/>
                  <a:pt x="1538078" y="271706"/>
                </a:cubicBezTo>
                <a:cubicBezTo>
                  <a:pt x="1533783" y="267412"/>
                  <a:pt x="1532352" y="263118"/>
                  <a:pt x="1535215" y="258823"/>
                </a:cubicBezTo>
                <a:cubicBezTo>
                  <a:pt x="1535215" y="258823"/>
                  <a:pt x="1535215" y="258823"/>
                  <a:pt x="1536646" y="260255"/>
                </a:cubicBezTo>
                <a:cubicBezTo>
                  <a:pt x="1538078" y="260255"/>
                  <a:pt x="1539509" y="260255"/>
                  <a:pt x="1542371" y="260255"/>
                </a:cubicBezTo>
                <a:cubicBezTo>
                  <a:pt x="1540940" y="258823"/>
                  <a:pt x="1542371" y="255961"/>
                  <a:pt x="1543803" y="254529"/>
                </a:cubicBezTo>
                <a:close/>
                <a:moveTo>
                  <a:pt x="1483250" y="254529"/>
                </a:moveTo>
                <a:cubicBezTo>
                  <a:pt x="1486027" y="256004"/>
                  <a:pt x="1484639" y="258954"/>
                  <a:pt x="1486027" y="260428"/>
                </a:cubicBezTo>
                <a:cubicBezTo>
                  <a:pt x="1486027" y="263378"/>
                  <a:pt x="1477698" y="256004"/>
                  <a:pt x="1483250" y="254529"/>
                </a:cubicBezTo>
                <a:close/>
                <a:moveTo>
                  <a:pt x="1487816" y="232934"/>
                </a:moveTo>
                <a:cubicBezTo>
                  <a:pt x="1490231" y="233807"/>
                  <a:pt x="1494257" y="238101"/>
                  <a:pt x="1497478" y="239174"/>
                </a:cubicBezTo>
                <a:cubicBezTo>
                  <a:pt x="1494615" y="242037"/>
                  <a:pt x="1488889" y="234880"/>
                  <a:pt x="1486027" y="233448"/>
                </a:cubicBezTo>
                <a:cubicBezTo>
                  <a:pt x="1486385" y="232733"/>
                  <a:pt x="1487011" y="232644"/>
                  <a:pt x="1487816" y="232934"/>
                </a:cubicBezTo>
                <a:close/>
                <a:moveTo>
                  <a:pt x="1447509" y="231974"/>
                </a:moveTo>
                <a:cubicBezTo>
                  <a:pt x="1448966" y="230586"/>
                  <a:pt x="1448966" y="233362"/>
                  <a:pt x="1448966" y="233362"/>
                </a:cubicBezTo>
                <a:cubicBezTo>
                  <a:pt x="1450424" y="233362"/>
                  <a:pt x="1451881" y="233362"/>
                  <a:pt x="1454796" y="236138"/>
                </a:cubicBezTo>
                <a:cubicBezTo>
                  <a:pt x="1453339" y="236138"/>
                  <a:pt x="1451881" y="236138"/>
                  <a:pt x="1453339" y="237526"/>
                </a:cubicBezTo>
                <a:cubicBezTo>
                  <a:pt x="1451881" y="238914"/>
                  <a:pt x="1448966" y="237526"/>
                  <a:pt x="1447509" y="236138"/>
                </a:cubicBezTo>
                <a:cubicBezTo>
                  <a:pt x="1448966" y="234750"/>
                  <a:pt x="1447509" y="233362"/>
                  <a:pt x="1447509" y="231974"/>
                </a:cubicBezTo>
                <a:close/>
                <a:moveTo>
                  <a:pt x="352226" y="223299"/>
                </a:moveTo>
                <a:cubicBezTo>
                  <a:pt x="353657" y="223299"/>
                  <a:pt x="355089" y="223299"/>
                  <a:pt x="355089" y="223299"/>
                </a:cubicBezTo>
                <a:cubicBezTo>
                  <a:pt x="356520" y="224756"/>
                  <a:pt x="355089" y="224756"/>
                  <a:pt x="355089" y="226213"/>
                </a:cubicBezTo>
                <a:cubicBezTo>
                  <a:pt x="350795" y="229128"/>
                  <a:pt x="346500" y="233501"/>
                  <a:pt x="342206" y="236415"/>
                </a:cubicBezTo>
                <a:cubicBezTo>
                  <a:pt x="342206" y="237873"/>
                  <a:pt x="340775" y="237873"/>
                  <a:pt x="339343" y="237873"/>
                </a:cubicBezTo>
                <a:cubicBezTo>
                  <a:pt x="339343" y="236415"/>
                  <a:pt x="339343" y="234958"/>
                  <a:pt x="340775" y="234958"/>
                </a:cubicBezTo>
                <a:cubicBezTo>
                  <a:pt x="345069" y="230586"/>
                  <a:pt x="347932" y="227671"/>
                  <a:pt x="352226" y="223299"/>
                </a:cubicBezTo>
                <a:close/>
                <a:moveTo>
                  <a:pt x="1541953" y="221707"/>
                </a:moveTo>
                <a:cubicBezTo>
                  <a:pt x="1544373" y="222982"/>
                  <a:pt x="1545755" y="228081"/>
                  <a:pt x="1547967" y="229155"/>
                </a:cubicBezTo>
                <a:cubicBezTo>
                  <a:pt x="1545018" y="230586"/>
                  <a:pt x="1540593" y="223429"/>
                  <a:pt x="1539119" y="221997"/>
                </a:cubicBezTo>
                <a:cubicBezTo>
                  <a:pt x="1540225" y="221282"/>
                  <a:pt x="1541147" y="221282"/>
                  <a:pt x="1541953" y="221707"/>
                </a:cubicBezTo>
                <a:close/>
                <a:moveTo>
                  <a:pt x="396480" y="214970"/>
                </a:moveTo>
                <a:cubicBezTo>
                  <a:pt x="397908" y="214970"/>
                  <a:pt x="399336" y="214970"/>
                  <a:pt x="400763" y="214970"/>
                </a:cubicBezTo>
                <a:cubicBezTo>
                  <a:pt x="400763" y="216398"/>
                  <a:pt x="400763" y="217825"/>
                  <a:pt x="399336" y="217825"/>
                </a:cubicBezTo>
                <a:cubicBezTo>
                  <a:pt x="395053" y="222106"/>
                  <a:pt x="389342" y="226388"/>
                  <a:pt x="383631" y="232097"/>
                </a:cubicBezTo>
                <a:cubicBezTo>
                  <a:pt x="373637" y="239233"/>
                  <a:pt x="363644" y="247796"/>
                  <a:pt x="355077" y="257787"/>
                </a:cubicBezTo>
                <a:cubicBezTo>
                  <a:pt x="355077" y="257787"/>
                  <a:pt x="355077" y="259214"/>
                  <a:pt x="355077" y="259214"/>
                </a:cubicBezTo>
                <a:cubicBezTo>
                  <a:pt x="353650" y="259214"/>
                  <a:pt x="352222" y="259214"/>
                  <a:pt x="352222" y="259214"/>
                </a:cubicBezTo>
                <a:cubicBezTo>
                  <a:pt x="350794" y="259214"/>
                  <a:pt x="350794" y="257787"/>
                  <a:pt x="352222" y="256359"/>
                </a:cubicBezTo>
                <a:cubicBezTo>
                  <a:pt x="359360" y="246369"/>
                  <a:pt x="370782" y="236379"/>
                  <a:pt x="380776" y="229243"/>
                </a:cubicBezTo>
                <a:cubicBezTo>
                  <a:pt x="386486" y="224961"/>
                  <a:pt x="392197" y="219252"/>
                  <a:pt x="396480" y="214970"/>
                </a:cubicBezTo>
                <a:close/>
                <a:moveTo>
                  <a:pt x="413984" y="193629"/>
                </a:moveTo>
                <a:cubicBezTo>
                  <a:pt x="415442" y="193629"/>
                  <a:pt x="415442" y="193629"/>
                  <a:pt x="416899" y="193629"/>
                </a:cubicBezTo>
                <a:cubicBezTo>
                  <a:pt x="416899" y="193629"/>
                  <a:pt x="416899" y="194983"/>
                  <a:pt x="415442" y="194983"/>
                </a:cubicBezTo>
                <a:cubicBezTo>
                  <a:pt x="415442" y="194983"/>
                  <a:pt x="415442" y="194983"/>
                  <a:pt x="415442" y="196336"/>
                </a:cubicBezTo>
                <a:cubicBezTo>
                  <a:pt x="413984" y="197690"/>
                  <a:pt x="412527" y="197690"/>
                  <a:pt x="412527" y="199043"/>
                </a:cubicBezTo>
                <a:cubicBezTo>
                  <a:pt x="412527" y="199043"/>
                  <a:pt x="412527" y="199043"/>
                  <a:pt x="411069" y="199043"/>
                </a:cubicBezTo>
                <a:cubicBezTo>
                  <a:pt x="411069" y="199043"/>
                  <a:pt x="411069" y="200396"/>
                  <a:pt x="409612" y="199043"/>
                </a:cubicBezTo>
                <a:cubicBezTo>
                  <a:pt x="409612" y="199043"/>
                  <a:pt x="409612" y="199043"/>
                  <a:pt x="409612" y="197690"/>
                </a:cubicBezTo>
                <a:cubicBezTo>
                  <a:pt x="411069" y="197690"/>
                  <a:pt x="412527" y="196336"/>
                  <a:pt x="413984" y="194983"/>
                </a:cubicBezTo>
                <a:cubicBezTo>
                  <a:pt x="413984" y="194983"/>
                  <a:pt x="413984" y="194983"/>
                  <a:pt x="413984" y="193629"/>
                </a:cubicBezTo>
                <a:close/>
                <a:moveTo>
                  <a:pt x="1454796" y="174891"/>
                </a:moveTo>
                <a:lnTo>
                  <a:pt x="1457398" y="176453"/>
                </a:lnTo>
                <a:lnTo>
                  <a:pt x="1455837" y="179055"/>
                </a:lnTo>
                <a:lnTo>
                  <a:pt x="1453234" y="176453"/>
                </a:lnTo>
                <a:close/>
                <a:moveTo>
                  <a:pt x="1425960" y="168125"/>
                </a:moveTo>
                <a:cubicBezTo>
                  <a:pt x="1428874" y="170901"/>
                  <a:pt x="1427417" y="173677"/>
                  <a:pt x="1430332" y="176453"/>
                </a:cubicBezTo>
                <a:cubicBezTo>
                  <a:pt x="1425960" y="177841"/>
                  <a:pt x="1423045" y="180617"/>
                  <a:pt x="1415758" y="176453"/>
                </a:cubicBezTo>
                <a:cubicBezTo>
                  <a:pt x="1420130" y="170901"/>
                  <a:pt x="1423045" y="170901"/>
                  <a:pt x="1425960" y="168125"/>
                </a:cubicBezTo>
                <a:close/>
                <a:moveTo>
                  <a:pt x="1428562" y="153550"/>
                </a:moveTo>
                <a:cubicBezTo>
                  <a:pt x="1432935" y="160800"/>
                  <a:pt x="1447509" y="166600"/>
                  <a:pt x="1446051" y="172400"/>
                </a:cubicBezTo>
                <a:cubicBezTo>
                  <a:pt x="1441679" y="173850"/>
                  <a:pt x="1434392" y="168051"/>
                  <a:pt x="1428562" y="163701"/>
                </a:cubicBezTo>
                <a:cubicBezTo>
                  <a:pt x="1430020" y="160800"/>
                  <a:pt x="1425647" y="157900"/>
                  <a:pt x="1428562" y="153550"/>
                </a:cubicBezTo>
                <a:close/>
                <a:moveTo>
                  <a:pt x="1392707" y="153550"/>
                </a:moveTo>
                <a:cubicBezTo>
                  <a:pt x="1396945" y="154963"/>
                  <a:pt x="1395532" y="157789"/>
                  <a:pt x="1401184" y="159202"/>
                </a:cubicBezTo>
                <a:cubicBezTo>
                  <a:pt x="1401184" y="159202"/>
                  <a:pt x="1401184" y="159202"/>
                  <a:pt x="1398358" y="163440"/>
                </a:cubicBezTo>
                <a:cubicBezTo>
                  <a:pt x="1394119" y="163440"/>
                  <a:pt x="1391294" y="157789"/>
                  <a:pt x="1392707" y="153550"/>
                </a:cubicBezTo>
                <a:close/>
                <a:moveTo>
                  <a:pt x="1436058" y="145092"/>
                </a:moveTo>
                <a:cubicBezTo>
                  <a:pt x="1437489" y="143660"/>
                  <a:pt x="1438920" y="143660"/>
                  <a:pt x="1440352" y="145092"/>
                </a:cubicBezTo>
                <a:cubicBezTo>
                  <a:pt x="1443215" y="146523"/>
                  <a:pt x="1444646" y="147955"/>
                  <a:pt x="1444646" y="149386"/>
                </a:cubicBezTo>
                <a:cubicBezTo>
                  <a:pt x="1444646" y="149386"/>
                  <a:pt x="1444646" y="149386"/>
                  <a:pt x="1446077" y="150817"/>
                </a:cubicBezTo>
                <a:cubicBezTo>
                  <a:pt x="1447509" y="152249"/>
                  <a:pt x="1447509" y="153681"/>
                  <a:pt x="1446077" y="153681"/>
                </a:cubicBezTo>
                <a:cubicBezTo>
                  <a:pt x="1446077" y="155112"/>
                  <a:pt x="1444646" y="155112"/>
                  <a:pt x="1443215" y="153681"/>
                </a:cubicBezTo>
                <a:cubicBezTo>
                  <a:pt x="1443215" y="153681"/>
                  <a:pt x="1441783" y="153681"/>
                  <a:pt x="1441783" y="153681"/>
                </a:cubicBezTo>
                <a:cubicBezTo>
                  <a:pt x="1441783" y="152249"/>
                  <a:pt x="1441783" y="152249"/>
                  <a:pt x="1440352" y="150817"/>
                </a:cubicBezTo>
                <a:cubicBezTo>
                  <a:pt x="1440352" y="150817"/>
                  <a:pt x="1438920" y="149386"/>
                  <a:pt x="1437489" y="149386"/>
                </a:cubicBezTo>
                <a:cubicBezTo>
                  <a:pt x="1436058" y="147955"/>
                  <a:pt x="1436058" y="146523"/>
                  <a:pt x="1436058" y="145092"/>
                </a:cubicBezTo>
                <a:close/>
                <a:moveTo>
                  <a:pt x="490291" y="143660"/>
                </a:moveTo>
                <a:cubicBezTo>
                  <a:pt x="490291" y="143660"/>
                  <a:pt x="490291" y="143660"/>
                  <a:pt x="490291" y="145092"/>
                </a:cubicBezTo>
                <a:cubicBezTo>
                  <a:pt x="490291" y="146524"/>
                  <a:pt x="490291" y="146524"/>
                  <a:pt x="490291" y="146524"/>
                </a:cubicBezTo>
                <a:cubicBezTo>
                  <a:pt x="490291" y="147955"/>
                  <a:pt x="490291" y="147955"/>
                  <a:pt x="488730" y="149386"/>
                </a:cubicBezTo>
                <a:cubicBezTo>
                  <a:pt x="487168" y="149386"/>
                  <a:pt x="487168" y="149386"/>
                  <a:pt x="485606" y="149386"/>
                </a:cubicBezTo>
                <a:cubicBezTo>
                  <a:pt x="485606" y="146524"/>
                  <a:pt x="487168" y="146524"/>
                  <a:pt x="487168" y="145092"/>
                </a:cubicBezTo>
                <a:cubicBezTo>
                  <a:pt x="487168" y="143660"/>
                  <a:pt x="488730" y="143660"/>
                  <a:pt x="490291" y="143660"/>
                </a:cubicBezTo>
                <a:close/>
                <a:moveTo>
                  <a:pt x="1379517" y="125240"/>
                </a:moveTo>
                <a:cubicBezTo>
                  <a:pt x="1380450" y="125350"/>
                  <a:pt x="1381925" y="126056"/>
                  <a:pt x="1384007" y="127822"/>
                </a:cubicBezTo>
                <a:cubicBezTo>
                  <a:pt x="1378802" y="129942"/>
                  <a:pt x="1376720" y="124908"/>
                  <a:pt x="1379517" y="125240"/>
                </a:cubicBezTo>
                <a:close/>
                <a:moveTo>
                  <a:pt x="603762" y="120758"/>
                </a:moveTo>
                <a:cubicBezTo>
                  <a:pt x="603762" y="123673"/>
                  <a:pt x="600871" y="126588"/>
                  <a:pt x="595087" y="128045"/>
                </a:cubicBezTo>
                <a:cubicBezTo>
                  <a:pt x="590749" y="125130"/>
                  <a:pt x="600871" y="123673"/>
                  <a:pt x="603762" y="120758"/>
                </a:cubicBezTo>
                <a:close/>
                <a:moveTo>
                  <a:pt x="536021" y="116594"/>
                </a:moveTo>
                <a:cubicBezTo>
                  <a:pt x="537434" y="116594"/>
                  <a:pt x="538847" y="116594"/>
                  <a:pt x="538847" y="116594"/>
                </a:cubicBezTo>
                <a:cubicBezTo>
                  <a:pt x="540260" y="118026"/>
                  <a:pt x="540260" y="119457"/>
                  <a:pt x="538847" y="119457"/>
                </a:cubicBezTo>
                <a:lnTo>
                  <a:pt x="537434" y="120888"/>
                </a:lnTo>
                <a:cubicBezTo>
                  <a:pt x="536021" y="122320"/>
                  <a:pt x="533196" y="123751"/>
                  <a:pt x="530370" y="125182"/>
                </a:cubicBezTo>
                <a:cubicBezTo>
                  <a:pt x="527545" y="126614"/>
                  <a:pt x="524719" y="128045"/>
                  <a:pt x="521893" y="126614"/>
                </a:cubicBezTo>
                <a:cubicBezTo>
                  <a:pt x="520480" y="126614"/>
                  <a:pt x="520480" y="126614"/>
                  <a:pt x="520480" y="125182"/>
                </a:cubicBezTo>
                <a:cubicBezTo>
                  <a:pt x="521893" y="125182"/>
                  <a:pt x="521893" y="123751"/>
                  <a:pt x="523306" y="123751"/>
                </a:cubicBezTo>
                <a:cubicBezTo>
                  <a:pt x="527545" y="123751"/>
                  <a:pt x="531783" y="120888"/>
                  <a:pt x="536021" y="118026"/>
                </a:cubicBezTo>
                <a:cubicBezTo>
                  <a:pt x="536021" y="118026"/>
                  <a:pt x="536021" y="118026"/>
                  <a:pt x="536021" y="116594"/>
                </a:cubicBezTo>
                <a:close/>
                <a:moveTo>
                  <a:pt x="635501" y="107640"/>
                </a:moveTo>
                <a:cubicBezTo>
                  <a:pt x="638197" y="106779"/>
                  <a:pt x="639027" y="112077"/>
                  <a:pt x="632390" y="111017"/>
                </a:cubicBezTo>
                <a:cubicBezTo>
                  <a:pt x="633496" y="108898"/>
                  <a:pt x="634602" y="107927"/>
                  <a:pt x="635501" y="107640"/>
                </a:cubicBezTo>
                <a:close/>
                <a:moveTo>
                  <a:pt x="1287100" y="95858"/>
                </a:moveTo>
                <a:cubicBezTo>
                  <a:pt x="1289851" y="96273"/>
                  <a:pt x="1294414" y="99591"/>
                  <a:pt x="1296561" y="99591"/>
                </a:cubicBezTo>
                <a:cubicBezTo>
                  <a:pt x="1295130" y="102540"/>
                  <a:pt x="1287973" y="96641"/>
                  <a:pt x="1285110" y="96641"/>
                </a:cubicBezTo>
                <a:cubicBezTo>
                  <a:pt x="1285468" y="95904"/>
                  <a:pt x="1286183" y="95720"/>
                  <a:pt x="1287100" y="95858"/>
                </a:cubicBezTo>
                <a:close/>
                <a:moveTo>
                  <a:pt x="1277823" y="91089"/>
                </a:moveTo>
                <a:lnTo>
                  <a:pt x="1283548" y="92651"/>
                </a:lnTo>
                <a:lnTo>
                  <a:pt x="1281987" y="95253"/>
                </a:lnTo>
                <a:lnTo>
                  <a:pt x="1276261" y="93692"/>
                </a:lnTo>
                <a:close/>
                <a:moveTo>
                  <a:pt x="1368131" y="78076"/>
                </a:moveTo>
                <a:cubicBezTo>
                  <a:pt x="1370994" y="78076"/>
                  <a:pt x="1372425" y="78076"/>
                  <a:pt x="1373857" y="78076"/>
                </a:cubicBezTo>
                <a:cubicBezTo>
                  <a:pt x="1375288" y="79508"/>
                  <a:pt x="1376720" y="80939"/>
                  <a:pt x="1376720" y="80939"/>
                </a:cubicBezTo>
                <a:cubicBezTo>
                  <a:pt x="1376720" y="82371"/>
                  <a:pt x="1375288" y="83802"/>
                  <a:pt x="1373857" y="82371"/>
                </a:cubicBezTo>
                <a:cubicBezTo>
                  <a:pt x="1372425" y="82371"/>
                  <a:pt x="1370994" y="82371"/>
                  <a:pt x="1369563" y="82371"/>
                </a:cubicBezTo>
                <a:cubicBezTo>
                  <a:pt x="1368131" y="82371"/>
                  <a:pt x="1368131" y="82371"/>
                  <a:pt x="1368131" y="80939"/>
                </a:cubicBezTo>
                <a:cubicBezTo>
                  <a:pt x="1366700" y="80939"/>
                  <a:pt x="1365268" y="80939"/>
                  <a:pt x="1365268" y="79508"/>
                </a:cubicBezTo>
                <a:cubicBezTo>
                  <a:pt x="1365268" y="78076"/>
                  <a:pt x="1366700" y="78076"/>
                  <a:pt x="1368131" y="78076"/>
                </a:cubicBezTo>
                <a:close/>
                <a:moveTo>
                  <a:pt x="1237367" y="75848"/>
                </a:moveTo>
                <a:cubicBezTo>
                  <a:pt x="1239581" y="75916"/>
                  <a:pt x="1244412" y="78649"/>
                  <a:pt x="1247633" y="79742"/>
                </a:cubicBezTo>
                <a:cubicBezTo>
                  <a:pt x="1244770" y="81199"/>
                  <a:pt x="1239045" y="81199"/>
                  <a:pt x="1236182" y="76827"/>
                </a:cubicBezTo>
                <a:cubicBezTo>
                  <a:pt x="1236182" y="76099"/>
                  <a:pt x="1236629" y="75825"/>
                  <a:pt x="1237367" y="75848"/>
                </a:cubicBezTo>
                <a:close/>
                <a:moveTo>
                  <a:pt x="798205" y="75518"/>
                </a:moveTo>
                <a:cubicBezTo>
                  <a:pt x="801524" y="74867"/>
                  <a:pt x="799865" y="79291"/>
                  <a:pt x="793228" y="78250"/>
                </a:cubicBezTo>
                <a:cubicBezTo>
                  <a:pt x="795440" y="76515"/>
                  <a:pt x="797099" y="75734"/>
                  <a:pt x="798205" y="75518"/>
                </a:cubicBezTo>
                <a:close/>
                <a:moveTo>
                  <a:pt x="1250617" y="54133"/>
                </a:moveTo>
                <a:cubicBezTo>
                  <a:pt x="1250617" y="54133"/>
                  <a:pt x="1252040" y="54133"/>
                  <a:pt x="1253462" y="54133"/>
                </a:cubicBezTo>
                <a:cubicBezTo>
                  <a:pt x="1253462" y="54133"/>
                  <a:pt x="1254885" y="55564"/>
                  <a:pt x="1254885" y="55564"/>
                </a:cubicBezTo>
                <a:cubicBezTo>
                  <a:pt x="1254885" y="55564"/>
                  <a:pt x="1254885" y="55564"/>
                  <a:pt x="1256308" y="56996"/>
                </a:cubicBezTo>
                <a:cubicBezTo>
                  <a:pt x="1257731" y="56996"/>
                  <a:pt x="1259154" y="56996"/>
                  <a:pt x="1260576" y="56996"/>
                </a:cubicBezTo>
                <a:cubicBezTo>
                  <a:pt x="1263422" y="56996"/>
                  <a:pt x="1267690" y="56996"/>
                  <a:pt x="1271958" y="59859"/>
                </a:cubicBezTo>
                <a:cubicBezTo>
                  <a:pt x="1271958" y="59859"/>
                  <a:pt x="1271958" y="59859"/>
                  <a:pt x="1271958" y="58427"/>
                </a:cubicBezTo>
                <a:cubicBezTo>
                  <a:pt x="1279072" y="56996"/>
                  <a:pt x="1291876" y="65584"/>
                  <a:pt x="1289031" y="71310"/>
                </a:cubicBezTo>
                <a:cubicBezTo>
                  <a:pt x="1280495" y="68447"/>
                  <a:pt x="1270535" y="65584"/>
                  <a:pt x="1269113" y="61290"/>
                </a:cubicBezTo>
                <a:cubicBezTo>
                  <a:pt x="1267690" y="59859"/>
                  <a:pt x="1264845" y="59859"/>
                  <a:pt x="1261999" y="59859"/>
                </a:cubicBezTo>
                <a:cubicBezTo>
                  <a:pt x="1259154" y="59859"/>
                  <a:pt x="1257731" y="59859"/>
                  <a:pt x="1254885" y="59859"/>
                </a:cubicBezTo>
                <a:cubicBezTo>
                  <a:pt x="1254885" y="59859"/>
                  <a:pt x="1254885" y="59859"/>
                  <a:pt x="1253462" y="58427"/>
                </a:cubicBezTo>
                <a:cubicBezTo>
                  <a:pt x="1253462" y="58427"/>
                  <a:pt x="1253462" y="58427"/>
                  <a:pt x="1252040" y="56996"/>
                </a:cubicBezTo>
                <a:cubicBezTo>
                  <a:pt x="1250617" y="56996"/>
                  <a:pt x="1249194" y="55564"/>
                  <a:pt x="1250617" y="54133"/>
                </a:cubicBezTo>
                <a:close/>
                <a:moveTo>
                  <a:pt x="988940" y="53959"/>
                </a:moveTo>
                <a:cubicBezTo>
                  <a:pt x="987494" y="56736"/>
                  <a:pt x="981710" y="55348"/>
                  <a:pt x="984602" y="60900"/>
                </a:cubicBezTo>
                <a:cubicBezTo>
                  <a:pt x="978819" y="60900"/>
                  <a:pt x="975927" y="58123"/>
                  <a:pt x="975927" y="55348"/>
                </a:cubicBezTo>
                <a:cubicBezTo>
                  <a:pt x="980265" y="55348"/>
                  <a:pt x="981710" y="52571"/>
                  <a:pt x="988940" y="53959"/>
                </a:cubicBezTo>
                <a:close/>
                <a:moveTo>
                  <a:pt x="893864" y="52434"/>
                </a:moveTo>
                <a:cubicBezTo>
                  <a:pt x="893864" y="55282"/>
                  <a:pt x="898176" y="53858"/>
                  <a:pt x="906800" y="52434"/>
                </a:cubicBezTo>
                <a:cubicBezTo>
                  <a:pt x="905362" y="53858"/>
                  <a:pt x="903925" y="55282"/>
                  <a:pt x="903925" y="56706"/>
                </a:cubicBezTo>
                <a:cubicBezTo>
                  <a:pt x="916861" y="55282"/>
                  <a:pt x="921173" y="62402"/>
                  <a:pt x="928359" y="65250"/>
                </a:cubicBezTo>
                <a:cubicBezTo>
                  <a:pt x="938421" y="66674"/>
                  <a:pt x="951357" y="66674"/>
                  <a:pt x="957106" y="72370"/>
                </a:cubicBezTo>
                <a:cubicBezTo>
                  <a:pt x="957106" y="73794"/>
                  <a:pt x="955669" y="73794"/>
                  <a:pt x="955669" y="75218"/>
                </a:cubicBezTo>
                <a:cubicBezTo>
                  <a:pt x="964293" y="72370"/>
                  <a:pt x="972917" y="73794"/>
                  <a:pt x="981541" y="75218"/>
                </a:cubicBezTo>
                <a:cubicBezTo>
                  <a:pt x="990165" y="75218"/>
                  <a:pt x="998789" y="75218"/>
                  <a:pt x="1005975" y="75218"/>
                </a:cubicBezTo>
                <a:cubicBezTo>
                  <a:pt x="1008850" y="76642"/>
                  <a:pt x="1013162" y="76642"/>
                  <a:pt x="1014599" y="78066"/>
                </a:cubicBezTo>
                <a:cubicBezTo>
                  <a:pt x="1018911" y="76642"/>
                  <a:pt x="1021786" y="76642"/>
                  <a:pt x="1024660" y="75218"/>
                </a:cubicBezTo>
                <a:cubicBezTo>
                  <a:pt x="1031847" y="76642"/>
                  <a:pt x="1036159" y="79490"/>
                  <a:pt x="1044783" y="80914"/>
                </a:cubicBezTo>
                <a:cubicBezTo>
                  <a:pt x="1049095" y="79490"/>
                  <a:pt x="1053407" y="80914"/>
                  <a:pt x="1057719" y="80914"/>
                </a:cubicBezTo>
                <a:cubicBezTo>
                  <a:pt x="1063468" y="82338"/>
                  <a:pt x="1067780" y="83762"/>
                  <a:pt x="1073530" y="79490"/>
                </a:cubicBezTo>
                <a:cubicBezTo>
                  <a:pt x="1073530" y="78066"/>
                  <a:pt x="1073530" y="78066"/>
                  <a:pt x="1073530" y="78066"/>
                </a:cubicBezTo>
                <a:cubicBezTo>
                  <a:pt x="1046220" y="72370"/>
                  <a:pt x="1017474" y="69522"/>
                  <a:pt x="988727" y="70946"/>
                </a:cubicBezTo>
                <a:cubicBezTo>
                  <a:pt x="985853" y="72370"/>
                  <a:pt x="978666" y="70946"/>
                  <a:pt x="972917" y="70946"/>
                </a:cubicBezTo>
                <a:cubicBezTo>
                  <a:pt x="972917" y="66674"/>
                  <a:pt x="967167" y="66674"/>
                  <a:pt x="968605" y="60978"/>
                </a:cubicBezTo>
                <a:cubicBezTo>
                  <a:pt x="972917" y="63826"/>
                  <a:pt x="987290" y="59554"/>
                  <a:pt x="987290" y="66674"/>
                </a:cubicBezTo>
                <a:cubicBezTo>
                  <a:pt x="1016037" y="65250"/>
                  <a:pt x="1044783" y="68098"/>
                  <a:pt x="1072092" y="73794"/>
                </a:cubicBezTo>
                <a:cubicBezTo>
                  <a:pt x="1070655" y="69522"/>
                  <a:pt x="1066343" y="66674"/>
                  <a:pt x="1066343" y="62402"/>
                </a:cubicBezTo>
                <a:cubicBezTo>
                  <a:pt x="1073530" y="62402"/>
                  <a:pt x="1077841" y="58130"/>
                  <a:pt x="1083591" y="58130"/>
                </a:cubicBezTo>
                <a:cubicBezTo>
                  <a:pt x="1083591" y="56706"/>
                  <a:pt x="1083591" y="56706"/>
                  <a:pt x="1085028" y="56706"/>
                </a:cubicBezTo>
                <a:cubicBezTo>
                  <a:pt x="1085028" y="56706"/>
                  <a:pt x="1085028" y="56706"/>
                  <a:pt x="1085028" y="55282"/>
                </a:cubicBezTo>
                <a:cubicBezTo>
                  <a:pt x="1092215" y="51010"/>
                  <a:pt x="1100839" y="53858"/>
                  <a:pt x="1105151" y="56706"/>
                </a:cubicBezTo>
                <a:cubicBezTo>
                  <a:pt x="1108025" y="58130"/>
                  <a:pt x="1109463" y="59554"/>
                  <a:pt x="1110900" y="59554"/>
                </a:cubicBezTo>
                <a:cubicBezTo>
                  <a:pt x="1112337" y="59554"/>
                  <a:pt x="1115212" y="59554"/>
                  <a:pt x="1116649" y="59554"/>
                </a:cubicBezTo>
                <a:cubicBezTo>
                  <a:pt x="1118087" y="59554"/>
                  <a:pt x="1119524" y="62402"/>
                  <a:pt x="1119524" y="63826"/>
                </a:cubicBezTo>
                <a:cubicBezTo>
                  <a:pt x="1119524" y="65250"/>
                  <a:pt x="1116649" y="65250"/>
                  <a:pt x="1115212" y="65250"/>
                </a:cubicBezTo>
                <a:cubicBezTo>
                  <a:pt x="1113775" y="65250"/>
                  <a:pt x="1112337" y="65250"/>
                  <a:pt x="1112337" y="65250"/>
                </a:cubicBezTo>
                <a:cubicBezTo>
                  <a:pt x="1112337" y="66674"/>
                  <a:pt x="1112337" y="68098"/>
                  <a:pt x="1110900" y="69522"/>
                </a:cubicBezTo>
                <a:cubicBezTo>
                  <a:pt x="1112337" y="69522"/>
                  <a:pt x="1113775" y="70946"/>
                  <a:pt x="1113775" y="72370"/>
                </a:cubicBezTo>
                <a:cubicBezTo>
                  <a:pt x="1115212" y="73794"/>
                  <a:pt x="1116649" y="75218"/>
                  <a:pt x="1119524" y="75218"/>
                </a:cubicBezTo>
                <a:cubicBezTo>
                  <a:pt x="1126711" y="72370"/>
                  <a:pt x="1142521" y="76642"/>
                  <a:pt x="1143958" y="82338"/>
                </a:cubicBezTo>
                <a:cubicBezTo>
                  <a:pt x="1142521" y="85186"/>
                  <a:pt x="1138209" y="85186"/>
                  <a:pt x="1132460" y="83762"/>
                </a:cubicBezTo>
                <a:cubicBezTo>
                  <a:pt x="1126711" y="82338"/>
                  <a:pt x="1122399" y="80914"/>
                  <a:pt x="1119524" y="79490"/>
                </a:cubicBezTo>
                <a:cubicBezTo>
                  <a:pt x="1118087" y="79490"/>
                  <a:pt x="1118087" y="79490"/>
                  <a:pt x="1116649" y="79490"/>
                </a:cubicBezTo>
                <a:cubicBezTo>
                  <a:pt x="1113775" y="78066"/>
                  <a:pt x="1112337" y="76642"/>
                  <a:pt x="1109463" y="75218"/>
                </a:cubicBezTo>
                <a:cubicBezTo>
                  <a:pt x="1109463" y="75218"/>
                  <a:pt x="1108025" y="75218"/>
                  <a:pt x="1108025" y="75218"/>
                </a:cubicBezTo>
                <a:cubicBezTo>
                  <a:pt x="1108025" y="75218"/>
                  <a:pt x="1106588" y="73794"/>
                  <a:pt x="1105151" y="73794"/>
                </a:cubicBezTo>
                <a:cubicBezTo>
                  <a:pt x="1105151" y="75218"/>
                  <a:pt x="1105151" y="76642"/>
                  <a:pt x="1105151" y="76642"/>
                </a:cubicBezTo>
                <a:cubicBezTo>
                  <a:pt x="1106588" y="78066"/>
                  <a:pt x="1106588" y="79490"/>
                  <a:pt x="1108025" y="80914"/>
                </a:cubicBezTo>
                <a:cubicBezTo>
                  <a:pt x="1109463" y="80914"/>
                  <a:pt x="1112337" y="82338"/>
                  <a:pt x="1113775" y="82338"/>
                </a:cubicBezTo>
                <a:cubicBezTo>
                  <a:pt x="1126711" y="85186"/>
                  <a:pt x="1139646" y="89458"/>
                  <a:pt x="1154020" y="92306"/>
                </a:cubicBezTo>
                <a:cubicBezTo>
                  <a:pt x="1154020" y="92306"/>
                  <a:pt x="1152582" y="92306"/>
                  <a:pt x="1152582" y="90882"/>
                </a:cubicBezTo>
                <a:cubicBezTo>
                  <a:pt x="1155457" y="92306"/>
                  <a:pt x="1159769" y="93730"/>
                  <a:pt x="1164081" y="95154"/>
                </a:cubicBezTo>
                <a:cubicBezTo>
                  <a:pt x="1171268" y="98002"/>
                  <a:pt x="1178454" y="99426"/>
                  <a:pt x="1185641" y="102274"/>
                </a:cubicBezTo>
                <a:cubicBezTo>
                  <a:pt x="1185641" y="102274"/>
                  <a:pt x="1185641" y="102274"/>
                  <a:pt x="1185641" y="100850"/>
                </a:cubicBezTo>
                <a:cubicBezTo>
                  <a:pt x="1194265" y="102274"/>
                  <a:pt x="1202889" y="103698"/>
                  <a:pt x="1208638" y="102274"/>
                </a:cubicBezTo>
                <a:cubicBezTo>
                  <a:pt x="1212950" y="107970"/>
                  <a:pt x="1221574" y="109394"/>
                  <a:pt x="1223012" y="113666"/>
                </a:cubicBezTo>
                <a:cubicBezTo>
                  <a:pt x="1224449" y="113666"/>
                  <a:pt x="1227323" y="115090"/>
                  <a:pt x="1228761" y="115090"/>
                </a:cubicBezTo>
                <a:cubicBezTo>
                  <a:pt x="1233073" y="116514"/>
                  <a:pt x="1237385" y="116514"/>
                  <a:pt x="1240259" y="119362"/>
                </a:cubicBezTo>
                <a:cubicBezTo>
                  <a:pt x="1243134" y="117938"/>
                  <a:pt x="1247446" y="117938"/>
                  <a:pt x="1250321" y="119362"/>
                </a:cubicBezTo>
                <a:cubicBezTo>
                  <a:pt x="1247446" y="115090"/>
                  <a:pt x="1246008" y="112242"/>
                  <a:pt x="1247446" y="107970"/>
                </a:cubicBezTo>
                <a:cubicBezTo>
                  <a:pt x="1253195" y="107970"/>
                  <a:pt x="1258945" y="115090"/>
                  <a:pt x="1267569" y="119362"/>
                </a:cubicBezTo>
                <a:cubicBezTo>
                  <a:pt x="1267569" y="119362"/>
                  <a:pt x="1269006" y="119362"/>
                  <a:pt x="1269006" y="119362"/>
                </a:cubicBezTo>
                <a:cubicBezTo>
                  <a:pt x="1270443" y="120786"/>
                  <a:pt x="1271881" y="120786"/>
                  <a:pt x="1271881" y="120786"/>
                </a:cubicBezTo>
                <a:cubicBezTo>
                  <a:pt x="1271881" y="120786"/>
                  <a:pt x="1271881" y="122210"/>
                  <a:pt x="1271881" y="122210"/>
                </a:cubicBezTo>
                <a:cubicBezTo>
                  <a:pt x="1271881" y="122210"/>
                  <a:pt x="1273318" y="122210"/>
                  <a:pt x="1273318" y="122210"/>
                </a:cubicBezTo>
                <a:cubicBezTo>
                  <a:pt x="1274755" y="126482"/>
                  <a:pt x="1279067" y="129330"/>
                  <a:pt x="1284816" y="133602"/>
                </a:cubicBezTo>
                <a:cubicBezTo>
                  <a:pt x="1289129" y="136450"/>
                  <a:pt x="1293440" y="140722"/>
                  <a:pt x="1294878" y="144994"/>
                </a:cubicBezTo>
                <a:cubicBezTo>
                  <a:pt x="1294878" y="144994"/>
                  <a:pt x="1294878" y="144994"/>
                  <a:pt x="1296315" y="146418"/>
                </a:cubicBezTo>
                <a:cubicBezTo>
                  <a:pt x="1296315" y="147842"/>
                  <a:pt x="1296315" y="149266"/>
                  <a:pt x="1294878" y="149266"/>
                </a:cubicBezTo>
                <a:cubicBezTo>
                  <a:pt x="1293440" y="149266"/>
                  <a:pt x="1293440" y="149266"/>
                  <a:pt x="1292003" y="149266"/>
                </a:cubicBezTo>
                <a:cubicBezTo>
                  <a:pt x="1292003" y="149266"/>
                  <a:pt x="1290566" y="147842"/>
                  <a:pt x="1290566" y="147842"/>
                </a:cubicBezTo>
                <a:cubicBezTo>
                  <a:pt x="1290566" y="147842"/>
                  <a:pt x="1290566" y="147842"/>
                  <a:pt x="1290566" y="146418"/>
                </a:cubicBezTo>
                <a:cubicBezTo>
                  <a:pt x="1281942" y="144994"/>
                  <a:pt x="1276192" y="137874"/>
                  <a:pt x="1270443" y="133602"/>
                </a:cubicBezTo>
                <a:cubicBezTo>
                  <a:pt x="1266131" y="132178"/>
                  <a:pt x="1258945" y="130754"/>
                  <a:pt x="1253195" y="129330"/>
                </a:cubicBezTo>
                <a:cubicBezTo>
                  <a:pt x="1247446" y="126482"/>
                  <a:pt x="1240259" y="123634"/>
                  <a:pt x="1238822" y="120786"/>
                </a:cubicBezTo>
                <a:cubicBezTo>
                  <a:pt x="1235947" y="119362"/>
                  <a:pt x="1231636" y="117938"/>
                  <a:pt x="1228761" y="116514"/>
                </a:cubicBezTo>
                <a:cubicBezTo>
                  <a:pt x="1225886" y="116514"/>
                  <a:pt x="1223012" y="116514"/>
                  <a:pt x="1220137" y="115090"/>
                </a:cubicBezTo>
                <a:cubicBezTo>
                  <a:pt x="1217262" y="116514"/>
                  <a:pt x="1211513" y="115090"/>
                  <a:pt x="1204326" y="112242"/>
                </a:cubicBezTo>
                <a:cubicBezTo>
                  <a:pt x="1198577" y="110818"/>
                  <a:pt x="1191390" y="107970"/>
                  <a:pt x="1184204" y="106546"/>
                </a:cubicBezTo>
                <a:cubicBezTo>
                  <a:pt x="1184204" y="107970"/>
                  <a:pt x="1184204" y="107970"/>
                  <a:pt x="1184204" y="107970"/>
                </a:cubicBezTo>
                <a:cubicBezTo>
                  <a:pt x="1202889" y="113666"/>
                  <a:pt x="1220137" y="119362"/>
                  <a:pt x="1233073" y="135026"/>
                </a:cubicBezTo>
                <a:cubicBezTo>
                  <a:pt x="1237385" y="136450"/>
                  <a:pt x="1234510" y="130754"/>
                  <a:pt x="1233073" y="129330"/>
                </a:cubicBezTo>
                <a:cubicBezTo>
                  <a:pt x="1234510" y="129330"/>
                  <a:pt x="1237385" y="129330"/>
                  <a:pt x="1240259" y="129330"/>
                </a:cubicBezTo>
                <a:cubicBezTo>
                  <a:pt x="1243134" y="127906"/>
                  <a:pt x="1248883" y="130754"/>
                  <a:pt x="1251758" y="135026"/>
                </a:cubicBezTo>
                <a:cubicBezTo>
                  <a:pt x="1251758" y="135026"/>
                  <a:pt x="1253195" y="135026"/>
                  <a:pt x="1253195" y="135026"/>
                </a:cubicBezTo>
                <a:cubicBezTo>
                  <a:pt x="1256070" y="136450"/>
                  <a:pt x="1258945" y="137874"/>
                  <a:pt x="1260382" y="139298"/>
                </a:cubicBezTo>
                <a:cubicBezTo>
                  <a:pt x="1260382" y="139298"/>
                  <a:pt x="1260382" y="139298"/>
                  <a:pt x="1260382" y="137874"/>
                </a:cubicBezTo>
                <a:cubicBezTo>
                  <a:pt x="1261819" y="139298"/>
                  <a:pt x="1261819" y="139298"/>
                  <a:pt x="1261819" y="139298"/>
                </a:cubicBezTo>
                <a:cubicBezTo>
                  <a:pt x="1271881" y="142146"/>
                  <a:pt x="1281942" y="144994"/>
                  <a:pt x="1290566" y="149266"/>
                </a:cubicBezTo>
                <a:cubicBezTo>
                  <a:pt x="1294878" y="150690"/>
                  <a:pt x="1300627" y="153538"/>
                  <a:pt x="1304939" y="154962"/>
                </a:cubicBezTo>
                <a:cubicBezTo>
                  <a:pt x="1303502" y="153538"/>
                  <a:pt x="1302065" y="150690"/>
                  <a:pt x="1303502" y="147842"/>
                </a:cubicBezTo>
                <a:cubicBezTo>
                  <a:pt x="1302065" y="144994"/>
                  <a:pt x="1300627" y="143570"/>
                  <a:pt x="1297753" y="142146"/>
                </a:cubicBezTo>
                <a:cubicBezTo>
                  <a:pt x="1296315" y="140722"/>
                  <a:pt x="1296315" y="139298"/>
                  <a:pt x="1296315" y="139298"/>
                </a:cubicBezTo>
                <a:cubicBezTo>
                  <a:pt x="1297753" y="137874"/>
                  <a:pt x="1299190" y="137874"/>
                  <a:pt x="1299190" y="137874"/>
                </a:cubicBezTo>
                <a:cubicBezTo>
                  <a:pt x="1302065" y="139298"/>
                  <a:pt x="1304939" y="142146"/>
                  <a:pt x="1307814" y="143570"/>
                </a:cubicBezTo>
                <a:cubicBezTo>
                  <a:pt x="1312126" y="146418"/>
                  <a:pt x="1319312" y="154962"/>
                  <a:pt x="1323624" y="153538"/>
                </a:cubicBezTo>
                <a:cubicBezTo>
                  <a:pt x="1322187" y="156386"/>
                  <a:pt x="1326499" y="159234"/>
                  <a:pt x="1332248" y="163506"/>
                </a:cubicBezTo>
                <a:cubicBezTo>
                  <a:pt x="1336560" y="167778"/>
                  <a:pt x="1342310" y="172050"/>
                  <a:pt x="1340872" y="176322"/>
                </a:cubicBezTo>
                <a:cubicBezTo>
                  <a:pt x="1340872" y="176322"/>
                  <a:pt x="1342310" y="177746"/>
                  <a:pt x="1342310" y="177746"/>
                </a:cubicBezTo>
                <a:cubicBezTo>
                  <a:pt x="1343747" y="179170"/>
                  <a:pt x="1345184" y="179170"/>
                  <a:pt x="1345184" y="180594"/>
                </a:cubicBezTo>
                <a:cubicBezTo>
                  <a:pt x="1350933" y="183442"/>
                  <a:pt x="1350933" y="177746"/>
                  <a:pt x="1356683" y="182018"/>
                </a:cubicBezTo>
                <a:cubicBezTo>
                  <a:pt x="1355245" y="184866"/>
                  <a:pt x="1356683" y="186290"/>
                  <a:pt x="1356683" y="189138"/>
                </a:cubicBezTo>
                <a:cubicBezTo>
                  <a:pt x="1360995" y="189138"/>
                  <a:pt x="1365307" y="190562"/>
                  <a:pt x="1369619" y="191986"/>
                </a:cubicBezTo>
                <a:cubicBezTo>
                  <a:pt x="1376805" y="194834"/>
                  <a:pt x="1385429" y="197682"/>
                  <a:pt x="1388304" y="199106"/>
                </a:cubicBezTo>
                <a:cubicBezTo>
                  <a:pt x="1386866" y="200530"/>
                  <a:pt x="1385429" y="199106"/>
                  <a:pt x="1382555" y="197682"/>
                </a:cubicBezTo>
                <a:cubicBezTo>
                  <a:pt x="1385429" y="204802"/>
                  <a:pt x="1398365" y="214770"/>
                  <a:pt x="1409864" y="219042"/>
                </a:cubicBezTo>
                <a:cubicBezTo>
                  <a:pt x="1414176" y="216194"/>
                  <a:pt x="1418488" y="217618"/>
                  <a:pt x="1422800" y="221890"/>
                </a:cubicBezTo>
                <a:cubicBezTo>
                  <a:pt x="1424237" y="224738"/>
                  <a:pt x="1427112" y="229010"/>
                  <a:pt x="1425674" y="231858"/>
                </a:cubicBezTo>
                <a:cubicBezTo>
                  <a:pt x="1431424" y="236131"/>
                  <a:pt x="1437173" y="240402"/>
                  <a:pt x="1442922" y="244674"/>
                </a:cubicBezTo>
                <a:cubicBezTo>
                  <a:pt x="1441485" y="243250"/>
                  <a:pt x="1441485" y="240402"/>
                  <a:pt x="1444360" y="238978"/>
                </a:cubicBezTo>
                <a:cubicBezTo>
                  <a:pt x="1455858" y="241826"/>
                  <a:pt x="1452983" y="250370"/>
                  <a:pt x="1460170" y="257491"/>
                </a:cubicBezTo>
                <a:cubicBezTo>
                  <a:pt x="1460170" y="257491"/>
                  <a:pt x="1461607" y="258915"/>
                  <a:pt x="1461607" y="260339"/>
                </a:cubicBezTo>
                <a:cubicBezTo>
                  <a:pt x="1463045" y="261763"/>
                  <a:pt x="1463045" y="263187"/>
                  <a:pt x="1464482" y="264611"/>
                </a:cubicBezTo>
                <a:cubicBezTo>
                  <a:pt x="1468794" y="264611"/>
                  <a:pt x="1471669" y="267458"/>
                  <a:pt x="1474544" y="268882"/>
                </a:cubicBezTo>
                <a:cubicBezTo>
                  <a:pt x="1475981" y="270306"/>
                  <a:pt x="1475981" y="271730"/>
                  <a:pt x="1475981" y="271730"/>
                </a:cubicBezTo>
                <a:cubicBezTo>
                  <a:pt x="1475981" y="273154"/>
                  <a:pt x="1474544" y="273154"/>
                  <a:pt x="1473106" y="273154"/>
                </a:cubicBezTo>
                <a:cubicBezTo>
                  <a:pt x="1471669" y="271730"/>
                  <a:pt x="1471669" y="271730"/>
                  <a:pt x="1470231" y="270306"/>
                </a:cubicBezTo>
                <a:cubicBezTo>
                  <a:pt x="1471669" y="273154"/>
                  <a:pt x="1473106" y="276002"/>
                  <a:pt x="1473106" y="277426"/>
                </a:cubicBezTo>
                <a:cubicBezTo>
                  <a:pt x="1473106" y="277426"/>
                  <a:pt x="1474544" y="278851"/>
                  <a:pt x="1474544" y="278851"/>
                </a:cubicBezTo>
                <a:cubicBezTo>
                  <a:pt x="1475981" y="280275"/>
                  <a:pt x="1477418" y="280275"/>
                  <a:pt x="1477418" y="281699"/>
                </a:cubicBezTo>
                <a:cubicBezTo>
                  <a:pt x="1480293" y="278851"/>
                  <a:pt x="1484605" y="283123"/>
                  <a:pt x="1486042" y="280275"/>
                </a:cubicBezTo>
                <a:cubicBezTo>
                  <a:pt x="1490354" y="284547"/>
                  <a:pt x="1497541" y="290243"/>
                  <a:pt x="1504728" y="295938"/>
                </a:cubicBezTo>
                <a:cubicBezTo>
                  <a:pt x="1511914" y="301635"/>
                  <a:pt x="1519101" y="307331"/>
                  <a:pt x="1524850" y="311603"/>
                </a:cubicBezTo>
                <a:cubicBezTo>
                  <a:pt x="1526287" y="313027"/>
                  <a:pt x="1527724" y="311603"/>
                  <a:pt x="1529162" y="310179"/>
                </a:cubicBezTo>
                <a:cubicBezTo>
                  <a:pt x="1532037" y="317299"/>
                  <a:pt x="1539223" y="324419"/>
                  <a:pt x="1544973" y="331539"/>
                </a:cubicBezTo>
                <a:cubicBezTo>
                  <a:pt x="1550722" y="338659"/>
                  <a:pt x="1556471" y="345779"/>
                  <a:pt x="1557908" y="351475"/>
                </a:cubicBezTo>
                <a:cubicBezTo>
                  <a:pt x="1565095" y="352899"/>
                  <a:pt x="1570844" y="361443"/>
                  <a:pt x="1576594" y="369987"/>
                </a:cubicBezTo>
                <a:cubicBezTo>
                  <a:pt x="1582343" y="378531"/>
                  <a:pt x="1589530" y="387075"/>
                  <a:pt x="1596716" y="389923"/>
                </a:cubicBezTo>
                <a:cubicBezTo>
                  <a:pt x="1598154" y="399891"/>
                  <a:pt x="1608215" y="411283"/>
                  <a:pt x="1609652" y="419827"/>
                </a:cubicBezTo>
                <a:cubicBezTo>
                  <a:pt x="1609652" y="421251"/>
                  <a:pt x="1611089" y="421251"/>
                  <a:pt x="1611089" y="422675"/>
                </a:cubicBezTo>
                <a:cubicBezTo>
                  <a:pt x="1611089" y="422675"/>
                  <a:pt x="1611089" y="422675"/>
                  <a:pt x="1611089" y="421251"/>
                </a:cubicBezTo>
                <a:cubicBezTo>
                  <a:pt x="1616839" y="428371"/>
                  <a:pt x="1622588" y="426947"/>
                  <a:pt x="1622588" y="435491"/>
                </a:cubicBezTo>
                <a:cubicBezTo>
                  <a:pt x="1625463" y="441187"/>
                  <a:pt x="1628337" y="434067"/>
                  <a:pt x="1631212" y="441187"/>
                </a:cubicBezTo>
                <a:cubicBezTo>
                  <a:pt x="1634087" y="444035"/>
                  <a:pt x="1638399" y="436915"/>
                  <a:pt x="1641273" y="442611"/>
                </a:cubicBezTo>
                <a:cubicBezTo>
                  <a:pt x="1642711" y="441187"/>
                  <a:pt x="1644148" y="441187"/>
                  <a:pt x="1645586" y="439763"/>
                </a:cubicBezTo>
                <a:cubicBezTo>
                  <a:pt x="1647023" y="439763"/>
                  <a:pt x="1647023" y="441187"/>
                  <a:pt x="1647023" y="441187"/>
                </a:cubicBezTo>
                <a:cubicBezTo>
                  <a:pt x="1647023" y="442611"/>
                  <a:pt x="1647023" y="442611"/>
                  <a:pt x="1647023" y="442611"/>
                </a:cubicBezTo>
                <a:cubicBezTo>
                  <a:pt x="1645586" y="442611"/>
                  <a:pt x="1642711" y="444035"/>
                  <a:pt x="1642711" y="445459"/>
                </a:cubicBezTo>
                <a:cubicBezTo>
                  <a:pt x="1642711" y="445459"/>
                  <a:pt x="1642711" y="445459"/>
                  <a:pt x="1644148" y="445459"/>
                </a:cubicBezTo>
                <a:cubicBezTo>
                  <a:pt x="1647023" y="446883"/>
                  <a:pt x="1645586" y="448307"/>
                  <a:pt x="1647023" y="451155"/>
                </a:cubicBezTo>
                <a:cubicBezTo>
                  <a:pt x="1645586" y="451155"/>
                  <a:pt x="1644148" y="448307"/>
                  <a:pt x="1642711" y="446883"/>
                </a:cubicBezTo>
                <a:cubicBezTo>
                  <a:pt x="1641273" y="454003"/>
                  <a:pt x="1648460" y="462547"/>
                  <a:pt x="1654209" y="468243"/>
                </a:cubicBezTo>
                <a:cubicBezTo>
                  <a:pt x="1657084" y="465395"/>
                  <a:pt x="1661396" y="472515"/>
                  <a:pt x="1665708" y="465395"/>
                </a:cubicBezTo>
                <a:cubicBezTo>
                  <a:pt x="1668582" y="468243"/>
                  <a:pt x="1671457" y="472515"/>
                  <a:pt x="1665708" y="473939"/>
                </a:cubicBezTo>
                <a:cubicBezTo>
                  <a:pt x="1664271" y="476787"/>
                  <a:pt x="1670020" y="483907"/>
                  <a:pt x="1665708" y="486755"/>
                </a:cubicBezTo>
                <a:cubicBezTo>
                  <a:pt x="1664271" y="482483"/>
                  <a:pt x="1664271" y="481059"/>
                  <a:pt x="1659959" y="482483"/>
                </a:cubicBezTo>
                <a:cubicBezTo>
                  <a:pt x="1665708" y="492451"/>
                  <a:pt x="1667145" y="502419"/>
                  <a:pt x="1665708" y="510963"/>
                </a:cubicBezTo>
                <a:cubicBezTo>
                  <a:pt x="1667145" y="515235"/>
                  <a:pt x="1670020" y="512387"/>
                  <a:pt x="1668582" y="510963"/>
                </a:cubicBezTo>
                <a:cubicBezTo>
                  <a:pt x="1674332" y="513811"/>
                  <a:pt x="1678644" y="519507"/>
                  <a:pt x="1681519" y="525203"/>
                </a:cubicBezTo>
                <a:cubicBezTo>
                  <a:pt x="1684393" y="530899"/>
                  <a:pt x="1685830" y="538019"/>
                  <a:pt x="1688705" y="542291"/>
                </a:cubicBezTo>
                <a:cubicBezTo>
                  <a:pt x="1691580" y="546563"/>
                  <a:pt x="1684393" y="545139"/>
                  <a:pt x="1684393" y="545139"/>
                </a:cubicBezTo>
                <a:cubicBezTo>
                  <a:pt x="1684393" y="559379"/>
                  <a:pt x="1688705" y="573619"/>
                  <a:pt x="1690142" y="585012"/>
                </a:cubicBezTo>
                <a:cubicBezTo>
                  <a:pt x="1690142" y="586436"/>
                  <a:pt x="1690142" y="586436"/>
                  <a:pt x="1690142" y="587860"/>
                </a:cubicBezTo>
                <a:cubicBezTo>
                  <a:pt x="1691580" y="589284"/>
                  <a:pt x="1691580" y="590708"/>
                  <a:pt x="1691580" y="592131"/>
                </a:cubicBezTo>
                <a:cubicBezTo>
                  <a:pt x="1698766" y="593555"/>
                  <a:pt x="1705953" y="599251"/>
                  <a:pt x="1710265" y="592131"/>
                </a:cubicBezTo>
                <a:cubicBezTo>
                  <a:pt x="1710265" y="592131"/>
                  <a:pt x="1710265" y="592131"/>
                  <a:pt x="1714577" y="600675"/>
                </a:cubicBezTo>
                <a:cubicBezTo>
                  <a:pt x="1716014" y="599251"/>
                  <a:pt x="1717452" y="599251"/>
                  <a:pt x="1718889" y="599251"/>
                </a:cubicBezTo>
                <a:cubicBezTo>
                  <a:pt x="1717452" y="593555"/>
                  <a:pt x="1713140" y="585012"/>
                  <a:pt x="1714577" y="580739"/>
                </a:cubicBezTo>
                <a:cubicBezTo>
                  <a:pt x="1721764" y="583587"/>
                  <a:pt x="1723201" y="589284"/>
                  <a:pt x="1726076" y="594979"/>
                </a:cubicBezTo>
                <a:cubicBezTo>
                  <a:pt x="1727513" y="602099"/>
                  <a:pt x="1730387" y="607796"/>
                  <a:pt x="1736137" y="610644"/>
                </a:cubicBezTo>
                <a:cubicBezTo>
                  <a:pt x="1739012" y="622035"/>
                  <a:pt x="1736137" y="630580"/>
                  <a:pt x="1733262" y="640548"/>
                </a:cubicBezTo>
                <a:cubicBezTo>
                  <a:pt x="1734699" y="641972"/>
                  <a:pt x="1736137" y="644820"/>
                  <a:pt x="1737574" y="647667"/>
                </a:cubicBezTo>
                <a:cubicBezTo>
                  <a:pt x="1740449" y="653364"/>
                  <a:pt x="1743323" y="659060"/>
                  <a:pt x="1741886" y="667604"/>
                </a:cubicBezTo>
                <a:cubicBezTo>
                  <a:pt x="1741886" y="669028"/>
                  <a:pt x="1740449" y="670452"/>
                  <a:pt x="1739012" y="669028"/>
                </a:cubicBezTo>
                <a:cubicBezTo>
                  <a:pt x="1737574" y="669028"/>
                  <a:pt x="1737574" y="667604"/>
                  <a:pt x="1737574" y="667604"/>
                </a:cubicBezTo>
                <a:cubicBezTo>
                  <a:pt x="1736137" y="666180"/>
                  <a:pt x="1736137" y="666180"/>
                  <a:pt x="1736137" y="664756"/>
                </a:cubicBezTo>
                <a:cubicBezTo>
                  <a:pt x="1737574" y="660484"/>
                  <a:pt x="1734699" y="654788"/>
                  <a:pt x="1733262" y="650515"/>
                </a:cubicBezTo>
                <a:cubicBezTo>
                  <a:pt x="1731825" y="647667"/>
                  <a:pt x="1730387" y="644820"/>
                  <a:pt x="1728950" y="641972"/>
                </a:cubicBezTo>
                <a:cubicBezTo>
                  <a:pt x="1728950" y="640548"/>
                  <a:pt x="1728950" y="640548"/>
                  <a:pt x="1728950" y="639124"/>
                </a:cubicBezTo>
                <a:cubicBezTo>
                  <a:pt x="1727513" y="633428"/>
                  <a:pt x="1726076" y="627731"/>
                  <a:pt x="1724638" y="623459"/>
                </a:cubicBezTo>
                <a:cubicBezTo>
                  <a:pt x="1723201" y="617764"/>
                  <a:pt x="1721764" y="610644"/>
                  <a:pt x="1718889" y="602099"/>
                </a:cubicBezTo>
                <a:cubicBezTo>
                  <a:pt x="1717452" y="602099"/>
                  <a:pt x="1717452" y="602099"/>
                  <a:pt x="1717452" y="602099"/>
                </a:cubicBezTo>
                <a:cubicBezTo>
                  <a:pt x="1720326" y="616340"/>
                  <a:pt x="1720326" y="627731"/>
                  <a:pt x="1720326" y="640548"/>
                </a:cubicBezTo>
                <a:cubicBezTo>
                  <a:pt x="1721764" y="641972"/>
                  <a:pt x="1721764" y="640548"/>
                  <a:pt x="1721764" y="639124"/>
                </a:cubicBezTo>
                <a:cubicBezTo>
                  <a:pt x="1727513" y="644820"/>
                  <a:pt x="1726076" y="656212"/>
                  <a:pt x="1727513" y="667604"/>
                </a:cubicBezTo>
                <a:cubicBezTo>
                  <a:pt x="1736137" y="676148"/>
                  <a:pt x="1737574" y="684692"/>
                  <a:pt x="1737574" y="691812"/>
                </a:cubicBezTo>
                <a:cubicBezTo>
                  <a:pt x="1739012" y="700356"/>
                  <a:pt x="1739012" y="708900"/>
                  <a:pt x="1743323" y="720292"/>
                </a:cubicBezTo>
                <a:cubicBezTo>
                  <a:pt x="1747636" y="713172"/>
                  <a:pt x="1746198" y="703204"/>
                  <a:pt x="1746198" y="693236"/>
                </a:cubicBezTo>
                <a:cubicBezTo>
                  <a:pt x="1751947" y="700356"/>
                  <a:pt x="1756260" y="710324"/>
                  <a:pt x="1759134" y="720292"/>
                </a:cubicBezTo>
                <a:cubicBezTo>
                  <a:pt x="1762009" y="731684"/>
                  <a:pt x="1764883" y="743076"/>
                  <a:pt x="1767758" y="754468"/>
                </a:cubicBezTo>
                <a:cubicBezTo>
                  <a:pt x="1769195" y="764436"/>
                  <a:pt x="1769195" y="775828"/>
                  <a:pt x="1772070" y="782948"/>
                </a:cubicBezTo>
                <a:cubicBezTo>
                  <a:pt x="1774945" y="791492"/>
                  <a:pt x="1776382" y="787220"/>
                  <a:pt x="1776382" y="795764"/>
                </a:cubicBezTo>
                <a:cubicBezTo>
                  <a:pt x="1776382" y="801460"/>
                  <a:pt x="1780694" y="811428"/>
                  <a:pt x="1776382" y="814276"/>
                </a:cubicBezTo>
                <a:cubicBezTo>
                  <a:pt x="1777819" y="821396"/>
                  <a:pt x="1779256" y="827092"/>
                  <a:pt x="1780694" y="832789"/>
                </a:cubicBezTo>
                <a:cubicBezTo>
                  <a:pt x="1780694" y="832789"/>
                  <a:pt x="1780694" y="832789"/>
                  <a:pt x="1780694" y="831365"/>
                </a:cubicBezTo>
                <a:cubicBezTo>
                  <a:pt x="1785006" y="825668"/>
                  <a:pt x="1783569" y="817124"/>
                  <a:pt x="1782131" y="811428"/>
                </a:cubicBezTo>
                <a:cubicBezTo>
                  <a:pt x="1780694" y="804308"/>
                  <a:pt x="1780694" y="798612"/>
                  <a:pt x="1790755" y="797188"/>
                </a:cubicBezTo>
                <a:cubicBezTo>
                  <a:pt x="1790755" y="797188"/>
                  <a:pt x="1790755" y="797188"/>
                  <a:pt x="1790755" y="795764"/>
                </a:cubicBezTo>
                <a:cubicBezTo>
                  <a:pt x="1789318" y="794340"/>
                  <a:pt x="1789318" y="792916"/>
                  <a:pt x="1789318" y="790068"/>
                </a:cubicBezTo>
                <a:cubicBezTo>
                  <a:pt x="1789318" y="788644"/>
                  <a:pt x="1789318" y="787220"/>
                  <a:pt x="1789318" y="784372"/>
                </a:cubicBezTo>
                <a:cubicBezTo>
                  <a:pt x="1789318" y="784372"/>
                  <a:pt x="1789318" y="782948"/>
                  <a:pt x="1789318" y="782948"/>
                </a:cubicBezTo>
                <a:cubicBezTo>
                  <a:pt x="1790755" y="782948"/>
                  <a:pt x="1790755" y="782948"/>
                  <a:pt x="1790755" y="784372"/>
                </a:cubicBezTo>
                <a:cubicBezTo>
                  <a:pt x="1792193" y="785796"/>
                  <a:pt x="1792193" y="788644"/>
                  <a:pt x="1792193" y="791492"/>
                </a:cubicBezTo>
                <a:cubicBezTo>
                  <a:pt x="1792193" y="792916"/>
                  <a:pt x="1792193" y="794340"/>
                  <a:pt x="1793630" y="797188"/>
                </a:cubicBezTo>
                <a:cubicBezTo>
                  <a:pt x="1795067" y="805732"/>
                  <a:pt x="1800816" y="814276"/>
                  <a:pt x="1805128" y="824244"/>
                </a:cubicBezTo>
                <a:cubicBezTo>
                  <a:pt x="1802254" y="825668"/>
                  <a:pt x="1803691" y="828517"/>
                  <a:pt x="1805128" y="835636"/>
                </a:cubicBezTo>
                <a:cubicBezTo>
                  <a:pt x="1803691" y="835636"/>
                  <a:pt x="1803691" y="834213"/>
                  <a:pt x="1802254" y="834213"/>
                </a:cubicBezTo>
                <a:cubicBezTo>
                  <a:pt x="1803691" y="847028"/>
                  <a:pt x="1799379" y="851301"/>
                  <a:pt x="1796505" y="858421"/>
                </a:cubicBezTo>
                <a:cubicBezTo>
                  <a:pt x="1795067" y="868388"/>
                  <a:pt x="1796505" y="881205"/>
                  <a:pt x="1792193" y="885477"/>
                </a:cubicBezTo>
                <a:cubicBezTo>
                  <a:pt x="1782131" y="886901"/>
                  <a:pt x="1790755" y="866964"/>
                  <a:pt x="1782131" y="874085"/>
                </a:cubicBezTo>
                <a:cubicBezTo>
                  <a:pt x="1785006" y="869812"/>
                  <a:pt x="1786443" y="864116"/>
                  <a:pt x="1787881" y="859845"/>
                </a:cubicBezTo>
                <a:cubicBezTo>
                  <a:pt x="1785006" y="855573"/>
                  <a:pt x="1786443" y="842756"/>
                  <a:pt x="1783569" y="839908"/>
                </a:cubicBezTo>
                <a:cubicBezTo>
                  <a:pt x="1780694" y="834213"/>
                  <a:pt x="1779256" y="845604"/>
                  <a:pt x="1774945" y="839908"/>
                </a:cubicBezTo>
                <a:cubicBezTo>
                  <a:pt x="1774945" y="838484"/>
                  <a:pt x="1774945" y="837060"/>
                  <a:pt x="1773507" y="837060"/>
                </a:cubicBezTo>
                <a:cubicBezTo>
                  <a:pt x="1774945" y="835636"/>
                  <a:pt x="1774945" y="834213"/>
                  <a:pt x="1776382" y="832789"/>
                </a:cubicBezTo>
                <a:cubicBezTo>
                  <a:pt x="1776382" y="828517"/>
                  <a:pt x="1774945" y="825668"/>
                  <a:pt x="1773507" y="821396"/>
                </a:cubicBezTo>
                <a:cubicBezTo>
                  <a:pt x="1773507" y="818548"/>
                  <a:pt x="1773507" y="815700"/>
                  <a:pt x="1773507" y="814276"/>
                </a:cubicBezTo>
                <a:cubicBezTo>
                  <a:pt x="1767758" y="807157"/>
                  <a:pt x="1766321" y="810004"/>
                  <a:pt x="1766321" y="817124"/>
                </a:cubicBezTo>
                <a:cubicBezTo>
                  <a:pt x="1766321" y="824244"/>
                  <a:pt x="1766321" y="832789"/>
                  <a:pt x="1764883" y="835636"/>
                </a:cubicBezTo>
                <a:cubicBezTo>
                  <a:pt x="1764883" y="835636"/>
                  <a:pt x="1764883" y="835636"/>
                  <a:pt x="1763446" y="835636"/>
                </a:cubicBezTo>
                <a:cubicBezTo>
                  <a:pt x="1763446" y="837060"/>
                  <a:pt x="1763446" y="838484"/>
                  <a:pt x="1763446" y="839908"/>
                </a:cubicBezTo>
                <a:cubicBezTo>
                  <a:pt x="1763446" y="841332"/>
                  <a:pt x="1762009" y="842756"/>
                  <a:pt x="1760571" y="841332"/>
                </a:cubicBezTo>
                <a:cubicBezTo>
                  <a:pt x="1760571" y="841332"/>
                  <a:pt x="1759134" y="839908"/>
                  <a:pt x="1759134" y="839908"/>
                </a:cubicBezTo>
                <a:cubicBezTo>
                  <a:pt x="1759134" y="838484"/>
                  <a:pt x="1759134" y="838484"/>
                  <a:pt x="1759134" y="838484"/>
                </a:cubicBezTo>
                <a:cubicBezTo>
                  <a:pt x="1759134" y="837060"/>
                  <a:pt x="1759134" y="835636"/>
                  <a:pt x="1759134" y="834213"/>
                </a:cubicBezTo>
                <a:cubicBezTo>
                  <a:pt x="1759134" y="825668"/>
                  <a:pt x="1759134" y="818548"/>
                  <a:pt x="1756260" y="808580"/>
                </a:cubicBezTo>
                <a:cubicBezTo>
                  <a:pt x="1749073" y="814276"/>
                  <a:pt x="1751947" y="829941"/>
                  <a:pt x="1750510" y="841332"/>
                </a:cubicBezTo>
                <a:cubicBezTo>
                  <a:pt x="1750510" y="852725"/>
                  <a:pt x="1743323" y="861269"/>
                  <a:pt x="1746198" y="878357"/>
                </a:cubicBezTo>
                <a:cubicBezTo>
                  <a:pt x="1747636" y="879781"/>
                  <a:pt x="1747636" y="885477"/>
                  <a:pt x="1750510" y="884053"/>
                </a:cubicBezTo>
                <a:cubicBezTo>
                  <a:pt x="1749073" y="894021"/>
                  <a:pt x="1749073" y="906837"/>
                  <a:pt x="1754822" y="915381"/>
                </a:cubicBezTo>
                <a:cubicBezTo>
                  <a:pt x="1754822" y="915381"/>
                  <a:pt x="1754822" y="915381"/>
                  <a:pt x="1756260" y="915381"/>
                </a:cubicBezTo>
                <a:cubicBezTo>
                  <a:pt x="1756260" y="913957"/>
                  <a:pt x="1756260" y="913957"/>
                  <a:pt x="1756260" y="912533"/>
                </a:cubicBezTo>
                <a:cubicBezTo>
                  <a:pt x="1756260" y="911109"/>
                  <a:pt x="1756260" y="911109"/>
                  <a:pt x="1756260" y="909685"/>
                </a:cubicBezTo>
                <a:cubicBezTo>
                  <a:pt x="1756260" y="908261"/>
                  <a:pt x="1757697" y="906837"/>
                  <a:pt x="1759134" y="906837"/>
                </a:cubicBezTo>
                <a:cubicBezTo>
                  <a:pt x="1760571" y="906837"/>
                  <a:pt x="1760571" y="908261"/>
                  <a:pt x="1760571" y="909685"/>
                </a:cubicBezTo>
                <a:cubicBezTo>
                  <a:pt x="1760571" y="911109"/>
                  <a:pt x="1760571" y="912533"/>
                  <a:pt x="1760571" y="912533"/>
                </a:cubicBezTo>
                <a:lnTo>
                  <a:pt x="1760571" y="915381"/>
                </a:lnTo>
                <a:cubicBezTo>
                  <a:pt x="1760571" y="919653"/>
                  <a:pt x="1759134" y="919653"/>
                  <a:pt x="1759134" y="923925"/>
                </a:cubicBezTo>
                <a:cubicBezTo>
                  <a:pt x="1756260" y="923925"/>
                  <a:pt x="1756260" y="921077"/>
                  <a:pt x="1756260" y="918229"/>
                </a:cubicBezTo>
                <a:cubicBezTo>
                  <a:pt x="1756260" y="918229"/>
                  <a:pt x="1756260" y="918229"/>
                  <a:pt x="1751947" y="918229"/>
                </a:cubicBezTo>
                <a:cubicBezTo>
                  <a:pt x="1751947" y="918229"/>
                  <a:pt x="1751947" y="918229"/>
                  <a:pt x="1753385" y="919653"/>
                </a:cubicBezTo>
                <a:cubicBezTo>
                  <a:pt x="1750510" y="926773"/>
                  <a:pt x="1753385" y="933893"/>
                  <a:pt x="1759134" y="933893"/>
                </a:cubicBezTo>
                <a:cubicBezTo>
                  <a:pt x="1754822" y="939589"/>
                  <a:pt x="1751947" y="946709"/>
                  <a:pt x="1750510" y="955253"/>
                </a:cubicBezTo>
                <a:cubicBezTo>
                  <a:pt x="1753385" y="958101"/>
                  <a:pt x="1756260" y="963797"/>
                  <a:pt x="1753385" y="969493"/>
                </a:cubicBezTo>
                <a:cubicBezTo>
                  <a:pt x="1756260" y="968069"/>
                  <a:pt x="1757697" y="966645"/>
                  <a:pt x="1760571" y="970917"/>
                </a:cubicBezTo>
                <a:cubicBezTo>
                  <a:pt x="1760571" y="965221"/>
                  <a:pt x="1757697" y="963797"/>
                  <a:pt x="1760571" y="959525"/>
                </a:cubicBezTo>
                <a:cubicBezTo>
                  <a:pt x="1767758" y="959525"/>
                  <a:pt x="1767758" y="969493"/>
                  <a:pt x="1770632" y="973765"/>
                </a:cubicBezTo>
                <a:cubicBezTo>
                  <a:pt x="1770632" y="979461"/>
                  <a:pt x="1764883" y="979461"/>
                  <a:pt x="1766321" y="988005"/>
                </a:cubicBezTo>
                <a:cubicBezTo>
                  <a:pt x="1776382" y="986581"/>
                  <a:pt x="1776382" y="969493"/>
                  <a:pt x="1773507" y="960949"/>
                </a:cubicBezTo>
                <a:cubicBezTo>
                  <a:pt x="1773507" y="959525"/>
                  <a:pt x="1772070" y="958101"/>
                  <a:pt x="1772070" y="956677"/>
                </a:cubicBezTo>
                <a:cubicBezTo>
                  <a:pt x="1772070" y="956677"/>
                  <a:pt x="1772070" y="956677"/>
                  <a:pt x="1773507" y="955253"/>
                </a:cubicBezTo>
                <a:cubicBezTo>
                  <a:pt x="1773507" y="953829"/>
                  <a:pt x="1774945" y="953829"/>
                  <a:pt x="1774945" y="953829"/>
                </a:cubicBezTo>
                <a:cubicBezTo>
                  <a:pt x="1776382" y="955253"/>
                  <a:pt x="1776382" y="955253"/>
                  <a:pt x="1776382" y="956677"/>
                </a:cubicBezTo>
                <a:cubicBezTo>
                  <a:pt x="1776382" y="956677"/>
                  <a:pt x="1776382" y="956677"/>
                  <a:pt x="1774945" y="956677"/>
                </a:cubicBezTo>
                <a:cubicBezTo>
                  <a:pt x="1774945" y="958101"/>
                  <a:pt x="1776382" y="958101"/>
                  <a:pt x="1776382" y="959525"/>
                </a:cubicBezTo>
                <a:cubicBezTo>
                  <a:pt x="1776382" y="959525"/>
                  <a:pt x="1776382" y="959525"/>
                  <a:pt x="1776382" y="958101"/>
                </a:cubicBezTo>
                <a:cubicBezTo>
                  <a:pt x="1779256" y="959525"/>
                  <a:pt x="1779256" y="956677"/>
                  <a:pt x="1780694" y="952405"/>
                </a:cubicBezTo>
                <a:cubicBezTo>
                  <a:pt x="1780694" y="950981"/>
                  <a:pt x="1782131" y="948133"/>
                  <a:pt x="1783569" y="946709"/>
                </a:cubicBezTo>
                <a:cubicBezTo>
                  <a:pt x="1785006" y="938165"/>
                  <a:pt x="1785006" y="933893"/>
                  <a:pt x="1785006" y="928197"/>
                </a:cubicBezTo>
                <a:cubicBezTo>
                  <a:pt x="1785006" y="923925"/>
                  <a:pt x="1785006" y="918229"/>
                  <a:pt x="1786443" y="912533"/>
                </a:cubicBezTo>
                <a:cubicBezTo>
                  <a:pt x="1785006" y="911109"/>
                  <a:pt x="1785006" y="911109"/>
                  <a:pt x="1785006" y="911109"/>
                </a:cubicBezTo>
                <a:cubicBezTo>
                  <a:pt x="1783569" y="911109"/>
                  <a:pt x="1783569" y="911109"/>
                  <a:pt x="1783569" y="909685"/>
                </a:cubicBezTo>
                <a:cubicBezTo>
                  <a:pt x="1783569" y="908261"/>
                  <a:pt x="1783569" y="908261"/>
                  <a:pt x="1785006" y="908261"/>
                </a:cubicBezTo>
                <a:cubicBezTo>
                  <a:pt x="1786443" y="908261"/>
                  <a:pt x="1787881" y="909685"/>
                  <a:pt x="1789318" y="909685"/>
                </a:cubicBezTo>
                <a:cubicBezTo>
                  <a:pt x="1789318" y="906837"/>
                  <a:pt x="1790755" y="908261"/>
                  <a:pt x="1792193" y="906837"/>
                </a:cubicBezTo>
                <a:cubicBezTo>
                  <a:pt x="1792193" y="916805"/>
                  <a:pt x="1793630" y="925349"/>
                  <a:pt x="1793630" y="932469"/>
                </a:cubicBezTo>
                <a:cubicBezTo>
                  <a:pt x="1793630" y="939589"/>
                  <a:pt x="1792193" y="945285"/>
                  <a:pt x="1786443" y="949557"/>
                </a:cubicBezTo>
                <a:cubicBezTo>
                  <a:pt x="1785006" y="950981"/>
                  <a:pt x="1783569" y="952405"/>
                  <a:pt x="1783569" y="953829"/>
                </a:cubicBezTo>
                <a:cubicBezTo>
                  <a:pt x="1789318" y="953829"/>
                  <a:pt x="1790755" y="956677"/>
                  <a:pt x="1792193" y="965221"/>
                </a:cubicBezTo>
                <a:cubicBezTo>
                  <a:pt x="1796505" y="959525"/>
                  <a:pt x="1797942" y="965221"/>
                  <a:pt x="1805128" y="963797"/>
                </a:cubicBezTo>
                <a:cubicBezTo>
                  <a:pt x="1808003" y="969493"/>
                  <a:pt x="1812315" y="976613"/>
                  <a:pt x="1816627" y="985157"/>
                </a:cubicBezTo>
                <a:cubicBezTo>
                  <a:pt x="1819502" y="993701"/>
                  <a:pt x="1823814" y="1002245"/>
                  <a:pt x="1823814" y="1012213"/>
                </a:cubicBezTo>
                <a:cubicBezTo>
                  <a:pt x="1823814" y="1013637"/>
                  <a:pt x="1823814" y="1013637"/>
                  <a:pt x="1823814" y="1015061"/>
                </a:cubicBezTo>
                <a:cubicBezTo>
                  <a:pt x="1825251" y="1020757"/>
                  <a:pt x="1825251" y="1033573"/>
                  <a:pt x="1825251" y="1036421"/>
                </a:cubicBezTo>
                <a:cubicBezTo>
                  <a:pt x="1825251" y="1034997"/>
                  <a:pt x="1825251" y="1034997"/>
                  <a:pt x="1826688" y="1033573"/>
                </a:cubicBezTo>
                <a:cubicBezTo>
                  <a:pt x="1826688" y="1033573"/>
                  <a:pt x="1826688" y="1032149"/>
                  <a:pt x="1828126" y="1032149"/>
                </a:cubicBezTo>
                <a:cubicBezTo>
                  <a:pt x="1828126" y="1032149"/>
                  <a:pt x="1828126" y="1032149"/>
                  <a:pt x="1829563" y="1032149"/>
                </a:cubicBezTo>
                <a:cubicBezTo>
                  <a:pt x="1829563" y="1032149"/>
                  <a:pt x="1829563" y="1033573"/>
                  <a:pt x="1829563" y="1033573"/>
                </a:cubicBezTo>
                <a:cubicBezTo>
                  <a:pt x="1829563" y="1034997"/>
                  <a:pt x="1828126" y="1034997"/>
                  <a:pt x="1828126" y="1036421"/>
                </a:cubicBezTo>
                <a:cubicBezTo>
                  <a:pt x="1826688" y="1036421"/>
                  <a:pt x="1826688" y="1037845"/>
                  <a:pt x="1825251" y="1039269"/>
                </a:cubicBezTo>
                <a:cubicBezTo>
                  <a:pt x="1825251" y="1040693"/>
                  <a:pt x="1825251" y="1040693"/>
                  <a:pt x="1823814" y="1040693"/>
                </a:cubicBezTo>
                <a:cubicBezTo>
                  <a:pt x="1823814" y="1040693"/>
                  <a:pt x="1823814" y="1039269"/>
                  <a:pt x="1823814" y="1039269"/>
                </a:cubicBezTo>
                <a:cubicBezTo>
                  <a:pt x="1822377" y="1046389"/>
                  <a:pt x="1819502" y="1053509"/>
                  <a:pt x="1813753" y="1054933"/>
                </a:cubicBezTo>
                <a:cubicBezTo>
                  <a:pt x="1813753" y="1059205"/>
                  <a:pt x="1819502" y="1053509"/>
                  <a:pt x="1823814" y="1056357"/>
                </a:cubicBezTo>
                <a:cubicBezTo>
                  <a:pt x="1822377" y="1060629"/>
                  <a:pt x="1822377" y="1063477"/>
                  <a:pt x="1820939" y="1064901"/>
                </a:cubicBezTo>
                <a:cubicBezTo>
                  <a:pt x="1822377" y="1066325"/>
                  <a:pt x="1822377" y="1066325"/>
                  <a:pt x="1823814" y="1066325"/>
                </a:cubicBezTo>
                <a:cubicBezTo>
                  <a:pt x="1823814" y="1073445"/>
                  <a:pt x="1819502" y="1074869"/>
                  <a:pt x="1816627" y="1079141"/>
                </a:cubicBezTo>
                <a:cubicBezTo>
                  <a:pt x="1816627" y="1077717"/>
                  <a:pt x="1815190" y="1076293"/>
                  <a:pt x="1815190" y="1076293"/>
                </a:cubicBezTo>
                <a:cubicBezTo>
                  <a:pt x="1815190" y="1077717"/>
                  <a:pt x="1815190" y="1080565"/>
                  <a:pt x="1813753" y="1081989"/>
                </a:cubicBezTo>
                <a:cubicBezTo>
                  <a:pt x="1813753" y="1083413"/>
                  <a:pt x="1813753" y="1083413"/>
                  <a:pt x="1813753" y="1083413"/>
                </a:cubicBezTo>
                <a:cubicBezTo>
                  <a:pt x="1812315" y="1083413"/>
                  <a:pt x="1812315" y="1081989"/>
                  <a:pt x="1812315" y="1081989"/>
                </a:cubicBezTo>
                <a:cubicBezTo>
                  <a:pt x="1812315" y="1079141"/>
                  <a:pt x="1813753" y="1077717"/>
                  <a:pt x="1813753" y="1076293"/>
                </a:cubicBezTo>
                <a:cubicBezTo>
                  <a:pt x="1812315" y="1074869"/>
                  <a:pt x="1812315" y="1074869"/>
                  <a:pt x="1812315" y="1073445"/>
                </a:cubicBezTo>
                <a:cubicBezTo>
                  <a:pt x="1810878" y="1073445"/>
                  <a:pt x="1809440" y="1073445"/>
                  <a:pt x="1809440" y="1073445"/>
                </a:cubicBezTo>
                <a:cubicBezTo>
                  <a:pt x="1808003" y="1077717"/>
                  <a:pt x="1806566" y="1086261"/>
                  <a:pt x="1809440" y="1086261"/>
                </a:cubicBezTo>
                <a:cubicBezTo>
                  <a:pt x="1809440" y="1089109"/>
                  <a:pt x="1806566" y="1087685"/>
                  <a:pt x="1805128" y="1087685"/>
                </a:cubicBezTo>
                <a:cubicBezTo>
                  <a:pt x="1806566" y="1094805"/>
                  <a:pt x="1808003" y="1101925"/>
                  <a:pt x="1813753" y="1104773"/>
                </a:cubicBezTo>
                <a:cubicBezTo>
                  <a:pt x="1813753" y="1109045"/>
                  <a:pt x="1812315" y="1113317"/>
                  <a:pt x="1810878" y="1117589"/>
                </a:cubicBezTo>
                <a:cubicBezTo>
                  <a:pt x="1808003" y="1116165"/>
                  <a:pt x="1805128" y="1119013"/>
                  <a:pt x="1802254" y="1123285"/>
                </a:cubicBezTo>
                <a:cubicBezTo>
                  <a:pt x="1800816" y="1124709"/>
                  <a:pt x="1799379" y="1126133"/>
                  <a:pt x="1799379" y="1127557"/>
                </a:cubicBezTo>
                <a:cubicBezTo>
                  <a:pt x="1797942" y="1130405"/>
                  <a:pt x="1799379" y="1131829"/>
                  <a:pt x="1805128" y="1130405"/>
                </a:cubicBezTo>
                <a:cubicBezTo>
                  <a:pt x="1805128" y="1130405"/>
                  <a:pt x="1805128" y="1130405"/>
                  <a:pt x="1806566" y="1126133"/>
                </a:cubicBezTo>
                <a:cubicBezTo>
                  <a:pt x="1806566" y="1124709"/>
                  <a:pt x="1806566" y="1124709"/>
                  <a:pt x="1806566" y="1124709"/>
                </a:cubicBezTo>
                <a:cubicBezTo>
                  <a:pt x="1808003" y="1124709"/>
                  <a:pt x="1808003" y="1126133"/>
                  <a:pt x="1808003" y="1126133"/>
                </a:cubicBezTo>
                <a:cubicBezTo>
                  <a:pt x="1808003" y="1126133"/>
                  <a:pt x="1808003" y="1126133"/>
                  <a:pt x="1806566" y="1131829"/>
                </a:cubicBezTo>
                <a:cubicBezTo>
                  <a:pt x="1810878" y="1137525"/>
                  <a:pt x="1803691" y="1143221"/>
                  <a:pt x="1803691" y="1153189"/>
                </a:cubicBezTo>
                <a:cubicBezTo>
                  <a:pt x="1803691" y="1153189"/>
                  <a:pt x="1803691" y="1153189"/>
                  <a:pt x="1799379" y="1151765"/>
                </a:cubicBezTo>
                <a:cubicBezTo>
                  <a:pt x="1799379" y="1151765"/>
                  <a:pt x="1799379" y="1153189"/>
                  <a:pt x="1799379" y="1154613"/>
                </a:cubicBezTo>
                <a:cubicBezTo>
                  <a:pt x="1797942" y="1157462"/>
                  <a:pt x="1796505" y="1160310"/>
                  <a:pt x="1795067" y="1163158"/>
                </a:cubicBezTo>
                <a:cubicBezTo>
                  <a:pt x="1795067" y="1163158"/>
                  <a:pt x="1795067" y="1163158"/>
                  <a:pt x="1793630" y="1163158"/>
                </a:cubicBezTo>
                <a:cubicBezTo>
                  <a:pt x="1793630" y="1163158"/>
                  <a:pt x="1792193" y="1164581"/>
                  <a:pt x="1790755" y="1164581"/>
                </a:cubicBezTo>
                <a:cubicBezTo>
                  <a:pt x="1787881" y="1170277"/>
                  <a:pt x="1792193" y="1171701"/>
                  <a:pt x="1787881" y="1174549"/>
                </a:cubicBezTo>
                <a:cubicBezTo>
                  <a:pt x="1793630" y="1171701"/>
                  <a:pt x="1796505" y="1175973"/>
                  <a:pt x="1796505" y="1183094"/>
                </a:cubicBezTo>
                <a:cubicBezTo>
                  <a:pt x="1796505" y="1188790"/>
                  <a:pt x="1795067" y="1198757"/>
                  <a:pt x="1792193" y="1204454"/>
                </a:cubicBezTo>
                <a:cubicBezTo>
                  <a:pt x="1792193" y="1204454"/>
                  <a:pt x="1792193" y="1204454"/>
                  <a:pt x="1793630" y="1204454"/>
                </a:cubicBezTo>
                <a:cubicBezTo>
                  <a:pt x="1793630" y="1204454"/>
                  <a:pt x="1795067" y="1207302"/>
                  <a:pt x="1793630" y="1208726"/>
                </a:cubicBezTo>
                <a:cubicBezTo>
                  <a:pt x="1793630" y="1210150"/>
                  <a:pt x="1792193" y="1210150"/>
                  <a:pt x="1790755" y="1210150"/>
                </a:cubicBezTo>
                <a:cubicBezTo>
                  <a:pt x="1789318" y="1210150"/>
                  <a:pt x="1787881" y="1210150"/>
                  <a:pt x="1786443" y="1208726"/>
                </a:cubicBezTo>
                <a:cubicBezTo>
                  <a:pt x="1786443" y="1208726"/>
                  <a:pt x="1786443" y="1208726"/>
                  <a:pt x="1786443" y="1207302"/>
                </a:cubicBezTo>
                <a:cubicBezTo>
                  <a:pt x="1786443" y="1207302"/>
                  <a:pt x="1786443" y="1207302"/>
                  <a:pt x="1786443" y="1205878"/>
                </a:cubicBezTo>
                <a:cubicBezTo>
                  <a:pt x="1782131" y="1201606"/>
                  <a:pt x="1790755" y="1187366"/>
                  <a:pt x="1786443" y="1183094"/>
                </a:cubicBezTo>
                <a:cubicBezTo>
                  <a:pt x="1783569" y="1185942"/>
                  <a:pt x="1785006" y="1191637"/>
                  <a:pt x="1777819" y="1188790"/>
                </a:cubicBezTo>
                <a:cubicBezTo>
                  <a:pt x="1773507" y="1200181"/>
                  <a:pt x="1774945" y="1210150"/>
                  <a:pt x="1769195" y="1217270"/>
                </a:cubicBezTo>
                <a:cubicBezTo>
                  <a:pt x="1767758" y="1222965"/>
                  <a:pt x="1773507" y="1217270"/>
                  <a:pt x="1776382" y="1220117"/>
                </a:cubicBezTo>
                <a:cubicBezTo>
                  <a:pt x="1774945" y="1225814"/>
                  <a:pt x="1772070" y="1225814"/>
                  <a:pt x="1770632" y="1228662"/>
                </a:cubicBezTo>
                <a:cubicBezTo>
                  <a:pt x="1770632" y="1228662"/>
                  <a:pt x="1770632" y="1228662"/>
                  <a:pt x="1772070" y="1228662"/>
                </a:cubicBezTo>
                <a:cubicBezTo>
                  <a:pt x="1770632" y="1234358"/>
                  <a:pt x="1769195" y="1238630"/>
                  <a:pt x="1763446" y="1235782"/>
                </a:cubicBezTo>
                <a:cubicBezTo>
                  <a:pt x="1766321" y="1235782"/>
                  <a:pt x="1766321" y="1230086"/>
                  <a:pt x="1767758" y="1228662"/>
                </a:cubicBezTo>
                <a:cubicBezTo>
                  <a:pt x="1762009" y="1225814"/>
                  <a:pt x="1760571" y="1241478"/>
                  <a:pt x="1756260" y="1244326"/>
                </a:cubicBezTo>
                <a:cubicBezTo>
                  <a:pt x="1753385" y="1242902"/>
                  <a:pt x="1756260" y="1237206"/>
                  <a:pt x="1754822" y="1234358"/>
                </a:cubicBezTo>
                <a:cubicBezTo>
                  <a:pt x="1753385" y="1234358"/>
                  <a:pt x="1753385" y="1234358"/>
                  <a:pt x="1751947" y="1235782"/>
                </a:cubicBezTo>
                <a:cubicBezTo>
                  <a:pt x="1750510" y="1238630"/>
                  <a:pt x="1749073" y="1240054"/>
                  <a:pt x="1750510" y="1241478"/>
                </a:cubicBezTo>
                <a:cubicBezTo>
                  <a:pt x="1747636" y="1241478"/>
                  <a:pt x="1746198" y="1244326"/>
                  <a:pt x="1743323" y="1248598"/>
                </a:cubicBezTo>
                <a:cubicBezTo>
                  <a:pt x="1744761" y="1250022"/>
                  <a:pt x="1744761" y="1250022"/>
                  <a:pt x="1746198" y="1251446"/>
                </a:cubicBezTo>
                <a:cubicBezTo>
                  <a:pt x="1746198" y="1251446"/>
                  <a:pt x="1746198" y="1251446"/>
                  <a:pt x="1744761" y="1255718"/>
                </a:cubicBezTo>
                <a:cubicBezTo>
                  <a:pt x="1744761" y="1255718"/>
                  <a:pt x="1744761" y="1255718"/>
                  <a:pt x="1743323" y="1254294"/>
                </a:cubicBezTo>
                <a:cubicBezTo>
                  <a:pt x="1741886" y="1258566"/>
                  <a:pt x="1741886" y="1262838"/>
                  <a:pt x="1740449" y="1267110"/>
                </a:cubicBezTo>
                <a:cubicBezTo>
                  <a:pt x="1740449" y="1274230"/>
                  <a:pt x="1739012" y="1282774"/>
                  <a:pt x="1731825" y="1289894"/>
                </a:cubicBezTo>
                <a:cubicBezTo>
                  <a:pt x="1731825" y="1289894"/>
                  <a:pt x="1731825" y="1289894"/>
                  <a:pt x="1730387" y="1289894"/>
                </a:cubicBezTo>
                <a:cubicBezTo>
                  <a:pt x="1727513" y="1289894"/>
                  <a:pt x="1726076" y="1288470"/>
                  <a:pt x="1723201" y="1287046"/>
                </a:cubicBezTo>
                <a:cubicBezTo>
                  <a:pt x="1721764" y="1288470"/>
                  <a:pt x="1720326" y="1291318"/>
                  <a:pt x="1718889" y="1291318"/>
                </a:cubicBezTo>
                <a:cubicBezTo>
                  <a:pt x="1716014" y="1294166"/>
                  <a:pt x="1716014" y="1297014"/>
                  <a:pt x="1714577" y="1301286"/>
                </a:cubicBezTo>
                <a:cubicBezTo>
                  <a:pt x="1714577" y="1302710"/>
                  <a:pt x="1713140" y="1305558"/>
                  <a:pt x="1711702" y="1308406"/>
                </a:cubicBezTo>
                <a:cubicBezTo>
                  <a:pt x="1711702" y="1312678"/>
                  <a:pt x="1711702" y="1316950"/>
                  <a:pt x="1711702" y="1319798"/>
                </a:cubicBezTo>
                <a:cubicBezTo>
                  <a:pt x="1711702" y="1321222"/>
                  <a:pt x="1711702" y="1321222"/>
                  <a:pt x="1713140" y="1321222"/>
                </a:cubicBezTo>
                <a:cubicBezTo>
                  <a:pt x="1713140" y="1322646"/>
                  <a:pt x="1714577" y="1324070"/>
                  <a:pt x="1714577" y="1325494"/>
                </a:cubicBezTo>
                <a:cubicBezTo>
                  <a:pt x="1713140" y="1328342"/>
                  <a:pt x="1711702" y="1331190"/>
                  <a:pt x="1708828" y="1332614"/>
                </a:cubicBezTo>
                <a:cubicBezTo>
                  <a:pt x="1707390" y="1332614"/>
                  <a:pt x="1707390" y="1332614"/>
                  <a:pt x="1707390" y="1331190"/>
                </a:cubicBezTo>
                <a:cubicBezTo>
                  <a:pt x="1707390" y="1331190"/>
                  <a:pt x="1707390" y="1329766"/>
                  <a:pt x="1708828" y="1329766"/>
                </a:cubicBezTo>
                <a:cubicBezTo>
                  <a:pt x="1710265" y="1328342"/>
                  <a:pt x="1710265" y="1326918"/>
                  <a:pt x="1711702" y="1325494"/>
                </a:cubicBezTo>
                <a:cubicBezTo>
                  <a:pt x="1710265" y="1325494"/>
                  <a:pt x="1710265" y="1325494"/>
                  <a:pt x="1710265" y="1324070"/>
                </a:cubicBezTo>
                <a:cubicBezTo>
                  <a:pt x="1710265" y="1324070"/>
                  <a:pt x="1708828" y="1322646"/>
                  <a:pt x="1708828" y="1321222"/>
                </a:cubicBezTo>
                <a:cubicBezTo>
                  <a:pt x="1708828" y="1321222"/>
                  <a:pt x="1708828" y="1321222"/>
                  <a:pt x="1707390" y="1322646"/>
                </a:cubicBezTo>
                <a:cubicBezTo>
                  <a:pt x="1704515" y="1324070"/>
                  <a:pt x="1701641" y="1326918"/>
                  <a:pt x="1697329" y="1324070"/>
                </a:cubicBezTo>
                <a:cubicBezTo>
                  <a:pt x="1697329" y="1322646"/>
                  <a:pt x="1697329" y="1321222"/>
                  <a:pt x="1697329" y="1321222"/>
                </a:cubicBezTo>
                <a:cubicBezTo>
                  <a:pt x="1694454" y="1324070"/>
                  <a:pt x="1690142" y="1328342"/>
                  <a:pt x="1685830" y="1334038"/>
                </a:cubicBezTo>
                <a:cubicBezTo>
                  <a:pt x="1681519" y="1339734"/>
                  <a:pt x="1675769" y="1345430"/>
                  <a:pt x="1670020" y="1348278"/>
                </a:cubicBezTo>
                <a:cubicBezTo>
                  <a:pt x="1670020" y="1352550"/>
                  <a:pt x="1671457" y="1351126"/>
                  <a:pt x="1667145" y="1355398"/>
                </a:cubicBezTo>
                <a:cubicBezTo>
                  <a:pt x="1667145" y="1355398"/>
                  <a:pt x="1665708" y="1356822"/>
                  <a:pt x="1665708" y="1358246"/>
                </a:cubicBezTo>
                <a:cubicBezTo>
                  <a:pt x="1665708" y="1358246"/>
                  <a:pt x="1664271" y="1359670"/>
                  <a:pt x="1662833" y="1358246"/>
                </a:cubicBezTo>
                <a:cubicBezTo>
                  <a:pt x="1662833" y="1358246"/>
                  <a:pt x="1662833" y="1356822"/>
                  <a:pt x="1662833" y="1356822"/>
                </a:cubicBezTo>
                <a:cubicBezTo>
                  <a:pt x="1662833" y="1355398"/>
                  <a:pt x="1662833" y="1355398"/>
                  <a:pt x="1662833" y="1355398"/>
                </a:cubicBezTo>
                <a:cubicBezTo>
                  <a:pt x="1661396" y="1355398"/>
                  <a:pt x="1658521" y="1356822"/>
                  <a:pt x="1657084" y="1358246"/>
                </a:cubicBezTo>
                <a:cubicBezTo>
                  <a:pt x="1657084" y="1359670"/>
                  <a:pt x="1657084" y="1361094"/>
                  <a:pt x="1655647" y="1362518"/>
                </a:cubicBezTo>
                <a:cubicBezTo>
                  <a:pt x="1655647" y="1362518"/>
                  <a:pt x="1655647" y="1362518"/>
                  <a:pt x="1654209" y="1363942"/>
                </a:cubicBezTo>
                <a:cubicBezTo>
                  <a:pt x="1657084" y="1363942"/>
                  <a:pt x="1658521" y="1361094"/>
                  <a:pt x="1659959" y="1359670"/>
                </a:cubicBezTo>
                <a:cubicBezTo>
                  <a:pt x="1661396" y="1361094"/>
                  <a:pt x="1654209" y="1366790"/>
                  <a:pt x="1658521" y="1368214"/>
                </a:cubicBezTo>
                <a:cubicBezTo>
                  <a:pt x="1655647" y="1371062"/>
                  <a:pt x="1652772" y="1371062"/>
                  <a:pt x="1649897" y="1376758"/>
                </a:cubicBezTo>
                <a:cubicBezTo>
                  <a:pt x="1649897" y="1376758"/>
                  <a:pt x="1649897" y="1376758"/>
                  <a:pt x="1642711" y="1372486"/>
                </a:cubicBezTo>
                <a:cubicBezTo>
                  <a:pt x="1642711" y="1372486"/>
                  <a:pt x="1644148" y="1372486"/>
                  <a:pt x="1644148" y="1371062"/>
                </a:cubicBezTo>
                <a:cubicBezTo>
                  <a:pt x="1642711" y="1372486"/>
                  <a:pt x="1642711" y="1372486"/>
                  <a:pt x="1641273" y="1372486"/>
                </a:cubicBezTo>
                <a:cubicBezTo>
                  <a:pt x="1638399" y="1378182"/>
                  <a:pt x="1644148" y="1379606"/>
                  <a:pt x="1639836" y="1385302"/>
                </a:cubicBezTo>
                <a:cubicBezTo>
                  <a:pt x="1639836" y="1386726"/>
                  <a:pt x="1641273" y="1386726"/>
                  <a:pt x="1641273" y="1388150"/>
                </a:cubicBezTo>
                <a:cubicBezTo>
                  <a:pt x="1641273" y="1388150"/>
                  <a:pt x="1641273" y="1388150"/>
                  <a:pt x="1641273" y="1389574"/>
                </a:cubicBezTo>
                <a:cubicBezTo>
                  <a:pt x="1641273" y="1390998"/>
                  <a:pt x="1639836" y="1390998"/>
                  <a:pt x="1639836" y="1392422"/>
                </a:cubicBezTo>
                <a:cubicBezTo>
                  <a:pt x="1644148" y="1395270"/>
                  <a:pt x="1641273" y="1399542"/>
                  <a:pt x="1639836" y="1402390"/>
                </a:cubicBezTo>
                <a:cubicBezTo>
                  <a:pt x="1638399" y="1402390"/>
                  <a:pt x="1639836" y="1400966"/>
                  <a:pt x="1639836" y="1399542"/>
                </a:cubicBezTo>
                <a:cubicBezTo>
                  <a:pt x="1638399" y="1398118"/>
                  <a:pt x="1638399" y="1398118"/>
                  <a:pt x="1636961" y="1399542"/>
                </a:cubicBezTo>
                <a:cubicBezTo>
                  <a:pt x="1635524" y="1398118"/>
                  <a:pt x="1636961" y="1396694"/>
                  <a:pt x="1636961" y="1395270"/>
                </a:cubicBezTo>
                <a:cubicBezTo>
                  <a:pt x="1636961" y="1395270"/>
                  <a:pt x="1636961" y="1395270"/>
                  <a:pt x="1636961" y="1393846"/>
                </a:cubicBezTo>
                <a:cubicBezTo>
                  <a:pt x="1636961" y="1393846"/>
                  <a:pt x="1636961" y="1392422"/>
                  <a:pt x="1636961" y="1392422"/>
                </a:cubicBezTo>
                <a:cubicBezTo>
                  <a:pt x="1638399" y="1390998"/>
                  <a:pt x="1638399" y="1390998"/>
                  <a:pt x="1638399" y="1389574"/>
                </a:cubicBezTo>
                <a:cubicBezTo>
                  <a:pt x="1638399" y="1389574"/>
                  <a:pt x="1638399" y="1388150"/>
                  <a:pt x="1638399" y="1388150"/>
                </a:cubicBezTo>
                <a:cubicBezTo>
                  <a:pt x="1635524" y="1386726"/>
                  <a:pt x="1631212" y="1389574"/>
                  <a:pt x="1629775" y="1392422"/>
                </a:cubicBezTo>
                <a:cubicBezTo>
                  <a:pt x="1628337" y="1396694"/>
                  <a:pt x="1626900" y="1399542"/>
                  <a:pt x="1624025" y="1402390"/>
                </a:cubicBezTo>
                <a:cubicBezTo>
                  <a:pt x="1622588" y="1406662"/>
                  <a:pt x="1622588" y="1408086"/>
                  <a:pt x="1622588" y="1409510"/>
                </a:cubicBezTo>
                <a:cubicBezTo>
                  <a:pt x="1622588" y="1410934"/>
                  <a:pt x="1622588" y="1410934"/>
                  <a:pt x="1622588" y="1412358"/>
                </a:cubicBezTo>
                <a:cubicBezTo>
                  <a:pt x="1622588" y="1412358"/>
                  <a:pt x="1622588" y="1412358"/>
                  <a:pt x="1624025" y="1413782"/>
                </a:cubicBezTo>
                <a:cubicBezTo>
                  <a:pt x="1625463" y="1413782"/>
                  <a:pt x="1626900" y="1412358"/>
                  <a:pt x="1626900" y="1412358"/>
                </a:cubicBezTo>
                <a:cubicBezTo>
                  <a:pt x="1628337" y="1410934"/>
                  <a:pt x="1628337" y="1410934"/>
                  <a:pt x="1629775" y="1409510"/>
                </a:cubicBezTo>
                <a:cubicBezTo>
                  <a:pt x="1629775" y="1409510"/>
                  <a:pt x="1629775" y="1410934"/>
                  <a:pt x="1629775" y="1412358"/>
                </a:cubicBezTo>
                <a:cubicBezTo>
                  <a:pt x="1632649" y="1410934"/>
                  <a:pt x="1636961" y="1408086"/>
                  <a:pt x="1639836" y="1406662"/>
                </a:cubicBezTo>
                <a:cubicBezTo>
                  <a:pt x="1641273" y="1405238"/>
                  <a:pt x="1642711" y="1405238"/>
                  <a:pt x="1642711" y="1406662"/>
                </a:cubicBezTo>
                <a:cubicBezTo>
                  <a:pt x="1642711" y="1406662"/>
                  <a:pt x="1642711" y="1408086"/>
                  <a:pt x="1641273" y="1409510"/>
                </a:cubicBezTo>
                <a:cubicBezTo>
                  <a:pt x="1636961" y="1412358"/>
                  <a:pt x="1632649" y="1415206"/>
                  <a:pt x="1628337" y="1416630"/>
                </a:cubicBezTo>
                <a:cubicBezTo>
                  <a:pt x="1626900" y="1416630"/>
                  <a:pt x="1625463" y="1416630"/>
                  <a:pt x="1625463" y="1416630"/>
                </a:cubicBezTo>
                <a:cubicBezTo>
                  <a:pt x="1625463" y="1420902"/>
                  <a:pt x="1619714" y="1420902"/>
                  <a:pt x="1613964" y="1425174"/>
                </a:cubicBezTo>
                <a:cubicBezTo>
                  <a:pt x="1609652" y="1433718"/>
                  <a:pt x="1605340" y="1440838"/>
                  <a:pt x="1601028" y="1449382"/>
                </a:cubicBezTo>
                <a:cubicBezTo>
                  <a:pt x="1598154" y="1453654"/>
                  <a:pt x="1595279" y="1459350"/>
                  <a:pt x="1592404" y="1463623"/>
                </a:cubicBezTo>
                <a:cubicBezTo>
                  <a:pt x="1592404" y="1465046"/>
                  <a:pt x="1592404" y="1465046"/>
                  <a:pt x="1593841" y="1466470"/>
                </a:cubicBezTo>
                <a:cubicBezTo>
                  <a:pt x="1592404" y="1466470"/>
                  <a:pt x="1589530" y="1467894"/>
                  <a:pt x="1588092" y="1469318"/>
                </a:cubicBezTo>
                <a:cubicBezTo>
                  <a:pt x="1585218" y="1473590"/>
                  <a:pt x="1582343" y="1477862"/>
                  <a:pt x="1578031" y="1483558"/>
                </a:cubicBezTo>
                <a:cubicBezTo>
                  <a:pt x="1578031" y="1483558"/>
                  <a:pt x="1579469" y="1483558"/>
                  <a:pt x="1579469" y="1482134"/>
                </a:cubicBezTo>
                <a:cubicBezTo>
                  <a:pt x="1580906" y="1483558"/>
                  <a:pt x="1578031" y="1486407"/>
                  <a:pt x="1576594" y="1487831"/>
                </a:cubicBezTo>
                <a:cubicBezTo>
                  <a:pt x="1576594" y="1487831"/>
                  <a:pt x="1576594" y="1487831"/>
                  <a:pt x="1575156" y="1486407"/>
                </a:cubicBezTo>
                <a:cubicBezTo>
                  <a:pt x="1575156" y="1486407"/>
                  <a:pt x="1573719" y="1487831"/>
                  <a:pt x="1573719" y="1487831"/>
                </a:cubicBezTo>
                <a:cubicBezTo>
                  <a:pt x="1572282" y="1492102"/>
                  <a:pt x="1569407" y="1494950"/>
                  <a:pt x="1566532" y="1497798"/>
                </a:cubicBezTo>
                <a:cubicBezTo>
                  <a:pt x="1563658" y="1507767"/>
                  <a:pt x="1559346" y="1514887"/>
                  <a:pt x="1553596" y="1522006"/>
                </a:cubicBezTo>
                <a:cubicBezTo>
                  <a:pt x="1547847" y="1529127"/>
                  <a:pt x="1542098" y="1536247"/>
                  <a:pt x="1533474" y="1544791"/>
                </a:cubicBezTo>
                <a:cubicBezTo>
                  <a:pt x="1526287" y="1553335"/>
                  <a:pt x="1521975" y="1560455"/>
                  <a:pt x="1511914" y="1570423"/>
                </a:cubicBezTo>
                <a:cubicBezTo>
                  <a:pt x="1504728" y="1578967"/>
                  <a:pt x="1498978" y="1588935"/>
                  <a:pt x="1491791" y="1594631"/>
                </a:cubicBezTo>
                <a:cubicBezTo>
                  <a:pt x="1484605" y="1600327"/>
                  <a:pt x="1470231" y="1606023"/>
                  <a:pt x="1471669" y="1615991"/>
                </a:cubicBezTo>
                <a:cubicBezTo>
                  <a:pt x="1473106" y="1620263"/>
                  <a:pt x="1478856" y="1610295"/>
                  <a:pt x="1478856" y="1615991"/>
                </a:cubicBezTo>
                <a:cubicBezTo>
                  <a:pt x="1471669" y="1625959"/>
                  <a:pt x="1467357" y="1631655"/>
                  <a:pt x="1461607" y="1638775"/>
                </a:cubicBezTo>
                <a:cubicBezTo>
                  <a:pt x="1457296" y="1645895"/>
                  <a:pt x="1451546" y="1653015"/>
                  <a:pt x="1445797" y="1660135"/>
                </a:cubicBezTo>
                <a:cubicBezTo>
                  <a:pt x="1437173" y="1660135"/>
                  <a:pt x="1425674" y="1668679"/>
                  <a:pt x="1419925" y="1675799"/>
                </a:cubicBezTo>
                <a:cubicBezTo>
                  <a:pt x="1427112" y="1680071"/>
                  <a:pt x="1415613" y="1691463"/>
                  <a:pt x="1411301" y="1698583"/>
                </a:cubicBezTo>
                <a:cubicBezTo>
                  <a:pt x="1411301" y="1698583"/>
                  <a:pt x="1411301" y="1698583"/>
                  <a:pt x="1409864" y="1698583"/>
                </a:cubicBezTo>
                <a:cubicBezTo>
                  <a:pt x="1406989" y="1707127"/>
                  <a:pt x="1398365" y="1712823"/>
                  <a:pt x="1391179" y="1718519"/>
                </a:cubicBezTo>
                <a:cubicBezTo>
                  <a:pt x="1386866" y="1721367"/>
                  <a:pt x="1382555" y="1725639"/>
                  <a:pt x="1378243" y="1728487"/>
                </a:cubicBezTo>
                <a:cubicBezTo>
                  <a:pt x="1378243" y="1729911"/>
                  <a:pt x="1376805" y="1729911"/>
                  <a:pt x="1375368" y="1729911"/>
                </a:cubicBezTo>
                <a:cubicBezTo>
                  <a:pt x="1375368" y="1728487"/>
                  <a:pt x="1375368" y="1728487"/>
                  <a:pt x="1375368" y="1727063"/>
                </a:cubicBezTo>
                <a:cubicBezTo>
                  <a:pt x="1379680" y="1722791"/>
                  <a:pt x="1383992" y="1719943"/>
                  <a:pt x="1389741" y="1715671"/>
                </a:cubicBezTo>
                <a:cubicBezTo>
                  <a:pt x="1396928" y="1711399"/>
                  <a:pt x="1402677" y="1705703"/>
                  <a:pt x="1405552" y="1700007"/>
                </a:cubicBezTo>
                <a:cubicBezTo>
                  <a:pt x="1402677" y="1692887"/>
                  <a:pt x="1396928" y="1702855"/>
                  <a:pt x="1394053" y="1697159"/>
                </a:cubicBezTo>
                <a:cubicBezTo>
                  <a:pt x="1386866" y="1698583"/>
                  <a:pt x="1386866" y="1702855"/>
                  <a:pt x="1383992" y="1705703"/>
                </a:cubicBezTo>
                <a:cubicBezTo>
                  <a:pt x="1383992" y="1707127"/>
                  <a:pt x="1383992" y="1708551"/>
                  <a:pt x="1383992" y="1708551"/>
                </a:cubicBezTo>
                <a:cubicBezTo>
                  <a:pt x="1382555" y="1709975"/>
                  <a:pt x="1382555" y="1711399"/>
                  <a:pt x="1381117" y="1711399"/>
                </a:cubicBezTo>
                <a:cubicBezTo>
                  <a:pt x="1379680" y="1711399"/>
                  <a:pt x="1378243" y="1709975"/>
                  <a:pt x="1379680" y="1708551"/>
                </a:cubicBezTo>
                <a:cubicBezTo>
                  <a:pt x="1379680" y="1708551"/>
                  <a:pt x="1379680" y="1707127"/>
                  <a:pt x="1379680" y="1705703"/>
                </a:cubicBezTo>
                <a:cubicBezTo>
                  <a:pt x="1378243" y="1704279"/>
                  <a:pt x="1376805" y="1704279"/>
                  <a:pt x="1373931" y="1704279"/>
                </a:cubicBezTo>
                <a:cubicBezTo>
                  <a:pt x="1375368" y="1707127"/>
                  <a:pt x="1372493" y="1712823"/>
                  <a:pt x="1369619" y="1715671"/>
                </a:cubicBezTo>
                <a:cubicBezTo>
                  <a:pt x="1366744" y="1719943"/>
                  <a:pt x="1362432" y="1719943"/>
                  <a:pt x="1359557" y="1718519"/>
                </a:cubicBezTo>
                <a:cubicBezTo>
                  <a:pt x="1358120" y="1718519"/>
                  <a:pt x="1358120" y="1718519"/>
                  <a:pt x="1359557" y="1717095"/>
                </a:cubicBezTo>
                <a:cubicBezTo>
                  <a:pt x="1359557" y="1717095"/>
                  <a:pt x="1360995" y="1717095"/>
                  <a:pt x="1360995" y="1717095"/>
                </a:cubicBezTo>
                <a:cubicBezTo>
                  <a:pt x="1363870" y="1718519"/>
                  <a:pt x="1366744" y="1715671"/>
                  <a:pt x="1368181" y="1714247"/>
                </a:cubicBezTo>
                <a:cubicBezTo>
                  <a:pt x="1371056" y="1711399"/>
                  <a:pt x="1372493" y="1708551"/>
                  <a:pt x="1371056" y="1705703"/>
                </a:cubicBezTo>
                <a:cubicBezTo>
                  <a:pt x="1369619" y="1705703"/>
                  <a:pt x="1369619" y="1704279"/>
                  <a:pt x="1366744" y="1704279"/>
                </a:cubicBezTo>
                <a:cubicBezTo>
                  <a:pt x="1365307" y="1705703"/>
                  <a:pt x="1363870" y="1705703"/>
                  <a:pt x="1362432" y="1707127"/>
                </a:cubicBezTo>
                <a:cubicBezTo>
                  <a:pt x="1360995" y="1708551"/>
                  <a:pt x="1360995" y="1708551"/>
                  <a:pt x="1360995" y="1707127"/>
                </a:cubicBezTo>
                <a:cubicBezTo>
                  <a:pt x="1359557" y="1707127"/>
                  <a:pt x="1359557" y="1705703"/>
                  <a:pt x="1360995" y="1705703"/>
                </a:cubicBezTo>
                <a:cubicBezTo>
                  <a:pt x="1360995" y="1705703"/>
                  <a:pt x="1360995" y="1705703"/>
                  <a:pt x="1362432" y="1705703"/>
                </a:cubicBezTo>
                <a:cubicBezTo>
                  <a:pt x="1362432" y="1704279"/>
                  <a:pt x="1363870" y="1704279"/>
                  <a:pt x="1365307" y="1702855"/>
                </a:cubicBezTo>
                <a:cubicBezTo>
                  <a:pt x="1365307" y="1702855"/>
                  <a:pt x="1365307" y="1702855"/>
                  <a:pt x="1366744" y="1702855"/>
                </a:cubicBezTo>
                <a:cubicBezTo>
                  <a:pt x="1378243" y="1691463"/>
                  <a:pt x="1391179" y="1681495"/>
                  <a:pt x="1389741" y="1670103"/>
                </a:cubicBezTo>
                <a:cubicBezTo>
                  <a:pt x="1389741" y="1670103"/>
                  <a:pt x="1389741" y="1670103"/>
                  <a:pt x="1396928" y="1665831"/>
                </a:cubicBezTo>
                <a:cubicBezTo>
                  <a:pt x="1405552" y="1648743"/>
                  <a:pt x="1419925" y="1638775"/>
                  <a:pt x="1435736" y="1627383"/>
                </a:cubicBezTo>
                <a:cubicBezTo>
                  <a:pt x="1450109" y="1615991"/>
                  <a:pt x="1465920" y="1604599"/>
                  <a:pt x="1474544" y="1590359"/>
                </a:cubicBezTo>
                <a:cubicBezTo>
                  <a:pt x="1475981" y="1590359"/>
                  <a:pt x="1478856" y="1591783"/>
                  <a:pt x="1481730" y="1588935"/>
                </a:cubicBezTo>
                <a:cubicBezTo>
                  <a:pt x="1484605" y="1586087"/>
                  <a:pt x="1478856" y="1583239"/>
                  <a:pt x="1480293" y="1581815"/>
                </a:cubicBezTo>
                <a:cubicBezTo>
                  <a:pt x="1486042" y="1580391"/>
                  <a:pt x="1490354" y="1574695"/>
                  <a:pt x="1493229" y="1570423"/>
                </a:cubicBezTo>
                <a:cubicBezTo>
                  <a:pt x="1496103" y="1566151"/>
                  <a:pt x="1500415" y="1563303"/>
                  <a:pt x="1504728" y="1564727"/>
                </a:cubicBezTo>
                <a:cubicBezTo>
                  <a:pt x="1507602" y="1554759"/>
                  <a:pt x="1513351" y="1551911"/>
                  <a:pt x="1519101" y="1546214"/>
                </a:cubicBezTo>
                <a:cubicBezTo>
                  <a:pt x="1519101" y="1544791"/>
                  <a:pt x="1519101" y="1544791"/>
                  <a:pt x="1519101" y="1544791"/>
                </a:cubicBezTo>
                <a:cubicBezTo>
                  <a:pt x="1519101" y="1543367"/>
                  <a:pt x="1519101" y="1541943"/>
                  <a:pt x="1517663" y="1541943"/>
                </a:cubicBezTo>
                <a:cubicBezTo>
                  <a:pt x="1517663" y="1540519"/>
                  <a:pt x="1517663" y="1540519"/>
                  <a:pt x="1519101" y="1539095"/>
                </a:cubicBezTo>
                <a:cubicBezTo>
                  <a:pt x="1519101" y="1539095"/>
                  <a:pt x="1519101" y="1539095"/>
                  <a:pt x="1520538" y="1539095"/>
                </a:cubicBezTo>
                <a:cubicBezTo>
                  <a:pt x="1521975" y="1541943"/>
                  <a:pt x="1521975" y="1543367"/>
                  <a:pt x="1521975" y="1544791"/>
                </a:cubicBezTo>
                <a:cubicBezTo>
                  <a:pt x="1521975" y="1544791"/>
                  <a:pt x="1521975" y="1544791"/>
                  <a:pt x="1523413" y="1546214"/>
                </a:cubicBezTo>
                <a:cubicBezTo>
                  <a:pt x="1527724" y="1541943"/>
                  <a:pt x="1524850" y="1537671"/>
                  <a:pt x="1533474" y="1533399"/>
                </a:cubicBezTo>
                <a:cubicBezTo>
                  <a:pt x="1533474" y="1527703"/>
                  <a:pt x="1532037" y="1531975"/>
                  <a:pt x="1529162" y="1527703"/>
                </a:cubicBezTo>
                <a:cubicBezTo>
                  <a:pt x="1533474" y="1522006"/>
                  <a:pt x="1534911" y="1516311"/>
                  <a:pt x="1536348" y="1510615"/>
                </a:cubicBezTo>
                <a:cubicBezTo>
                  <a:pt x="1529162" y="1513463"/>
                  <a:pt x="1524850" y="1509191"/>
                  <a:pt x="1517663" y="1514887"/>
                </a:cubicBezTo>
                <a:cubicBezTo>
                  <a:pt x="1513351" y="1512039"/>
                  <a:pt x="1517663" y="1509191"/>
                  <a:pt x="1513351" y="1507767"/>
                </a:cubicBezTo>
                <a:cubicBezTo>
                  <a:pt x="1513351" y="1507767"/>
                  <a:pt x="1513351" y="1507767"/>
                  <a:pt x="1511914" y="1509191"/>
                </a:cubicBezTo>
                <a:cubicBezTo>
                  <a:pt x="1511914" y="1509191"/>
                  <a:pt x="1511914" y="1509191"/>
                  <a:pt x="1511914" y="1507767"/>
                </a:cubicBezTo>
                <a:cubicBezTo>
                  <a:pt x="1511914" y="1509191"/>
                  <a:pt x="1510477" y="1510615"/>
                  <a:pt x="1510477" y="1510615"/>
                </a:cubicBezTo>
                <a:cubicBezTo>
                  <a:pt x="1509039" y="1513463"/>
                  <a:pt x="1509039" y="1514887"/>
                  <a:pt x="1506165" y="1516311"/>
                </a:cubicBezTo>
                <a:cubicBezTo>
                  <a:pt x="1506165" y="1517735"/>
                  <a:pt x="1506165" y="1519158"/>
                  <a:pt x="1504728" y="1519158"/>
                </a:cubicBezTo>
                <a:cubicBezTo>
                  <a:pt x="1506165" y="1519158"/>
                  <a:pt x="1506165" y="1520582"/>
                  <a:pt x="1507602" y="1520582"/>
                </a:cubicBezTo>
                <a:cubicBezTo>
                  <a:pt x="1510477" y="1519158"/>
                  <a:pt x="1511914" y="1522006"/>
                  <a:pt x="1513351" y="1524854"/>
                </a:cubicBezTo>
                <a:cubicBezTo>
                  <a:pt x="1513351" y="1524854"/>
                  <a:pt x="1513351" y="1526278"/>
                  <a:pt x="1513351" y="1526278"/>
                </a:cubicBezTo>
                <a:cubicBezTo>
                  <a:pt x="1514789" y="1527703"/>
                  <a:pt x="1514789" y="1527703"/>
                  <a:pt x="1514789" y="1529127"/>
                </a:cubicBezTo>
                <a:cubicBezTo>
                  <a:pt x="1513351" y="1530551"/>
                  <a:pt x="1510477" y="1531975"/>
                  <a:pt x="1509039" y="1531975"/>
                </a:cubicBezTo>
                <a:cubicBezTo>
                  <a:pt x="1503290" y="1539095"/>
                  <a:pt x="1498978" y="1543367"/>
                  <a:pt x="1488917" y="1544791"/>
                </a:cubicBezTo>
                <a:cubicBezTo>
                  <a:pt x="1488917" y="1546214"/>
                  <a:pt x="1490354" y="1547638"/>
                  <a:pt x="1490354" y="1549062"/>
                </a:cubicBezTo>
                <a:cubicBezTo>
                  <a:pt x="1478856" y="1557607"/>
                  <a:pt x="1483167" y="1559031"/>
                  <a:pt x="1477418" y="1567575"/>
                </a:cubicBezTo>
                <a:cubicBezTo>
                  <a:pt x="1477418" y="1567575"/>
                  <a:pt x="1477418" y="1567575"/>
                  <a:pt x="1473106" y="1563303"/>
                </a:cubicBezTo>
                <a:cubicBezTo>
                  <a:pt x="1460170" y="1573271"/>
                  <a:pt x="1457296" y="1581815"/>
                  <a:pt x="1464482" y="1591783"/>
                </a:cubicBezTo>
                <a:cubicBezTo>
                  <a:pt x="1447234" y="1601751"/>
                  <a:pt x="1427112" y="1617415"/>
                  <a:pt x="1406989" y="1631655"/>
                </a:cubicBezTo>
                <a:cubicBezTo>
                  <a:pt x="1404115" y="1633079"/>
                  <a:pt x="1402677" y="1640199"/>
                  <a:pt x="1399803" y="1645895"/>
                </a:cubicBezTo>
                <a:cubicBezTo>
                  <a:pt x="1385429" y="1653015"/>
                  <a:pt x="1366744" y="1665831"/>
                  <a:pt x="1350933" y="1677223"/>
                </a:cubicBezTo>
                <a:cubicBezTo>
                  <a:pt x="1352371" y="1678647"/>
                  <a:pt x="1355245" y="1677223"/>
                  <a:pt x="1358120" y="1675799"/>
                </a:cubicBezTo>
                <a:cubicBezTo>
                  <a:pt x="1356683" y="1680071"/>
                  <a:pt x="1356683" y="1682919"/>
                  <a:pt x="1349496" y="1682919"/>
                </a:cubicBezTo>
                <a:cubicBezTo>
                  <a:pt x="1349496" y="1684343"/>
                  <a:pt x="1349496" y="1684343"/>
                  <a:pt x="1349496" y="1685767"/>
                </a:cubicBezTo>
                <a:cubicBezTo>
                  <a:pt x="1348059" y="1687191"/>
                  <a:pt x="1348059" y="1687191"/>
                  <a:pt x="1348059" y="1688615"/>
                </a:cubicBezTo>
                <a:cubicBezTo>
                  <a:pt x="1353808" y="1690039"/>
                  <a:pt x="1356683" y="1694311"/>
                  <a:pt x="1352371" y="1700007"/>
                </a:cubicBezTo>
                <a:cubicBezTo>
                  <a:pt x="1352371" y="1700007"/>
                  <a:pt x="1352371" y="1700007"/>
                  <a:pt x="1350933" y="1700007"/>
                </a:cubicBezTo>
                <a:cubicBezTo>
                  <a:pt x="1352371" y="1701431"/>
                  <a:pt x="1352371" y="1701431"/>
                  <a:pt x="1353808" y="1702855"/>
                </a:cubicBezTo>
                <a:cubicBezTo>
                  <a:pt x="1353808" y="1704279"/>
                  <a:pt x="1353808" y="1704279"/>
                  <a:pt x="1353808" y="1705703"/>
                </a:cubicBezTo>
                <a:cubicBezTo>
                  <a:pt x="1352371" y="1705703"/>
                  <a:pt x="1352371" y="1705703"/>
                  <a:pt x="1352371" y="1704279"/>
                </a:cubicBezTo>
                <a:cubicBezTo>
                  <a:pt x="1352371" y="1704279"/>
                  <a:pt x="1352371" y="1704279"/>
                  <a:pt x="1350933" y="1704279"/>
                </a:cubicBezTo>
                <a:cubicBezTo>
                  <a:pt x="1350933" y="1704279"/>
                  <a:pt x="1350933" y="1702855"/>
                  <a:pt x="1349496" y="1702855"/>
                </a:cubicBezTo>
                <a:cubicBezTo>
                  <a:pt x="1340872" y="1705703"/>
                  <a:pt x="1333686" y="1709975"/>
                  <a:pt x="1325062" y="1714247"/>
                </a:cubicBezTo>
                <a:cubicBezTo>
                  <a:pt x="1317875" y="1718519"/>
                  <a:pt x="1312126" y="1722791"/>
                  <a:pt x="1306376" y="1724215"/>
                </a:cubicBezTo>
                <a:cubicBezTo>
                  <a:pt x="1304939" y="1725639"/>
                  <a:pt x="1302065" y="1725639"/>
                  <a:pt x="1300627" y="1727063"/>
                </a:cubicBezTo>
                <a:cubicBezTo>
                  <a:pt x="1292003" y="1729911"/>
                  <a:pt x="1287691" y="1734183"/>
                  <a:pt x="1281942" y="1738455"/>
                </a:cubicBezTo>
                <a:cubicBezTo>
                  <a:pt x="1286254" y="1741303"/>
                  <a:pt x="1296315" y="1731335"/>
                  <a:pt x="1297753" y="1737031"/>
                </a:cubicBezTo>
                <a:cubicBezTo>
                  <a:pt x="1294878" y="1745575"/>
                  <a:pt x="1286254" y="1751271"/>
                  <a:pt x="1276192" y="1755543"/>
                </a:cubicBezTo>
                <a:cubicBezTo>
                  <a:pt x="1266131" y="1759815"/>
                  <a:pt x="1256070" y="1762663"/>
                  <a:pt x="1247446" y="1766935"/>
                </a:cubicBezTo>
                <a:cubicBezTo>
                  <a:pt x="1246008" y="1768359"/>
                  <a:pt x="1246008" y="1768359"/>
                  <a:pt x="1244571" y="1769783"/>
                </a:cubicBezTo>
                <a:cubicBezTo>
                  <a:pt x="1244571" y="1769783"/>
                  <a:pt x="1244571" y="1769783"/>
                  <a:pt x="1243134" y="1771207"/>
                </a:cubicBezTo>
                <a:cubicBezTo>
                  <a:pt x="1241697" y="1772631"/>
                  <a:pt x="1240259" y="1772631"/>
                  <a:pt x="1238822" y="1771207"/>
                </a:cubicBezTo>
                <a:cubicBezTo>
                  <a:pt x="1237385" y="1771207"/>
                  <a:pt x="1237385" y="1769783"/>
                  <a:pt x="1238822" y="1768359"/>
                </a:cubicBezTo>
                <a:cubicBezTo>
                  <a:pt x="1238822" y="1768359"/>
                  <a:pt x="1238822" y="1768359"/>
                  <a:pt x="1240259" y="1766935"/>
                </a:cubicBezTo>
                <a:cubicBezTo>
                  <a:pt x="1240259" y="1766935"/>
                  <a:pt x="1241697" y="1765511"/>
                  <a:pt x="1241697" y="1765511"/>
                </a:cubicBezTo>
                <a:cubicBezTo>
                  <a:pt x="1240259" y="1761239"/>
                  <a:pt x="1248883" y="1761239"/>
                  <a:pt x="1248883" y="1756967"/>
                </a:cubicBezTo>
                <a:cubicBezTo>
                  <a:pt x="1247446" y="1755543"/>
                  <a:pt x="1244571" y="1755543"/>
                  <a:pt x="1243134" y="1754119"/>
                </a:cubicBezTo>
                <a:cubicBezTo>
                  <a:pt x="1233073" y="1756967"/>
                  <a:pt x="1228761" y="1761239"/>
                  <a:pt x="1224449" y="1765511"/>
                </a:cubicBezTo>
                <a:cubicBezTo>
                  <a:pt x="1224449" y="1765511"/>
                  <a:pt x="1224449" y="1766935"/>
                  <a:pt x="1224449" y="1766935"/>
                </a:cubicBezTo>
                <a:cubicBezTo>
                  <a:pt x="1224449" y="1766935"/>
                  <a:pt x="1224449" y="1766935"/>
                  <a:pt x="1224449" y="1768359"/>
                </a:cubicBezTo>
                <a:cubicBezTo>
                  <a:pt x="1225886" y="1769783"/>
                  <a:pt x="1224449" y="1771207"/>
                  <a:pt x="1223012" y="1771207"/>
                </a:cubicBezTo>
                <a:cubicBezTo>
                  <a:pt x="1220137" y="1772631"/>
                  <a:pt x="1218699" y="1771207"/>
                  <a:pt x="1218699" y="1769783"/>
                </a:cubicBezTo>
                <a:cubicBezTo>
                  <a:pt x="1218699" y="1769783"/>
                  <a:pt x="1218699" y="1769783"/>
                  <a:pt x="1218699" y="1768359"/>
                </a:cubicBezTo>
                <a:cubicBezTo>
                  <a:pt x="1218699" y="1768359"/>
                  <a:pt x="1217262" y="1766935"/>
                  <a:pt x="1217262" y="1765511"/>
                </a:cubicBezTo>
                <a:lnTo>
                  <a:pt x="1217262" y="1764087"/>
                </a:lnTo>
                <a:cubicBezTo>
                  <a:pt x="1215825" y="1764087"/>
                  <a:pt x="1215825" y="1764087"/>
                  <a:pt x="1215825" y="1764087"/>
                </a:cubicBezTo>
                <a:cubicBezTo>
                  <a:pt x="1214387" y="1764087"/>
                  <a:pt x="1214387" y="1765511"/>
                  <a:pt x="1212950" y="1765511"/>
                </a:cubicBezTo>
                <a:cubicBezTo>
                  <a:pt x="1211513" y="1766935"/>
                  <a:pt x="1210075" y="1766935"/>
                  <a:pt x="1208638" y="1765511"/>
                </a:cubicBezTo>
                <a:cubicBezTo>
                  <a:pt x="1208638" y="1765511"/>
                  <a:pt x="1208638" y="1764087"/>
                  <a:pt x="1210075" y="1762663"/>
                </a:cubicBezTo>
                <a:cubicBezTo>
                  <a:pt x="1211513" y="1761239"/>
                  <a:pt x="1212950" y="1761239"/>
                  <a:pt x="1214387" y="1759815"/>
                </a:cubicBezTo>
                <a:cubicBezTo>
                  <a:pt x="1217262" y="1755543"/>
                  <a:pt x="1221574" y="1749847"/>
                  <a:pt x="1227323" y="1746999"/>
                </a:cubicBezTo>
                <a:cubicBezTo>
                  <a:pt x="1227323" y="1745575"/>
                  <a:pt x="1227323" y="1745575"/>
                  <a:pt x="1227323" y="1745575"/>
                </a:cubicBezTo>
                <a:cubicBezTo>
                  <a:pt x="1227323" y="1745575"/>
                  <a:pt x="1225886" y="1745575"/>
                  <a:pt x="1225886" y="1745575"/>
                </a:cubicBezTo>
                <a:cubicBezTo>
                  <a:pt x="1225886" y="1745575"/>
                  <a:pt x="1224449" y="1745575"/>
                  <a:pt x="1224449" y="1745575"/>
                </a:cubicBezTo>
                <a:cubicBezTo>
                  <a:pt x="1221574" y="1748423"/>
                  <a:pt x="1217262" y="1749847"/>
                  <a:pt x="1214387" y="1751271"/>
                </a:cubicBezTo>
                <a:cubicBezTo>
                  <a:pt x="1212950" y="1751271"/>
                  <a:pt x="1210075" y="1752695"/>
                  <a:pt x="1208638" y="1754119"/>
                </a:cubicBezTo>
                <a:cubicBezTo>
                  <a:pt x="1207201" y="1754119"/>
                  <a:pt x="1205763" y="1754119"/>
                  <a:pt x="1205763" y="1752695"/>
                </a:cubicBezTo>
                <a:cubicBezTo>
                  <a:pt x="1205763" y="1752695"/>
                  <a:pt x="1205763" y="1751271"/>
                  <a:pt x="1205763" y="1751271"/>
                </a:cubicBezTo>
                <a:cubicBezTo>
                  <a:pt x="1208638" y="1749847"/>
                  <a:pt x="1211513" y="1748423"/>
                  <a:pt x="1212950" y="1748423"/>
                </a:cubicBezTo>
                <a:cubicBezTo>
                  <a:pt x="1215825" y="1746999"/>
                  <a:pt x="1218699" y="1745575"/>
                  <a:pt x="1220137" y="1744151"/>
                </a:cubicBezTo>
                <a:cubicBezTo>
                  <a:pt x="1218699" y="1744151"/>
                  <a:pt x="1215825" y="1744151"/>
                  <a:pt x="1215825" y="1742727"/>
                </a:cubicBezTo>
                <a:cubicBezTo>
                  <a:pt x="1200014" y="1745575"/>
                  <a:pt x="1185641" y="1754119"/>
                  <a:pt x="1187078" y="1761239"/>
                </a:cubicBezTo>
                <a:cubicBezTo>
                  <a:pt x="1185641" y="1764087"/>
                  <a:pt x="1182766" y="1762663"/>
                  <a:pt x="1179892" y="1762663"/>
                </a:cubicBezTo>
                <a:cubicBezTo>
                  <a:pt x="1179892" y="1764087"/>
                  <a:pt x="1178454" y="1765511"/>
                  <a:pt x="1177017" y="1766935"/>
                </a:cubicBezTo>
                <a:cubicBezTo>
                  <a:pt x="1177017" y="1766935"/>
                  <a:pt x="1177017" y="1766935"/>
                  <a:pt x="1177017" y="1768359"/>
                </a:cubicBezTo>
                <a:cubicBezTo>
                  <a:pt x="1178454" y="1766935"/>
                  <a:pt x="1179892" y="1766935"/>
                  <a:pt x="1181329" y="1766935"/>
                </a:cubicBezTo>
                <a:cubicBezTo>
                  <a:pt x="1182766" y="1765511"/>
                  <a:pt x="1184204" y="1765511"/>
                  <a:pt x="1185641" y="1766935"/>
                </a:cubicBezTo>
                <a:cubicBezTo>
                  <a:pt x="1187078" y="1766935"/>
                  <a:pt x="1187078" y="1766935"/>
                  <a:pt x="1185641" y="1768359"/>
                </a:cubicBezTo>
                <a:cubicBezTo>
                  <a:pt x="1185641" y="1768359"/>
                  <a:pt x="1184204" y="1768359"/>
                  <a:pt x="1184204" y="1768359"/>
                </a:cubicBezTo>
                <a:cubicBezTo>
                  <a:pt x="1182766" y="1768359"/>
                  <a:pt x="1182766" y="1768359"/>
                  <a:pt x="1181329" y="1768359"/>
                </a:cubicBezTo>
                <a:cubicBezTo>
                  <a:pt x="1185641" y="1771207"/>
                  <a:pt x="1172705" y="1778327"/>
                  <a:pt x="1168393" y="1776903"/>
                </a:cubicBezTo>
                <a:cubicBezTo>
                  <a:pt x="1168393" y="1776903"/>
                  <a:pt x="1168393" y="1776903"/>
                  <a:pt x="1168393" y="1775479"/>
                </a:cubicBezTo>
                <a:cubicBezTo>
                  <a:pt x="1164081" y="1778327"/>
                  <a:pt x="1158332" y="1779751"/>
                  <a:pt x="1154020" y="1778327"/>
                </a:cubicBezTo>
                <a:cubicBezTo>
                  <a:pt x="1142521" y="1784023"/>
                  <a:pt x="1128148" y="1789719"/>
                  <a:pt x="1116649" y="1791143"/>
                </a:cubicBezTo>
                <a:cubicBezTo>
                  <a:pt x="1115212" y="1791143"/>
                  <a:pt x="1113775" y="1789719"/>
                  <a:pt x="1113775" y="1788295"/>
                </a:cubicBezTo>
                <a:cubicBezTo>
                  <a:pt x="1113775" y="1786871"/>
                  <a:pt x="1115212" y="1785447"/>
                  <a:pt x="1116649" y="1785447"/>
                </a:cubicBezTo>
                <a:cubicBezTo>
                  <a:pt x="1128148" y="1785447"/>
                  <a:pt x="1141084" y="1779751"/>
                  <a:pt x="1151145" y="1772631"/>
                </a:cubicBezTo>
                <a:cubicBezTo>
                  <a:pt x="1151145" y="1772631"/>
                  <a:pt x="1151145" y="1772631"/>
                  <a:pt x="1154020" y="1771207"/>
                </a:cubicBezTo>
                <a:cubicBezTo>
                  <a:pt x="1154020" y="1771207"/>
                  <a:pt x="1154020" y="1771207"/>
                  <a:pt x="1155457" y="1772631"/>
                </a:cubicBezTo>
                <a:cubicBezTo>
                  <a:pt x="1158332" y="1774055"/>
                  <a:pt x="1162644" y="1774055"/>
                  <a:pt x="1165518" y="1772631"/>
                </a:cubicBezTo>
                <a:cubicBezTo>
                  <a:pt x="1159769" y="1769783"/>
                  <a:pt x="1169830" y="1766935"/>
                  <a:pt x="1174142" y="1765511"/>
                </a:cubicBezTo>
                <a:cubicBezTo>
                  <a:pt x="1175580" y="1765511"/>
                  <a:pt x="1175580" y="1764087"/>
                  <a:pt x="1175580" y="1764087"/>
                </a:cubicBezTo>
                <a:cubicBezTo>
                  <a:pt x="1174142" y="1759815"/>
                  <a:pt x="1168393" y="1761239"/>
                  <a:pt x="1161207" y="1764087"/>
                </a:cubicBezTo>
                <a:cubicBezTo>
                  <a:pt x="1155457" y="1765511"/>
                  <a:pt x="1149708" y="1769783"/>
                  <a:pt x="1145396" y="1771207"/>
                </a:cubicBezTo>
                <a:cubicBezTo>
                  <a:pt x="1133897" y="1768359"/>
                  <a:pt x="1126711" y="1771207"/>
                  <a:pt x="1109463" y="1772631"/>
                </a:cubicBezTo>
                <a:cubicBezTo>
                  <a:pt x="1115212" y="1768359"/>
                  <a:pt x="1108025" y="1768359"/>
                  <a:pt x="1102276" y="1771207"/>
                </a:cubicBezTo>
                <a:cubicBezTo>
                  <a:pt x="1099401" y="1774055"/>
                  <a:pt x="1095089" y="1776903"/>
                  <a:pt x="1092215" y="1779751"/>
                </a:cubicBezTo>
                <a:cubicBezTo>
                  <a:pt x="1087903" y="1781175"/>
                  <a:pt x="1083591" y="1782599"/>
                  <a:pt x="1082154" y="1785447"/>
                </a:cubicBezTo>
                <a:cubicBezTo>
                  <a:pt x="1082154" y="1785447"/>
                  <a:pt x="1082154" y="1785447"/>
                  <a:pt x="1082154" y="1786871"/>
                </a:cubicBezTo>
                <a:cubicBezTo>
                  <a:pt x="1080716" y="1786871"/>
                  <a:pt x="1077841" y="1788295"/>
                  <a:pt x="1074967" y="1788295"/>
                </a:cubicBezTo>
                <a:cubicBezTo>
                  <a:pt x="1074967" y="1788295"/>
                  <a:pt x="1074967" y="1788295"/>
                  <a:pt x="1073530" y="1788295"/>
                </a:cubicBezTo>
                <a:cubicBezTo>
                  <a:pt x="1073530" y="1785447"/>
                  <a:pt x="1072092" y="1784023"/>
                  <a:pt x="1067780" y="1782599"/>
                </a:cubicBezTo>
                <a:cubicBezTo>
                  <a:pt x="1067780" y="1782599"/>
                  <a:pt x="1067780" y="1782599"/>
                  <a:pt x="1067780" y="1781175"/>
                </a:cubicBezTo>
                <a:cubicBezTo>
                  <a:pt x="1067780" y="1781175"/>
                  <a:pt x="1067780" y="1779751"/>
                  <a:pt x="1067780" y="1779751"/>
                </a:cubicBezTo>
                <a:cubicBezTo>
                  <a:pt x="1067780" y="1779751"/>
                  <a:pt x="1067780" y="1779751"/>
                  <a:pt x="1066343" y="1778327"/>
                </a:cubicBezTo>
                <a:cubicBezTo>
                  <a:pt x="1066343" y="1778327"/>
                  <a:pt x="1067780" y="1776903"/>
                  <a:pt x="1067780" y="1776903"/>
                </a:cubicBezTo>
                <a:cubicBezTo>
                  <a:pt x="1059156" y="1779751"/>
                  <a:pt x="1050532" y="1781175"/>
                  <a:pt x="1041908" y="1779751"/>
                </a:cubicBezTo>
                <a:cubicBezTo>
                  <a:pt x="1033284" y="1779751"/>
                  <a:pt x="1026098" y="1778327"/>
                  <a:pt x="1023223" y="1775479"/>
                </a:cubicBezTo>
                <a:cubicBezTo>
                  <a:pt x="1020349" y="1776903"/>
                  <a:pt x="1017474" y="1778327"/>
                  <a:pt x="1014599" y="1779751"/>
                </a:cubicBezTo>
                <a:cubicBezTo>
                  <a:pt x="1010287" y="1784023"/>
                  <a:pt x="1003100" y="1788295"/>
                  <a:pt x="995914" y="1792567"/>
                </a:cubicBezTo>
                <a:cubicBezTo>
                  <a:pt x="987290" y="1798263"/>
                  <a:pt x="978666" y="1802535"/>
                  <a:pt x="968605" y="1803959"/>
                </a:cubicBezTo>
                <a:cubicBezTo>
                  <a:pt x="967167" y="1803959"/>
                  <a:pt x="964293" y="1803959"/>
                  <a:pt x="959981" y="1805383"/>
                </a:cubicBezTo>
                <a:cubicBezTo>
                  <a:pt x="962855" y="1805383"/>
                  <a:pt x="965730" y="1805383"/>
                  <a:pt x="968605" y="1805383"/>
                </a:cubicBezTo>
                <a:cubicBezTo>
                  <a:pt x="977229" y="1805383"/>
                  <a:pt x="985853" y="1803959"/>
                  <a:pt x="991602" y="1803959"/>
                </a:cubicBezTo>
                <a:cubicBezTo>
                  <a:pt x="990165" y="1803959"/>
                  <a:pt x="1000226" y="1799687"/>
                  <a:pt x="1001663" y="1801111"/>
                </a:cubicBezTo>
                <a:cubicBezTo>
                  <a:pt x="1001663" y="1799687"/>
                  <a:pt x="1000226" y="1799687"/>
                  <a:pt x="1000226" y="1798263"/>
                </a:cubicBezTo>
                <a:cubicBezTo>
                  <a:pt x="998789" y="1798263"/>
                  <a:pt x="998789" y="1798263"/>
                  <a:pt x="997351" y="1798263"/>
                </a:cubicBezTo>
                <a:cubicBezTo>
                  <a:pt x="997351" y="1798263"/>
                  <a:pt x="997351" y="1798263"/>
                  <a:pt x="995914" y="1798263"/>
                </a:cubicBezTo>
                <a:cubicBezTo>
                  <a:pt x="995914" y="1798263"/>
                  <a:pt x="994476" y="1796839"/>
                  <a:pt x="994476" y="1796839"/>
                </a:cubicBezTo>
                <a:cubicBezTo>
                  <a:pt x="994476" y="1795415"/>
                  <a:pt x="995914" y="1795415"/>
                  <a:pt x="995914" y="1795415"/>
                </a:cubicBezTo>
                <a:cubicBezTo>
                  <a:pt x="995914" y="1795415"/>
                  <a:pt x="995914" y="1795415"/>
                  <a:pt x="997351" y="1795415"/>
                </a:cubicBezTo>
                <a:cubicBezTo>
                  <a:pt x="997351" y="1795415"/>
                  <a:pt x="997351" y="1795415"/>
                  <a:pt x="998789" y="1795415"/>
                </a:cubicBezTo>
                <a:cubicBezTo>
                  <a:pt x="998789" y="1795415"/>
                  <a:pt x="1000226" y="1795415"/>
                  <a:pt x="1001663" y="1795415"/>
                </a:cubicBezTo>
                <a:cubicBezTo>
                  <a:pt x="1001663" y="1795415"/>
                  <a:pt x="1001663" y="1795415"/>
                  <a:pt x="1001663" y="1793991"/>
                </a:cubicBezTo>
                <a:cubicBezTo>
                  <a:pt x="1005975" y="1791143"/>
                  <a:pt x="1008850" y="1791143"/>
                  <a:pt x="1014599" y="1792567"/>
                </a:cubicBezTo>
                <a:cubicBezTo>
                  <a:pt x="1017474" y="1793991"/>
                  <a:pt x="1017474" y="1795415"/>
                  <a:pt x="1013162" y="1796839"/>
                </a:cubicBezTo>
                <a:cubicBezTo>
                  <a:pt x="1016037" y="1798263"/>
                  <a:pt x="1021786" y="1799687"/>
                  <a:pt x="1027535" y="1798263"/>
                </a:cubicBezTo>
                <a:cubicBezTo>
                  <a:pt x="1027535" y="1799687"/>
                  <a:pt x="1026098" y="1801111"/>
                  <a:pt x="1026098" y="1802535"/>
                </a:cubicBezTo>
                <a:cubicBezTo>
                  <a:pt x="1027535" y="1802535"/>
                  <a:pt x="1027535" y="1802535"/>
                  <a:pt x="1030410" y="1802535"/>
                </a:cubicBezTo>
                <a:cubicBezTo>
                  <a:pt x="1031847" y="1801111"/>
                  <a:pt x="1034722" y="1801111"/>
                  <a:pt x="1036159" y="1802535"/>
                </a:cubicBezTo>
                <a:cubicBezTo>
                  <a:pt x="1037596" y="1802535"/>
                  <a:pt x="1037596" y="1802535"/>
                  <a:pt x="1037596" y="1803959"/>
                </a:cubicBezTo>
                <a:cubicBezTo>
                  <a:pt x="1036159" y="1803959"/>
                  <a:pt x="1036159" y="1803959"/>
                  <a:pt x="1034722" y="1803959"/>
                </a:cubicBezTo>
                <a:cubicBezTo>
                  <a:pt x="1033284" y="1803959"/>
                  <a:pt x="1031847" y="1803959"/>
                  <a:pt x="1030410" y="1803959"/>
                </a:cubicBezTo>
                <a:cubicBezTo>
                  <a:pt x="1028972" y="1805383"/>
                  <a:pt x="1026098" y="1805383"/>
                  <a:pt x="1024660" y="1805383"/>
                </a:cubicBezTo>
                <a:cubicBezTo>
                  <a:pt x="1028972" y="1808231"/>
                  <a:pt x="1030410" y="1813928"/>
                  <a:pt x="1024660" y="1818199"/>
                </a:cubicBezTo>
                <a:cubicBezTo>
                  <a:pt x="1024660" y="1819623"/>
                  <a:pt x="1024660" y="1819623"/>
                  <a:pt x="1026098" y="1821047"/>
                </a:cubicBezTo>
                <a:cubicBezTo>
                  <a:pt x="1027535" y="1821047"/>
                  <a:pt x="1030410" y="1821047"/>
                  <a:pt x="1034722" y="1821047"/>
                </a:cubicBezTo>
                <a:cubicBezTo>
                  <a:pt x="1036159" y="1821047"/>
                  <a:pt x="1039034" y="1821047"/>
                  <a:pt x="1040471" y="1821047"/>
                </a:cubicBezTo>
                <a:cubicBezTo>
                  <a:pt x="1041908" y="1819623"/>
                  <a:pt x="1041908" y="1819623"/>
                  <a:pt x="1041908" y="1819623"/>
                </a:cubicBezTo>
                <a:cubicBezTo>
                  <a:pt x="1043346" y="1819623"/>
                  <a:pt x="1043346" y="1819623"/>
                  <a:pt x="1043346" y="1819623"/>
                </a:cubicBezTo>
                <a:cubicBezTo>
                  <a:pt x="1043346" y="1819623"/>
                  <a:pt x="1044783" y="1819623"/>
                  <a:pt x="1044783" y="1819623"/>
                </a:cubicBezTo>
                <a:cubicBezTo>
                  <a:pt x="1046220" y="1819623"/>
                  <a:pt x="1046220" y="1819623"/>
                  <a:pt x="1047658" y="1818199"/>
                </a:cubicBezTo>
                <a:cubicBezTo>
                  <a:pt x="1047658" y="1818199"/>
                  <a:pt x="1047658" y="1818199"/>
                  <a:pt x="1049095" y="1818199"/>
                </a:cubicBezTo>
                <a:cubicBezTo>
                  <a:pt x="1050532" y="1818199"/>
                  <a:pt x="1050532" y="1818199"/>
                  <a:pt x="1050532" y="1819623"/>
                </a:cubicBezTo>
                <a:cubicBezTo>
                  <a:pt x="1049095" y="1821047"/>
                  <a:pt x="1047658" y="1821047"/>
                  <a:pt x="1046220" y="1822471"/>
                </a:cubicBezTo>
                <a:cubicBezTo>
                  <a:pt x="1046220" y="1822471"/>
                  <a:pt x="1046220" y="1822471"/>
                  <a:pt x="1044783" y="1822471"/>
                </a:cubicBezTo>
                <a:cubicBezTo>
                  <a:pt x="1044783" y="1823895"/>
                  <a:pt x="1043346" y="1825319"/>
                  <a:pt x="1043346" y="1826743"/>
                </a:cubicBezTo>
                <a:cubicBezTo>
                  <a:pt x="1041908" y="1826743"/>
                  <a:pt x="1041908" y="1826743"/>
                  <a:pt x="1041908" y="1828167"/>
                </a:cubicBezTo>
                <a:cubicBezTo>
                  <a:pt x="1040471" y="1828167"/>
                  <a:pt x="1039034" y="1829591"/>
                  <a:pt x="1037596" y="1828167"/>
                </a:cubicBezTo>
                <a:cubicBezTo>
                  <a:pt x="1036159" y="1828167"/>
                  <a:pt x="1036159" y="1826743"/>
                  <a:pt x="1036159" y="1825319"/>
                </a:cubicBezTo>
                <a:cubicBezTo>
                  <a:pt x="1037596" y="1825319"/>
                  <a:pt x="1037596" y="1825319"/>
                  <a:pt x="1037596" y="1823895"/>
                </a:cubicBezTo>
                <a:cubicBezTo>
                  <a:pt x="1039034" y="1823895"/>
                  <a:pt x="1039034" y="1823895"/>
                  <a:pt x="1039034" y="1822471"/>
                </a:cubicBezTo>
                <a:cubicBezTo>
                  <a:pt x="1037596" y="1822471"/>
                  <a:pt x="1036159" y="1822471"/>
                  <a:pt x="1034722" y="1822471"/>
                </a:cubicBezTo>
                <a:cubicBezTo>
                  <a:pt x="1030410" y="1823895"/>
                  <a:pt x="1026098" y="1823895"/>
                  <a:pt x="1023223" y="1822471"/>
                </a:cubicBezTo>
                <a:cubicBezTo>
                  <a:pt x="1021786" y="1821047"/>
                  <a:pt x="1021786" y="1819623"/>
                  <a:pt x="1021786" y="1818199"/>
                </a:cubicBezTo>
                <a:cubicBezTo>
                  <a:pt x="1021786" y="1818199"/>
                  <a:pt x="1021786" y="1818199"/>
                  <a:pt x="1013162" y="1818199"/>
                </a:cubicBezTo>
                <a:cubicBezTo>
                  <a:pt x="1014599" y="1816776"/>
                  <a:pt x="1016037" y="1816776"/>
                  <a:pt x="1018911" y="1815352"/>
                </a:cubicBezTo>
                <a:cubicBezTo>
                  <a:pt x="1017474" y="1813928"/>
                  <a:pt x="1016037" y="1812503"/>
                  <a:pt x="1014599" y="1812503"/>
                </a:cubicBezTo>
                <a:cubicBezTo>
                  <a:pt x="1010287" y="1818199"/>
                  <a:pt x="995914" y="1816776"/>
                  <a:pt x="997351" y="1826743"/>
                </a:cubicBezTo>
                <a:cubicBezTo>
                  <a:pt x="987290" y="1825319"/>
                  <a:pt x="982978" y="1819623"/>
                  <a:pt x="981541" y="1815352"/>
                </a:cubicBezTo>
                <a:cubicBezTo>
                  <a:pt x="972917" y="1816776"/>
                  <a:pt x="965730" y="1816776"/>
                  <a:pt x="955669" y="1819623"/>
                </a:cubicBezTo>
                <a:cubicBezTo>
                  <a:pt x="949920" y="1818199"/>
                  <a:pt x="951357" y="1812503"/>
                  <a:pt x="947045" y="1808231"/>
                </a:cubicBezTo>
                <a:cubicBezTo>
                  <a:pt x="947045" y="1808231"/>
                  <a:pt x="945608" y="1808231"/>
                  <a:pt x="942733" y="1809655"/>
                </a:cubicBezTo>
                <a:cubicBezTo>
                  <a:pt x="941296" y="1809655"/>
                  <a:pt x="938421" y="1811079"/>
                  <a:pt x="935546" y="1811079"/>
                </a:cubicBezTo>
                <a:cubicBezTo>
                  <a:pt x="934109" y="1811079"/>
                  <a:pt x="934109" y="1809655"/>
                  <a:pt x="934109" y="1809655"/>
                </a:cubicBezTo>
                <a:cubicBezTo>
                  <a:pt x="934109" y="1808231"/>
                  <a:pt x="935546" y="1808231"/>
                  <a:pt x="935546" y="1808231"/>
                </a:cubicBezTo>
                <a:cubicBezTo>
                  <a:pt x="936983" y="1808231"/>
                  <a:pt x="939858" y="1806807"/>
                  <a:pt x="941296" y="1806807"/>
                </a:cubicBezTo>
                <a:cubicBezTo>
                  <a:pt x="941296" y="1806807"/>
                  <a:pt x="942733" y="1805383"/>
                  <a:pt x="942733" y="1805383"/>
                </a:cubicBezTo>
                <a:cubicBezTo>
                  <a:pt x="936983" y="1805383"/>
                  <a:pt x="931234" y="1802535"/>
                  <a:pt x="928359" y="1798263"/>
                </a:cubicBezTo>
                <a:cubicBezTo>
                  <a:pt x="924047" y="1798263"/>
                  <a:pt x="929797" y="1802535"/>
                  <a:pt x="928359" y="1806807"/>
                </a:cubicBezTo>
                <a:cubicBezTo>
                  <a:pt x="919736" y="1806807"/>
                  <a:pt x="915424" y="1803959"/>
                  <a:pt x="909674" y="1801111"/>
                </a:cubicBezTo>
                <a:cubicBezTo>
                  <a:pt x="908237" y="1801111"/>
                  <a:pt x="905362" y="1801111"/>
                  <a:pt x="902488" y="1801111"/>
                </a:cubicBezTo>
                <a:cubicBezTo>
                  <a:pt x="901050" y="1801111"/>
                  <a:pt x="901050" y="1801111"/>
                  <a:pt x="901050" y="1799687"/>
                </a:cubicBezTo>
                <a:cubicBezTo>
                  <a:pt x="901050" y="1799687"/>
                  <a:pt x="902488" y="1799687"/>
                  <a:pt x="902488" y="1799687"/>
                </a:cubicBezTo>
                <a:cubicBezTo>
                  <a:pt x="905362" y="1799687"/>
                  <a:pt x="906800" y="1799687"/>
                  <a:pt x="908237" y="1799687"/>
                </a:cubicBezTo>
                <a:cubicBezTo>
                  <a:pt x="909674" y="1798263"/>
                  <a:pt x="911112" y="1796839"/>
                  <a:pt x="913986" y="1796839"/>
                </a:cubicBezTo>
                <a:cubicBezTo>
                  <a:pt x="912549" y="1793991"/>
                  <a:pt x="896738" y="1793991"/>
                  <a:pt x="898176" y="1796839"/>
                </a:cubicBezTo>
                <a:cubicBezTo>
                  <a:pt x="895301" y="1796839"/>
                  <a:pt x="896738" y="1793991"/>
                  <a:pt x="895301" y="1792567"/>
                </a:cubicBezTo>
                <a:cubicBezTo>
                  <a:pt x="888114" y="1793991"/>
                  <a:pt x="883802" y="1796839"/>
                  <a:pt x="880928" y="1803959"/>
                </a:cubicBezTo>
                <a:cubicBezTo>
                  <a:pt x="876616" y="1802535"/>
                  <a:pt x="872304" y="1802535"/>
                  <a:pt x="867992" y="1802535"/>
                </a:cubicBezTo>
                <a:cubicBezTo>
                  <a:pt x="867992" y="1798263"/>
                  <a:pt x="863680" y="1793991"/>
                  <a:pt x="859368" y="1792567"/>
                </a:cubicBezTo>
                <a:cubicBezTo>
                  <a:pt x="855056" y="1789719"/>
                  <a:pt x="852181" y="1791143"/>
                  <a:pt x="853618" y="1796839"/>
                </a:cubicBezTo>
                <a:cubicBezTo>
                  <a:pt x="853618" y="1796839"/>
                  <a:pt x="853618" y="1796839"/>
                  <a:pt x="859368" y="1796839"/>
                </a:cubicBezTo>
                <a:cubicBezTo>
                  <a:pt x="859368" y="1798263"/>
                  <a:pt x="860805" y="1798263"/>
                  <a:pt x="860805" y="1798263"/>
                </a:cubicBezTo>
                <a:cubicBezTo>
                  <a:pt x="860805" y="1799687"/>
                  <a:pt x="859368" y="1799687"/>
                  <a:pt x="859368" y="1799687"/>
                </a:cubicBezTo>
                <a:cubicBezTo>
                  <a:pt x="859368" y="1799687"/>
                  <a:pt x="859368" y="1799687"/>
                  <a:pt x="853618" y="1798263"/>
                </a:cubicBezTo>
                <a:cubicBezTo>
                  <a:pt x="847869" y="1802535"/>
                  <a:pt x="842120" y="1796839"/>
                  <a:pt x="833496" y="1798263"/>
                </a:cubicBezTo>
                <a:cubicBezTo>
                  <a:pt x="833496" y="1798263"/>
                  <a:pt x="833496" y="1798263"/>
                  <a:pt x="833496" y="1793991"/>
                </a:cubicBezTo>
                <a:cubicBezTo>
                  <a:pt x="833496" y="1793991"/>
                  <a:pt x="832059" y="1793991"/>
                  <a:pt x="830621" y="1793991"/>
                </a:cubicBezTo>
                <a:cubicBezTo>
                  <a:pt x="827747" y="1792567"/>
                  <a:pt x="824872" y="1792567"/>
                  <a:pt x="821997" y="1789719"/>
                </a:cubicBezTo>
                <a:cubicBezTo>
                  <a:pt x="820560" y="1789719"/>
                  <a:pt x="820560" y="1788295"/>
                  <a:pt x="820560" y="1786871"/>
                </a:cubicBezTo>
                <a:cubicBezTo>
                  <a:pt x="813373" y="1785447"/>
                  <a:pt x="813373" y="1788295"/>
                  <a:pt x="810499" y="1785447"/>
                </a:cubicBezTo>
                <a:cubicBezTo>
                  <a:pt x="811936" y="1788295"/>
                  <a:pt x="811936" y="1791143"/>
                  <a:pt x="807624" y="1792567"/>
                </a:cubicBezTo>
                <a:cubicBezTo>
                  <a:pt x="811936" y="1793991"/>
                  <a:pt x="814811" y="1795415"/>
                  <a:pt x="816248" y="1795415"/>
                </a:cubicBezTo>
                <a:cubicBezTo>
                  <a:pt x="819123" y="1796839"/>
                  <a:pt x="821997" y="1796839"/>
                  <a:pt x="823435" y="1796839"/>
                </a:cubicBezTo>
                <a:cubicBezTo>
                  <a:pt x="827747" y="1796839"/>
                  <a:pt x="830621" y="1798263"/>
                  <a:pt x="833496" y="1798263"/>
                </a:cubicBezTo>
                <a:cubicBezTo>
                  <a:pt x="834933" y="1799687"/>
                  <a:pt x="836371" y="1799687"/>
                  <a:pt x="836371" y="1801111"/>
                </a:cubicBezTo>
                <a:cubicBezTo>
                  <a:pt x="834933" y="1802535"/>
                  <a:pt x="833496" y="1802535"/>
                  <a:pt x="832059" y="1802535"/>
                </a:cubicBezTo>
                <a:cubicBezTo>
                  <a:pt x="829184" y="1801111"/>
                  <a:pt x="826309" y="1801111"/>
                  <a:pt x="823435" y="1801111"/>
                </a:cubicBezTo>
                <a:cubicBezTo>
                  <a:pt x="820560" y="1801111"/>
                  <a:pt x="819123" y="1799687"/>
                  <a:pt x="816248" y="1799687"/>
                </a:cubicBezTo>
                <a:cubicBezTo>
                  <a:pt x="810499" y="1802535"/>
                  <a:pt x="800438" y="1802535"/>
                  <a:pt x="799000" y="1796839"/>
                </a:cubicBezTo>
                <a:cubicBezTo>
                  <a:pt x="799000" y="1796839"/>
                  <a:pt x="799000" y="1796839"/>
                  <a:pt x="800438" y="1795415"/>
                </a:cubicBezTo>
                <a:cubicBezTo>
                  <a:pt x="799000" y="1795415"/>
                  <a:pt x="796126" y="1795415"/>
                  <a:pt x="794688" y="1795415"/>
                </a:cubicBezTo>
                <a:cubicBezTo>
                  <a:pt x="791814" y="1798263"/>
                  <a:pt x="780315" y="1802535"/>
                  <a:pt x="780315" y="1795415"/>
                </a:cubicBezTo>
                <a:cubicBezTo>
                  <a:pt x="776003" y="1795415"/>
                  <a:pt x="765942" y="1798263"/>
                  <a:pt x="765942" y="1792567"/>
                </a:cubicBezTo>
                <a:cubicBezTo>
                  <a:pt x="765942" y="1792567"/>
                  <a:pt x="765942" y="1792567"/>
                  <a:pt x="760192" y="1791143"/>
                </a:cubicBezTo>
                <a:cubicBezTo>
                  <a:pt x="758755" y="1791143"/>
                  <a:pt x="757318" y="1789719"/>
                  <a:pt x="757318" y="1788295"/>
                </a:cubicBezTo>
                <a:cubicBezTo>
                  <a:pt x="757318" y="1786871"/>
                  <a:pt x="758755" y="1786871"/>
                  <a:pt x="761630" y="1786871"/>
                </a:cubicBezTo>
                <a:cubicBezTo>
                  <a:pt x="761630" y="1786871"/>
                  <a:pt x="761630" y="1786871"/>
                  <a:pt x="765942" y="1788295"/>
                </a:cubicBezTo>
                <a:cubicBezTo>
                  <a:pt x="768816" y="1786871"/>
                  <a:pt x="771691" y="1784023"/>
                  <a:pt x="773128" y="1782599"/>
                </a:cubicBezTo>
                <a:cubicBezTo>
                  <a:pt x="764505" y="1779751"/>
                  <a:pt x="750131" y="1776903"/>
                  <a:pt x="735758" y="1774055"/>
                </a:cubicBezTo>
                <a:cubicBezTo>
                  <a:pt x="730009" y="1774055"/>
                  <a:pt x="724259" y="1772631"/>
                  <a:pt x="718510" y="1772631"/>
                </a:cubicBezTo>
                <a:cubicBezTo>
                  <a:pt x="718510" y="1772631"/>
                  <a:pt x="719947" y="1772631"/>
                  <a:pt x="719947" y="1774055"/>
                </a:cubicBezTo>
                <a:cubicBezTo>
                  <a:pt x="721385" y="1775479"/>
                  <a:pt x="722822" y="1776903"/>
                  <a:pt x="721385" y="1779751"/>
                </a:cubicBezTo>
                <a:cubicBezTo>
                  <a:pt x="722822" y="1779751"/>
                  <a:pt x="724259" y="1779751"/>
                  <a:pt x="725697" y="1779751"/>
                </a:cubicBezTo>
                <a:cubicBezTo>
                  <a:pt x="728571" y="1781175"/>
                  <a:pt x="732883" y="1781175"/>
                  <a:pt x="735758" y="1785447"/>
                </a:cubicBezTo>
                <a:cubicBezTo>
                  <a:pt x="735758" y="1785447"/>
                  <a:pt x="735758" y="1786871"/>
                  <a:pt x="734321" y="1786871"/>
                </a:cubicBezTo>
                <a:cubicBezTo>
                  <a:pt x="734321" y="1788295"/>
                  <a:pt x="732883" y="1788295"/>
                  <a:pt x="731446" y="1786871"/>
                </a:cubicBezTo>
                <a:cubicBezTo>
                  <a:pt x="730009" y="1788295"/>
                  <a:pt x="727134" y="1788295"/>
                  <a:pt x="727134" y="1791143"/>
                </a:cubicBezTo>
                <a:cubicBezTo>
                  <a:pt x="719947" y="1791143"/>
                  <a:pt x="722822" y="1786871"/>
                  <a:pt x="724259" y="1784023"/>
                </a:cubicBezTo>
                <a:cubicBezTo>
                  <a:pt x="721385" y="1784023"/>
                  <a:pt x="718510" y="1782599"/>
                  <a:pt x="717073" y="1781175"/>
                </a:cubicBezTo>
                <a:cubicBezTo>
                  <a:pt x="717073" y="1781175"/>
                  <a:pt x="717073" y="1781175"/>
                  <a:pt x="715635" y="1779751"/>
                </a:cubicBezTo>
                <a:cubicBezTo>
                  <a:pt x="717073" y="1776903"/>
                  <a:pt x="715635" y="1776903"/>
                  <a:pt x="715635" y="1775479"/>
                </a:cubicBezTo>
                <a:cubicBezTo>
                  <a:pt x="714198" y="1774055"/>
                  <a:pt x="711323" y="1774055"/>
                  <a:pt x="708449" y="1774055"/>
                </a:cubicBezTo>
                <a:cubicBezTo>
                  <a:pt x="708449" y="1774055"/>
                  <a:pt x="708449" y="1774055"/>
                  <a:pt x="707011" y="1774055"/>
                </a:cubicBezTo>
                <a:cubicBezTo>
                  <a:pt x="705574" y="1774055"/>
                  <a:pt x="704137" y="1774055"/>
                  <a:pt x="702699" y="1772631"/>
                </a:cubicBezTo>
                <a:cubicBezTo>
                  <a:pt x="702699" y="1771207"/>
                  <a:pt x="702699" y="1771207"/>
                  <a:pt x="702699" y="1769783"/>
                </a:cubicBezTo>
                <a:cubicBezTo>
                  <a:pt x="701262" y="1769783"/>
                  <a:pt x="699825" y="1769783"/>
                  <a:pt x="698388" y="1769783"/>
                </a:cubicBezTo>
                <a:cubicBezTo>
                  <a:pt x="698388" y="1769783"/>
                  <a:pt x="699825" y="1771207"/>
                  <a:pt x="699825" y="1771207"/>
                </a:cubicBezTo>
                <a:cubicBezTo>
                  <a:pt x="699825" y="1771207"/>
                  <a:pt x="699825" y="1771207"/>
                  <a:pt x="701262" y="1771207"/>
                </a:cubicBezTo>
                <a:cubicBezTo>
                  <a:pt x="701262" y="1772631"/>
                  <a:pt x="701262" y="1774055"/>
                  <a:pt x="701262" y="1774055"/>
                </a:cubicBezTo>
                <a:cubicBezTo>
                  <a:pt x="699825" y="1775479"/>
                  <a:pt x="698388" y="1775479"/>
                  <a:pt x="696950" y="1774055"/>
                </a:cubicBezTo>
                <a:cubicBezTo>
                  <a:pt x="696950" y="1774055"/>
                  <a:pt x="696950" y="1772631"/>
                  <a:pt x="695513" y="1772631"/>
                </a:cubicBezTo>
                <a:cubicBezTo>
                  <a:pt x="685451" y="1772631"/>
                  <a:pt x="679702" y="1765511"/>
                  <a:pt x="672516" y="1768359"/>
                </a:cubicBezTo>
                <a:cubicBezTo>
                  <a:pt x="669641" y="1766935"/>
                  <a:pt x="668203" y="1765511"/>
                  <a:pt x="669641" y="1761239"/>
                </a:cubicBezTo>
                <a:cubicBezTo>
                  <a:pt x="661017" y="1759815"/>
                  <a:pt x="648081" y="1751271"/>
                  <a:pt x="633708" y="1745575"/>
                </a:cubicBezTo>
                <a:cubicBezTo>
                  <a:pt x="627958" y="1746999"/>
                  <a:pt x="623646" y="1745575"/>
                  <a:pt x="619334" y="1742727"/>
                </a:cubicBezTo>
                <a:cubicBezTo>
                  <a:pt x="617897" y="1741303"/>
                  <a:pt x="615022" y="1741303"/>
                  <a:pt x="612148" y="1738455"/>
                </a:cubicBezTo>
                <a:cubicBezTo>
                  <a:pt x="612148" y="1738455"/>
                  <a:pt x="610710" y="1738455"/>
                  <a:pt x="610710" y="1738455"/>
                </a:cubicBezTo>
                <a:cubicBezTo>
                  <a:pt x="607836" y="1739879"/>
                  <a:pt x="602086" y="1738455"/>
                  <a:pt x="599212" y="1739879"/>
                </a:cubicBezTo>
                <a:cubicBezTo>
                  <a:pt x="589150" y="1734183"/>
                  <a:pt x="579089" y="1731335"/>
                  <a:pt x="569028" y="1728487"/>
                </a:cubicBezTo>
                <a:cubicBezTo>
                  <a:pt x="558966" y="1725639"/>
                  <a:pt x="550342" y="1721367"/>
                  <a:pt x="546031" y="1714247"/>
                </a:cubicBezTo>
                <a:cubicBezTo>
                  <a:pt x="528783" y="1708551"/>
                  <a:pt x="512972" y="1702855"/>
                  <a:pt x="497162" y="1694311"/>
                </a:cubicBezTo>
                <a:cubicBezTo>
                  <a:pt x="487100" y="1688615"/>
                  <a:pt x="477039" y="1681495"/>
                  <a:pt x="465540" y="1672951"/>
                </a:cubicBezTo>
                <a:cubicBezTo>
                  <a:pt x="465540" y="1672951"/>
                  <a:pt x="462666" y="1671527"/>
                  <a:pt x="459791" y="1670103"/>
                </a:cubicBezTo>
                <a:cubicBezTo>
                  <a:pt x="459791" y="1670103"/>
                  <a:pt x="458354" y="1668679"/>
                  <a:pt x="458354" y="1668679"/>
                </a:cubicBezTo>
                <a:cubicBezTo>
                  <a:pt x="455479" y="1668679"/>
                  <a:pt x="454042" y="1667255"/>
                  <a:pt x="454042" y="1665831"/>
                </a:cubicBezTo>
                <a:cubicBezTo>
                  <a:pt x="454042" y="1665831"/>
                  <a:pt x="454042" y="1664407"/>
                  <a:pt x="455479" y="1664407"/>
                </a:cubicBezTo>
                <a:cubicBezTo>
                  <a:pt x="455479" y="1662983"/>
                  <a:pt x="454042" y="1662983"/>
                  <a:pt x="454042" y="1662983"/>
                </a:cubicBezTo>
                <a:cubicBezTo>
                  <a:pt x="454042" y="1662983"/>
                  <a:pt x="452604" y="1662983"/>
                  <a:pt x="452604" y="1661559"/>
                </a:cubicBezTo>
                <a:cubicBezTo>
                  <a:pt x="451167" y="1661559"/>
                  <a:pt x="449730" y="1660135"/>
                  <a:pt x="448292" y="1660135"/>
                </a:cubicBezTo>
                <a:cubicBezTo>
                  <a:pt x="446855" y="1660135"/>
                  <a:pt x="446855" y="1658711"/>
                  <a:pt x="446855" y="1658711"/>
                </a:cubicBezTo>
                <a:cubicBezTo>
                  <a:pt x="445418" y="1658711"/>
                  <a:pt x="445418" y="1658711"/>
                  <a:pt x="443980" y="1657287"/>
                </a:cubicBezTo>
                <a:lnTo>
                  <a:pt x="437403" y="1653214"/>
                </a:lnTo>
                <a:lnTo>
                  <a:pt x="439001" y="1654505"/>
                </a:lnTo>
                <a:cubicBezTo>
                  <a:pt x="440208" y="1655481"/>
                  <a:pt x="441819" y="1656782"/>
                  <a:pt x="443966" y="1658517"/>
                </a:cubicBezTo>
                <a:cubicBezTo>
                  <a:pt x="441103" y="1658517"/>
                  <a:pt x="436809" y="1659905"/>
                  <a:pt x="432514" y="1655741"/>
                </a:cubicBezTo>
                <a:cubicBezTo>
                  <a:pt x="432514" y="1655741"/>
                  <a:pt x="432514" y="1655741"/>
                  <a:pt x="432873" y="1655221"/>
                </a:cubicBezTo>
                <a:lnTo>
                  <a:pt x="435193" y="1651846"/>
                </a:lnTo>
                <a:lnTo>
                  <a:pt x="432482" y="1650167"/>
                </a:lnTo>
                <a:cubicBezTo>
                  <a:pt x="431045" y="1648743"/>
                  <a:pt x="429607" y="1648743"/>
                  <a:pt x="428170" y="1647319"/>
                </a:cubicBezTo>
                <a:cubicBezTo>
                  <a:pt x="418109" y="1645895"/>
                  <a:pt x="408047" y="1637351"/>
                  <a:pt x="397986" y="1630231"/>
                </a:cubicBezTo>
                <a:cubicBezTo>
                  <a:pt x="386487" y="1621687"/>
                  <a:pt x="376426" y="1613143"/>
                  <a:pt x="364928" y="1611719"/>
                </a:cubicBezTo>
                <a:cubicBezTo>
                  <a:pt x="370677" y="1618839"/>
                  <a:pt x="380738" y="1628807"/>
                  <a:pt x="390799" y="1635927"/>
                </a:cubicBezTo>
                <a:cubicBezTo>
                  <a:pt x="402298" y="1644471"/>
                  <a:pt x="413796" y="1651591"/>
                  <a:pt x="420983" y="1654439"/>
                </a:cubicBezTo>
                <a:cubicBezTo>
                  <a:pt x="416671" y="1657287"/>
                  <a:pt x="420983" y="1660135"/>
                  <a:pt x="418109" y="1662983"/>
                </a:cubicBezTo>
                <a:cubicBezTo>
                  <a:pt x="410922" y="1661559"/>
                  <a:pt x="402298" y="1654439"/>
                  <a:pt x="395111" y="1648743"/>
                </a:cubicBezTo>
                <a:cubicBezTo>
                  <a:pt x="387925" y="1643047"/>
                  <a:pt x="380738" y="1637351"/>
                  <a:pt x="376426" y="1640199"/>
                </a:cubicBezTo>
                <a:cubicBezTo>
                  <a:pt x="366365" y="1631655"/>
                  <a:pt x="360616" y="1625959"/>
                  <a:pt x="353429" y="1621687"/>
                </a:cubicBezTo>
                <a:cubicBezTo>
                  <a:pt x="347680" y="1615991"/>
                  <a:pt x="341930" y="1611719"/>
                  <a:pt x="331869" y="1606023"/>
                </a:cubicBezTo>
                <a:cubicBezTo>
                  <a:pt x="331869" y="1606023"/>
                  <a:pt x="331869" y="1606023"/>
                  <a:pt x="334744" y="1601751"/>
                </a:cubicBezTo>
                <a:cubicBezTo>
                  <a:pt x="323245" y="1597479"/>
                  <a:pt x="318933" y="1591783"/>
                  <a:pt x="307434" y="1584663"/>
                </a:cubicBezTo>
                <a:cubicBezTo>
                  <a:pt x="304560" y="1578967"/>
                  <a:pt x="308872" y="1581815"/>
                  <a:pt x="305997" y="1576119"/>
                </a:cubicBezTo>
                <a:cubicBezTo>
                  <a:pt x="304560" y="1574695"/>
                  <a:pt x="303122" y="1571847"/>
                  <a:pt x="301685" y="1570423"/>
                </a:cubicBezTo>
                <a:cubicBezTo>
                  <a:pt x="300248" y="1568999"/>
                  <a:pt x="298811" y="1568999"/>
                  <a:pt x="298811" y="1567575"/>
                </a:cubicBezTo>
                <a:cubicBezTo>
                  <a:pt x="295936" y="1570423"/>
                  <a:pt x="293061" y="1564727"/>
                  <a:pt x="290187" y="1567575"/>
                </a:cubicBezTo>
                <a:cubicBezTo>
                  <a:pt x="284437" y="1563303"/>
                  <a:pt x="290187" y="1560455"/>
                  <a:pt x="285875" y="1557607"/>
                </a:cubicBezTo>
                <a:cubicBezTo>
                  <a:pt x="277251" y="1551911"/>
                  <a:pt x="267189" y="1540519"/>
                  <a:pt x="257128" y="1529127"/>
                </a:cubicBezTo>
                <a:cubicBezTo>
                  <a:pt x="247067" y="1517735"/>
                  <a:pt x="237005" y="1504918"/>
                  <a:pt x="225507" y="1500646"/>
                </a:cubicBezTo>
                <a:cubicBezTo>
                  <a:pt x="225507" y="1500646"/>
                  <a:pt x="225507" y="1500646"/>
                  <a:pt x="226944" y="1500646"/>
                </a:cubicBezTo>
                <a:cubicBezTo>
                  <a:pt x="224070" y="1497798"/>
                  <a:pt x="218320" y="1493526"/>
                  <a:pt x="219758" y="1489255"/>
                </a:cubicBezTo>
                <a:cubicBezTo>
                  <a:pt x="219758" y="1487831"/>
                  <a:pt x="218320" y="1486407"/>
                  <a:pt x="218320" y="1484983"/>
                </a:cubicBezTo>
                <a:cubicBezTo>
                  <a:pt x="216883" y="1484983"/>
                  <a:pt x="216883" y="1484983"/>
                  <a:pt x="215446" y="1484983"/>
                </a:cubicBezTo>
                <a:cubicBezTo>
                  <a:pt x="215446" y="1483558"/>
                  <a:pt x="215446" y="1482134"/>
                  <a:pt x="215446" y="1482134"/>
                </a:cubicBezTo>
                <a:cubicBezTo>
                  <a:pt x="209696" y="1476438"/>
                  <a:pt x="201072" y="1472166"/>
                  <a:pt x="201072" y="1462199"/>
                </a:cubicBezTo>
                <a:cubicBezTo>
                  <a:pt x="201072" y="1462199"/>
                  <a:pt x="201072" y="1462199"/>
                  <a:pt x="196760" y="1455078"/>
                </a:cubicBezTo>
                <a:cubicBezTo>
                  <a:pt x="191011" y="1453654"/>
                  <a:pt x="186699" y="1447958"/>
                  <a:pt x="180950" y="1443686"/>
                </a:cubicBezTo>
                <a:cubicBezTo>
                  <a:pt x="176638" y="1437990"/>
                  <a:pt x="172326" y="1432294"/>
                  <a:pt x="166577" y="1430870"/>
                </a:cubicBezTo>
                <a:cubicBezTo>
                  <a:pt x="168014" y="1428022"/>
                  <a:pt x="166577" y="1423750"/>
                  <a:pt x="169451" y="1422326"/>
                </a:cubicBezTo>
                <a:cubicBezTo>
                  <a:pt x="160827" y="1408086"/>
                  <a:pt x="149329" y="1393846"/>
                  <a:pt x="140705" y="1379606"/>
                </a:cubicBezTo>
                <a:cubicBezTo>
                  <a:pt x="130643" y="1365366"/>
                  <a:pt x="123457" y="1349702"/>
                  <a:pt x="120582" y="1338310"/>
                </a:cubicBezTo>
                <a:cubicBezTo>
                  <a:pt x="120582" y="1338310"/>
                  <a:pt x="120582" y="1338310"/>
                  <a:pt x="122020" y="1338310"/>
                </a:cubicBezTo>
                <a:cubicBezTo>
                  <a:pt x="120582" y="1336886"/>
                  <a:pt x="119145" y="1334038"/>
                  <a:pt x="117708" y="1332614"/>
                </a:cubicBezTo>
                <a:cubicBezTo>
                  <a:pt x="111958" y="1332614"/>
                  <a:pt x="107646" y="1318374"/>
                  <a:pt x="101897" y="1315526"/>
                </a:cubicBezTo>
                <a:cubicBezTo>
                  <a:pt x="107646" y="1315526"/>
                  <a:pt x="103334" y="1311254"/>
                  <a:pt x="103334" y="1308406"/>
                </a:cubicBezTo>
                <a:cubicBezTo>
                  <a:pt x="104772" y="1308406"/>
                  <a:pt x="104772" y="1308406"/>
                  <a:pt x="104772" y="1308406"/>
                </a:cubicBezTo>
                <a:cubicBezTo>
                  <a:pt x="103334" y="1306982"/>
                  <a:pt x="103334" y="1306982"/>
                  <a:pt x="103334" y="1306982"/>
                </a:cubicBezTo>
                <a:cubicBezTo>
                  <a:pt x="101897" y="1304134"/>
                  <a:pt x="101897" y="1302710"/>
                  <a:pt x="103334" y="1301286"/>
                </a:cubicBezTo>
                <a:cubicBezTo>
                  <a:pt x="104772" y="1301286"/>
                  <a:pt x="106209" y="1301286"/>
                  <a:pt x="107646" y="1304134"/>
                </a:cubicBezTo>
                <a:cubicBezTo>
                  <a:pt x="109084" y="1305558"/>
                  <a:pt x="109084" y="1306982"/>
                  <a:pt x="110521" y="1308406"/>
                </a:cubicBezTo>
                <a:cubicBezTo>
                  <a:pt x="111958" y="1309830"/>
                  <a:pt x="113396" y="1311254"/>
                  <a:pt x="114833" y="1314102"/>
                </a:cubicBezTo>
                <a:cubicBezTo>
                  <a:pt x="119145" y="1318374"/>
                  <a:pt x="120582" y="1324070"/>
                  <a:pt x="122020" y="1329766"/>
                </a:cubicBezTo>
                <a:cubicBezTo>
                  <a:pt x="123457" y="1331190"/>
                  <a:pt x="124894" y="1332614"/>
                  <a:pt x="124894" y="1335462"/>
                </a:cubicBezTo>
                <a:cubicBezTo>
                  <a:pt x="130643" y="1338310"/>
                  <a:pt x="134955" y="1344006"/>
                  <a:pt x="136393" y="1349702"/>
                </a:cubicBezTo>
                <a:cubicBezTo>
                  <a:pt x="139267" y="1356822"/>
                  <a:pt x="140705" y="1362518"/>
                  <a:pt x="143579" y="1368214"/>
                </a:cubicBezTo>
                <a:cubicBezTo>
                  <a:pt x="145017" y="1371062"/>
                  <a:pt x="149329" y="1372486"/>
                  <a:pt x="152203" y="1376758"/>
                </a:cubicBezTo>
                <a:cubicBezTo>
                  <a:pt x="155078" y="1379606"/>
                  <a:pt x="155078" y="1383878"/>
                  <a:pt x="156515" y="1386726"/>
                </a:cubicBezTo>
                <a:cubicBezTo>
                  <a:pt x="159390" y="1389574"/>
                  <a:pt x="162265" y="1390998"/>
                  <a:pt x="165139" y="1393846"/>
                </a:cubicBezTo>
                <a:cubicBezTo>
                  <a:pt x="169451" y="1400966"/>
                  <a:pt x="172326" y="1410934"/>
                  <a:pt x="179513" y="1418054"/>
                </a:cubicBezTo>
                <a:cubicBezTo>
                  <a:pt x="180950" y="1418054"/>
                  <a:pt x="180950" y="1419478"/>
                  <a:pt x="180950" y="1419478"/>
                </a:cubicBezTo>
                <a:cubicBezTo>
                  <a:pt x="182387" y="1420902"/>
                  <a:pt x="183825" y="1422326"/>
                  <a:pt x="186699" y="1423750"/>
                </a:cubicBezTo>
                <a:cubicBezTo>
                  <a:pt x="182387" y="1425174"/>
                  <a:pt x="189574" y="1430870"/>
                  <a:pt x="185262" y="1432294"/>
                </a:cubicBezTo>
                <a:cubicBezTo>
                  <a:pt x="192449" y="1437990"/>
                  <a:pt x="196760" y="1446534"/>
                  <a:pt x="199635" y="1452230"/>
                </a:cubicBezTo>
                <a:cubicBezTo>
                  <a:pt x="199635" y="1452230"/>
                  <a:pt x="199635" y="1452230"/>
                  <a:pt x="205384" y="1459350"/>
                </a:cubicBezTo>
                <a:cubicBezTo>
                  <a:pt x="211134" y="1463623"/>
                  <a:pt x="215446" y="1467894"/>
                  <a:pt x="221195" y="1469318"/>
                </a:cubicBezTo>
                <a:cubicBezTo>
                  <a:pt x="219758" y="1469318"/>
                  <a:pt x="218320" y="1469318"/>
                  <a:pt x="216883" y="1469318"/>
                </a:cubicBezTo>
                <a:cubicBezTo>
                  <a:pt x="225507" y="1479286"/>
                  <a:pt x="231256" y="1486407"/>
                  <a:pt x="237005" y="1492102"/>
                </a:cubicBezTo>
                <a:cubicBezTo>
                  <a:pt x="241317" y="1499222"/>
                  <a:pt x="247067" y="1504918"/>
                  <a:pt x="255691" y="1509191"/>
                </a:cubicBezTo>
                <a:cubicBezTo>
                  <a:pt x="254254" y="1512039"/>
                  <a:pt x="257128" y="1517735"/>
                  <a:pt x="261440" y="1522006"/>
                </a:cubicBezTo>
                <a:cubicBezTo>
                  <a:pt x="265752" y="1526278"/>
                  <a:pt x="271501" y="1530551"/>
                  <a:pt x="275813" y="1531975"/>
                </a:cubicBezTo>
                <a:cubicBezTo>
                  <a:pt x="275813" y="1530551"/>
                  <a:pt x="275813" y="1530551"/>
                  <a:pt x="275813" y="1530551"/>
                </a:cubicBezTo>
                <a:cubicBezTo>
                  <a:pt x="272939" y="1524854"/>
                  <a:pt x="267189" y="1519158"/>
                  <a:pt x="261440" y="1512039"/>
                </a:cubicBezTo>
                <a:cubicBezTo>
                  <a:pt x="255691" y="1506343"/>
                  <a:pt x="251379" y="1500646"/>
                  <a:pt x="249942" y="1494950"/>
                </a:cubicBezTo>
                <a:cubicBezTo>
                  <a:pt x="248504" y="1493526"/>
                  <a:pt x="248504" y="1492102"/>
                  <a:pt x="247067" y="1492102"/>
                </a:cubicBezTo>
                <a:cubicBezTo>
                  <a:pt x="247067" y="1492102"/>
                  <a:pt x="247067" y="1492102"/>
                  <a:pt x="247067" y="1490679"/>
                </a:cubicBezTo>
                <a:cubicBezTo>
                  <a:pt x="235568" y="1480710"/>
                  <a:pt x="221195" y="1462199"/>
                  <a:pt x="211134" y="1446534"/>
                </a:cubicBezTo>
                <a:cubicBezTo>
                  <a:pt x="211134" y="1446534"/>
                  <a:pt x="211134" y="1446534"/>
                  <a:pt x="212571" y="1446534"/>
                </a:cubicBezTo>
                <a:cubicBezTo>
                  <a:pt x="209696" y="1445110"/>
                  <a:pt x="206822" y="1442262"/>
                  <a:pt x="205384" y="1437990"/>
                </a:cubicBezTo>
                <a:cubicBezTo>
                  <a:pt x="205384" y="1436566"/>
                  <a:pt x="203947" y="1435142"/>
                  <a:pt x="202510" y="1433718"/>
                </a:cubicBezTo>
                <a:cubicBezTo>
                  <a:pt x="189574" y="1425174"/>
                  <a:pt x="178075" y="1408086"/>
                  <a:pt x="169451" y="1392422"/>
                </a:cubicBezTo>
                <a:cubicBezTo>
                  <a:pt x="159390" y="1375334"/>
                  <a:pt x="150766" y="1356822"/>
                  <a:pt x="143579" y="1345430"/>
                </a:cubicBezTo>
                <a:cubicBezTo>
                  <a:pt x="142142" y="1344006"/>
                  <a:pt x="140705" y="1341158"/>
                  <a:pt x="140705" y="1339734"/>
                </a:cubicBezTo>
                <a:cubicBezTo>
                  <a:pt x="133518" y="1334038"/>
                  <a:pt x="127769" y="1318374"/>
                  <a:pt x="124894" y="1309830"/>
                </a:cubicBezTo>
                <a:cubicBezTo>
                  <a:pt x="124894" y="1309830"/>
                  <a:pt x="124894" y="1309830"/>
                  <a:pt x="123457" y="1308406"/>
                </a:cubicBezTo>
                <a:cubicBezTo>
                  <a:pt x="119145" y="1301286"/>
                  <a:pt x="114833" y="1292742"/>
                  <a:pt x="111958" y="1285622"/>
                </a:cubicBezTo>
                <a:cubicBezTo>
                  <a:pt x="110521" y="1285622"/>
                  <a:pt x="109084" y="1282774"/>
                  <a:pt x="107646" y="1282774"/>
                </a:cubicBezTo>
                <a:cubicBezTo>
                  <a:pt x="103334" y="1268534"/>
                  <a:pt x="96148" y="1255718"/>
                  <a:pt x="91836" y="1242902"/>
                </a:cubicBezTo>
                <a:cubicBezTo>
                  <a:pt x="86087" y="1228662"/>
                  <a:pt x="80337" y="1214422"/>
                  <a:pt x="77462" y="1198757"/>
                </a:cubicBezTo>
                <a:cubicBezTo>
                  <a:pt x="77462" y="1198757"/>
                  <a:pt x="77462" y="1198757"/>
                  <a:pt x="78900" y="1198757"/>
                </a:cubicBezTo>
                <a:cubicBezTo>
                  <a:pt x="76025" y="1197333"/>
                  <a:pt x="76025" y="1193061"/>
                  <a:pt x="74588" y="1190214"/>
                </a:cubicBezTo>
                <a:cubicBezTo>
                  <a:pt x="74588" y="1190214"/>
                  <a:pt x="74588" y="1188790"/>
                  <a:pt x="74588" y="1188790"/>
                </a:cubicBezTo>
                <a:cubicBezTo>
                  <a:pt x="76025" y="1188790"/>
                  <a:pt x="76025" y="1188790"/>
                  <a:pt x="76025" y="1190214"/>
                </a:cubicBezTo>
                <a:cubicBezTo>
                  <a:pt x="77462" y="1191637"/>
                  <a:pt x="77462" y="1194485"/>
                  <a:pt x="78900" y="1197333"/>
                </a:cubicBezTo>
                <a:cubicBezTo>
                  <a:pt x="81774" y="1197333"/>
                  <a:pt x="81774" y="1201606"/>
                  <a:pt x="84649" y="1201606"/>
                </a:cubicBezTo>
                <a:cubicBezTo>
                  <a:pt x="84649" y="1201606"/>
                  <a:pt x="86087" y="1201606"/>
                  <a:pt x="86087" y="1200181"/>
                </a:cubicBezTo>
                <a:cubicBezTo>
                  <a:pt x="86087" y="1201606"/>
                  <a:pt x="87524" y="1203030"/>
                  <a:pt x="87524" y="1203030"/>
                </a:cubicBezTo>
                <a:cubicBezTo>
                  <a:pt x="88961" y="1205878"/>
                  <a:pt x="90398" y="1208726"/>
                  <a:pt x="90398" y="1210150"/>
                </a:cubicBezTo>
                <a:cubicBezTo>
                  <a:pt x="90398" y="1211574"/>
                  <a:pt x="88961" y="1211574"/>
                  <a:pt x="87524" y="1208726"/>
                </a:cubicBezTo>
                <a:cubicBezTo>
                  <a:pt x="88961" y="1218694"/>
                  <a:pt x="93273" y="1225814"/>
                  <a:pt x="96148" y="1232934"/>
                </a:cubicBezTo>
                <a:cubicBezTo>
                  <a:pt x="97585" y="1235782"/>
                  <a:pt x="99022" y="1237206"/>
                  <a:pt x="100459" y="1240054"/>
                </a:cubicBezTo>
                <a:cubicBezTo>
                  <a:pt x="100459" y="1238630"/>
                  <a:pt x="100459" y="1238630"/>
                  <a:pt x="101897" y="1238630"/>
                </a:cubicBezTo>
                <a:cubicBezTo>
                  <a:pt x="103334" y="1238630"/>
                  <a:pt x="103334" y="1238630"/>
                  <a:pt x="103334" y="1240054"/>
                </a:cubicBezTo>
                <a:cubicBezTo>
                  <a:pt x="104772" y="1245750"/>
                  <a:pt x="107646" y="1250022"/>
                  <a:pt x="110521" y="1255718"/>
                </a:cubicBezTo>
                <a:cubicBezTo>
                  <a:pt x="111958" y="1258566"/>
                  <a:pt x="113396" y="1259990"/>
                  <a:pt x="114833" y="1262838"/>
                </a:cubicBezTo>
                <a:cubicBezTo>
                  <a:pt x="122020" y="1264262"/>
                  <a:pt x="126332" y="1259990"/>
                  <a:pt x="130643" y="1272806"/>
                </a:cubicBezTo>
                <a:cubicBezTo>
                  <a:pt x="132081" y="1271382"/>
                  <a:pt x="129206" y="1265686"/>
                  <a:pt x="134955" y="1265686"/>
                </a:cubicBezTo>
                <a:cubicBezTo>
                  <a:pt x="136393" y="1272806"/>
                  <a:pt x="139267" y="1269958"/>
                  <a:pt x="140705" y="1275654"/>
                </a:cubicBezTo>
                <a:cubicBezTo>
                  <a:pt x="136393" y="1278502"/>
                  <a:pt x="134955" y="1274230"/>
                  <a:pt x="132081" y="1274230"/>
                </a:cubicBezTo>
                <a:cubicBezTo>
                  <a:pt x="134955" y="1277078"/>
                  <a:pt x="133518" y="1282774"/>
                  <a:pt x="139267" y="1289894"/>
                </a:cubicBezTo>
                <a:cubicBezTo>
                  <a:pt x="137830" y="1289894"/>
                  <a:pt x="136393" y="1288470"/>
                  <a:pt x="134955" y="1288470"/>
                </a:cubicBezTo>
                <a:cubicBezTo>
                  <a:pt x="134955" y="1289894"/>
                  <a:pt x="134955" y="1289894"/>
                  <a:pt x="134955" y="1289894"/>
                </a:cubicBezTo>
                <a:cubicBezTo>
                  <a:pt x="136393" y="1291318"/>
                  <a:pt x="136393" y="1294166"/>
                  <a:pt x="134955" y="1294166"/>
                </a:cubicBezTo>
                <a:cubicBezTo>
                  <a:pt x="133518" y="1294166"/>
                  <a:pt x="132081" y="1292742"/>
                  <a:pt x="130643" y="1291318"/>
                </a:cubicBezTo>
                <a:cubicBezTo>
                  <a:pt x="130643" y="1291318"/>
                  <a:pt x="130643" y="1289894"/>
                  <a:pt x="129206" y="1288470"/>
                </a:cubicBezTo>
                <a:cubicBezTo>
                  <a:pt x="126332" y="1284198"/>
                  <a:pt x="124894" y="1277078"/>
                  <a:pt x="120582" y="1274230"/>
                </a:cubicBezTo>
                <a:cubicBezTo>
                  <a:pt x="116270" y="1277078"/>
                  <a:pt x="119145" y="1282774"/>
                  <a:pt x="116270" y="1285622"/>
                </a:cubicBezTo>
                <a:cubicBezTo>
                  <a:pt x="117708" y="1292742"/>
                  <a:pt x="122020" y="1299862"/>
                  <a:pt x="126332" y="1305558"/>
                </a:cubicBezTo>
                <a:cubicBezTo>
                  <a:pt x="126332" y="1305558"/>
                  <a:pt x="126332" y="1305558"/>
                  <a:pt x="127769" y="1306982"/>
                </a:cubicBezTo>
                <a:cubicBezTo>
                  <a:pt x="130643" y="1308406"/>
                  <a:pt x="133518" y="1318374"/>
                  <a:pt x="137830" y="1315526"/>
                </a:cubicBezTo>
                <a:cubicBezTo>
                  <a:pt x="136393" y="1309830"/>
                  <a:pt x="133518" y="1305558"/>
                  <a:pt x="132081" y="1301286"/>
                </a:cubicBezTo>
                <a:cubicBezTo>
                  <a:pt x="130643" y="1298438"/>
                  <a:pt x="130643" y="1297014"/>
                  <a:pt x="132081" y="1297014"/>
                </a:cubicBezTo>
                <a:cubicBezTo>
                  <a:pt x="133518" y="1297014"/>
                  <a:pt x="134955" y="1297014"/>
                  <a:pt x="136393" y="1299862"/>
                </a:cubicBezTo>
                <a:cubicBezTo>
                  <a:pt x="139267" y="1308406"/>
                  <a:pt x="145017" y="1316950"/>
                  <a:pt x="150766" y="1324070"/>
                </a:cubicBezTo>
                <a:cubicBezTo>
                  <a:pt x="153641" y="1329766"/>
                  <a:pt x="157953" y="1335462"/>
                  <a:pt x="162265" y="1341158"/>
                </a:cubicBezTo>
                <a:cubicBezTo>
                  <a:pt x="163702" y="1342582"/>
                  <a:pt x="165139" y="1346854"/>
                  <a:pt x="165139" y="1349702"/>
                </a:cubicBezTo>
                <a:cubicBezTo>
                  <a:pt x="166577" y="1351126"/>
                  <a:pt x="166577" y="1352550"/>
                  <a:pt x="168014" y="1353974"/>
                </a:cubicBezTo>
                <a:cubicBezTo>
                  <a:pt x="168014" y="1355398"/>
                  <a:pt x="168014" y="1356822"/>
                  <a:pt x="166577" y="1356822"/>
                </a:cubicBezTo>
                <a:cubicBezTo>
                  <a:pt x="165139" y="1358246"/>
                  <a:pt x="163702" y="1356822"/>
                  <a:pt x="163702" y="1355398"/>
                </a:cubicBezTo>
                <a:cubicBezTo>
                  <a:pt x="159390" y="1345430"/>
                  <a:pt x="153641" y="1336886"/>
                  <a:pt x="146454" y="1328342"/>
                </a:cubicBezTo>
                <a:cubicBezTo>
                  <a:pt x="145017" y="1324070"/>
                  <a:pt x="142142" y="1321222"/>
                  <a:pt x="140705" y="1318374"/>
                </a:cubicBezTo>
                <a:cubicBezTo>
                  <a:pt x="140705" y="1319798"/>
                  <a:pt x="137830" y="1321222"/>
                  <a:pt x="137830" y="1322646"/>
                </a:cubicBezTo>
                <a:cubicBezTo>
                  <a:pt x="139267" y="1328342"/>
                  <a:pt x="146454" y="1335462"/>
                  <a:pt x="145017" y="1339734"/>
                </a:cubicBezTo>
                <a:cubicBezTo>
                  <a:pt x="146454" y="1339734"/>
                  <a:pt x="146454" y="1341158"/>
                  <a:pt x="146454" y="1341158"/>
                </a:cubicBezTo>
                <a:cubicBezTo>
                  <a:pt x="153641" y="1342582"/>
                  <a:pt x="155078" y="1352550"/>
                  <a:pt x="159390" y="1358246"/>
                </a:cubicBezTo>
                <a:cubicBezTo>
                  <a:pt x="162265" y="1361094"/>
                  <a:pt x="166577" y="1362518"/>
                  <a:pt x="169451" y="1366790"/>
                </a:cubicBezTo>
                <a:cubicBezTo>
                  <a:pt x="173763" y="1371062"/>
                  <a:pt x="178075" y="1378182"/>
                  <a:pt x="180950" y="1385302"/>
                </a:cubicBezTo>
                <a:cubicBezTo>
                  <a:pt x="185262" y="1390998"/>
                  <a:pt x="188137" y="1395270"/>
                  <a:pt x="192449" y="1396694"/>
                </a:cubicBezTo>
                <a:cubicBezTo>
                  <a:pt x="191011" y="1393846"/>
                  <a:pt x="189574" y="1392422"/>
                  <a:pt x="188137" y="1390998"/>
                </a:cubicBezTo>
                <a:cubicBezTo>
                  <a:pt x="188137" y="1389574"/>
                  <a:pt x="188137" y="1388150"/>
                  <a:pt x="188137" y="1388150"/>
                </a:cubicBezTo>
                <a:cubicBezTo>
                  <a:pt x="189574" y="1386726"/>
                  <a:pt x="191011" y="1388150"/>
                  <a:pt x="191011" y="1388150"/>
                </a:cubicBezTo>
                <a:cubicBezTo>
                  <a:pt x="191011" y="1388150"/>
                  <a:pt x="191011" y="1388150"/>
                  <a:pt x="192449" y="1390998"/>
                </a:cubicBezTo>
                <a:cubicBezTo>
                  <a:pt x="193886" y="1392422"/>
                  <a:pt x="195323" y="1395270"/>
                  <a:pt x="196760" y="1396694"/>
                </a:cubicBezTo>
                <a:cubicBezTo>
                  <a:pt x="196760" y="1396694"/>
                  <a:pt x="196760" y="1396694"/>
                  <a:pt x="198198" y="1398118"/>
                </a:cubicBezTo>
                <a:cubicBezTo>
                  <a:pt x="199635" y="1396694"/>
                  <a:pt x="198198" y="1393846"/>
                  <a:pt x="195323" y="1389574"/>
                </a:cubicBezTo>
                <a:cubicBezTo>
                  <a:pt x="198198" y="1389574"/>
                  <a:pt x="199635" y="1393846"/>
                  <a:pt x="201072" y="1395270"/>
                </a:cubicBezTo>
                <a:cubicBezTo>
                  <a:pt x="202510" y="1395270"/>
                  <a:pt x="203947" y="1395270"/>
                  <a:pt x="203947" y="1393846"/>
                </a:cubicBezTo>
                <a:cubicBezTo>
                  <a:pt x="203947" y="1390998"/>
                  <a:pt x="202510" y="1388150"/>
                  <a:pt x="203947" y="1386726"/>
                </a:cubicBezTo>
                <a:cubicBezTo>
                  <a:pt x="203947" y="1386726"/>
                  <a:pt x="202510" y="1385302"/>
                  <a:pt x="199635" y="1382454"/>
                </a:cubicBezTo>
                <a:cubicBezTo>
                  <a:pt x="198198" y="1381030"/>
                  <a:pt x="196760" y="1379606"/>
                  <a:pt x="195323" y="1379606"/>
                </a:cubicBezTo>
                <a:cubicBezTo>
                  <a:pt x="191011" y="1375334"/>
                  <a:pt x="185262" y="1371062"/>
                  <a:pt x="183825" y="1362518"/>
                </a:cubicBezTo>
                <a:cubicBezTo>
                  <a:pt x="183825" y="1361094"/>
                  <a:pt x="185262" y="1359670"/>
                  <a:pt x="185262" y="1359670"/>
                </a:cubicBezTo>
                <a:cubicBezTo>
                  <a:pt x="186699" y="1359670"/>
                  <a:pt x="188137" y="1361094"/>
                  <a:pt x="188137" y="1362518"/>
                </a:cubicBezTo>
                <a:cubicBezTo>
                  <a:pt x="189574" y="1368214"/>
                  <a:pt x="192449" y="1371062"/>
                  <a:pt x="196760" y="1375334"/>
                </a:cubicBezTo>
                <a:cubicBezTo>
                  <a:pt x="201072" y="1378182"/>
                  <a:pt x="205384" y="1381030"/>
                  <a:pt x="206822" y="1385302"/>
                </a:cubicBezTo>
                <a:cubicBezTo>
                  <a:pt x="208259" y="1385302"/>
                  <a:pt x="208259" y="1385302"/>
                  <a:pt x="208259" y="1385302"/>
                </a:cubicBezTo>
                <a:cubicBezTo>
                  <a:pt x="209696" y="1386726"/>
                  <a:pt x="211134" y="1388150"/>
                  <a:pt x="212571" y="1386726"/>
                </a:cubicBezTo>
                <a:cubicBezTo>
                  <a:pt x="211134" y="1389574"/>
                  <a:pt x="211134" y="1393846"/>
                  <a:pt x="212571" y="1398118"/>
                </a:cubicBezTo>
                <a:cubicBezTo>
                  <a:pt x="216883" y="1400966"/>
                  <a:pt x="221195" y="1403814"/>
                  <a:pt x="216883" y="1406662"/>
                </a:cubicBezTo>
                <a:cubicBezTo>
                  <a:pt x="219758" y="1409510"/>
                  <a:pt x="219758" y="1412358"/>
                  <a:pt x="221195" y="1413782"/>
                </a:cubicBezTo>
                <a:cubicBezTo>
                  <a:pt x="221195" y="1415206"/>
                  <a:pt x="222632" y="1415206"/>
                  <a:pt x="222632" y="1416630"/>
                </a:cubicBezTo>
                <a:cubicBezTo>
                  <a:pt x="224070" y="1416630"/>
                  <a:pt x="225507" y="1416630"/>
                  <a:pt x="225507" y="1416630"/>
                </a:cubicBezTo>
                <a:cubicBezTo>
                  <a:pt x="226944" y="1415206"/>
                  <a:pt x="226944" y="1415206"/>
                  <a:pt x="226944" y="1415206"/>
                </a:cubicBezTo>
                <a:cubicBezTo>
                  <a:pt x="226944" y="1415206"/>
                  <a:pt x="226944" y="1416630"/>
                  <a:pt x="226944" y="1416630"/>
                </a:cubicBezTo>
                <a:cubicBezTo>
                  <a:pt x="231256" y="1416630"/>
                  <a:pt x="234131" y="1419478"/>
                  <a:pt x="238443" y="1419478"/>
                </a:cubicBezTo>
                <a:cubicBezTo>
                  <a:pt x="241317" y="1422326"/>
                  <a:pt x="238443" y="1423750"/>
                  <a:pt x="237005" y="1425174"/>
                </a:cubicBezTo>
                <a:cubicBezTo>
                  <a:pt x="237005" y="1425174"/>
                  <a:pt x="237005" y="1426598"/>
                  <a:pt x="237005" y="1426598"/>
                </a:cubicBezTo>
                <a:cubicBezTo>
                  <a:pt x="239162" y="1427310"/>
                  <a:pt x="241677" y="1430158"/>
                  <a:pt x="242575" y="1431760"/>
                </a:cubicBezTo>
                <a:lnTo>
                  <a:pt x="242490" y="1432557"/>
                </a:lnTo>
                <a:lnTo>
                  <a:pt x="242341" y="1432704"/>
                </a:lnTo>
                <a:lnTo>
                  <a:pt x="238443" y="1429446"/>
                </a:lnTo>
                <a:cubicBezTo>
                  <a:pt x="238443" y="1429446"/>
                  <a:pt x="238443" y="1429446"/>
                  <a:pt x="237005" y="1429446"/>
                </a:cubicBezTo>
                <a:cubicBezTo>
                  <a:pt x="237005" y="1430870"/>
                  <a:pt x="238443" y="1432294"/>
                  <a:pt x="239880" y="1435142"/>
                </a:cubicBezTo>
                <a:cubicBezTo>
                  <a:pt x="241317" y="1436566"/>
                  <a:pt x="241317" y="1437990"/>
                  <a:pt x="239880" y="1439414"/>
                </a:cubicBezTo>
                <a:cubicBezTo>
                  <a:pt x="238443" y="1439414"/>
                  <a:pt x="237005" y="1439414"/>
                  <a:pt x="235568" y="1437990"/>
                </a:cubicBezTo>
                <a:cubicBezTo>
                  <a:pt x="234131" y="1435142"/>
                  <a:pt x="232693" y="1433718"/>
                  <a:pt x="231256" y="1432294"/>
                </a:cubicBezTo>
                <a:cubicBezTo>
                  <a:pt x="229819" y="1430870"/>
                  <a:pt x="229819" y="1428022"/>
                  <a:pt x="228382" y="1426598"/>
                </a:cubicBezTo>
                <a:cubicBezTo>
                  <a:pt x="228382" y="1426598"/>
                  <a:pt x="228382" y="1426598"/>
                  <a:pt x="226944" y="1428022"/>
                </a:cubicBezTo>
                <a:cubicBezTo>
                  <a:pt x="226944" y="1426598"/>
                  <a:pt x="226944" y="1426598"/>
                  <a:pt x="226944" y="1426598"/>
                </a:cubicBezTo>
                <a:cubicBezTo>
                  <a:pt x="225507" y="1425174"/>
                  <a:pt x="224070" y="1423750"/>
                  <a:pt x="222632" y="1423750"/>
                </a:cubicBezTo>
                <a:cubicBezTo>
                  <a:pt x="219758" y="1425174"/>
                  <a:pt x="218320" y="1428022"/>
                  <a:pt x="214008" y="1426598"/>
                </a:cubicBezTo>
                <a:cubicBezTo>
                  <a:pt x="212571" y="1428022"/>
                  <a:pt x="209696" y="1429446"/>
                  <a:pt x="211134" y="1430870"/>
                </a:cubicBezTo>
                <a:cubicBezTo>
                  <a:pt x="211134" y="1430870"/>
                  <a:pt x="211134" y="1430870"/>
                  <a:pt x="211134" y="1432294"/>
                </a:cubicBezTo>
                <a:cubicBezTo>
                  <a:pt x="212571" y="1432294"/>
                  <a:pt x="214008" y="1433718"/>
                  <a:pt x="214008" y="1435142"/>
                </a:cubicBezTo>
                <a:cubicBezTo>
                  <a:pt x="214008" y="1435142"/>
                  <a:pt x="214008" y="1435142"/>
                  <a:pt x="215446" y="1435142"/>
                </a:cubicBezTo>
                <a:cubicBezTo>
                  <a:pt x="215446" y="1436566"/>
                  <a:pt x="215446" y="1436566"/>
                  <a:pt x="214008" y="1436566"/>
                </a:cubicBezTo>
                <a:cubicBezTo>
                  <a:pt x="214008" y="1437990"/>
                  <a:pt x="214008" y="1437990"/>
                  <a:pt x="212571" y="1436566"/>
                </a:cubicBezTo>
                <a:cubicBezTo>
                  <a:pt x="212571" y="1435142"/>
                  <a:pt x="211134" y="1435142"/>
                  <a:pt x="209696" y="1433718"/>
                </a:cubicBezTo>
                <a:cubicBezTo>
                  <a:pt x="208259" y="1433718"/>
                  <a:pt x="206822" y="1432294"/>
                  <a:pt x="205384" y="1433718"/>
                </a:cubicBezTo>
                <a:cubicBezTo>
                  <a:pt x="206822" y="1435142"/>
                  <a:pt x="206822" y="1436566"/>
                  <a:pt x="208259" y="1437990"/>
                </a:cubicBezTo>
                <a:cubicBezTo>
                  <a:pt x="209696" y="1439414"/>
                  <a:pt x="211134" y="1442262"/>
                  <a:pt x="212571" y="1443686"/>
                </a:cubicBezTo>
                <a:cubicBezTo>
                  <a:pt x="221195" y="1450806"/>
                  <a:pt x="226944" y="1455078"/>
                  <a:pt x="232693" y="1459350"/>
                </a:cubicBezTo>
                <a:cubicBezTo>
                  <a:pt x="239880" y="1465046"/>
                  <a:pt x="245629" y="1470742"/>
                  <a:pt x="254254" y="1480710"/>
                </a:cubicBezTo>
                <a:cubicBezTo>
                  <a:pt x="258566" y="1477862"/>
                  <a:pt x="262877" y="1483558"/>
                  <a:pt x="267189" y="1482134"/>
                </a:cubicBezTo>
                <a:cubicBezTo>
                  <a:pt x="264315" y="1479286"/>
                  <a:pt x="260003" y="1476438"/>
                  <a:pt x="255691" y="1477862"/>
                </a:cubicBezTo>
                <a:cubicBezTo>
                  <a:pt x="254254" y="1477862"/>
                  <a:pt x="254254" y="1476438"/>
                  <a:pt x="252816" y="1475014"/>
                </a:cubicBezTo>
                <a:cubicBezTo>
                  <a:pt x="252816" y="1475014"/>
                  <a:pt x="252816" y="1473590"/>
                  <a:pt x="254254" y="1473590"/>
                </a:cubicBezTo>
                <a:cubicBezTo>
                  <a:pt x="251379" y="1470742"/>
                  <a:pt x="248504" y="1466470"/>
                  <a:pt x="245629" y="1463623"/>
                </a:cubicBezTo>
                <a:cubicBezTo>
                  <a:pt x="241317" y="1459350"/>
                  <a:pt x="237005" y="1455078"/>
                  <a:pt x="234131" y="1452230"/>
                </a:cubicBezTo>
                <a:cubicBezTo>
                  <a:pt x="232693" y="1452230"/>
                  <a:pt x="232693" y="1450806"/>
                  <a:pt x="232693" y="1449382"/>
                </a:cubicBezTo>
                <a:cubicBezTo>
                  <a:pt x="232693" y="1449382"/>
                  <a:pt x="234131" y="1449382"/>
                  <a:pt x="235568" y="1449382"/>
                </a:cubicBezTo>
                <a:cubicBezTo>
                  <a:pt x="238443" y="1453654"/>
                  <a:pt x="242755" y="1457926"/>
                  <a:pt x="247067" y="1460774"/>
                </a:cubicBezTo>
                <a:cubicBezTo>
                  <a:pt x="251379" y="1466470"/>
                  <a:pt x="255691" y="1470742"/>
                  <a:pt x="261440" y="1473590"/>
                </a:cubicBezTo>
                <a:cubicBezTo>
                  <a:pt x="261440" y="1473590"/>
                  <a:pt x="262877" y="1475014"/>
                  <a:pt x="264315" y="1475014"/>
                </a:cubicBezTo>
                <a:cubicBezTo>
                  <a:pt x="264315" y="1475014"/>
                  <a:pt x="264315" y="1476438"/>
                  <a:pt x="264315" y="1476438"/>
                </a:cubicBezTo>
                <a:cubicBezTo>
                  <a:pt x="270064" y="1472166"/>
                  <a:pt x="261440" y="1467894"/>
                  <a:pt x="265752" y="1465046"/>
                </a:cubicBezTo>
                <a:cubicBezTo>
                  <a:pt x="264315" y="1462199"/>
                  <a:pt x="262877" y="1460774"/>
                  <a:pt x="261440" y="1459350"/>
                </a:cubicBezTo>
                <a:cubicBezTo>
                  <a:pt x="261440" y="1459350"/>
                  <a:pt x="261440" y="1457926"/>
                  <a:pt x="260003" y="1457926"/>
                </a:cubicBezTo>
                <a:cubicBezTo>
                  <a:pt x="258566" y="1456502"/>
                  <a:pt x="257128" y="1456502"/>
                  <a:pt x="257128" y="1455078"/>
                </a:cubicBezTo>
                <a:cubicBezTo>
                  <a:pt x="255691" y="1455078"/>
                  <a:pt x="254254" y="1455078"/>
                  <a:pt x="252816" y="1455078"/>
                </a:cubicBezTo>
                <a:cubicBezTo>
                  <a:pt x="251379" y="1455078"/>
                  <a:pt x="251379" y="1453654"/>
                  <a:pt x="251379" y="1452230"/>
                </a:cubicBezTo>
                <a:cubicBezTo>
                  <a:pt x="251379" y="1452230"/>
                  <a:pt x="251379" y="1450806"/>
                  <a:pt x="252816" y="1450806"/>
                </a:cubicBezTo>
                <a:cubicBezTo>
                  <a:pt x="254254" y="1450806"/>
                  <a:pt x="254254" y="1450806"/>
                  <a:pt x="255691" y="1452230"/>
                </a:cubicBezTo>
                <a:cubicBezTo>
                  <a:pt x="254254" y="1450806"/>
                  <a:pt x="254254" y="1449382"/>
                  <a:pt x="252816" y="1449382"/>
                </a:cubicBezTo>
                <a:cubicBezTo>
                  <a:pt x="252816" y="1449382"/>
                  <a:pt x="252816" y="1449382"/>
                  <a:pt x="252816" y="1447958"/>
                </a:cubicBezTo>
                <a:cubicBezTo>
                  <a:pt x="252816" y="1447958"/>
                  <a:pt x="252816" y="1447958"/>
                  <a:pt x="252816" y="1446534"/>
                </a:cubicBezTo>
                <a:cubicBezTo>
                  <a:pt x="249942" y="1446534"/>
                  <a:pt x="247067" y="1445110"/>
                  <a:pt x="245629" y="1442262"/>
                </a:cubicBezTo>
                <a:cubicBezTo>
                  <a:pt x="241317" y="1439414"/>
                  <a:pt x="239880" y="1436566"/>
                  <a:pt x="241317" y="1433718"/>
                </a:cubicBezTo>
                <a:lnTo>
                  <a:pt x="242341" y="1432704"/>
                </a:lnTo>
                <a:lnTo>
                  <a:pt x="242463" y="1432806"/>
                </a:lnTo>
                <a:lnTo>
                  <a:pt x="242490" y="1432557"/>
                </a:lnTo>
                <a:lnTo>
                  <a:pt x="242755" y="1432294"/>
                </a:lnTo>
                <a:cubicBezTo>
                  <a:pt x="242755" y="1433718"/>
                  <a:pt x="242755" y="1433718"/>
                  <a:pt x="242755" y="1435142"/>
                </a:cubicBezTo>
                <a:cubicBezTo>
                  <a:pt x="242755" y="1437990"/>
                  <a:pt x="245629" y="1439414"/>
                  <a:pt x="245629" y="1440838"/>
                </a:cubicBezTo>
                <a:cubicBezTo>
                  <a:pt x="248504" y="1442262"/>
                  <a:pt x="251379" y="1443686"/>
                  <a:pt x="252816" y="1443686"/>
                </a:cubicBezTo>
                <a:cubicBezTo>
                  <a:pt x="252816" y="1442262"/>
                  <a:pt x="252816" y="1440838"/>
                  <a:pt x="252816" y="1439414"/>
                </a:cubicBezTo>
                <a:cubicBezTo>
                  <a:pt x="251379" y="1437990"/>
                  <a:pt x="252816" y="1437990"/>
                  <a:pt x="252816" y="1437990"/>
                </a:cubicBezTo>
                <a:cubicBezTo>
                  <a:pt x="254254" y="1436566"/>
                  <a:pt x="254254" y="1437990"/>
                  <a:pt x="255691" y="1437990"/>
                </a:cubicBezTo>
                <a:cubicBezTo>
                  <a:pt x="254254" y="1437990"/>
                  <a:pt x="254254" y="1436566"/>
                  <a:pt x="252816" y="1435142"/>
                </a:cubicBezTo>
                <a:cubicBezTo>
                  <a:pt x="251379" y="1433718"/>
                  <a:pt x="251379" y="1433718"/>
                  <a:pt x="252816" y="1433718"/>
                </a:cubicBezTo>
                <a:cubicBezTo>
                  <a:pt x="252816" y="1432294"/>
                  <a:pt x="252816" y="1432294"/>
                  <a:pt x="254254" y="1433718"/>
                </a:cubicBezTo>
                <a:cubicBezTo>
                  <a:pt x="255691" y="1435142"/>
                  <a:pt x="255691" y="1436566"/>
                  <a:pt x="257128" y="1436566"/>
                </a:cubicBezTo>
                <a:cubicBezTo>
                  <a:pt x="257128" y="1436566"/>
                  <a:pt x="257128" y="1436566"/>
                  <a:pt x="257128" y="1437990"/>
                </a:cubicBezTo>
                <a:cubicBezTo>
                  <a:pt x="262877" y="1442262"/>
                  <a:pt x="267189" y="1446534"/>
                  <a:pt x="272939" y="1450806"/>
                </a:cubicBezTo>
                <a:cubicBezTo>
                  <a:pt x="272939" y="1449382"/>
                  <a:pt x="274376" y="1450806"/>
                  <a:pt x="275813" y="1450806"/>
                </a:cubicBezTo>
                <a:cubicBezTo>
                  <a:pt x="277251" y="1452230"/>
                  <a:pt x="277251" y="1453654"/>
                  <a:pt x="278688" y="1455078"/>
                </a:cubicBezTo>
                <a:cubicBezTo>
                  <a:pt x="281563" y="1456502"/>
                  <a:pt x="284437" y="1457926"/>
                  <a:pt x="287312" y="1457926"/>
                </a:cubicBezTo>
                <a:cubicBezTo>
                  <a:pt x="284437" y="1453654"/>
                  <a:pt x="281563" y="1449382"/>
                  <a:pt x="277251" y="1445110"/>
                </a:cubicBezTo>
                <a:cubicBezTo>
                  <a:pt x="277251" y="1445110"/>
                  <a:pt x="277251" y="1445110"/>
                  <a:pt x="277251" y="1443686"/>
                </a:cubicBezTo>
                <a:cubicBezTo>
                  <a:pt x="277251" y="1442262"/>
                  <a:pt x="278688" y="1440838"/>
                  <a:pt x="280125" y="1440838"/>
                </a:cubicBezTo>
                <a:cubicBezTo>
                  <a:pt x="280125" y="1442262"/>
                  <a:pt x="281563" y="1442262"/>
                  <a:pt x="281563" y="1443686"/>
                </a:cubicBezTo>
                <a:cubicBezTo>
                  <a:pt x="287312" y="1452230"/>
                  <a:pt x="293061" y="1459350"/>
                  <a:pt x="298811" y="1465046"/>
                </a:cubicBezTo>
                <a:cubicBezTo>
                  <a:pt x="303122" y="1466470"/>
                  <a:pt x="307434" y="1469318"/>
                  <a:pt x="311746" y="1472166"/>
                </a:cubicBezTo>
                <a:cubicBezTo>
                  <a:pt x="308872" y="1463623"/>
                  <a:pt x="297373" y="1457926"/>
                  <a:pt x="290187" y="1446534"/>
                </a:cubicBezTo>
                <a:cubicBezTo>
                  <a:pt x="284437" y="1439414"/>
                  <a:pt x="283000" y="1426598"/>
                  <a:pt x="270064" y="1425174"/>
                </a:cubicBezTo>
                <a:cubicBezTo>
                  <a:pt x="270064" y="1425174"/>
                  <a:pt x="270064" y="1425174"/>
                  <a:pt x="268627" y="1426598"/>
                </a:cubicBezTo>
                <a:cubicBezTo>
                  <a:pt x="268627" y="1428022"/>
                  <a:pt x="268627" y="1428022"/>
                  <a:pt x="268627" y="1428022"/>
                </a:cubicBezTo>
                <a:cubicBezTo>
                  <a:pt x="268627" y="1429446"/>
                  <a:pt x="268627" y="1429446"/>
                  <a:pt x="268627" y="1429446"/>
                </a:cubicBezTo>
                <a:cubicBezTo>
                  <a:pt x="271501" y="1429446"/>
                  <a:pt x="272939" y="1433718"/>
                  <a:pt x="275813" y="1429446"/>
                </a:cubicBezTo>
                <a:cubicBezTo>
                  <a:pt x="278688" y="1433718"/>
                  <a:pt x="275813" y="1435142"/>
                  <a:pt x="280125" y="1439414"/>
                </a:cubicBezTo>
                <a:cubicBezTo>
                  <a:pt x="274376" y="1437990"/>
                  <a:pt x="272939" y="1436566"/>
                  <a:pt x="270064" y="1432294"/>
                </a:cubicBezTo>
                <a:cubicBezTo>
                  <a:pt x="270064" y="1433718"/>
                  <a:pt x="270064" y="1433718"/>
                  <a:pt x="270064" y="1433718"/>
                </a:cubicBezTo>
                <a:cubicBezTo>
                  <a:pt x="270064" y="1435142"/>
                  <a:pt x="268627" y="1433718"/>
                  <a:pt x="268627" y="1433718"/>
                </a:cubicBezTo>
                <a:cubicBezTo>
                  <a:pt x="267189" y="1432294"/>
                  <a:pt x="265752" y="1430870"/>
                  <a:pt x="265752" y="1428022"/>
                </a:cubicBezTo>
                <a:cubicBezTo>
                  <a:pt x="264315" y="1428022"/>
                  <a:pt x="262877" y="1426598"/>
                  <a:pt x="262877" y="1426598"/>
                </a:cubicBezTo>
                <a:cubicBezTo>
                  <a:pt x="261440" y="1426598"/>
                  <a:pt x="260003" y="1425174"/>
                  <a:pt x="258566" y="1423750"/>
                </a:cubicBezTo>
                <a:cubicBezTo>
                  <a:pt x="257128" y="1425174"/>
                  <a:pt x="257128" y="1425174"/>
                  <a:pt x="255691" y="1426598"/>
                </a:cubicBezTo>
                <a:cubicBezTo>
                  <a:pt x="255691" y="1426598"/>
                  <a:pt x="254254" y="1426598"/>
                  <a:pt x="254254" y="1426598"/>
                </a:cubicBezTo>
                <a:cubicBezTo>
                  <a:pt x="254254" y="1425174"/>
                  <a:pt x="252816" y="1425174"/>
                  <a:pt x="254254" y="1425174"/>
                </a:cubicBezTo>
                <a:cubicBezTo>
                  <a:pt x="254254" y="1425174"/>
                  <a:pt x="254254" y="1425174"/>
                  <a:pt x="254254" y="1423750"/>
                </a:cubicBezTo>
                <a:cubicBezTo>
                  <a:pt x="255691" y="1423750"/>
                  <a:pt x="255691" y="1423750"/>
                  <a:pt x="255691" y="1422326"/>
                </a:cubicBezTo>
                <a:cubicBezTo>
                  <a:pt x="252816" y="1415206"/>
                  <a:pt x="248504" y="1408086"/>
                  <a:pt x="242755" y="1400966"/>
                </a:cubicBezTo>
                <a:cubicBezTo>
                  <a:pt x="239880" y="1398118"/>
                  <a:pt x="237005" y="1393846"/>
                  <a:pt x="234131" y="1389574"/>
                </a:cubicBezTo>
                <a:cubicBezTo>
                  <a:pt x="232693" y="1388150"/>
                  <a:pt x="231256" y="1386726"/>
                  <a:pt x="231256" y="1385302"/>
                </a:cubicBezTo>
                <a:cubicBezTo>
                  <a:pt x="228382" y="1379606"/>
                  <a:pt x="225507" y="1375334"/>
                  <a:pt x="222632" y="1371062"/>
                </a:cubicBezTo>
                <a:cubicBezTo>
                  <a:pt x="219758" y="1366790"/>
                  <a:pt x="216883" y="1365366"/>
                  <a:pt x="214008" y="1362518"/>
                </a:cubicBezTo>
                <a:cubicBezTo>
                  <a:pt x="212571" y="1365366"/>
                  <a:pt x="222632" y="1375334"/>
                  <a:pt x="218320" y="1376758"/>
                </a:cubicBezTo>
                <a:cubicBezTo>
                  <a:pt x="222632" y="1382454"/>
                  <a:pt x="225507" y="1388150"/>
                  <a:pt x="229819" y="1393846"/>
                </a:cubicBezTo>
                <a:cubicBezTo>
                  <a:pt x="229819" y="1393846"/>
                  <a:pt x="229819" y="1393846"/>
                  <a:pt x="238443" y="1403814"/>
                </a:cubicBezTo>
                <a:cubicBezTo>
                  <a:pt x="238443" y="1403814"/>
                  <a:pt x="238443" y="1405238"/>
                  <a:pt x="238443" y="1405238"/>
                </a:cubicBezTo>
                <a:cubicBezTo>
                  <a:pt x="238443" y="1405238"/>
                  <a:pt x="237005" y="1405238"/>
                  <a:pt x="237005" y="1405238"/>
                </a:cubicBezTo>
                <a:cubicBezTo>
                  <a:pt x="237005" y="1405238"/>
                  <a:pt x="237005" y="1405238"/>
                  <a:pt x="228382" y="1395270"/>
                </a:cubicBezTo>
                <a:cubicBezTo>
                  <a:pt x="224070" y="1389574"/>
                  <a:pt x="219758" y="1383878"/>
                  <a:pt x="215446" y="1378182"/>
                </a:cubicBezTo>
                <a:cubicBezTo>
                  <a:pt x="215446" y="1376758"/>
                  <a:pt x="215446" y="1376758"/>
                  <a:pt x="215446" y="1376758"/>
                </a:cubicBezTo>
                <a:cubicBezTo>
                  <a:pt x="208259" y="1372486"/>
                  <a:pt x="202510" y="1365366"/>
                  <a:pt x="198198" y="1358246"/>
                </a:cubicBezTo>
                <a:cubicBezTo>
                  <a:pt x="192449" y="1349702"/>
                  <a:pt x="188137" y="1339734"/>
                  <a:pt x="183825" y="1332614"/>
                </a:cubicBezTo>
                <a:cubicBezTo>
                  <a:pt x="182387" y="1331190"/>
                  <a:pt x="180950" y="1329766"/>
                  <a:pt x="179513" y="1328342"/>
                </a:cubicBezTo>
                <a:cubicBezTo>
                  <a:pt x="178075" y="1326918"/>
                  <a:pt x="176638" y="1325494"/>
                  <a:pt x="178075" y="1324070"/>
                </a:cubicBezTo>
                <a:cubicBezTo>
                  <a:pt x="178075" y="1322646"/>
                  <a:pt x="179513" y="1322646"/>
                  <a:pt x="180950" y="1324070"/>
                </a:cubicBezTo>
                <a:cubicBezTo>
                  <a:pt x="179513" y="1319798"/>
                  <a:pt x="176638" y="1315526"/>
                  <a:pt x="173763" y="1309830"/>
                </a:cubicBezTo>
                <a:cubicBezTo>
                  <a:pt x="173763" y="1309830"/>
                  <a:pt x="173763" y="1309830"/>
                  <a:pt x="175200" y="1309830"/>
                </a:cubicBezTo>
                <a:cubicBezTo>
                  <a:pt x="175200" y="1309830"/>
                  <a:pt x="175200" y="1309830"/>
                  <a:pt x="172326" y="1305558"/>
                </a:cubicBezTo>
                <a:cubicBezTo>
                  <a:pt x="168014" y="1298438"/>
                  <a:pt x="163702" y="1292742"/>
                  <a:pt x="160827" y="1285622"/>
                </a:cubicBezTo>
                <a:cubicBezTo>
                  <a:pt x="159390" y="1285622"/>
                  <a:pt x="159390" y="1285622"/>
                  <a:pt x="157953" y="1285622"/>
                </a:cubicBezTo>
                <a:cubicBezTo>
                  <a:pt x="157953" y="1285622"/>
                  <a:pt x="157953" y="1284198"/>
                  <a:pt x="157953" y="1282774"/>
                </a:cubicBezTo>
                <a:cubicBezTo>
                  <a:pt x="155078" y="1282774"/>
                  <a:pt x="153641" y="1278502"/>
                  <a:pt x="150766" y="1277078"/>
                </a:cubicBezTo>
                <a:cubicBezTo>
                  <a:pt x="155078" y="1275654"/>
                  <a:pt x="153641" y="1272806"/>
                  <a:pt x="147891" y="1259990"/>
                </a:cubicBezTo>
                <a:cubicBezTo>
                  <a:pt x="145017" y="1255718"/>
                  <a:pt x="143579" y="1250022"/>
                  <a:pt x="140705" y="1244326"/>
                </a:cubicBezTo>
                <a:cubicBezTo>
                  <a:pt x="139267" y="1244326"/>
                  <a:pt x="139267" y="1244326"/>
                  <a:pt x="137830" y="1244326"/>
                </a:cubicBezTo>
                <a:cubicBezTo>
                  <a:pt x="137830" y="1244326"/>
                  <a:pt x="137830" y="1244326"/>
                  <a:pt x="136393" y="1242902"/>
                </a:cubicBezTo>
                <a:cubicBezTo>
                  <a:pt x="134955" y="1240054"/>
                  <a:pt x="133518" y="1235782"/>
                  <a:pt x="130643" y="1231510"/>
                </a:cubicBezTo>
                <a:cubicBezTo>
                  <a:pt x="129206" y="1228662"/>
                  <a:pt x="127769" y="1224390"/>
                  <a:pt x="126332" y="1221541"/>
                </a:cubicBezTo>
                <a:cubicBezTo>
                  <a:pt x="124894" y="1220117"/>
                  <a:pt x="124894" y="1218694"/>
                  <a:pt x="124894" y="1218694"/>
                </a:cubicBezTo>
                <a:cubicBezTo>
                  <a:pt x="126332" y="1217270"/>
                  <a:pt x="127769" y="1217270"/>
                  <a:pt x="127769" y="1218694"/>
                </a:cubicBezTo>
                <a:cubicBezTo>
                  <a:pt x="130643" y="1222965"/>
                  <a:pt x="132081" y="1227238"/>
                  <a:pt x="133518" y="1231510"/>
                </a:cubicBezTo>
                <a:cubicBezTo>
                  <a:pt x="134955" y="1234358"/>
                  <a:pt x="136393" y="1237206"/>
                  <a:pt x="137830" y="1240054"/>
                </a:cubicBezTo>
                <a:cubicBezTo>
                  <a:pt x="137830" y="1238630"/>
                  <a:pt x="136393" y="1237206"/>
                  <a:pt x="136393" y="1235782"/>
                </a:cubicBezTo>
                <a:cubicBezTo>
                  <a:pt x="127769" y="1215846"/>
                  <a:pt x="119145" y="1195909"/>
                  <a:pt x="113396" y="1174549"/>
                </a:cubicBezTo>
                <a:cubicBezTo>
                  <a:pt x="113396" y="1173125"/>
                  <a:pt x="113396" y="1170277"/>
                  <a:pt x="114833" y="1170277"/>
                </a:cubicBezTo>
                <a:cubicBezTo>
                  <a:pt x="116270" y="1170277"/>
                  <a:pt x="117708" y="1171701"/>
                  <a:pt x="119145" y="1173125"/>
                </a:cubicBezTo>
                <a:cubicBezTo>
                  <a:pt x="122020" y="1187366"/>
                  <a:pt x="127769" y="1203030"/>
                  <a:pt x="133518" y="1217270"/>
                </a:cubicBezTo>
                <a:cubicBezTo>
                  <a:pt x="134955" y="1215846"/>
                  <a:pt x="134955" y="1214422"/>
                  <a:pt x="134955" y="1212998"/>
                </a:cubicBezTo>
                <a:cubicBezTo>
                  <a:pt x="134955" y="1212998"/>
                  <a:pt x="134955" y="1212998"/>
                  <a:pt x="136393" y="1212998"/>
                </a:cubicBezTo>
                <a:cubicBezTo>
                  <a:pt x="134955" y="1210150"/>
                  <a:pt x="133518" y="1208726"/>
                  <a:pt x="132081" y="1207302"/>
                </a:cubicBezTo>
                <a:cubicBezTo>
                  <a:pt x="132081" y="1205878"/>
                  <a:pt x="132081" y="1204454"/>
                  <a:pt x="132081" y="1203030"/>
                </a:cubicBezTo>
                <a:cubicBezTo>
                  <a:pt x="133518" y="1203030"/>
                  <a:pt x="133518" y="1201606"/>
                  <a:pt x="134955" y="1203030"/>
                </a:cubicBezTo>
                <a:cubicBezTo>
                  <a:pt x="133518" y="1198757"/>
                  <a:pt x="134955" y="1194485"/>
                  <a:pt x="134955" y="1193061"/>
                </a:cubicBezTo>
                <a:cubicBezTo>
                  <a:pt x="134955" y="1193061"/>
                  <a:pt x="134955" y="1193061"/>
                  <a:pt x="136393" y="1193061"/>
                </a:cubicBezTo>
                <a:cubicBezTo>
                  <a:pt x="134955" y="1190214"/>
                  <a:pt x="133518" y="1188790"/>
                  <a:pt x="133518" y="1187366"/>
                </a:cubicBezTo>
                <a:cubicBezTo>
                  <a:pt x="132081" y="1185942"/>
                  <a:pt x="132081" y="1185942"/>
                  <a:pt x="130643" y="1185942"/>
                </a:cubicBezTo>
                <a:cubicBezTo>
                  <a:pt x="130643" y="1185942"/>
                  <a:pt x="130643" y="1187366"/>
                  <a:pt x="130643" y="1187366"/>
                </a:cubicBezTo>
                <a:cubicBezTo>
                  <a:pt x="132081" y="1188790"/>
                  <a:pt x="130643" y="1190214"/>
                  <a:pt x="129206" y="1190214"/>
                </a:cubicBezTo>
                <a:cubicBezTo>
                  <a:pt x="127769" y="1191637"/>
                  <a:pt x="126332" y="1190214"/>
                  <a:pt x="126332" y="1187366"/>
                </a:cubicBezTo>
                <a:cubicBezTo>
                  <a:pt x="126332" y="1187366"/>
                  <a:pt x="126332" y="1185942"/>
                  <a:pt x="126332" y="1184518"/>
                </a:cubicBezTo>
                <a:cubicBezTo>
                  <a:pt x="126332" y="1184518"/>
                  <a:pt x="126332" y="1184518"/>
                  <a:pt x="124894" y="1184518"/>
                </a:cubicBezTo>
                <a:cubicBezTo>
                  <a:pt x="124894" y="1184518"/>
                  <a:pt x="124894" y="1184518"/>
                  <a:pt x="123457" y="1178821"/>
                </a:cubicBezTo>
                <a:cubicBezTo>
                  <a:pt x="123457" y="1178821"/>
                  <a:pt x="123457" y="1178821"/>
                  <a:pt x="124894" y="1178821"/>
                </a:cubicBezTo>
                <a:cubicBezTo>
                  <a:pt x="123457" y="1177397"/>
                  <a:pt x="122020" y="1174549"/>
                  <a:pt x="122020" y="1171701"/>
                </a:cubicBezTo>
                <a:cubicBezTo>
                  <a:pt x="120582" y="1171701"/>
                  <a:pt x="122020" y="1170277"/>
                  <a:pt x="122020" y="1170277"/>
                </a:cubicBezTo>
                <a:cubicBezTo>
                  <a:pt x="123457" y="1170277"/>
                  <a:pt x="123457" y="1170277"/>
                  <a:pt x="123457" y="1171701"/>
                </a:cubicBezTo>
                <a:cubicBezTo>
                  <a:pt x="124894" y="1174549"/>
                  <a:pt x="124894" y="1175973"/>
                  <a:pt x="126332" y="1177397"/>
                </a:cubicBezTo>
                <a:cubicBezTo>
                  <a:pt x="126332" y="1177397"/>
                  <a:pt x="126332" y="1177397"/>
                  <a:pt x="126332" y="1175973"/>
                </a:cubicBezTo>
                <a:cubicBezTo>
                  <a:pt x="129206" y="1175973"/>
                  <a:pt x="130643" y="1178821"/>
                  <a:pt x="132081" y="1181670"/>
                </a:cubicBezTo>
                <a:cubicBezTo>
                  <a:pt x="123457" y="1161734"/>
                  <a:pt x="117708" y="1144645"/>
                  <a:pt x="113396" y="1126133"/>
                </a:cubicBezTo>
                <a:cubicBezTo>
                  <a:pt x="111958" y="1126133"/>
                  <a:pt x="111958" y="1126133"/>
                  <a:pt x="111958" y="1126133"/>
                </a:cubicBezTo>
                <a:cubicBezTo>
                  <a:pt x="110521" y="1126133"/>
                  <a:pt x="110521" y="1126133"/>
                  <a:pt x="109084" y="1127557"/>
                </a:cubicBezTo>
                <a:cubicBezTo>
                  <a:pt x="109084" y="1128981"/>
                  <a:pt x="109084" y="1131829"/>
                  <a:pt x="110521" y="1136102"/>
                </a:cubicBezTo>
                <a:cubicBezTo>
                  <a:pt x="110521" y="1137525"/>
                  <a:pt x="110521" y="1138949"/>
                  <a:pt x="110521" y="1141797"/>
                </a:cubicBezTo>
                <a:cubicBezTo>
                  <a:pt x="111958" y="1141797"/>
                  <a:pt x="111958" y="1141797"/>
                  <a:pt x="111958" y="1143221"/>
                </a:cubicBezTo>
                <a:cubicBezTo>
                  <a:pt x="111958" y="1143221"/>
                  <a:pt x="111958" y="1143221"/>
                  <a:pt x="111958" y="1144645"/>
                </a:cubicBezTo>
                <a:cubicBezTo>
                  <a:pt x="111958" y="1146069"/>
                  <a:pt x="113396" y="1146069"/>
                  <a:pt x="113396" y="1147493"/>
                </a:cubicBezTo>
                <a:cubicBezTo>
                  <a:pt x="114833" y="1147493"/>
                  <a:pt x="114833" y="1147493"/>
                  <a:pt x="114833" y="1148917"/>
                </a:cubicBezTo>
                <a:cubicBezTo>
                  <a:pt x="114833" y="1150341"/>
                  <a:pt x="113396" y="1150341"/>
                  <a:pt x="113396" y="1150341"/>
                </a:cubicBezTo>
                <a:cubicBezTo>
                  <a:pt x="111958" y="1148917"/>
                  <a:pt x="110521" y="1147493"/>
                  <a:pt x="110521" y="1146069"/>
                </a:cubicBezTo>
                <a:cubicBezTo>
                  <a:pt x="110521" y="1146069"/>
                  <a:pt x="110521" y="1146069"/>
                  <a:pt x="109084" y="1146069"/>
                </a:cubicBezTo>
                <a:cubicBezTo>
                  <a:pt x="107646" y="1146069"/>
                  <a:pt x="107646" y="1144645"/>
                  <a:pt x="106209" y="1144645"/>
                </a:cubicBezTo>
                <a:cubicBezTo>
                  <a:pt x="104772" y="1143221"/>
                  <a:pt x="104772" y="1143221"/>
                  <a:pt x="104772" y="1143221"/>
                </a:cubicBezTo>
                <a:cubicBezTo>
                  <a:pt x="103334" y="1141797"/>
                  <a:pt x="103334" y="1140373"/>
                  <a:pt x="103334" y="1138949"/>
                </a:cubicBezTo>
                <a:cubicBezTo>
                  <a:pt x="103334" y="1138949"/>
                  <a:pt x="103334" y="1137525"/>
                  <a:pt x="104772" y="1137525"/>
                </a:cubicBezTo>
                <a:cubicBezTo>
                  <a:pt x="103334" y="1134677"/>
                  <a:pt x="101897" y="1131829"/>
                  <a:pt x="101897" y="1127557"/>
                </a:cubicBezTo>
                <a:cubicBezTo>
                  <a:pt x="99022" y="1121861"/>
                  <a:pt x="97585" y="1116165"/>
                  <a:pt x="97585" y="1109045"/>
                </a:cubicBezTo>
                <a:cubicBezTo>
                  <a:pt x="99022" y="1107621"/>
                  <a:pt x="99022" y="1107621"/>
                  <a:pt x="100459" y="1107621"/>
                </a:cubicBezTo>
                <a:cubicBezTo>
                  <a:pt x="100459" y="1109045"/>
                  <a:pt x="100459" y="1109045"/>
                  <a:pt x="100459" y="1109045"/>
                </a:cubicBezTo>
                <a:cubicBezTo>
                  <a:pt x="100459" y="1109045"/>
                  <a:pt x="100459" y="1110469"/>
                  <a:pt x="100459" y="1110469"/>
                </a:cubicBezTo>
                <a:cubicBezTo>
                  <a:pt x="100459" y="1116165"/>
                  <a:pt x="101897" y="1120437"/>
                  <a:pt x="103334" y="1126133"/>
                </a:cubicBezTo>
                <a:cubicBezTo>
                  <a:pt x="104772" y="1130405"/>
                  <a:pt x="106209" y="1134677"/>
                  <a:pt x="107646" y="1138949"/>
                </a:cubicBezTo>
                <a:cubicBezTo>
                  <a:pt x="107646" y="1138949"/>
                  <a:pt x="107646" y="1140373"/>
                  <a:pt x="109084" y="1140373"/>
                </a:cubicBezTo>
                <a:cubicBezTo>
                  <a:pt x="109084" y="1138949"/>
                  <a:pt x="107646" y="1137525"/>
                  <a:pt x="107646" y="1136102"/>
                </a:cubicBezTo>
                <a:cubicBezTo>
                  <a:pt x="107646" y="1131829"/>
                  <a:pt x="106209" y="1127557"/>
                  <a:pt x="107646" y="1124709"/>
                </a:cubicBezTo>
                <a:cubicBezTo>
                  <a:pt x="109084" y="1123285"/>
                  <a:pt x="110521" y="1123285"/>
                  <a:pt x="111958" y="1123285"/>
                </a:cubicBezTo>
                <a:cubicBezTo>
                  <a:pt x="110521" y="1120437"/>
                  <a:pt x="110521" y="1119013"/>
                  <a:pt x="110521" y="1117589"/>
                </a:cubicBezTo>
                <a:cubicBezTo>
                  <a:pt x="109084" y="1111893"/>
                  <a:pt x="107646" y="1107621"/>
                  <a:pt x="107646" y="1103349"/>
                </a:cubicBezTo>
                <a:cubicBezTo>
                  <a:pt x="107646" y="1103349"/>
                  <a:pt x="107646" y="1103349"/>
                  <a:pt x="107646" y="1101925"/>
                </a:cubicBezTo>
                <a:cubicBezTo>
                  <a:pt x="106209" y="1100501"/>
                  <a:pt x="103334" y="1100501"/>
                  <a:pt x="100459" y="1101925"/>
                </a:cubicBezTo>
                <a:cubicBezTo>
                  <a:pt x="100459" y="1094805"/>
                  <a:pt x="103334" y="1090533"/>
                  <a:pt x="104772" y="1087685"/>
                </a:cubicBezTo>
                <a:cubicBezTo>
                  <a:pt x="104772" y="1084837"/>
                  <a:pt x="103334" y="1080565"/>
                  <a:pt x="100459" y="1076293"/>
                </a:cubicBezTo>
                <a:cubicBezTo>
                  <a:pt x="97585" y="1067749"/>
                  <a:pt x="94710" y="1059205"/>
                  <a:pt x="94710" y="1049237"/>
                </a:cubicBezTo>
                <a:cubicBezTo>
                  <a:pt x="93273" y="1034997"/>
                  <a:pt x="90398" y="1019333"/>
                  <a:pt x="91836" y="1007941"/>
                </a:cubicBezTo>
                <a:cubicBezTo>
                  <a:pt x="91836" y="1000821"/>
                  <a:pt x="90398" y="992277"/>
                  <a:pt x="90398" y="985157"/>
                </a:cubicBezTo>
                <a:cubicBezTo>
                  <a:pt x="88961" y="970917"/>
                  <a:pt x="87524" y="955253"/>
                  <a:pt x="88961" y="942437"/>
                </a:cubicBezTo>
                <a:cubicBezTo>
                  <a:pt x="90398" y="941013"/>
                  <a:pt x="90398" y="941013"/>
                  <a:pt x="91836" y="941013"/>
                </a:cubicBezTo>
                <a:cubicBezTo>
                  <a:pt x="93273" y="941013"/>
                  <a:pt x="93273" y="942437"/>
                  <a:pt x="93273" y="943861"/>
                </a:cubicBezTo>
                <a:cubicBezTo>
                  <a:pt x="90398" y="956677"/>
                  <a:pt x="91836" y="969493"/>
                  <a:pt x="93273" y="983733"/>
                </a:cubicBezTo>
                <a:cubicBezTo>
                  <a:pt x="94710" y="992277"/>
                  <a:pt x="94710" y="1000821"/>
                  <a:pt x="96148" y="1007941"/>
                </a:cubicBezTo>
                <a:cubicBezTo>
                  <a:pt x="97585" y="1013637"/>
                  <a:pt x="100459" y="1019333"/>
                  <a:pt x="101897" y="1026453"/>
                </a:cubicBezTo>
                <a:cubicBezTo>
                  <a:pt x="103334" y="1027877"/>
                  <a:pt x="103334" y="1030725"/>
                  <a:pt x="104772" y="1032149"/>
                </a:cubicBezTo>
                <a:cubicBezTo>
                  <a:pt x="109084" y="1030725"/>
                  <a:pt x="104772" y="1022181"/>
                  <a:pt x="104772" y="1017909"/>
                </a:cubicBezTo>
                <a:cubicBezTo>
                  <a:pt x="104772" y="1015061"/>
                  <a:pt x="106209" y="1012213"/>
                  <a:pt x="106209" y="1007941"/>
                </a:cubicBezTo>
                <a:cubicBezTo>
                  <a:pt x="104772" y="1007941"/>
                  <a:pt x="103334" y="1009365"/>
                  <a:pt x="101897" y="1007941"/>
                </a:cubicBezTo>
                <a:cubicBezTo>
                  <a:pt x="100459" y="1006517"/>
                  <a:pt x="100459" y="1006517"/>
                  <a:pt x="100459" y="1005093"/>
                </a:cubicBezTo>
                <a:cubicBezTo>
                  <a:pt x="100459" y="1003669"/>
                  <a:pt x="101897" y="1003669"/>
                  <a:pt x="103334" y="1003669"/>
                </a:cubicBezTo>
                <a:cubicBezTo>
                  <a:pt x="103334" y="1005093"/>
                  <a:pt x="104772" y="1003669"/>
                  <a:pt x="106209" y="1003669"/>
                </a:cubicBezTo>
                <a:cubicBezTo>
                  <a:pt x="106209" y="990853"/>
                  <a:pt x="104772" y="978037"/>
                  <a:pt x="103334" y="963797"/>
                </a:cubicBezTo>
                <a:cubicBezTo>
                  <a:pt x="101897" y="955253"/>
                  <a:pt x="99022" y="946709"/>
                  <a:pt x="100459" y="935317"/>
                </a:cubicBezTo>
                <a:cubicBezTo>
                  <a:pt x="99022" y="935317"/>
                  <a:pt x="99022" y="935317"/>
                  <a:pt x="99022" y="935317"/>
                </a:cubicBezTo>
                <a:cubicBezTo>
                  <a:pt x="99022" y="938165"/>
                  <a:pt x="99022" y="939589"/>
                  <a:pt x="99022" y="942437"/>
                </a:cubicBezTo>
                <a:cubicBezTo>
                  <a:pt x="99022" y="942437"/>
                  <a:pt x="99022" y="942437"/>
                  <a:pt x="99022" y="943861"/>
                </a:cubicBezTo>
                <a:cubicBezTo>
                  <a:pt x="99022" y="945285"/>
                  <a:pt x="99022" y="945285"/>
                  <a:pt x="99022" y="946709"/>
                </a:cubicBezTo>
                <a:cubicBezTo>
                  <a:pt x="97585" y="946709"/>
                  <a:pt x="96148" y="946709"/>
                  <a:pt x="94710" y="945285"/>
                </a:cubicBezTo>
                <a:cubicBezTo>
                  <a:pt x="93273" y="941013"/>
                  <a:pt x="94710" y="936741"/>
                  <a:pt x="94710" y="933893"/>
                </a:cubicBezTo>
                <a:cubicBezTo>
                  <a:pt x="94710" y="931045"/>
                  <a:pt x="94710" y="926773"/>
                  <a:pt x="93273" y="925349"/>
                </a:cubicBezTo>
                <a:cubicBezTo>
                  <a:pt x="93273" y="925349"/>
                  <a:pt x="93273" y="926773"/>
                  <a:pt x="93273" y="926773"/>
                </a:cubicBezTo>
                <a:cubicBezTo>
                  <a:pt x="93273" y="928197"/>
                  <a:pt x="91836" y="929621"/>
                  <a:pt x="90398" y="929621"/>
                </a:cubicBezTo>
                <a:cubicBezTo>
                  <a:pt x="88961" y="928197"/>
                  <a:pt x="88961" y="928197"/>
                  <a:pt x="88961" y="926773"/>
                </a:cubicBezTo>
                <a:cubicBezTo>
                  <a:pt x="88961" y="923925"/>
                  <a:pt x="88961" y="922501"/>
                  <a:pt x="88961" y="919653"/>
                </a:cubicBezTo>
                <a:cubicBezTo>
                  <a:pt x="88961" y="918229"/>
                  <a:pt x="87524" y="915381"/>
                  <a:pt x="87524" y="912533"/>
                </a:cubicBezTo>
                <a:cubicBezTo>
                  <a:pt x="87524" y="912533"/>
                  <a:pt x="87524" y="911109"/>
                  <a:pt x="87524" y="911109"/>
                </a:cubicBezTo>
                <a:cubicBezTo>
                  <a:pt x="84649" y="909685"/>
                  <a:pt x="86087" y="905413"/>
                  <a:pt x="86087" y="902565"/>
                </a:cubicBezTo>
                <a:cubicBezTo>
                  <a:pt x="87524" y="903989"/>
                  <a:pt x="88961" y="906837"/>
                  <a:pt x="88961" y="909685"/>
                </a:cubicBezTo>
                <a:cubicBezTo>
                  <a:pt x="88961" y="909685"/>
                  <a:pt x="88961" y="909685"/>
                  <a:pt x="88961" y="911109"/>
                </a:cubicBezTo>
                <a:cubicBezTo>
                  <a:pt x="88961" y="911109"/>
                  <a:pt x="90398" y="911109"/>
                  <a:pt x="90398" y="911109"/>
                </a:cubicBezTo>
                <a:cubicBezTo>
                  <a:pt x="91836" y="911109"/>
                  <a:pt x="91836" y="911109"/>
                  <a:pt x="91836" y="912533"/>
                </a:cubicBezTo>
                <a:cubicBezTo>
                  <a:pt x="93273" y="911109"/>
                  <a:pt x="93273" y="911109"/>
                  <a:pt x="94710" y="911109"/>
                </a:cubicBezTo>
                <a:cubicBezTo>
                  <a:pt x="96148" y="905413"/>
                  <a:pt x="96148" y="898293"/>
                  <a:pt x="96148" y="891172"/>
                </a:cubicBezTo>
                <a:cubicBezTo>
                  <a:pt x="94710" y="891172"/>
                  <a:pt x="94710" y="889748"/>
                  <a:pt x="93273" y="889748"/>
                </a:cubicBezTo>
                <a:cubicBezTo>
                  <a:pt x="91836" y="889748"/>
                  <a:pt x="91836" y="886901"/>
                  <a:pt x="91836" y="885477"/>
                </a:cubicBezTo>
                <a:cubicBezTo>
                  <a:pt x="93273" y="884053"/>
                  <a:pt x="94710" y="882629"/>
                  <a:pt x="96148" y="882629"/>
                </a:cubicBezTo>
                <a:cubicBezTo>
                  <a:pt x="96148" y="884053"/>
                  <a:pt x="99022" y="884053"/>
                  <a:pt x="99022" y="885477"/>
                </a:cubicBezTo>
                <a:cubicBezTo>
                  <a:pt x="99022" y="885477"/>
                  <a:pt x="99022" y="885477"/>
                  <a:pt x="100459" y="886901"/>
                </a:cubicBezTo>
                <a:cubicBezTo>
                  <a:pt x="100459" y="886901"/>
                  <a:pt x="100459" y="886901"/>
                  <a:pt x="100459" y="888325"/>
                </a:cubicBezTo>
                <a:cubicBezTo>
                  <a:pt x="100459" y="894021"/>
                  <a:pt x="100459" y="899717"/>
                  <a:pt x="100459" y="905413"/>
                </a:cubicBezTo>
                <a:cubicBezTo>
                  <a:pt x="100459" y="908261"/>
                  <a:pt x="100459" y="911109"/>
                  <a:pt x="100459" y="913957"/>
                </a:cubicBezTo>
                <a:cubicBezTo>
                  <a:pt x="100459" y="915381"/>
                  <a:pt x="100459" y="916805"/>
                  <a:pt x="100459" y="918229"/>
                </a:cubicBezTo>
                <a:cubicBezTo>
                  <a:pt x="101897" y="916805"/>
                  <a:pt x="101897" y="913957"/>
                  <a:pt x="103334" y="912533"/>
                </a:cubicBezTo>
                <a:cubicBezTo>
                  <a:pt x="103334" y="909685"/>
                  <a:pt x="103334" y="908261"/>
                  <a:pt x="103334" y="906837"/>
                </a:cubicBezTo>
                <a:cubicBezTo>
                  <a:pt x="100459" y="902565"/>
                  <a:pt x="103334" y="895445"/>
                  <a:pt x="103334" y="888325"/>
                </a:cubicBezTo>
                <a:cubicBezTo>
                  <a:pt x="104772" y="882629"/>
                  <a:pt x="104772" y="878357"/>
                  <a:pt x="97585" y="876933"/>
                </a:cubicBezTo>
                <a:cubicBezTo>
                  <a:pt x="97585" y="876933"/>
                  <a:pt x="97585" y="876933"/>
                  <a:pt x="99022" y="876933"/>
                </a:cubicBezTo>
                <a:cubicBezTo>
                  <a:pt x="97585" y="876933"/>
                  <a:pt x="96148" y="875509"/>
                  <a:pt x="96148" y="875509"/>
                </a:cubicBezTo>
                <a:cubicBezTo>
                  <a:pt x="96148" y="875509"/>
                  <a:pt x="96148" y="875509"/>
                  <a:pt x="94710" y="875509"/>
                </a:cubicBezTo>
                <a:cubicBezTo>
                  <a:pt x="94710" y="875509"/>
                  <a:pt x="94710" y="875509"/>
                  <a:pt x="94710" y="874085"/>
                </a:cubicBezTo>
                <a:cubicBezTo>
                  <a:pt x="94710" y="872661"/>
                  <a:pt x="94710" y="871236"/>
                  <a:pt x="93273" y="868388"/>
                </a:cubicBezTo>
                <a:cubicBezTo>
                  <a:pt x="93273" y="868388"/>
                  <a:pt x="93273" y="866964"/>
                  <a:pt x="94710" y="866964"/>
                </a:cubicBezTo>
                <a:cubicBezTo>
                  <a:pt x="94710" y="866964"/>
                  <a:pt x="94710" y="866964"/>
                  <a:pt x="96148" y="866964"/>
                </a:cubicBezTo>
                <a:cubicBezTo>
                  <a:pt x="96148" y="869812"/>
                  <a:pt x="97585" y="871236"/>
                  <a:pt x="97585" y="872661"/>
                </a:cubicBezTo>
                <a:lnTo>
                  <a:pt x="98863" y="858737"/>
                </a:lnTo>
                <a:lnTo>
                  <a:pt x="99022" y="858421"/>
                </a:lnTo>
                <a:cubicBezTo>
                  <a:pt x="99022" y="858421"/>
                  <a:pt x="99022" y="856997"/>
                  <a:pt x="99022" y="856997"/>
                </a:cubicBezTo>
                <a:lnTo>
                  <a:pt x="98863" y="858737"/>
                </a:lnTo>
                <a:lnTo>
                  <a:pt x="97585" y="861269"/>
                </a:lnTo>
                <a:cubicBezTo>
                  <a:pt x="96148" y="861269"/>
                  <a:pt x="96148" y="859845"/>
                  <a:pt x="96148" y="858421"/>
                </a:cubicBezTo>
                <a:cubicBezTo>
                  <a:pt x="96148" y="855573"/>
                  <a:pt x="96148" y="854149"/>
                  <a:pt x="96148" y="852725"/>
                </a:cubicBezTo>
                <a:cubicBezTo>
                  <a:pt x="96148" y="852725"/>
                  <a:pt x="96148" y="852725"/>
                  <a:pt x="96148" y="851301"/>
                </a:cubicBezTo>
                <a:cubicBezTo>
                  <a:pt x="96148" y="851301"/>
                  <a:pt x="96148" y="851301"/>
                  <a:pt x="97585" y="851301"/>
                </a:cubicBezTo>
                <a:cubicBezTo>
                  <a:pt x="96148" y="848452"/>
                  <a:pt x="94710" y="847028"/>
                  <a:pt x="91836" y="847028"/>
                </a:cubicBezTo>
                <a:cubicBezTo>
                  <a:pt x="87524" y="851301"/>
                  <a:pt x="88961" y="862692"/>
                  <a:pt x="86087" y="868388"/>
                </a:cubicBezTo>
                <a:cubicBezTo>
                  <a:pt x="86087" y="868388"/>
                  <a:pt x="86087" y="868388"/>
                  <a:pt x="84649" y="868388"/>
                </a:cubicBezTo>
                <a:cubicBezTo>
                  <a:pt x="84649" y="869812"/>
                  <a:pt x="84649" y="869812"/>
                  <a:pt x="84649" y="869812"/>
                </a:cubicBezTo>
                <a:cubicBezTo>
                  <a:pt x="84649" y="871236"/>
                  <a:pt x="84649" y="872661"/>
                  <a:pt x="84649" y="872661"/>
                </a:cubicBezTo>
                <a:cubicBezTo>
                  <a:pt x="86087" y="874085"/>
                  <a:pt x="87524" y="874085"/>
                  <a:pt x="88961" y="874085"/>
                </a:cubicBezTo>
                <a:cubicBezTo>
                  <a:pt x="88961" y="879781"/>
                  <a:pt x="86087" y="886901"/>
                  <a:pt x="81774" y="891172"/>
                </a:cubicBezTo>
                <a:cubicBezTo>
                  <a:pt x="81774" y="894021"/>
                  <a:pt x="81774" y="896869"/>
                  <a:pt x="81774" y="899717"/>
                </a:cubicBezTo>
                <a:cubicBezTo>
                  <a:pt x="81774" y="901141"/>
                  <a:pt x="80337" y="902565"/>
                  <a:pt x="78900" y="902565"/>
                </a:cubicBezTo>
                <a:cubicBezTo>
                  <a:pt x="77462" y="902565"/>
                  <a:pt x="77462" y="901141"/>
                  <a:pt x="77462" y="899717"/>
                </a:cubicBezTo>
                <a:cubicBezTo>
                  <a:pt x="77462" y="896869"/>
                  <a:pt x="77462" y="892596"/>
                  <a:pt x="77462" y="889748"/>
                </a:cubicBezTo>
                <a:cubicBezTo>
                  <a:pt x="78900" y="882629"/>
                  <a:pt x="74588" y="872661"/>
                  <a:pt x="78900" y="868388"/>
                </a:cubicBezTo>
                <a:cubicBezTo>
                  <a:pt x="76025" y="861269"/>
                  <a:pt x="80337" y="851301"/>
                  <a:pt x="77462" y="844180"/>
                </a:cubicBezTo>
                <a:cubicBezTo>
                  <a:pt x="74588" y="845604"/>
                  <a:pt x="70276" y="848452"/>
                  <a:pt x="65964" y="851301"/>
                </a:cubicBezTo>
                <a:cubicBezTo>
                  <a:pt x="65964" y="862692"/>
                  <a:pt x="64526" y="866964"/>
                  <a:pt x="61652" y="869812"/>
                </a:cubicBezTo>
                <a:cubicBezTo>
                  <a:pt x="58777" y="872661"/>
                  <a:pt x="54465" y="874085"/>
                  <a:pt x="51591" y="881205"/>
                </a:cubicBezTo>
                <a:cubicBezTo>
                  <a:pt x="51591" y="881205"/>
                  <a:pt x="51591" y="881205"/>
                  <a:pt x="51591" y="885477"/>
                </a:cubicBezTo>
                <a:cubicBezTo>
                  <a:pt x="53028" y="886901"/>
                  <a:pt x="53028" y="888325"/>
                  <a:pt x="53028" y="889748"/>
                </a:cubicBezTo>
                <a:cubicBezTo>
                  <a:pt x="53028" y="889748"/>
                  <a:pt x="53028" y="889748"/>
                  <a:pt x="53028" y="891172"/>
                </a:cubicBezTo>
                <a:cubicBezTo>
                  <a:pt x="53028" y="891172"/>
                  <a:pt x="53028" y="892596"/>
                  <a:pt x="51591" y="892596"/>
                </a:cubicBezTo>
                <a:cubicBezTo>
                  <a:pt x="50153" y="892596"/>
                  <a:pt x="50153" y="891172"/>
                  <a:pt x="50153" y="889748"/>
                </a:cubicBezTo>
                <a:cubicBezTo>
                  <a:pt x="50153" y="889748"/>
                  <a:pt x="50153" y="889748"/>
                  <a:pt x="48716" y="889748"/>
                </a:cubicBezTo>
                <a:cubicBezTo>
                  <a:pt x="44404" y="888325"/>
                  <a:pt x="42967" y="891172"/>
                  <a:pt x="41529" y="892596"/>
                </a:cubicBezTo>
                <a:cubicBezTo>
                  <a:pt x="37217" y="912533"/>
                  <a:pt x="37217" y="932469"/>
                  <a:pt x="38655" y="952405"/>
                </a:cubicBezTo>
                <a:cubicBezTo>
                  <a:pt x="38655" y="952405"/>
                  <a:pt x="38655" y="952405"/>
                  <a:pt x="40092" y="973765"/>
                </a:cubicBezTo>
                <a:cubicBezTo>
                  <a:pt x="40092" y="975189"/>
                  <a:pt x="40092" y="975189"/>
                  <a:pt x="40092" y="975189"/>
                </a:cubicBezTo>
                <a:cubicBezTo>
                  <a:pt x="40092" y="988005"/>
                  <a:pt x="40092" y="995125"/>
                  <a:pt x="42967" y="1005093"/>
                </a:cubicBezTo>
                <a:cubicBezTo>
                  <a:pt x="48716" y="1006517"/>
                  <a:pt x="45841" y="999397"/>
                  <a:pt x="48716" y="997973"/>
                </a:cubicBezTo>
                <a:cubicBezTo>
                  <a:pt x="48716" y="993701"/>
                  <a:pt x="48716" y="990853"/>
                  <a:pt x="48716" y="988005"/>
                </a:cubicBezTo>
                <a:cubicBezTo>
                  <a:pt x="50153" y="986581"/>
                  <a:pt x="50153" y="985157"/>
                  <a:pt x="50153" y="983733"/>
                </a:cubicBezTo>
                <a:cubicBezTo>
                  <a:pt x="50153" y="983733"/>
                  <a:pt x="50153" y="983733"/>
                  <a:pt x="48716" y="983733"/>
                </a:cubicBezTo>
                <a:cubicBezTo>
                  <a:pt x="48716" y="978037"/>
                  <a:pt x="48716" y="972341"/>
                  <a:pt x="53028" y="973765"/>
                </a:cubicBezTo>
                <a:cubicBezTo>
                  <a:pt x="53028" y="976613"/>
                  <a:pt x="58777" y="982309"/>
                  <a:pt x="54465" y="985157"/>
                </a:cubicBezTo>
                <a:cubicBezTo>
                  <a:pt x="54465" y="986581"/>
                  <a:pt x="54465" y="988005"/>
                  <a:pt x="54465" y="989429"/>
                </a:cubicBezTo>
                <a:cubicBezTo>
                  <a:pt x="53028" y="992277"/>
                  <a:pt x="53028" y="993701"/>
                  <a:pt x="53028" y="996549"/>
                </a:cubicBezTo>
                <a:cubicBezTo>
                  <a:pt x="54465" y="997973"/>
                  <a:pt x="55903" y="997973"/>
                  <a:pt x="55903" y="999397"/>
                </a:cubicBezTo>
                <a:cubicBezTo>
                  <a:pt x="58777" y="1000821"/>
                  <a:pt x="58777" y="996549"/>
                  <a:pt x="58777" y="993701"/>
                </a:cubicBezTo>
                <a:cubicBezTo>
                  <a:pt x="63089" y="995125"/>
                  <a:pt x="63089" y="1005093"/>
                  <a:pt x="64526" y="1010789"/>
                </a:cubicBezTo>
                <a:cubicBezTo>
                  <a:pt x="65964" y="1017909"/>
                  <a:pt x="67401" y="1023605"/>
                  <a:pt x="74588" y="1017909"/>
                </a:cubicBezTo>
                <a:cubicBezTo>
                  <a:pt x="74588" y="1016485"/>
                  <a:pt x="74588" y="1015061"/>
                  <a:pt x="74588" y="1012213"/>
                </a:cubicBezTo>
                <a:cubicBezTo>
                  <a:pt x="74588" y="1007941"/>
                  <a:pt x="74588" y="1003669"/>
                  <a:pt x="74588" y="999397"/>
                </a:cubicBezTo>
                <a:cubicBezTo>
                  <a:pt x="74588" y="997973"/>
                  <a:pt x="76025" y="997973"/>
                  <a:pt x="77462" y="997973"/>
                </a:cubicBezTo>
                <a:cubicBezTo>
                  <a:pt x="78900" y="997973"/>
                  <a:pt x="78900" y="999397"/>
                  <a:pt x="78900" y="1000821"/>
                </a:cubicBezTo>
                <a:cubicBezTo>
                  <a:pt x="78900" y="1005093"/>
                  <a:pt x="78900" y="1007941"/>
                  <a:pt x="78900" y="1012213"/>
                </a:cubicBezTo>
                <a:cubicBezTo>
                  <a:pt x="78900" y="1015061"/>
                  <a:pt x="78900" y="1017909"/>
                  <a:pt x="78900" y="1019333"/>
                </a:cubicBezTo>
                <a:cubicBezTo>
                  <a:pt x="78900" y="1019333"/>
                  <a:pt x="78900" y="1019333"/>
                  <a:pt x="80337" y="1019333"/>
                </a:cubicBezTo>
                <a:cubicBezTo>
                  <a:pt x="80337" y="1027877"/>
                  <a:pt x="81774" y="1037845"/>
                  <a:pt x="87524" y="1039269"/>
                </a:cubicBezTo>
                <a:cubicBezTo>
                  <a:pt x="83212" y="1042117"/>
                  <a:pt x="88961" y="1046389"/>
                  <a:pt x="83212" y="1043541"/>
                </a:cubicBezTo>
                <a:cubicBezTo>
                  <a:pt x="84649" y="1052085"/>
                  <a:pt x="83212" y="1052085"/>
                  <a:pt x="86087" y="1057781"/>
                </a:cubicBezTo>
                <a:cubicBezTo>
                  <a:pt x="78900" y="1060629"/>
                  <a:pt x="76025" y="1059205"/>
                  <a:pt x="70276" y="1054933"/>
                </a:cubicBezTo>
                <a:cubicBezTo>
                  <a:pt x="68838" y="1060629"/>
                  <a:pt x="71713" y="1067749"/>
                  <a:pt x="73150" y="1074869"/>
                </a:cubicBezTo>
                <a:cubicBezTo>
                  <a:pt x="74588" y="1080565"/>
                  <a:pt x="76025" y="1086261"/>
                  <a:pt x="74588" y="1090533"/>
                </a:cubicBezTo>
                <a:cubicBezTo>
                  <a:pt x="74588" y="1090533"/>
                  <a:pt x="76025" y="1091957"/>
                  <a:pt x="77462" y="1091957"/>
                </a:cubicBezTo>
                <a:cubicBezTo>
                  <a:pt x="80337" y="1090533"/>
                  <a:pt x="78900" y="1089109"/>
                  <a:pt x="83212" y="1086261"/>
                </a:cubicBezTo>
                <a:cubicBezTo>
                  <a:pt x="83212" y="1094805"/>
                  <a:pt x="87524" y="1094805"/>
                  <a:pt x="90398" y="1099077"/>
                </a:cubicBezTo>
                <a:cubicBezTo>
                  <a:pt x="88961" y="1109045"/>
                  <a:pt x="86087" y="1110469"/>
                  <a:pt x="83212" y="1116165"/>
                </a:cubicBezTo>
                <a:cubicBezTo>
                  <a:pt x="83212" y="1121861"/>
                  <a:pt x="86087" y="1121861"/>
                  <a:pt x="87524" y="1126133"/>
                </a:cubicBezTo>
                <a:cubicBezTo>
                  <a:pt x="88961" y="1127557"/>
                  <a:pt x="88961" y="1127557"/>
                  <a:pt x="90398" y="1127557"/>
                </a:cubicBezTo>
                <a:cubicBezTo>
                  <a:pt x="90398" y="1127557"/>
                  <a:pt x="90398" y="1127557"/>
                  <a:pt x="90398" y="1128981"/>
                </a:cubicBezTo>
                <a:cubicBezTo>
                  <a:pt x="90398" y="1130405"/>
                  <a:pt x="90398" y="1130405"/>
                  <a:pt x="88961" y="1130405"/>
                </a:cubicBezTo>
                <a:cubicBezTo>
                  <a:pt x="88961" y="1130405"/>
                  <a:pt x="87524" y="1128981"/>
                  <a:pt x="86087" y="1128981"/>
                </a:cubicBezTo>
                <a:cubicBezTo>
                  <a:pt x="83212" y="1136102"/>
                  <a:pt x="87524" y="1144645"/>
                  <a:pt x="91836" y="1151765"/>
                </a:cubicBezTo>
                <a:cubicBezTo>
                  <a:pt x="94710" y="1160310"/>
                  <a:pt x="99022" y="1167429"/>
                  <a:pt x="96148" y="1175973"/>
                </a:cubicBezTo>
                <a:cubicBezTo>
                  <a:pt x="96148" y="1175973"/>
                  <a:pt x="96148" y="1175973"/>
                  <a:pt x="96148" y="1177397"/>
                </a:cubicBezTo>
                <a:cubicBezTo>
                  <a:pt x="96148" y="1180246"/>
                  <a:pt x="97585" y="1181670"/>
                  <a:pt x="97585" y="1184518"/>
                </a:cubicBezTo>
                <a:cubicBezTo>
                  <a:pt x="103334" y="1184518"/>
                  <a:pt x="106209" y="1191637"/>
                  <a:pt x="109084" y="1200181"/>
                </a:cubicBezTo>
                <a:cubicBezTo>
                  <a:pt x="111958" y="1207302"/>
                  <a:pt x="116270" y="1215846"/>
                  <a:pt x="122020" y="1214422"/>
                </a:cubicBezTo>
                <a:cubicBezTo>
                  <a:pt x="119145" y="1220117"/>
                  <a:pt x="117708" y="1225814"/>
                  <a:pt x="111958" y="1227238"/>
                </a:cubicBezTo>
                <a:cubicBezTo>
                  <a:pt x="113396" y="1228662"/>
                  <a:pt x="113396" y="1231510"/>
                  <a:pt x="110521" y="1231510"/>
                </a:cubicBezTo>
                <a:cubicBezTo>
                  <a:pt x="109084" y="1228662"/>
                  <a:pt x="109084" y="1227238"/>
                  <a:pt x="109084" y="1227238"/>
                </a:cubicBezTo>
                <a:cubicBezTo>
                  <a:pt x="106209" y="1222965"/>
                  <a:pt x="104772" y="1211574"/>
                  <a:pt x="99022" y="1214422"/>
                </a:cubicBezTo>
                <a:cubicBezTo>
                  <a:pt x="100459" y="1205878"/>
                  <a:pt x="94710" y="1193061"/>
                  <a:pt x="93273" y="1187366"/>
                </a:cubicBezTo>
                <a:cubicBezTo>
                  <a:pt x="93273" y="1187366"/>
                  <a:pt x="93273" y="1187366"/>
                  <a:pt x="94710" y="1187366"/>
                </a:cubicBezTo>
                <a:cubicBezTo>
                  <a:pt x="93273" y="1184518"/>
                  <a:pt x="93273" y="1180246"/>
                  <a:pt x="91836" y="1177397"/>
                </a:cubicBezTo>
                <a:cubicBezTo>
                  <a:pt x="86087" y="1171701"/>
                  <a:pt x="87524" y="1157462"/>
                  <a:pt x="78900" y="1157462"/>
                </a:cubicBezTo>
                <a:cubicBezTo>
                  <a:pt x="80337" y="1161734"/>
                  <a:pt x="83212" y="1163158"/>
                  <a:pt x="84649" y="1170277"/>
                </a:cubicBezTo>
                <a:cubicBezTo>
                  <a:pt x="82493" y="1172414"/>
                  <a:pt x="79978" y="1172414"/>
                  <a:pt x="77283" y="1170812"/>
                </a:cubicBezTo>
                <a:lnTo>
                  <a:pt x="69332" y="1162264"/>
                </a:lnTo>
                <a:lnTo>
                  <a:pt x="68838" y="1160310"/>
                </a:lnTo>
                <a:cubicBezTo>
                  <a:pt x="68838" y="1161734"/>
                  <a:pt x="68838" y="1161734"/>
                  <a:pt x="68838" y="1161734"/>
                </a:cubicBezTo>
                <a:lnTo>
                  <a:pt x="69332" y="1162264"/>
                </a:lnTo>
                <a:lnTo>
                  <a:pt x="71713" y="1171701"/>
                </a:lnTo>
                <a:cubicBezTo>
                  <a:pt x="71713" y="1171701"/>
                  <a:pt x="71713" y="1173125"/>
                  <a:pt x="71713" y="1173125"/>
                </a:cubicBezTo>
                <a:cubicBezTo>
                  <a:pt x="70276" y="1174549"/>
                  <a:pt x="68838" y="1173125"/>
                  <a:pt x="68838" y="1171701"/>
                </a:cubicBezTo>
                <a:cubicBezTo>
                  <a:pt x="63089" y="1157462"/>
                  <a:pt x="57340" y="1137525"/>
                  <a:pt x="55903" y="1119013"/>
                </a:cubicBezTo>
                <a:cubicBezTo>
                  <a:pt x="55903" y="1117589"/>
                  <a:pt x="57340" y="1117589"/>
                  <a:pt x="57340" y="1117589"/>
                </a:cubicBezTo>
                <a:cubicBezTo>
                  <a:pt x="58777" y="1117589"/>
                  <a:pt x="58777" y="1117589"/>
                  <a:pt x="60214" y="1119013"/>
                </a:cubicBezTo>
                <a:cubicBezTo>
                  <a:pt x="60214" y="1124709"/>
                  <a:pt x="60214" y="1130405"/>
                  <a:pt x="61652" y="1136102"/>
                </a:cubicBezTo>
                <a:cubicBezTo>
                  <a:pt x="63089" y="1136102"/>
                  <a:pt x="65964" y="1136102"/>
                  <a:pt x="67401" y="1136102"/>
                </a:cubicBezTo>
                <a:cubicBezTo>
                  <a:pt x="67401" y="1143221"/>
                  <a:pt x="70276" y="1147493"/>
                  <a:pt x="74588" y="1150341"/>
                </a:cubicBezTo>
                <a:cubicBezTo>
                  <a:pt x="73150" y="1147493"/>
                  <a:pt x="73150" y="1144645"/>
                  <a:pt x="71713" y="1141797"/>
                </a:cubicBezTo>
                <a:cubicBezTo>
                  <a:pt x="81774" y="1141797"/>
                  <a:pt x="77462" y="1127557"/>
                  <a:pt x="73150" y="1113317"/>
                </a:cubicBezTo>
                <a:cubicBezTo>
                  <a:pt x="67401" y="1113317"/>
                  <a:pt x="65964" y="1106197"/>
                  <a:pt x="60214" y="1103349"/>
                </a:cubicBezTo>
                <a:cubicBezTo>
                  <a:pt x="61652" y="1100501"/>
                  <a:pt x="61652" y="1097653"/>
                  <a:pt x="61652" y="1094805"/>
                </a:cubicBezTo>
                <a:cubicBezTo>
                  <a:pt x="61652" y="1093381"/>
                  <a:pt x="60214" y="1091957"/>
                  <a:pt x="58777" y="1091957"/>
                </a:cubicBezTo>
                <a:cubicBezTo>
                  <a:pt x="55903" y="1097653"/>
                  <a:pt x="58777" y="1101925"/>
                  <a:pt x="60214" y="1107621"/>
                </a:cubicBezTo>
                <a:cubicBezTo>
                  <a:pt x="57340" y="1109045"/>
                  <a:pt x="54465" y="1109045"/>
                  <a:pt x="54465" y="1111893"/>
                </a:cubicBezTo>
                <a:cubicBezTo>
                  <a:pt x="53028" y="1110469"/>
                  <a:pt x="53028" y="1109045"/>
                  <a:pt x="51591" y="1107621"/>
                </a:cubicBezTo>
                <a:cubicBezTo>
                  <a:pt x="51591" y="1107621"/>
                  <a:pt x="51591" y="1106197"/>
                  <a:pt x="51591" y="1106197"/>
                </a:cubicBezTo>
                <a:cubicBezTo>
                  <a:pt x="50153" y="1104773"/>
                  <a:pt x="50153" y="1103349"/>
                  <a:pt x="50153" y="1103349"/>
                </a:cubicBezTo>
                <a:cubicBezTo>
                  <a:pt x="42967" y="1087685"/>
                  <a:pt x="40092" y="1069173"/>
                  <a:pt x="38655" y="1049237"/>
                </a:cubicBezTo>
                <a:cubicBezTo>
                  <a:pt x="37217" y="1046389"/>
                  <a:pt x="37217" y="1042117"/>
                  <a:pt x="37217" y="1037845"/>
                </a:cubicBezTo>
                <a:cubicBezTo>
                  <a:pt x="34343" y="1033573"/>
                  <a:pt x="32905" y="1030725"/>
                  <a:pt x="32905" y="1023605"/>
                </a:cubicBezTo>
                <a:cubicBezTo>
                  <a:pt x="32905" y="1023605"/>
                  <a:pt x="32905" y="1023605"/>
                  <a:pt x="35780" y="1023605"/>
                </a:cubicBezTo>
                <a:cubicBezTo>
                  <a:pt x="35780" y="1017909"/>
                  <a:pt x="35780" y="1012213"/>
                  <a:pt x="34343" y="1006517"/>
                </a:cubicBezTo>
                <a:cubicBezTo>
                  <a:pt x="32905" y="1003669"/>
                  <a:pt x="31468" y="999397"/>
                  <a:pt x="30030" y="995125"/>
                </a:cubicBezTo>
                <a:cubicBezTo>
                  <a:pt x="31468" y="996549"/>
                  <a:pt x="32905" y="996549"/>
                  <a:pt x="32905" y="997973"/>
                </a:cubicBezTo>
                <a:cubicBezTo>
                  <a:pt x="32905" y="992277"/>
                  <a:pt x="31468" y="986581"/>
                  <a:pt x="30030" y="980885"/>
                </a:cubicBezTo>
                <a:cubicBezTo>
                  <a:pt x="34343" y="980885"/>
                  <a:pt x="32905" y="973765"/>
                  <a:pt x="34343" y="972341"/>
                </a:cubicBezTo>
                <a:cubicBezTo>
                  <a:pt x="34343" y="972341"/>
                  <a:pt x="34343" y="972341"/>
                  <a:pt x="34343" y="952405"/>
                </a:cubicBezTo>
                <a:cubicBezTo>
                  <a:pt x="32905" y="938165"/>
                  <a:pt x="31468" y="922501"/>
                  <a:pt x="32905" y="906837"/>
                </a:cubicBezTo>
                <a:cubicBezTo>
                  <a:pt x="32905" y="906837"/>
                  <a:pt x="31468" y="906837"/>
                  <a:pt x="30030" y="905413"/>
                </a:cubicBezTo>
                <a:cubicBezTo>
                  <a:pt x="30030" y="909685"/>
                  <a:pt x="30030" y="915381"/>
                  <a:pt x="31468" y="919653"/>
                </a:cubicBezTo>
                <a:cubicBezTo>
                  <a:pt x="31468" y="919653"/>
                  <a:pt x="31468" y="919653"/>
                  <a:pt x="31468" y="922501"/>
                </a:cubicBezTo>
                <a:cubicBezTo>
                  <a:pt x="31468" y="923925"/>
                  <a:pt x="31468" y="923925"/>
                  <a:pt x="31468" y="923925"/>
                </a:cubicBezTo>
                <a:cubicBezTo>
                  <a:pt x="31468" y="923925"/>
                  <a:pt x="31468" y="925349"/>
                  <a:pt x="31468" y="925349"/>
                </a:cubicBezTo>
                <a:cubicBezTo>
                  <a:pt x="30030" y="925349"/>
                  <a:pt x="30030" y="925349"/>
                  <a:pt x="30030" y="923925"/>
                </a:cubicBezTo>
                <a:cubicBezTo>
                  <a:pt x="30030" y="923925"/>
                  <a:pt x="30030" y="923925"/>
                  <a:pt x="28593" y="921077"/>
                </a:cubicBezTo>
                <a:cubicBezTo>
                  <a:pt x="27156" y="915381"/>
                  <a:pt x="27156" y="908261"/>
                  <a:pt x="28593" y="902565"/>
                </a:cubicBezTo>
                <a:cubicBezTo>
                  <a:pt x="27156" y="902565"/>
                  <a:pt x="25719" y="902565"/>
                  <a:pt x="25719" y="902565"/>
                </a:cubicBezTo>
                <a:cubicBezTo>
                  <a:pt x="24281" y="912533"/>
                  <a:pt x="24281" y="923925"/>
                  <a:pt x="24281" y="936741"/>
                </a:cubicBezTo>
                <a:cubicBezTo>
                  <a:pt x="24281" y="942437"/>
                  <a:pt x="24281" y="949557"/>
                  <a:pt x="24281" y="956677"/>
                </a:cubicBezTo>
                <a:cubicBezTo>
                  <a:pt x="24281" y="956677"/>
                  <a:pt x="24281" y="956677"/>
                  <a:pt x="25719" y="956677"/>
                </a:cubicBezTo>
                <a:cubicBezTo>
                  <a:pt x="25719" y="993701"/>
                  <a:pt x="28593" y="1029301"/>
                  <a:pt x="34343" y="1063477"/>
                </a:cubicBezTo>
                <a:cubicBezTo>
                  <a:pt x="40092" y="1097653"/>
                  <a:pt x="48716" y="1131829"/>
                  <a:pt x="55903" y="1166005"/>
                </a:cubicBezTo>
                <a:cubicBezTo>
                  <a:pt x="55903" y="1166005"/>
                  <a:pt x="55903" y="1167429"/>
                  <a:pt x="55903" y="1167429"/>
                </a:cubicBezTo>
                <a:cubicBezTo>
                  <a:pt x="57340" y="1171701"/>
                  <a:pt x="57340" y="1174549"/>
                  <a:pt x="58777" y="1178821"/>
                </a:cubicBezTo>
                <a:cubicBezTo>
                  <a:pt x="60214" y="1187366"/>
                  <a:pt x="61652" y="1194485"/>
                  <a:pt x="65964" y="1200181"/>
                </a:cubicBezTo>
                <a:cubicBezTo>
                  <a:pt x="67401" y="1201606"/>
                  <a:pt x="67401" y="1201606"/>
                  <a:pt x="67401" y="1201606"/>
                </a:cubicBezTo>
                <a:cubicBezTo>
                  <a:pt x="67401" y="1201606"/>
                  <a:pt x="67401" y="1203030"/>
                  <a:pt x="67401" y="1203030"/>
                </a:cubicBezTo>
                <a:cubicBezTo>
                  <a:pt x="70276" y="1215846"/>
                  <a:pt x="80337" y="1232934"/>
                  <a:pt x="88961" y="1248598"/>
                </a:cubicBezTo>
                <a:cubicBezTo>
                  <a:pt x="97585" y="1267110"/>
                  <a:pt x="104772" y="1284198"/>
                  <a:pt x="103334" y="1301286"/>
                </a:cubicBezTo>
                <a:cubicBezTo>
                  <a:pt x="97585" y="1295590"/>
                  <a:pt x="91836" y="1288470"/>
                  <a:pt x="88961" y="1281350"/>
                </a:cubicBezTo>
                <a:cubicBezTo>
                  <a:pt x="86087" y="1274230"/>
                  <a:pt x="83212" y="1268534"/>
                  <a:pt x="80337" y="1267110"/>
                </a:cubicBezTo>
                <a:cubicBezTo>
                  <a:pt x="74588" y="1259990"/>
                  <a:pt x="70276" y="1248598"/>
                  <a:pt x="74588" y="1244326"/>
                </a:cubicBezTo>
                <a:cubicBezTo>
                  <a:pt x="68838" y="1227238"/>
                  <a:pt x="58777" y="1214422"/>
                  <a:pt x="61652" y="1203030"/>
                </a:cubicBezTo>
                <a:cubicBezTo>
                  <a:pt x="57340" y="1195909"/>
                  <a:pt x="55903" y="1187366"/>
                  <a:pt x="54465" y="1178821"/>
                </a:cubicBezTo>
                <a:cubicBezTo>
                  <a:pt x="53028" y="1175973"/>
                  <a:pt x="53028" y="1171701"/>
                  <a:pt x="51591" y="1168853"/>
                </a:cubicBezTo>
                <a:cubicBezTo>
                  <a:pt x="51591" y="1167429"/>
                  <a:pt x="51591" y="1167429"/>
                  <a:pt x="51591" y="1167429"/>
                </a:cubicBezTo>
                <a:cubicBezTo>
                  <a:pt x="48716" y="1157462"/>
                  <a:pt x="45841" y="1148917"/>
                  <a:pt x="41529" y="1140373"/>
                </a:cubicBezTo>
                <a:cubicBezTo>
                  <a:pt x="37217" y="1131829"/>
                  <a:pt x="32905" y="1121861"/>
                  <a:pt x="30030" y="1110469"/>
                </a:cubicBezTo>
                <a:cubicBezTo>
                  <a:pt x="28593" y="1106197"/>
                  <a:pt x="31468" y="1106197"/>
                  <a:pt x="31468" y="1103349"/>
                </a:cubicBezTo>
                <a:cubicBezTo>
                  <a:pt x="31468" y="1096229"/>
                  <a:pt x="27156" y="1086261"/>
                  <a:pt x="25719" y="1077717"/>
                </a:cubicBezTo>
                <a:cubicBezTo>
                  <a:pt x="21407" y="1063477"/>
                  <a:pt x="19969" y="1047813"/>
                  <a:pt x="21407" y="1030725"/>
                </a:cubicBezTo>
                <a:cubicBezTo>
                  <a:pt x="17095" y="1030725"/>
                  <a:pt x="19969" y="1019333"/>
                  <a:pt x="15658" y="1019333"/>
                </a:cubicBezTo>
                <a:cubicBezTo>
                  <a:pt x="18532" y="1015061"/>
                  <a:pt x="18532" y="1009365"/>
                  <a:pt x="17095" y="1002245"/>
                </a:cubicBezTo>
                <a:cubicBezTo>
                  <a:pt x="17095" y="995125"/>
                  <a:pt x="15658" y="988005"/>
                  <a:pt x="17095" y="983733"/>
                </a:cubicBezTo>
                <a:cubicBezTo>
                  <a:pt x="17095" y="979461"/>
                  <a:pt x="12783" y="982309"/>
                  <a:pt x="12783" y="978037"/>
                </a:cubicBezTo>
                <a:cubicBezTo>
                  <a:pt x="15658" y="969493"/>
                  <a:pt x="17095" y="962373"/>
                  <a:pt x="19969" y="953829"/>
                </a:cubicBezTo>
                <a:cubicBezTo>
                  <a:pt x="19969" y="948133"/>
                  <a:pt x="19969" y="941013"/>
                  <a:pt x="19969" y="935317"/>
                </a:cubicBezTo>
                <a:cubicBezTo>
                  <a:pt x="18532" y="921077"/>
                  <a:pt x="14220" y="905413"/>
                  <a:pt x="12783" y="891172"/>
                </a:cubicBezTo>
                <a:cubicBezTo>
                  <a:pt x="12783" y="884053"/>
                  <a:pt x="11345" y="876933"/>
                  <a:pt x="12783" y="869812"/>
                </a:cubicBezTo>
                <a:cubicBezTo>
                  <a:pt x="9908" y="872661"/>
                  <a:pt x="8471" y="878357"/>
                  <a:pt x="2721" y="875509"/>
                </a:cubicBezTo>
                <a:cubicBezTo>
                  <a:pt x="-1591" y="865540"/>
                  <a:pt x="-153" y="855573"/>
                  <a:pt x="2721" y="845604"/>
                </a:cubicBezTo>
                <a:cubicBezTo>
                  <a:pt x="4159" y="838484"/>
                  <a:pt x="5596" y="832789"/>
                  <a:pt x="8471" y="825668"/>
                </a:cubicBezTo>
                <a:cubicBezTo>
                  <a:pt x="7033" y="825668"/>
                  <a:pt x="7033" y="825668"/>
                  <a:pt x="7033" y="825668"/>
                </a:cubicBezTo>
                <a:cubicBezTo>
                  <a:pt x="9908" y="822820"/>
                  <a:pt x="8471" y="812852"/>
                  <a:pt x="11345" y="808580"/>
                </a:cubicBezTo>
                <a:cubicBezTo>
                  <a:pt x="11345" y="801460"/>
                  <a:pt x="11345" y="794340"/>
                  <a:pt x="12783" y="787220"/>
                </a:cubicBezTo>
                <a:cubicBezTo>
                  <a:pt x="14220" y="775828"/>
                  <a:pt x="15658" y="763012"/>
                  <a:pt x="22844" y="750196"/>
                </a:cubicBezTo>
                <a:cubicBezTo>
                  <a:pt x="19969" y="754468"/>
                  <a:pt x="19969" y="750196"/>
                  <a:pt x="22844" y="744500"/>
                </a:cubicBezTo>
                <a:cubicBezTo>
                  <a:pt x="22844" y="740228"/>
                  <a:pt x="25719" y="734532"/>
                  <a:pt x="28593" y="733108"/>
                </a:cubicBezTo>
                <a:cubicBezTo>
                  <a:pt x="28593" y="728836"/>
                  <a:pt x="30030" y="724564"/>
                  <a:pt x="31468" y="721716"/>
                </a:cubicBezTo>
                <a:cubicBezTo>
                  <a:pt x="31468" y="718868"/>
                  <a:pt x="31468" y="716020"/>
                  <a:pt x="32905" y="714596"/>
                </a:cubicBezTo>
                <a:cubicBezTo>
                  <a:pt x="32905" y="708900"/>
                  <a:pt x="34343" y="704628"/>
                  <a:pt x="34343" y="698932"/>
                </a:cubicBezTo>
                <a:cubicBezTo>
                  <a:pt x="35780" y="698932"/>
                  <a:pt x="35780" y="697508"/>
                  <a:pt x="37217" y="697508"/>
                </a:cubicBezTo>
                <a:cubicBezTo>
                  <a:pt x="37217" y="697508"/>
                  <a:pt x="37217" y="698932"/>
                  <a:pt x="37217" y="700356"/>
                </a:cubicBezTo>
                <a:cubicBezTo>
                  <a:pt x="37217" y="703204"/>
                  <a:pt x="35780" y="704628"/>
                  <a:pt x="35780" y="706052"/>
                </a:cubicBezTo>
                <a:cubicBezTo>
                  <a:pt x="38655" y="697508"/>
                  <a:pt x="41529" y="687540"/>
                  <a:pt x="44404" y="678996"/>
                </a:cubicBezTo>
                <a:cubicBezTo>
                  <a:pt x="53028" y="656212"/>
                  <a:pt x="63089" y="632004"/>
                  <a:pt x="73150" y="607796"/>
                </a:cubicBezTo>
                <a:cubicBezTo>
                  <a:pt x="73150" y="607796"/>
                  <a:pt x="73150" y="607796"/>
                  <a:pt x="71713" y="607796"/>
                </a:cubicBezTo>
                <a:cubicBezTo>
                  <a:pt x="74588" y="599251"/>
                  <a:pt x="77462" y="590708"/>
                  <a:pt x="76025" y="585012"/>
                </a:cubicBezTo>
                <a:cubicBezTo>
                  <a:pt x="81774" y="580739"/>
                  <a:pt x="86087" y="572195"/>
                  <a:pt x="88961" y="572195"/>
                </a:cubicBezTo>
                <a:cubicBezTo>
                  <a:pt x="90398" y="569347"/>
                  <a:pt x="90398" y="567923"/>
                  <a:pt x="91836" y="565075"/>
                </a:cubicBezTo>
                <a:cubicBezTo>
                  <a:pt x="93273" y="560803"/>
                  <a:pt x="94710" y="557955"/>
                  <a:pt x="97585" y="553683"/>
                </a:cubicBezTo>
                <a:cubicBezTo>
                  <a:pt x="93273" y="545139"/>
                  <a:pt x="101897" y="538019"/>
                  <a:pt x="107646" y="529475"/>
                </a:cubicBezTo>
                <a:cubicBezTo>
                  <a:pt x="107646" y="529475"/>
                  <a:pt x="107646" y="529475"/>
                  <a:pt x="106209" y="529475"/>
                </a:cubicBezTo>
                <a:cubicBezTo>
                  <a:pt x="106209" y="529475"/>
                  <a:pt x="106209" y="529475"/>
                  <a:pt x="106209" y="528051"/>
                </a:cubicBezTo>
                <a:cubicBezTo>
                  <a:pt x="107646" y="528051"/>
                  <a:pt x="107646" y="528051"/>
                  <a:pt x="107646" y="528051"/>
                </a:cubicBezTo>
                <a:cubicBezTo>
                  <a:pt x="110521" y="523779"/>
                  <a:pt x="113396" y="526627"/>
                  <a:pt x="116270" y="522355"/>
                </a:cubicBezTo>
                <a:cubicBezTo>
                  <a:pt x="114833" y="526627"/>
                  <a:pt x="111958" y="535171"/>
                  <a:pt x="109084" y="542291"/>
                </a:cubicBezTo>
                <a:cubicBezTo>
                  <a:pt x="106209" y="547987"/>
                  <a:pt x="101897" y="553683"/>
                  <a:pt x="99022" y="556531"/>
                </a:cubicBezTo>
                <a:cubicBezTo>
                  <a:pt x="96148" y="559379"/>
                  <a:pt x="94710" y="562227"/>
                  <a:pt x="93273" y="566499"/>
                </a:cubicBezTo>
                <a:cubicBezTo>
                  <a:pt x="93273" y="567923"/>
                  <a:pt x="91836" y="570771"/>
                  <a:pt x="90398" y="573619"/>
                </a:cubicBezTo>
                <a:cubicBezTo>
                  <a:pt x="90398" y="573619"/>
                  <a:pt x="90398" y="575043"/>
                  <a:pt x="90398" y="575043"/>
                </a:cubicBezTo>
                <a:cubicBezTo>
                  <a:pt x="93273" y="570771"/>
                  <a:pt x="94710" y="566499"/>
                  <a:pt x="96148" y="563652"/>
                </a:cubicBezTo>
                <a:cubicBezTo>
                  <a:pt x="99022" y="566499"/>
                  <a:pt x="100459" y="567923"/>
                  <a:pt x="101897" y="572195"/>
                </a:cubicBezTo>
                <a:cubicBezTo>
                  <a:pt x="104772" y="567923"/>
                  <a:pt x="109084" y="565075"/>
                  <a:pt x="113396" y="562227"/>
                </a:cubicBezTo>
                <a:cubicBezTo>
                  <a:pt x="114833" y="559379"/>
                  <a:pt x="109084" y="560803"/>
                  <a:pt x="107646" y="562227"/>
                </a:cubicBezTo>
                <a:cubicBezTo>
                  <a:pt x="107646" y="555107"/>
                  <a:pt x="110521" y="546563"/>
                  <a:pt x="116270" y="543715"/>
                </a:cubicBezTo>
                <a:cubicBezTo>
                  <a:pt x="122020" y="532323"/>
                  <a:pt x="127769" y="518083"/>
                  <a:pt x="133518" y="506691"/>
                </a:cubicBezTo>
                <a:cubicBezTo>
                  <a:pt x="140705" y="493875"/>
                  <a:pt x="147891" y="483907"/>
                  <a:pt x="155078" y="478211"/>
                </a:cubicBezTo>
                <a:cubicBezTo>
                  <a:pt x="153641" y="479635"/>
                  <a:pt x="165139" y="485331"/>
                  <a:pt x="163702" y="473939"/>
                </a:cubicBezTo>
                <a:cubicBezTo>
                  <a:pt x="160827" y="473939"/>
                  <a:pt x="159390" y="478211"/>
                  <a:pt x="156515" y="473939"/>
                </a:cubicBezTo>
                <a:cubicBezTo>
                  <a:pt x="163702" y="458275"/>
                  <a:pt x="172326" y="452579"/>
                  <a:pt x="180950" y="451155"/>
                </a:cubicBezTo>
                <a:cubicBezTo>
                  <a:pt x="180950" y="445459"/>
                  <a:pt x="183825" y="436915"/>
                  <a:pt x="186699" y="429795"/>
                </a:cubicBezTo>
                <a:cubicBezTo>
                  <a:pt x="191011" y="422675"/>
                  <a:pt x="195323" y="414131"/>
                  <a:pt x="196760" y="411283"/>
                </a:cubicBezTo>
                <a:cubicBezTo>
                  <a:pt x="198198" y="412707"/>
                  <a:pt x="195323" y="414131"/>
                  <a:pt x="193886" y="416979"/>
                </a:cubicBezTo>
                <a:cubicBezTo>
                  <a:pt x="202510" y="414131"/>
                  <a:pt x="215446" y="401315"/>
                  <a:pt x="219758" y="389923"/>
                </a:cubicBezTo>
                <a:cubicBezTo>
                  <a:pt x="232693" y="381379"/>
                  <a:pt x="239880" y="368563"/>
                  <a:pt x="254254" y="357171"/>
                </a:cubicBezTo>
                <a:cubicBezTo>
                  <a:pt x="254254" y="357171"/>
                  <a:pt x="255691" y="360019"/>
                  <a:pt x="255691" y="360019"/>
                </a:cubicBezTo>
                <a:cubicBezTo>
                  <a:pt x="258566" y="358595"/>
                  <a:pt x="261440" y="355747"/>
                  <a:pt x="264315" y="352899"/>
                </a:cubicBezTo>
                <a:cubicBezTo>
                  <a:pt x="262877" y="354323"/>
                  <a:pt x="262877" y="354323"/>
                  <a:pt x="261440" y="352899"/>
                </a:cubicBezTo>
                <a:cubicBezTo>
                  <a:pt x="261440" y="352899"/>
                  <a:pt x="261440" y="351475"/>
                  <a:pt x="262877" y="350051"/>
                </a:cubicBezTo>
                <a:cubicBezTo>
                  <a:pt x="267189" y="344355"/>
                  <a:pt x="270064" y="340083"/>
                  <a:pt x="272939" y="335811"/>
                </a:cubicBezTo>
                <a:cubicBezTo>
                  <a:pt x="272939" y="334387"/>
                  <a:pt x="274376" y="332963"/>
                  <a:pt x="275813" y="332963"/>
                </a:cubicBezTo>
                <a:cubicBezTo>
                  <a:pt x="277251" y="334387"/>
                  <a:pt x="277251" y="335811"/>
                  <a:pt x="277251" y="337235"/>
                </a:cubicBezTo>
                <a:cubicBezTo>
                  <a:pt x="275813" y="338659"/>
                  <a:pt x="274376" y="341507"/>
                  <a:pt x="272939" y="342931"/>
                </a:cubicBezTo>
                <a:cubicBezTo>
                  <a:pt x="274376" y="341507"/>
                  <a:pt x="275813" y="341507"/>
                  <a:pt x="275813" y="340083"/>
                </a:cubicBezTo>
                <a:cubicBezTo>
                  <a:pt x="277251" y="335811"/>
                  <a:pt x="283000" y="334387"/>
                  <a:pt x="287312" y="332963"/>
                </a:cubicBezTo>
                <a:cubicBezTo>
                  <a:pt x="287312" y="332963"/>
                  <a:pt x="288749" y="331539"/>
                  <a:pt x="288749" y="331539"/>
                </a:cubicBezTo>
                <a:cubicBezTo>
                  <a:pt x="290187" y="330115"/>
                  <a:pt x="291624" y="330115"/>
                  <a:pt x="293061" y="328691"/>
                </a:cubicBezTo>
                <a:cubicBezTo>
                  <a:pt x="293061" y="328691"/>
                  <a:pt x="293061" y="328691"/>
                  <a:pt x="291624" y="328691"/>
                </a:cubicBezTo>
                <a:cubicBezTo>
                  <a:pt x="290187" y="325843"/>
                  <a:pt x="294499" y="322995"/>
                  <a:pt x="291624" y="320147"/>
                </a:cubicBezTo>
                <a:cubicBezTo>
                  <a:pt x="297373" y="315875"/>
                  <a:pt x="303122" y="308755"/>
                  <a:pt x="310309" y="303059"/>
                </a:cubicBezTo>
                <a:cubicBezTo>
                  <a:pt x="317496" y="295938"/>
                  <a:pt x="323245" y="288819"/>
                  <a:pt x="328995" y="283123"/>
                </a:cubicBezTo>
                <a:cubicBezTo>
                  <a:pt x="330432" y="281699"/>
                  <a:pt x="328995" y="281699"/>
                  <a:pt x="327557" y="280275"/>
                </a:cubicBezTo>
                <a:cubicBezTo>
                  <a:pt x="336181" y="277426"/>
                  <a:pt x="344805" y="270306"/>
                  <a:pt x="351992" y="264611"/>
                </a:cubicBezTo>
                <a:cubicBezTo>
                  <a:pt x="360616" y="258915"/>
                  <a:pt x="367802" y="254642"/>
                  <a:pt x="373551" y="254642"/>
                </a:cubicBezTo>
                <a:cubicBezTo>
                  <a:pt x="376426" y="246098"/>
                  <a:pt x="386487" y="241826"/>
                  <a:pt x="395111" y="236131"/>
                </a:cubicBezTo>
                <a:cubicBezTo>
                  <a:pt x="395111" y="236131"/>
                  <a:pt x="396549" y="236131"/>
                  <a:pt x="396549" y="236131"/>
                </a:cubicBezTo>
                <a:cubicBezTo>
                  <a:pt x="396549" y="236131"/>
                  <a:pt x="396549" y="236131"/>
                  <a:pt x="396549" y="234707"/>
                </a:cubicBezTo>
                <a:cubicBezTo>
                  <a:pt x="405173" y="227586"/>
                  <a:pt x="415234" y="219042"/>
                  <a:pt x="425295" y="213346"/>
                </a:cubicBezTo>
                <a:cubicBezTo>
                  <a:pt x="425295" y="211922"/>
                  <a:pt x="426733" y="211922"/>
                  <a:pt x="426733" y="213346"/>
                </a:cubicBezTo>
                <a:cubicBezTo>
                  <a:pt x="428170" y="213346"/>
                  <a:pt x="426733" y="214770"/>
                  <a:pt x="426733" y="214770"/>
                </a:cubicBezTo>
                <a:cubicBezTo>
                  <a:pt x="425295" y="216194"/>
                  <a:pt x="423858" y="216194"/>
                  <a:pt x="422421" y="217618"/>
                </a:cubicBezTo>
                <a:cubicBezTo>
                  <a:pt x="432482" y="216194"/>
                  <a:pt x="442543" y="209074"/>
                  <a:pt x="451167" y="209074"/>
                </a:cubicBezTo>
                <a:cubicBezTo>
                  <a:pt x="452604" y="207650"/>
                  <a:pt x="452604" y="207650"/>
                  <a:pt x="452604" y="207650"/>
                </a:cubicBezTo>
                <a:cubicBezTo>
                  <a:pt x="459791" y="201954"/>
                  <a:pt x="459791" y="196258"/>
                  <a:pt x="468415" y="197682"/>
                </a:cubicBezTo>
                <a:cubicBezTo>
                  <a:pt x="474164" y="194834"/>
                  <a:pt x="466978" y="191986"/>
                  <a:pt x="475602" y="189138"/>
                </a:cubicBezTo>
                <a:cubicBezTo>
                  <a:pt x="478476" y="186290"/>
                  <a:pt x="471290" y="182018"/>
                  <a:pt x="478476" y="179170"/>
                </a:cubicBezTo>
                <a:cubicBezTo>
                  <a:pt x="477039" y="177746"/>
                  <a:pt x="475602" y="176322"/>
                  <a:pt x="475602" y="173474"/>
                </a:cubicBezTo>
                <a:cubicBezTo>
                  <a:pt x="475602" y="173474"/>
                  <a:pt x="477039" y="172050"/>
                  <a:pt x="477039" y="172050"/>
                </a:cubicBezTo>
                <a:cubicBezTo>
                  <a:pt x="478476" y="172050"/>
                  <a:pt x="478476" y="172050"/>
                  <a:pt x="478476" y="173474"/>
                </a:cubicBezTo>
                <a:cubicBezTo>
                  <a:pt x="478476" y="174898"/>
                  <a:pt x="479913" y="176322"/>
                  <a:pt x="481351" y="177746"/>
                </a:cubicBezTo>
                <a:cubicBezTo>
                  <a:pt x="481351" y="177746"/>
                  <a:pt x="481351" y="177746"/>
                  <a:pt x="481351" y="176322"/>
                </a:cubicBezTo>
                <a:cubicBezTo>
                  <a:pt x="482788" y="173474"/>
                  <a:pt x="484225" y="174898"/>
                  <a:pt x="487100" y="173474"/>
                </a:cubicBezTo>
                <a:cubicBezTo>
                  <a:pt x="487100" y="174898"/>
                  <a:pt x="484225" y="176322"/>
                  <a:pt x="482788" y="177746"/>
                </a:cubicBezTo>
                <a:cubicBezTo>
                  <a:pt x="488538" y="180594"/>
                  <a:pt x="498599" y="173474"/>
                  <a:pt x="505786" y="167778"/>
                </a:cubicBezTo>
                <a:cubicBezTo>
                  <a:pt x="502911" y="164930"/>
                  <a:pt x="510097" y="162082"/>
                  <a:pt x="502911" y="156386"/>
                </a:cubicBezTo>
                <a:cubicBezTo>
                  <a:pt x="508660" y="153538"/>
                  <a:pt x="512972" y="152114"/>
                  <a:pt x="512972" y="156386"/>
                </a:cubicBezTo>
                <a:cubicBezTo>
                  <a:pt x="517284" y="159234"/>
                  <a:pt x="524471" y="153538"/>
                  <a:pt x="525908" y="159234"/>
                </a:cubicBezTo>
                <a:cubicBezTo>
                  <a:pt x="523033" y="159234"/>
                  <a:pt x="520159" y="159234"/>
                  <a:pt x="521596" y="163506"/>
                </a:cubicBezTo>
                <a:cubicBezTo>
                  <a:pt x="524471" y="162082"/>
                  <a:pt x="527345" y="162082"/>
                  <a:pt x="531657" y="160658"/>
                </a:cubicBezTo>
                <a:cubicBezTo>
                  <a:pt x="533095" y="159234"/>
                  <a:pt x="535969" y="157810"/>
                  <a:pt x="538844" y="156386"/>
                </a:cubicBezTo>
                <a:cubicBezTo>
                  <a:pt x="540281" y="156386"/>
                  <a:pt x="541719" y="156386"/>
                  <a:pt x="541719" y="157810"/>
                </a:cubicBezTo>
                <a:cubicBezTo>
                  <a:pt x="541719" y="157810"/>
                  <a:pt x="541719" y="159234"/>
                  <a:pt x="540281" y="160658"/>
                </a:cubicBezTo>
                <a:cubicBezTo>
                  <a:pt x="544593" y="160658"/>
                  <a:pt x="548905" y="160658"/>
                  <a:pt x="551780" y="162082"/>
                </a:cubicBezTo>
                <a:cubicBezTo>
                  <a:pt x="556092" y="160658"/>
                  <a:pt x="553217" y="156386"/>
                  <a:pt x="553217" y="157810"/>
                </a:cubicBezTo>
                <a:cubicBezTo>
                  <a:pt x="554654" y="152114"/>
                  <a:pt x="561841" y="149266"/>
                  <a:pt x="569028" y="146418"/>
                </a:cubicBezTo>
                <a:cubicBezTo>
                  <a:pt x="574777" y="144994"/>
                  <a:pt x="581964" y="143570"/>
                  <a:pt x="586276" y="140722"/>
                </a:cubicBezTo>
                <a:cubicBezTo>
                  <a:pt x="592025" y="139298"/>
                  <a:pt x="589150" y="144994"/>
                  <a:pt x="589150" y="146418"/>
                </a:cubicBezTo>
                <a:cubicBezTo>
                  <a:pt x="600649" y="147842"/>
                  <a:pt x="610710" y="144994"/>
                  <a:pt x="620771" y="144994"/>
                </a:cubicBezTo>
                <a:cubicBezTo>
                  <a:pt x="625083" y="143570"/>
                  <a:pt x="627958" y="142146"/>
                  <a:pt x="632270" y="140722"/>
                </a:cubicBezTo>
                <a:cubicBezTo>
                  <a:pt x="635145" y="139298"/>
                  <a:pt x="638020" y="139298"/>
                  <a:pt x="642332" y="137874"/>
                </a:cubicBezTo>
                <a:cubicBezTo>
                  <a:pt x="643769" y="132178"/>
                  <a:pt x="646643" y="127906"/>
                  <a:pt x="640894" y="123634"/>
                </a:cubicBezTo>
                <a:cubicBezTo>
                  <a:pt x="640894" y="123634"/>
                  <a:pt x="640894" y="123634"/>
                  <a:pt x="650955" y="120786"/>
                </a:cubicBezTo>
                <a:cubicBezTo>
                  <a:pt x="649518" y="119362"/>
                  <a:pt x="649518" y="117938"/>
                  <a:pt x="649518" y="115090"/>
                </a:cubicBezTo>
                <a:cubicBezTo>
                  <a:pt x="649518" y="115090"/>
                  <a:pt x="649518" y="115090"/>
                  <a:pt x="649518" y="116514"/>
                </a:cubicBezTo>
                <a:cubicBezTo>
                  <a:pt x="642332" y="116514"/>
                  <a:pt x="635145" y="120786"/>
                  <a:pt x="630833" y="117938"/>
                </a:cubicBezTo>
                <a:cubicBezTo>
                  <a:pt x="633708" y="112242"/>
                  <a:pt x="639457" y="110818"/>
                  <a:pt x="646643" y="109394"/>
                </a:cubicBezTo>
                <a:cubicBezTo>
                  <a:pt x="652393" y="107970"/>
                  <a:pt x="659579" y="106546"/>
                  <a:pt x="662454" y="100850"/>
                </a:cubicBezTo>
                <a:cubicBezTo>
                  <a:pt x="669641" y="99426"/>
                  <a:pt x="673953" y="99426"/>
                  <a:pt x="679702" y="100850"/>
                </a:cubicBezTo>
                <a:cubicBezTo>
                  <a:pt x="681139" y="95154"/>
                  <a:pt x="686889" y="93730"/>
                  <a:pt x="692638" y="92306"/>
                </a:cubicBezTo>
                <a:cubicBezTo>
                  <a:pt x="694075" y="90882"/>
                  <a:pt x="695513" y="92306"/>
                  <a:pt x="696950" y="92306"/>
                </a:cubicBezTo>
                <a:cubicBezTo>
                  <a:pt x="696950" y="93730"/>
                  <a:pt x="695513" y="95154"/>
                  <a:pt x="694075" y="96578"/>
                </a:cubicBezTo>
                <a:cubicBezTo>
                  <a:pt x="694075" y="96578"/>
                  <a:pt x="694075" y="96578"/>
                  <a:pt x="692638" y="96578"/>
                </a:cubicBezTo>
                <a:cubicBezTo>
                  <a:pt x="688326" y="98002"/>
                  <a:pt x="685451" y="98002"/>
                  <a:pt x="685451" y="100850"/>
                </a:cubicBezTo>
                <a:cubicBezTo>
                  <a:pt x="685451" y="100850"/>
                  <a:pt x="684014" y="102274"/>
                  <a:pt x="684014" y="102274"/>
                </a:cubicBezTo>
                <a:cubicBezTo>
                  <a:pt x="686889" y="103698"/>
                  <a:pt x="691201" y="103698"/>
                  <a:pt x="694075" y="105122"/>
                </a:cubicBezTo>
                <a:cubicBezTo>
                  <a:pt x="696950" y="105122"/>
                  <a:pt x="699825" y="103698"/>
                  <a:pt x="702699" y="102274"/>
                </a:cubicBezTo>
                <a:cubicBezTo>
                  <a:pt x="708449" y="100850"/>
                  <a:pt x="715635" y="98002"/>
                  <a:pt x="722822" y="99426"/>
                </a:cubicBezTo>
                <a:cubicBezTo>
                  <a:pt x="724259" y="99426"/>
                  <a:pt x="725697" y="100850"/>
                  <a:pt x="724259" y="102274"/>
                </a:cubicBezTo>
                <a:cubicBezTo>
                  <a:pt x="724259" y="103698"/>
                  <a:pt x="724259" y="103698"/>
                  <a:pt x="724259" y="103698"/>
                </a:cubicBezTo>
                <a:cubicBezTo>
                  <a:pt x="724259" y="103698"/>
                  <a:pt x="725697" y="103698"/>
                  <a:pt x="725697" y="103698"/>
                </a:cubicBezTo>
                <a:cubicBezTo>
                  <a:pt x="731446" y="102274"/>
                  <a:pt x="735758" y="100850"/>
                  <a:pt x="741507" y="99426"/>
                </a:cubicBezTo>
                <a:cubicBezTo>
                  <a:pt x="738633" y="99426"/>
                  <a:pt x="737195" y="99426"/>
                  <a:pt x="735758" y="99426"/>
                </a:cubicBezTo>
                <a:cubicBezTo>
                  <a:pt x="737195" y="96578"/>
                  <a:pt x="747256" y="96578"/>
                  <a:pt x="748694" y="96578"/>
                </a:cubicBezTo>
                <a:cubicBezTo>
                  <a:pt x="748694" y="96578"/>
                  <a:pt x="748694" y="98002"/>
                  <a:pt x="747256" y="98002"/>
                </a:cubicBezTo>
                <a:cubicBezTo>
                  <a:pt x="750131" y="98002"/>
                  <a:pt x="751568" y="96578"/>
                  <a:pt x="753006" y="96578"/>
                </a:cubicBezTo>
                <a:cubicBezTo>
                  <a:pt x="760192" y="92306"/>
                  <a:pt x="770254" y="89458"/>
                  <a:pt x="780315" y="88034"/>
                </a:cubicBezTo>
                <a:cubicBezTo>
                  <a:pt x="791814" y="85186"/>
                  <a:pt x="804750" y="85186"/>
                  <a:pt x="817685" y="83762"/>
                </a:cubicBezTo>
                <a:cubicBezTo>
                  <a:pt x="817685" y="83762"/>
                  <a:pt x="819123" y="83762"/>
                  <a:pt x="819123" y="83762"/>
                </a:cubicBezTo>
                <a:cubicBezTo>
                  <a:pt x="819123" y="82338"/>
                  <a:pt x="820560" y="80914"/>
                  <a:pt x="821997" y="80914"/>
                </a:cubicBezTo>
                <a:cubicBezTo>
                  <a:pt x="824872" y="82338"/>
                  <a:pt x="827747" y="82338"/>
                  <a:pt x="830621" y="82338"/>
                </a:cubicBezTo>
                <a:cubicBezTo>
                  <a:pt x="836371" y="82338"/>
                  <a:pt x="842120" y="82338"/>
                  <a:pt x="846432" y="82338"/>
                </a:cubicBezTo>
                <a:cubicBezTo>
                  <a:pt x="856493" y="79490"/>
                  <a:pt x="852181" y="78066"/>
                  <a:pt x="860805" y="79490"/>
                </a:cubicBezTo>
                <a:cubicBezTo>
                  <a:pt x="867992" y="79490"/>
                  <a:pt x="878053" y="76642"/>
                  <a:pt x="880928" y="79490"/>
                </a:cubicBezTo>
                <a:cubicBezTo>
                  <a:pt x="885240" y="78066"/>
                  <a:pt x="890989" y="76642"/>
                  <a:pt x="895301" y="75218"/>
                </a:cubicBezTo>
                <a:cubicBezTo>
                  <a:pt x="889552" y="72370"/>
                  <a:pt x="883802" y="73794"/>
                  <a:pt x="876616" y="73794"/>
                </a:cubicBezTo>
                <a:cubicBezTo>
                  <a:pt x="869429" y="75218"/>
                  <a:pt x="863680" y="73794"/>
                  <a:pt x="863680" y="65250"/>
                </a:cubicBezTo>
                <a:cubicBezTo>
                  <a:pt x="863680" y="65250"/>
                  <a:pt x="863680" y="65250"/>
                  <a:pt x="863680" y="63826"/>
                </a:cubicBezTo>
                <a:cubicBezTo>
                  <a:pt x="863680" y="63826"/>
                  <a:pt x="863680" y="65250"/>
                  <a:pt x="862242" y="65250"/>
                </a:cubicBezTo>
                <a:cubicBezTo>
                  <a:pt x="860805" y="65250"/>
                  <a:pt x="859368" y="65250"/>
                  <a:pt x="856493" y="63826"/>
                </a:cubicBezTo>
                <a:cubicBezTo>
                  <a:pt x="855056" y="63826"/>
                  <a:pt x="852181" y="63826"/>
                  <a:pt x="850744" y="65250"/>
                </a:cubicBezTo>
                <a:cubicBezTo>
                  <a:pt x="849307" y="65250"/>
                  <a:pt x="849307" y="63826"/>
                  <a:pt x="849307" y="63826"/>
                </a:cubicBezTo>
                <a:cubicBezTo>
                  <a:pt x="847869" y="62402"/>
                  <a:pt x="849307" y="62402"/>
                  <a:pt x="850744" y="62402"/>
                </a:cubicBezTo>
                <a:cubicBezTo>
                  <a:pt x="852181" y="60978"/>
                  <a:pt x="855056" y="60978"/>
                  <a:pt x="857931" y="62402"/>
                </a:cubicBezTo>
                <a:cubicBezTo>
                  <a:pt x="859368" y="62402"/>
                  <a:pt x="862242" y="62402"/>
                  <a:pt x="863680" y="60978"/>
                </a:cubicBezTo>
                <a:cubicBezTo>
                  <a:pt x="873741" y="60978"/>
                  <a:pt x="882365" y="55282"/>
                  <a:pt x="893864" y="52434"/>
                </a:cubicBezTo>
                <a:close/>
                <a:moveTo>
                  <a:pt x="874395" y="51091"/>
                </a:moveTo>
                <a:cubicBezTo>
                  <a:pt x="875290" y="51181"/>
                  <a:pt x="875826" y="51628"/>
                  <a:pt x="875468" y="52702"/>
                </a:cubicBezTo>
                <a:cubicBezTo>
                  <a:pt x="881194" y="54133"/>
                  <a:pt x="875468" y="52702"/>
                  <a:pt x="871174" y="52702"/>
                </a:cubicBezTo>
                <a:cubicBezTo>
                  <a:pt x="865806" y="53775"/>
                  <a:pt x="871711" y="50823"/>
                  <a:pt x="874395" y="51091"/>
                </a:cubicBezTo>
                <a:close/>
                <a:moveTo>
                  <a:pt x="1099577" y="48407"/>
                </a:moveTo>
                <a:cubicBezTo>
                  <a:pt x="1102469" y="48407"/>
                  <a:pt x="1106806" y="49795"/>
                  <a:pt x="1109698" y="51184"/>
                </a:cubicBezTo>
                <a:cubicBezTo>
                  <a:pt x="1111144" y="51184"/>
                  <a:pt x="1112590" y="51184"/>
                  <a:pt x="1112590" y="51184"/>
                </a:cubicBezTo>
                <a:cubicBezTo>
                  <a:pt x="1112590" y="51184"/>
                  <a:pt x="1112590" y="51184"/>
                  <a:pt x="1112590" y="49795"/>
                </a:cubicBezTo>
                <a:cubicBezTo>
                  <a:pt x="1114036" y="49795"/>
                  <a:pt x="1114036" y="49795"/>
                  <a:pt x="1115481" y="51184"/>
                </a:cubicBezTo>
                <a:cubicBezTo>
                  <a:pt x="1115481" y="51184"/>
                  <a:pt x="1116927" y="51184"/>
                  <a:pt x="1116927" y="52571"/>
                </a:cubicBezTo>
                <a:cubicBezTo>
                  <a:pt x="1118373" y="52571"/>
                  <a:pt x="1119819" y="52571"/>
                  <a:pt x="1119819" y="52571"/>
                </a:cubicBezTo>
                <a:cubicBezTo>
                  <a:pt x="1121265" y="52571"/>
                  <a:pt x="1122711" y="52571"/>
                  <a:pt x="1122711" y="53959"/>
                </a:cubicBezTo>
                <a:cubicBezTo>
                  <a:pt x="1122711" y="55348"/>
                  <a:pt x="1122711" y="55348"/>
                  <a:pt x="1121265" y="55348"/>
                </a:cubicBezTo>
                <a:cubicBezTo>
                  <a:pt x="1121265" y="55348"/>
                  <a:pt x="1121265" y="55348"/>
                  <a:pt x="1121265" y="56736"/>
                </a:cubicBezTo>
                <a:cubicBezTo>
                  <a:pt x="1121265" y="56736"/>
                  <a:pt x="1119819" y="56736"/>
                  <a:pt x="1119819" y="56736"/>
                </a:cubicBezTo>
                <a:cubicBezTo>
                  <a:pt x="1118373" y="56736"/>
                  <a:pt x="1118373" y="55348"/>
                  <a:pt x="1118373" y="55348"/>
                </a:cubicBezTo>
                <a:cubicBezTo>
                  <a:pt x="1116927" y="55348"/>
                  <a:pt x="1116927" y="55348"/>
                  <a:pt x="1115481" y="55348"/>
                </a:cubicBezTo>
                <a:cubicBezTo>
                  <a:pt x="1114036" y="55348"/>
                  <a:pt x="1111144" y="53959"/>
                  <a:pt x="1108252" y="53959"/>
                </a:cubicBezTo>
                <a:cubicBezTo>
                  <a:pt x="1105360" y="52571"/>
                  <a:pt x="1102469" y="51184"/>
                  <a:pt x="1099577" y="52571"/>
                </a:cubicBezTo>
                <a:cubicBezTo>
                  <a:pt x="1098131" y="52571"/>
                  <a:pt x="1096685" y="51184"/>
                  <a:pt x="1096685" y="49795"/>
                </a:cubicBezTo>
                <a:cubicBezTo>
                  <a:pt x="1096685" y="49795"/>
                  <a:pt x="1098131" y="48407"/>
                  <a:pt x="1099577" y="48407"/>
                </a:cubicBezTo>
                <a:close/>
                <a:moveTo>
                  <a:pt x="1289876" y="47745"/>
                </a:moveTo>
                <a:cubicBezTo>
                  <a:pt x="1290597" y="47565"/>
                  <a:pt x="1291319" y="47565"/>
                  <a:pt x="1292040" y="48285"/>
                </a:cubicBezTo>
                <a:cubicBezTo>
                  <a:pt x="1305023" y="54041"/>
                  <a:pt x="1319448" y="59797"/>
                  <a:pt x="1335317" y="65554"/>
                </a:cubicBezTo>
                <a:cubicBezTo>
                  <a:pt x="1336759" y="66993"/>
                  <a:pt x="1338202" y="68432"/>
                  <a:pt x="1338202" y="69871"/>
                </a:cubicBezTo>
                <a:cubicBezTo>
                  <a:pt x="1336759" y="69871"/>
                  <a:pt x="1335317" y="71310"/>
                  <a:pt x="1333874" y="69871"/>
                </a:cubicBezTo>
                <a:cubicBezTo>
                  <a:pt x="1318006" y="64115"/>
                  <a:pt x="1303580" y="58358"/>
                  <a:pt x="1290597" y="52602"/>
                </a:cubicBezTo>
                <a:cubicBezTo>
                  <a:pt x="1289155" y="51163"/>
                  <a:pt x="1287712" y="49724"/>
                  <a:pt x="1287712" y="48285"/>
                </a:cubicBezTo>
                <a:cubicBezTo>
                  <a:pt x="1288434" y="48285"/>
                  <a:pt x="1289155" y="47925"/>
                  <a:pt x="1289876" y="47745"/>
                </a:cubicBezTo>
                <a:close/>
                <a:moveTo>
                  <a:pt x="844318" y="41315"/>
                </a:moveTo>
                <a:cubicBezTo>
                  <a:pt x="847028" y="41120"/>
                  <a:pt x="849559" y="41901"/>
                  <a:pt x="848113" y="44243"/>
                </a:cubicBezTo>
                <a:cubicBezTo>
                  <a:pt x="845221" y="44243"/>
                  <a:pt x="843775" y="42682"/>
                  <a:pt x="839438" y="44243"/>
                </a:cubicBezTo>
                <a:cubicBezTo>
                  <a:pt x="838715" y="42682"/>
                  <a:pt x="841607" y="41510"/>
                  <a:pt x="844318" y="41315"/>
                </a:cubicBezTo>
                <a:close/>
                <a:moveTo>
                  <a:pt x="1027457" y="39559"/>
                </a:moveTo>
                <a:lnTo>
                  <a:pt x="1036306" y="39559"/>
                </a:lnTo>
                <a:lnTo>
                  <a:pt x="1036306" y="42682"/>
                </a:lnTo>
                <a:lnTo>
                  <a:pt x="1027457" y="42682"/>
                </a:lnTo>
                <a:close/>
                <a:moveTo>
                  <a:pt x="982983" y="0"/>
                </a:moveTo>
                <a:cubicBezTo>
                  <a:pt x="987320" y="0"/>
                  <a:pt x="990212" y="0"/>
                  <a:pt x="994550" y="0"/>
                </a:cubicBezTo>
                <a:cubicBezTo>
                  <a:pt x="1001779" y="0"/>
                  <a:pt x="1009008" y="0"/>
                  <a:pt x="1016238" y="0"/>
                </a:cubicBezTo>
                <a:cubicBezTo>
                  <a:pt x="1017684" y="0"/>
                  <a:pt x="1019129" y="0"/>
                  <a:pt x="1019129" y="1301"/>
                </a:cubicBezTo>
                <a:cubicBezTo>
                  <a:pt x="1019129" y="2603"/>
                  <a:pt x="1017684" y="2603"/>
                  <a:pt x="1016238" y="2603"/>
                </a:cubicBezTo>
                <a:cubicBezTo>
                  <a:pt x="1009008" y="2603"/>
                  <a:pt x="1001779" y="2603"/>
                  <a:pt x="994550" y="2603"/>
                </a:cubicBezTo>
                <a:cubicBezTo>
                  <a:pt x="990212" y="2603"/>
                  <a:pt x="987320" y="2603"/>
                  <a:pt x="982983" y="2603"/>
                </a:cubicBezTo>
                <a:cubicBezTo>
                  <a:pt x="981537" y="2603"/>
                  <a:pt x="981537" y="2603"/>
                  <a:pt x="981537" y="1301"/>
                </a:cubicBezTo>
                <a:cubicBezTo>
                  <a:pt x="980091" y="0"/>
                  <a:pt x="981537" y="0"/>
                  <a:pt x="982983" y="0"/>
                </a:cubicBezTo>
                <a:close/>
              </a:path>
            </a:pathLst>
          </a:custGeom>
        </p:spPr>
        <p:txBody>
          <a:bodyPr wrap="square">
            <a:noAutofit/>
          </a:bodyPr>
          <a:lstStyle>
            <a:lvl1pPr marL="0" indent="0" algn="ctr">
              <a:buNone/>
              <a:defRPr sz="1333"/>
            </a:lvl1pPr>
          </a:lstStyle>
          <a:p>
            <a:endParaRPr lang="ko-KR" altLang="en-US"/>
          </a:p>
        </p:txBody>
      </p:sp>
      <p:sp>
        <p:nvSpPr>
          <p:cNvPr id="13" name="Picture Placeholder 12"/>
          <p:cNvSpPr>
            <a:spLocks noGrp="1"/>
          </p:cNvSpPr>
          <p:nvPr>
            <p:ph type="pic" sz="quarter" idx="11"/>
          </p:nvPr>
        </p:nvSpPr>
        <p:spPr>
          <a:xfrm>
            <a:off x="3375049" y="2575449"/>
            <a:ext cx="1257984" cy="1219199"/>
          </a:xfrm>
          <a:custGeom>
            <a:avLst/>
            <a:gdLst>
              <a:gd name="connsiteX0" fmla="*/ 734239 w 1886976"/>
              <a:gd name="connsiteY0" fmla="*/ 1777142 h 1828799"/>
              <a:gd name="connsiteX1" fmla="*/ 729884 w 1886976"/>
              <a:gd name="connsiteY1" fmla="*/ 1778135 h 1828799"/>
              <a:gd name="connsiteX2" fmla="*/ 734239 w 1886976"/>
              <a:gd name="connsiteY2" fmla="*/ 1777142 h 1828799"/>
              <a:gd name="connsiteX3" fmla="*/ 678180 w 1886976"/>
              <a:gd name="connsiteY3" fmla="*/ 1770774 h 1828799"/>
              <a:gd name="connsiteX4" fmla="*/ 681129 w 1886976"/>
              <a:gd name="connsiteY4" fmla="*/ 1772231 h 1828799"/>
              <a:gd name="connsiteX5" fmla="*/ 689978 w 1886976"/>
              <a:gd name="connsiteY5" fmla="*/ 1773688 h 1828799"/>
              <a:gd name="connsiteX6" fmla="*/ 691453 w 1886976"/>
              <a:gd name="connsiteY6" fmla="*/ 1773688 h 1828799"/>
              <a:gd name="connsiteX7" fmla="*/ 692928 w 1886976"/>
              <a:gd name="connsiteY7" fmla="*/ 1776603 h 1828799"/>
              <a:gd name="connsiteX8" fmla="*/ 689978 w 1886976"/>
              <a:gd name="connsiteY8" fmla="*/ 1778061 h 1828799"/>
              <a:gd name="connsiteX9" fmla="*/ 679655 w 1886976"/>
              <a:gd name="connsiteY9" fmla="*/ 1775146 h 1828799"/>
              <a:gd name="connsiteX10" fmla="*/ 676705 w 1886976"/>
              <a:gd name="connsiteY10" fmla="*/ 1773688 h 1828799"/>
              <a:gd name="connsiteX11" fmla="*/ 675230 w 1886976"/>
              <a:gd name="connsiteY11" fmla="*/ 1772231 h 1828799"/>
              <a:gd name="connsiteX12" fmla="*/ 678180 w 1886976"/>
              <a:gd name="connsiteY12" fmla="*/ 1770774 h 1828799"/>
              <a:gd name="connsiteX13" fmla="*/ 651214 w 1886976"/>
              <a:gd name="connsiteY13" fmla="*/ 1762511 h 1828799"/>
              <a:gd name="connsiteX14" fmla="*/ 661177 w 1886976"/>
              <a:gd name="connsiteY14" fmla="*/ 1768171 h 1828799"/>
              <a:gd name="connsiteX15" fmla="*/ 648164 w 1886976"/>
              <a:gd name="connsiteY15" fmla="*/ 1764007 h 1828799"/>
              <a:gd name="connsiteX16" fmla="*/ 651214 w 1886976"/>
              <a:gd name="connsiteY16" fmla="*/ 1762511 h 1828799"/>
              <a:gd name="connsiteX17" fmla="*/ 619432 w 1886976"/>
              <a:gd name="connsiteY17" fmla="*/ 1752556 h 1828799"/>
              <a:gd name="connsiteX18" fmla="*/ 620889 w 1886976"/>
              <a:gd name="connsiteY18" fmla="*/ 1752556 h 1828799"/>
              <a:gd name="connsiteX19" fmla="*/ 623804 w 1886976"/>
              <a:gd name="connsiteY19" fmla="*/ 1753944 h 1828799"/>
              <a:gd name="connsiteX20" fmla="*/ 625261 w 1886976"/>
              <a:gd name="connsiteY20" fmla="*/ 1755332 h 1828799"/>
              <a:gd name="connsiteX21" fmla="*/ 623804 w 1886976"/>
              <a:gd name="connsiteY21" fmla="*/ 1756720 h 1828799"/>
              <a:gd name="connsiteX22" fmla="*/ 619432 w 1886976"/>
              <a:gd name="connsiteY22" fmla="*/ 1753944 h 1828799"/>
              <a:gd name="connsiteX23" fmla="*/ 619432 w 1886976"/>
              <a:gd name="connsiteY23" fmla="*/ 1752556 h 1828799"/>
              <a:gd name="connsiteX24" fmla="*/ 604949 w 1886976"/>
              <a:gd name="connsiteY24" fmla="*/ 1746325 h 1828799"/>
              <a:gd name="connsiteX25" fmla="*/ 610687 w 1886976"/>
              <a:gd name="connsiteY25" fmla="*/ 1751292 h 1828799"/>
              <a:gd name="connsiteX26" fmla="*/ 603400 w 1886976"/>
              <a:gd name="connsiteY26" fmla="*/ 1747053 h 1828799"/>
              <a:gd name="connsiteX27" fmla="*/ 604949 w 1886976"/>
              <a:gd name="connsiteY27" fmla="*/ 1746325 h 1828799"/>
              <a:gd name="connsiteX28" fmla="*/ 287450 w 1886976"/>
              <a:gd name="connsiteY28" fmla="*/ 1448058 h 1828799"/>
              <a:gd name="connsiteX29" fmla="*/ 293176 w 1886976"/>
              <a:gd name="connsiteY29" fmla="*/ 1454824 h 1828799"/>
              <a:gd name="connsiteX30" fmla="*/ 290053 w 1886976"/>
              <a:gd name="connsiteY30" fmla="*/ 1456386 h 1828799"/>
              <a:gd name="connsiteX31" fmla="*/ 285889 w 1886976"/>
              <a:gd name="connsiteY31" fmla="*/ 1450660 h 1828799"/>
              <a:gd name="connsiteX32" fmla="*/ 1649921 w 1886976"/>
              <a:gd name="connsiteY32" fmla="*/ 1426717 h 1828799"/>
              <a:gd name="connsiteX33" fmla="*/ 1651334 w 1886976"/>
              <a:gd name="connsiteY33" fmla="*/ 1426717 h 1828799"/>
              <a:gd name="connsiteX34" fmla="*/ 1651334 w 1886976"/>
              <a:gd name="connsiteY34" fmla="*/ 1429543 h 1828799"/>
              <a:gd name="connsiteX35" fmla="*/ 1647096 w 1886976"/>
              <a:gd name="connsiteY35" fmla="*/ 1433781 h 1828799"/>
              <a:gd name="connsiteX36" fmla="*/ 1645683 w 1886976"/>
              <a:gd name="connsiteY36" fmla="*/ 1435194 h 1828799"/>
              <a:gd name="connsiteX37" fmla="*/ 1644270 w 1886976"/>
              <a:gd name="connsiteY37" fmla="*/ 1435194 h 1828799"/>
              <a:gd name="connsiteX38" fmla="*/ 1644270 w 1886976"/>
              <a:gd name="connsiteY38" fmla="*/ 1433781 h 1828799"/>
              <a:gd name="connsiteX39" fmla="*/ 1644270 w 1886976"/>
              <a:gd name="connsiteY39" fmla="*/ 1432368 h 1828799"/>
              <a:gd name="connsiteX40" fmla="*/ 1649921 w 1886976"/>
              <a:gd name="connsiteY40" fmla="*/ 1426717 h 1828799"/>
              <a:gd name="connsiteX41" fmla="*/ 243004 w 1886976"/>
              <a:gd name="connsiteY41" fmla="*/ 1425611 h 1828799"/>
              <a:gd name="connsiteX42" fmla="*/ 244248 w 1886976"/>
              <a:gd name="connsiteY42" fmla="*/ 1429319 h 1828799"/>
              <a:gd name="connsiteX43" fmla="*/ 243004 w 1886976"/>
              <a:gd name="connsiteY43" fmla="*/ 1425611 h 1828799"/>
              <a:gd name="connsiteX44" fmla="*/ 1622557 w 1886976"/>
              <a:gd name="connsiteY44" fmla="*/ 1423594 h 1828799"/>
              <a:gd name="connsiteX45" fmla="*/ 1622557 w 1886976"/>
              <a:gd name="connsiteY45" fmla="*/ 1426370 h 1828799"/>
              <a:gd name="connsiteX46" fmla="*/ 1616832 w 1886976"/>
              <a:gd name="connsiteY46" fmla="*/ 1426370 h 1828799"/>
              <a:gd name="connsiteX47" fmla="*/ 1622557 w 1886976"/>
              <a:gd name="connsiteY47" fmla="*/ 1423594 h 1828799"/>
              <a:gd name="connsiteX48" fmla="*/ 239861 w 1886976"/>
              <a:gd name="connsiteY48" fmla="*/ 1412143 h 1828799"/>
              <a:gd name="connsiteX49" fmla="*/ 236886 w 1886976"/>
              <a:gd name="connsiteY49" fmla="*/ 1422163 h 1828799"/>
              <a:gd name="connsiteX50" fmla="*/ 239861 w 1886976"/>
              <a:gd name="connsiteY50" fmla="*/ 1412143 h 1828799"/>
              <a:gd name="connsiteX51" fmla="*/ 179260 w 1886976"/>
              <a:gd name="connsiteY51" fmla="*/ 1379481 h 1828799"/>
              <a:gd name="connsiteX52" fmla="*/ 183869 w 1886976"/>
              <a:gd name="connsiteY52" fmla="*/ 1382578 h 1828799"/>
              <a:gd name="connsiteX53" fmla="*/ 180919 w 1886976"/>
              <a:gd name="connsiteY53" fmla="*/ 1384035 h 1828799"/>
              <a:gd name="connsiteX54" fmla="*/ 177970 w 1886976"/>
              <a:gd name="connsiteY54" fmla="*/ 1384035 h 1828799"/>
              <a:gd name="connsiteX55" fmla="*/ 179260 w 1886976"/>
              <a:gd name="connsiteY55" fmla="*/ 1379481 h 1828799"/>
              <a:gd name="connsiteX56" fmla="*/ 1700161 w 1886976"/>
              <a:gd name="connsiteY56" fmla="*/ 1349682 h 1828799"/>
              <a:gd name="connsiteX57" fmla="*/ 1708962 w 1886976"/>
              <a:gd name="connsiteY57" fmla="*/ 1351101 h 1828799"/>
              <a:gd name="connsiteX58" fmla="*/ 1700161 w 1886976"/>
              <a:gd name="connsiteY58" fmla="*/ 1361038 h 1828799"/>
              <a:gd name="connsiteX59" fmla="*/ 1698694 w 1886976"/>
              <a:gd name="connsiteY59" fmla="*/ 1359619 h 1828799"/>
              <a:gd name="connsiteX60" fmla="*/ 1694293 w 1886976"/>
              <a:gd name="connsiteY60" fmla="*/ 1365297 h 1828799"/>
              <a:gd name="connsiteX61" fmla="*/ 1692826 w 1886976"/>
              <a:gd name="connsiteY61" fmla="*/ 1365297 h 1828799"/>
              <a:gd name="connsiteX62" fmla="*/ 1692826 w 1886976"/>
              <a:gd name="connsiteY62" fmla="*/ 1363877 h 1828799"/>
              <a:gd name="connsiteX63" fmla="*/ 1692826 w 1886976"/>
              <a:gd name="connsiteY63" fmla="*/ 1362458 h 1828799"/>
              <a:gd name="connsiteX64" fmla="*/ 1695760 w 1886976"/>
              <a:gd name="connsiteY64" fmla="*/ 1361038 h 1828799"/>
              <a:gd name="connsiteX65" fmla="*/ 1700161 w 1886976"/>
              <a:gd name="connsiteY65" fmla="*/ 1349682 h 1828799"/>
              <a:gd name="connsiteX66" fmla="*/ 166659 w 1886976"/>
              <a:gd name="connsiteY66" fmla="*/ 1337912 h 1828799"/>
              <a:gd name="connsiteX67" fmla="*/ 173979 w 1886976"/>
              <a:gd name="connsiteY67" fmla="*/ 1346559 h 1828799"/>
              <a:gd name="connsiteX68" fmla="*/ 163569 w 1886976"/>
              <a:gd name="connsiteY68" fmla="*/ 1338361 h 1828799"/>
              <a:gd name="connsiteX69" fmla="*/ 166659 w 1886976"/>
              <a:gd name="connsiteY69" fmla="*/ 1337912 h 1828799"/>
              <a:gd name="connsiteX70" fmla="*/ 1692968 w 1886976"/>
              <a:gd name="connsiteY70" fmla="*/ 1329902 h 1828799"/>
              <a:gd name="connsiteX71" fmla="*/ 1694388 w 1886976"/>
              <a:gd name="connsiteY71" fmla="*/ 1338311 h 1828799"/>
              <a:gd name="connsiteX72" fmla="*/ 1692968 w 1886976"/>
              <a:gd name="connsiteY72" fmla="*/ 1339712 h 1828799"/>
              <a:gd name="connsiteX73" fmla="*/ 1691549 w 1886976"/>
              <a:gd name="connsiteY73" fmla="*/ 1342515 h 1828799"/>
              <a:gd name="connsiteX74" fmla="*/ 1688709 w 1886976"/>
              <a:gd name="connsiteY74" fmla="*/ 1345317 h 1828799"/>
              <a:gd name="connsiteX75" fmla="*/ 1687290 w 1886976"/>
              <a:gd name="connsiteY75" fmla="*/ 1348120 h 1828799"/>
              <a:gd name="connsiteX76" fmla="*/ 1683031 w 1886976"/>
              <a:gd name="connsiteY76" fmla="*/ 1348120 h 1828799"/>
              <a:gd name="connsiteX77" fmla="*/ 1683031 w 1886976"/>
              <a:gd name="connsiteY77" fmla="*/ 1346719 h 1828799"/>
              <a:gd name="connsiteX78" fmla="*/ 1678772 w 1886976"/>
              <a:gd name="connsiteY78" fmla="*/ 1345317 h 1828799"/>
              <a:gd name="connsiteX79" fmla="*/ 1692968 w 1886976"/>
              <a:gd name="connsiteY79" fmla="*/ 1329902 h 1828799"/>
              <a:gd name="connsiteX80" fmla="*/ 143790 w 1886976"/>
              <a:gd name="connsiteY80" fmla="*/ 1305296 h 1828799"/>
              <a:gd name="connsiteX81" fmla="*/ 155033 w 1886976"/>
              <a:gd name="connsiteY81" fmla="*/ 1315234 h 1828799"/>
              <a:gd name="connsiteX82" fmla="*/ 157843 w 1886976"/>
              <a:gd name="connsiteY82" fmla="*/ 1319492 h 1828799"/>
              <a:gd name="connsiteX83" fmla="*/ 155033 w 1886976"/>
              <a:gd name="connsiteY83" fmla="*/ 1319492 h 1828799"/>
              <a:gd name="connsiteX84" fmla="*/ 152222 w 1886976"/>
              <a:gd name="connsiteY84" fmla="*/ 1315234 h 1828799"/>
              <a:gd name="connsiteX85" fmla="*/ 143790 w 1886976"/>
              <a:gd name="connsiteY85" fmla="*/ 1305296 h 1828799"/>
              <a:gd name="connsiteX86" fmla="*/ 1747187 w 1886976"/>
              <a:gd name="connsiteY86" fmla="*/ 1245059 h 1828799"/>
              <a:gd name="connsiteX87" fmla="*/ 1752164 w 1886976"/>
              <a:gd name="connsiteY87" fmla="*/ 1245753 h 1828799"/>
              <a:gd name="connsiteX88" fmla="*/ 1743316 w 1886976"/>
              <a:gd name="connsiteY88" fmla="*/ 1248529 h 1828799"/>
              <a:gd name="connsiteX89" fmla="*/ 1747187 w 1886976"/>
              <a:gd name="connsiteY89" fmla="*/ 1245059 h 1828799"/>
              <a:gd name="connsiteX90" fmla="*/ 114641 w 1886976"/>
              <a:gd name="connsiteY90" fmla="*/ 1227362 h 1828799"/>
              <a:gd name="connsiteX91" fmla="*/ 121928 w 1886976"/>
              <a:gd name="connsiteY91" fmla="*/ 1234128 h 1828799"/>
              <a:gd name="connsiteX92" fmla="*/ 114641 w 1886976"/>
              <a:gd name="connsiteY92" fmla="*/ 1227362 h 1828799"/>
              <a:gd name="connsiteX93" fmla="*/ 114641 w 1886976"/>
              <a:gd name="connsiteY93" fmla="*/ 1200295 h 1828799"/>
              <a:gd name="connsiteX94" fmla="*/ 116073 w 1886976"/>
              <a:gd name="connsiteY94" fmla="*/ 1201683 h 1828799"/>
              <a:gd name="connsiteX95" fmla="*/ 118935 w 1886976"/>
              <a:gd name="connsiteY95" fmla="*/ 1205847 h 1828799"/>
              <a:gd name="connsiteX96" fmla="*/ 120367 w 1886976"/>
              <a:gd name="connsiteY96" fmla="*/ 1207235 h 1828799"/>
              <a:gd name="connsiteX97" fmla="*/ 118935 w 1886976"/>
              <a:gd name="connsiteY97" fmla="*/ 1207235 h 1828799"/>
              <a:gd name="connsiteX98" fmla="*/ 114641 w 1886976"/>
              <a:gd name="connsiteY98" fmla="*/ 1201683 h 1828799"/>
              <a:gd name="connsiteX99" fmla="*/ 114641 w 1886976"/>
              <a:gd name="connsiteY99" fmla="*/ 1200295 h 1828799"/>
              <a:gd name="connsiteX100" fmla="*/ 1807859 w 1886976"/>
              <a:gd name="connsiteY100" fmla="*/ 1094632 h 1828799"/>
              <a:gd name="connsiteX101" fmla="*/ 1810982 w 1886976"/>
              <a:gd name="connsiteY101" fmla="*/ 1094632 h 1828799"/>
              <a:gd name="connsiteX102" fmla="*/ 1810982 w 1886976"/>
              <a:gd name="connsiteY102" fmla="*/ 1098796 h 1828799"/>
              <a:gd name="connsiteX103" fmla="*/ 1807859 w 1886976"/>
              <a:gd name="connsiteY103" fmla="*/ 1098796 h 1828799"/>
              <a:gd name="connsiteX104" fmla="*/ 1822563 w 1886976"/>
              <a:gd name="connsiteY104" fmla="*/ 1071729 h 1828799"/>
              <a:gd name="connsiteX105" fmla="*/ 1823994 w 1886976"/>
              <a:gd name="connsiteY105" fmla="*/ 1073173 h 1828799"/>
              <a:gd name="connsiteX106" fmla="*/ 1816837 w 1886976"/>
              <a:gd name="connsiteY106" fmla="*/ 1096265 h 1828799"/>
              <a:gd name="connsiteX107" fmla="*/ 1815406 w 1886976"/>
              <a:gd name="connsiteY107" fmla="*/ 1102038 h 1828799"/>
              <a:gd name="connsiteX108" fmla="*/ 1813975 w 1886976"/>
              <a:gd name="connsiteY108" fmla="*/ 1102038 h 1828799"/>
              <a:gd name="connsiteX109" fmla="*/ 1812543 w 1886976"/>
              <a:gd name="connsiteY109" fmla="*/ 1100594 h 1828799"/>
              <a:gd name="connsiteX110" fmla="*/ 1815406 w 1886976"/>
              <a:gd name="connsiteY110" fmla="*/ 1094821 h 1828799"/>
              <a:gd name="connsiteX111" fmla="*/ 1821132 w 1886976"/>
              <a:gd name="connsiteY111" fmla="*/ 1073173 h 1828799"/>
              <a:gd name="connsiteX112" fmla="*/ 1822563 w 1886976"/>
              <a:gd name="connsiteY112" fmla="*/ 1071729 h 1828799"/>
              <a:gd name="connsiteX113" fmla="*/ 1859780 w 1886976"/>
              <a:gd name="connsiteY113" fmla="*/ 1060799 h 1828799"/>
              <a:gd name="connsiteX114" fmla="*/ 1856917 w 1886976"/>
              <a:gd name="connsiteY114" fmla="*/ 1071729 h 1828799"/>
              <a:gd name="connsiteX115" fmla="*/ 1859780 w 1886976"/>
              <a:gd name="connsiteY115" fmla="*/ 1060799 h 1828799"/>
              <a:gd name="connsiteX116" fmla="*/ 76124 w 1886976"/>
              <a:gd name="connsiteY116" fmla="*/ 1060799 h 1828799"/>
              <a:gd name="connsiteX117" fmla="*/ 77685 w 1886976"/>
              <a:gd name="connsiteY117" fmla="*/ 1065093 h 1828799"/>
              <a:gd name="connsiteX118" fmla="*/ 76124 w 1886976"/>
              <a:gd name="connsiteY118" fmla="*/ 1066524 h 1828799"/>
              <a:gd name="connsiteX119" fmla="*/ 74562 w 1886976"/>
              <a:gd name="connsiteY119" fmla="*/ 1062230 h 1828799"/>
              <a:gd name="connsiteX120" fmla="*/ 76124 w 1886976"/>
              <a:gd name="connsiteY120" fmla="*/ 1060799 h 1828799"/>
              <a:gd name="connsiteX121" fmla="*/ 1838259 w 1886976"/>
              <a:gd name="connsiteY121" fmla="*/ 1027538 h 1828799"/>
              <a:gd name="connsiteX122" fmla="*/ 1838308 w 1886976"/>
              <a:gd name="connsiteY122" fmla="*/ 1027635 h 1828799"/>
              <a:gd name="connsiteX123" fmla="*/ 1838308 w 1886976"/>
              <a:gd name="connsiteY123" fmla="*/ 1029048 h 1828799"/>
              <a:gd name="connsiteX124" fmla="*/ 1838107 w 1886976"/>
              <a:gd name="connsiteY124" fmla="*/ 1022889 h 1828799"/>
              <a:gd name="connsiteX125" fmla="*/ 1838259 w 1886976"/>
              <a:gd name="connsiteY125" fmla="*/ 1027538 h 1828799"/>
              <a:gd name="connsiteX126" fmla="*/ 1836877 w 1886976"/>
              <a:gd name="connsiteY126" fmla="*/ 1024809 h 1828799"/>
              <a:gd name="connsiteX127" fmla="*/ 1838107 w 1886976"/>
              <a:gd name="connsiteY127" fmla="*/ 1022889 h 1828799"/>
              <a:gd name="connsiteX128" fmla="*/ 2862 w 1886976"/>
              <a:gd name="connsiteY128" fmla="*/ 996776 h 1828799"/>
              <a:gd name="connsiteX129" fmla="*/ 4293 w 1886976"/>
              <a:gd name="connsiteY129" fmla="*/ 998182 h 1828799"/>
              <a:gd name="connsiteX130" fmla="*/ 4293 w 1886976"/>
              <a:gd name="connsiteY130" fmla="*/ 1009425 h 1828799"/>
              <a:gd name="connsiteX131" fmla="*/ 2862 w 1886976"/>
              <a:gd name="connsiteY131" fmla="*/ 1010830 h 1828799"/>
              <a:gd name="connsiteX132" fmla="*/ 2862 w 1886976"/>
              <a:gd name="connsiteY132" fmla="*/ 1009425 h 1828799"/>
              <a:gd name="connsiteX133" fmla="*/ 2862 w 1886976"/>
              <a:gd name="connsiteY133" fmla="*/ 1006614 h 1828799"/>
              <a:gd name="connsiteX134" fmla="*/ 1431 w 1886976"/>
              <a:gd name="connsiteY134" fmla="*/ 1000992 h 1828799"/>
              <a:gd name="connsiteX135" fmla="*/ 1431 w 1886976"/>
              <a:gd name="connsiteY135" fmla="*/ 998182 h 1828799"/>
              <a:gd name="connsiteX136" fmla="*/ 2862 w 1886976"/>
              <a:gd name="connsiteY136" fmla="*/ 996776 h 1828799"/>
              <a:gd name="connsiteX137" fmla="*/ 143950 w 1886976"/>
              <a:gd name="connsiteY137" fmla="*/ 981679 h 1828799"/>
              <a:gd name="connsiteX138" fmla="*/ 142537 w 1886976"/>
              <a:gd name="connsiteY138" fmla="*/ 984542 h 1828799"/>
              <a:gd name="connsiteX139" fmla="*/ 143950 w 1886976"/>
              <a:gd name="connsiteY139" fmla="*/ 985973 h 1828799"/>
              <a:gd name="connsiteX140" fmla="*/ 148188 w 1886976"/>
              <a:gd name="connsiteY140" fmla="*/ 987404 h 1828799"/>
              <a:gd name="connsiteX141" fmla="*/ 152427 w 1886976"/>
              <a:gd name="connsiteY141" fmla="*/ 984542 h 1828799"/>
              <a:gd name="connsiteX142" fmla="*/ 149601 w 1886976"/>
              <a:gd name="connsiteY142" fmla="*/ 981679 h 1828799"/>
              <a:gd name="connsiteX143" fmla="*/ 143950 w 1886976"/>
              <a:gd name="connsiteY143" fmla="*/ 981679 h 1828799"/>
              <a:gd name="connsiteX144" fmla="*/ 1820797 w 1886976"/>
              <a:gd name="connsiteY144" fmla="*/ 969710 h 1828799"/>
              <a:gd name="connsiteX145" fmla="*/ 1819384 w 1886976"/>
              <a:gd name="connsiteY145" fmla="*/ 983764 h 1828799"/>
              <a:gd name="connsiteX146" fmla="*/ 1820797 w 1886976"/>
              <a:gd name="connsiteY146" fmla="*/ 969710 h 1828799"/>
              <a:gd name="connsiteX147" fmla="*/ 1835446 w 1886976"/>
              <a:gd name="connsiteY147" fmla="*/ 963811 h 1828799"/>
              <a:gd name="connsiteX148" fmla="*/ 1831282 w 1886976"/>
              <a:gd name="connsiteY148" fmla="*/ 969363 h 1828799"/>
              <a:gd name="connsiteX149" fmla="*/ 1835446 w 1886976"/>
              <a:gd name="connsiteY149" fmla="*/ 963811 h 1828799"/>
              <a:gd name="connsiteX150" fmla="*/ 1851321 w 1886976"/>
              <a:gd name="connsiteY150" fmla="*/ 958116 h 1828799"/>
              <a:gd name="connsiteX151" fmla="*/ 1851321 w 1886976"/>
              <a:gd name="connsiteY151" fmla="*/ 972312 h 1828799"/>
              <a:gd name="connsiteX152" fmla="*/ 1845595 w 1886976"/>
              <a:gd name="connsiteY152" fmla="*/ 972312 h 1828799"/>
              <a:gd name="connsiteX153" fmla="*/ 1851321 w 1886976"/>
              <a:gd name="connsiteY153" fmla="*/ 958116 h 1828799"/>
              <a:gd name="connsiteX154" fmla="*/ 56916 w 1886976"/>
              <a:gd name="connsiteY154" fmla="*/ 956507 h 1828799"/>
              <a:gd name="connsiteX155" fmla="*/ 57385 w 1886976"/>
              <a:gd name="connsiteY155" fmla="*/ 957896 h 1828799"/>
              <a:gd name="connsiteX156" fmla="*/ 56570 w 1886976"/>
              <a:gd name="connsiteY156" fmla="*/ 957874 h 1828799"/>
              <a:gd name="connsiteX157" fmla="*/ 21317 w 1886976"/>
              <a:gd name="connsiteY157" fmla="*/ 952883 h 1828799"/>
              <a:gd name="connsiteX158" fmla="*/ 21317 w 1886976"/>
              <a:gd name="connsiteY158" fmla="*/ 956677 h 1828799"/>
              <a:gd name="connsiteX159" fmla="*/ 22754 w 1886976"/>
              <a:gd name="connsiteY159" fmla="*/ 956677 h 1828799"/>
              <a:gd name="connsiteX160" fmla="*/ 31378 w 1886976"/>
              <a:gd name="connsiteY160" fmla="*/ 1063477 h 1828799"/>
              <a:gd name="connsiteX161" fmla="*/ 52938 w 1886976"/>
              <a:gd name="connsiteY161" fmla="*/ 1166005 h 1828799"/>
              <a:gd name="connsiteX162" fmla="*/ 52938 w 1886976"/>
              <a:gd name="connsiteY162" fmla="*/ 1167429 h 1828799"/>
              <a:gd name="connsiteX163" fmla="*/ 55812 w 1886976"/>
              <a:gd name="connsiteY163" fmla="*/ 1178821 h 1828799"/>
              <a:gd name="connsiteX164" fmla="*/ 62999 w 1886976"/>
              <a:gd name="connsiteY164" fmla="*/ 1200181 h 1828799"/>
              <a:gd name="connsiteX165" fmla="*/ 64436 w 1886976"/>
              <a:gd name="connsiteY165" fmla="*/ 1201606 h 1828799"/>
              <a:gd name="connsiteX166" fmla="*/ 64436 w 1886976"/>
              <a:gd name="connsiteY166" fmla="*/ 1203030 h 1828799"/>
              <a:gd name="connsiteX167" fmla="*/ 85996 w 1886976"/>
              <a:gd name="connsiteY167" fmla="*/ 1248598 h 1828799"/>
              <a:gd name="connsiteX168" fmla="*/ 100369 w 1886976"/>
              <a:gd name="connsiteY168" fmla="*/ 1301286 h 1828799"/>
              <a:gd name="connsiteX169" fmla="*/ 85996 w 1886976"/>
              <a:gd name="connsiteY169" fmla="*/ 1281350 h 1828799"/>
              <a:gd name="connsiteX170" fmla="*/ 77372 w 1886976"/>
              <a:gd name="connsiteY170" fmla="*/ 1267110 h 1828799"/>
              <a:gd name="connsiteX171" fmla="*/ 71623 w 1886976"/>
              <a:gd name="connsiteY171" fmla="*/ 1244326 h 1828799"/>
              <a:gd name="connsiteX172" fmla="*/ 58687 w 1886976"/>
              <a:gd name="connsiteY172" fmla="*/ 1203030 h 1828799"/>
              <a:gd name="connsiteX173" fmla="*/ 51500 w 1886976"/>
              <a:gd name="connsiteY173" fmla="*/ 1178821 h 1828799"/>
              <a:gd name="connsiteX174" fmla="*/ 48626 w 1886976"/>
              <a:gd name="connsiteY174" fmla="*/ 1168853 h 1828799"/>
              <a:gd name="connsiteX175" fmla="*/ 48626 w 1886976"/>
              <a:gd name="connsiteY175" fmla="*/ 1167429 h 1828799"/>
              <a:gd name="connsiteX176" fmla="*/ 38564 w 1886976"/>
              <a:gd name="connsiteY176" fmla="*/ 1140373 h 1828799"/>
              <a:gd name="connsiteX177" fmla="*/ 27066 w 1886976"/>
              <a:gd name="connsiteY177" fmla="*/ 1110469 h 1828799"/>
              <a:gd name="connsiteX178" fmla="*/ 28503 w 1886976"/>
              <a:gd name="connsiteY178" fmla="*/ 1103349 h 1828799"/>
              <a:gd name="connsiteX179" fmla="*/ 22754 w 1886976"/>
              <a:gd name="connsiteY179" fmla="*/ 1077717 h 1828799"/>
              <a:gd name="connsiteX180" fmla="*/ 18442 w 1886976"/>
              <a:gd name="connsiteY180" fmla="*/ 1030725 h 1828799"/>
              <a:gd name="connsiteX181" fmla="*/ 12693 w 1886976"/>
              <a:gd name="connsiteY181" fmla="*/ 1019333 h 1828799"/>
              <a:gd name="connsiteX182" fmla="*/ 14130 w 1886976"/>
              <a:gd name="connsiteY182" fmla="*/ 1002245 h 1828799"/>
              <a:gd name="connsiteX183" fmla="*/ 14130 w 1886976"/>
              <a:gd name="connsiteY183" fmla="*/ 983733 h 1828799"/>
              <a:gd name="connsiteX184" fmla="*/ 9818 w 1886976"/>
              <a:gd name="connsiteY184" fmla="*/ 978037 h 1828799"/>
              <a:gd name="connsiteX185" fmla="*/ 11666 w 1886976"/>
              <a:gd name="connsiteY185" fmla="*/ 971813 h 1828799"/>
              <a:gd name="connsiteX186" fmla="*/ 12958 w 1886976"/>
              <a:gd name="connsiteY186" fmla="*/ 971518 h 1828799"/>
              <a:gd name="connsiteX187" fmla="*/ 14577 w 1886976"/>
              <a:gd name="connsiteY187" fmla="*/ 964571 h 1828799"/>
              <a:gd name="connsiteX188" fmla="*/ 14903 w 1886976"/>
              <a:gd name="connsiteY188" fmla="*/ 960907 h 1828799"/>
              <a:gd name="connsiteX189" fmla="*/ 15835 w 1886976"/>
              <a:gd name="connsiteY189" fmla="*/ 957770 h 1828799"/>
              <a:gd name="connsiteX190" fmla="*/ 18895 w 1886976"/>
              <a:gd name="connsiteY190" fmla="*/ 954596 h 1828799"/>
              <a:gd name="connsiteX191" fmla="*/ 43444 w 1886976"/>
              <a:gd name="connsiteY191" fmla="*/ 946151 h 1828799"/>
              <a:gd name="connsiteX192" fmla="*/ 52000 w 1886976"/>
              <a:gd name="connsiteY192" fmla="*/ 957446 h 1828799"/>
              <a:gd name="connsiteX193" fmla="*/ 52995 w 1886976"/>
              <a:gd name="connsiteY193" fmla="*/ 957774 h 1828799"/>
              <a:gd name="connsiteX194" fmla="*/ 50997 w 1886976"/>
              <a:gd name="connsiteY194" fmla="*/ 957718 h 1828799"/>
              <a:gd name="connsiteX195" fmla="*/ 48868 w 1886976"/>
              <a:gd name="connsiteY195" fmla="*/ 965025 h 1828799"/>
              <a:gd name="connsiteX196" fmla="*/ 46029 w 1886976"/>
              <a:gd name="connsiteY196" fmla="*/ 955045 h 1828799"/>
              <a:gd name="connsiteX197" fmla="*/ 46029 w 1886976"/>
              <a:gd name="connsiteY197" fmla="*/ 957896 h 1828799"/>
              <a:gd name="connsiteX198" fmla="*/ 44609 w 1886976"/>
              <a:gd name="connsiteY198" fmla="*/ 960748 h 1828799"/>
              <a:gd name="connsiteX199" fmla="*/ 41770 w 1886976"/>
              <a:gd name="connsiteY199" fmla="*/ 957896 h 1828799"/>
              <a:gd name="connsiteX200" fmla="*/ 44609 w 1886976"/>
              <a:gd name="connsiteY200" fmla="*/ 949342 h 1828799"/>
              <a:gd name="connsiteX201" fmla="*/ 43189 w 1886976"/>
              <a:gd name="connsiteY201" fmla="*/ 946490 h 1828799"/>
              <a:gd name="connsiteX202" fmla="*/ 1846897 w 1886976"/>
              <a:gd name="connsiteY202" fmla="*/ 945245 h 1828799"/>
              <a:gd name="connsiteX203" fmla="*/ 1841171 w 1886976"/>
              <a:gd name="connsiteY203" fmla="*/ 955367 h 1828799"/>
              <a:gd name="connsiteX204" fmla="*/ 1846897 w 1886976"/>
              <a:gd name="connsiteY204" fmla="*/ 945245 h 1828799"/>
              <a:gd name="connsiteX205" fmla="*/ 35460 w 1886976"/>
              <a:gd name="connsiteY205" fmla="*/ 942827 h 1828799"/>
              <a:gd name="connsiteX206" fmla="*/ 35690 w 1886976"/>
              <a:gd name="connsiteY206" fmla="*/ 952405 h 1828799"/>
              <a:gd name="connsiteX207" fmla="*/ 37127 w 1886976"/>
              <a:gd name="connsiteY207" fmla="*/ 973765 h 1828799"/>
              <a:gd name="connsiteX208" fmla="*/ 37127 w 1886976"/>
              <a:gd name="connsiteY208" fmla="*/ 975189 h 1828799"/>
              <a:gd name="connsiteX209" fmla="*/ 40002 w 1886976"/>
              <a:gd name="connsiteY209" fmla="*/ 1005093 h 1828799"/>
              <a:gd name="connsiteX210" fmla="*/ 45751 w 1886976"/>
              <a:gd name="connsiteY210" fmla="*/ 997973 h 1828799"/>
              <a:gd name="connsiteX211" fmla="*/ 45751 w 1886976"/>
              <a:gd name="connsiteY211" fmla="*/ 988005 h 1828799"/>
              <a:gd name="connsiteX212" fmla="*/ 47188 w 1886976"/>
              <a:gd name="connsiteY212" fmla="*/ 983733 h 1828799"/>
              <a:gd name="connsiteX213" fmla="*/ 45751 w 1886976"/>
              <a:gd name="connsiteY213" fmla="*/ 983733 h 1828799"/>
              <a:gd name="connsiteX214" fmla="*/ 50063 w 1886976"/>
              <a:gd name="connsiteY214" fmla="*/ 973765 h 1828799"/>
              <a:gd name="connsiteX215" fmla="*/ 51500 w 1886976"/>
              <a:gd name="connsiteY215" fmla="*/ 985157 h 1828799"/>
              <a:gd name="connsiteX216" fmla="*/ 51500 w 1886976"/>
              <a:gd name="connsiteY216" fmla="*/ 989429 h 1828799"/>
              <a:gd name="connsiteX217" fmla="*/ 50063 w 1886976"/>
              <a:gd name="connsiteY217" fmla="*/ 996549 h 1828799"/>
              <a:gd name="connsiteX218" fmla="*/ 52938 w 1886976"/>
              <a:gd name="connsiteY218" fmla="*/ 999397 h 1828799"/>
              <a:gd name="connsiteX219" fmla="*/ 55812 w 1886976"/>
              <a:gd name="connsiteY219" fmla="*/ 993701 h 1828799"/>
              <a:gd name="connsiteX220" fmla="*/ 61561 w 1886976"/>
              <a:gd name="connsiteY220" fmla="*/ 1010789 h 1828799"/>
              <a:gd name="connsiteX221" fmla="*/ 71623 w 1886976"/>
              <a:gd name="connsiteY221" fmla="*/ 1017909 h 1828799"/>
              <a:gd name="connsiteX222" fmla="*/ 71623 w 1886976"/>
              <a:gd name="connsiteY222" fmla="*/ 1012213 h 1828799"/>
              <a:gd name="connsiteX223" fmla="*/ 71623 w 1886976"/>
              <a:gd name="connsiteY223" fmla="*/ 999397 h 1828799"/>
              <a:gd name="connsiteX224" fmla="*/ 74497 w 1886976"/>
              <a:gd name="connsiteY224" fmla="*/ 997973 h 1828799"/>
              <a:gd name="connsiteX225" fmla="*/ 75935 w 1886976"/>
              <a:gd name="connsiteY225" fmla="*/ 1000821 h 1828799"/>
              <a:gd name="connsiteX226" fmla="*/ 75935 w 1886976"/>
              <a:gd name="connsiteY226" fmla="*/ 1012213 h 1828799"/>
              <a:gd name="connsiteX227" fmla="*/ 75935 w 1886976"/>
              <a:gd name="connsiteY227" fmla="*/ 1019333 h 1828799"/>
              <a:gd name="connsiteX228" fmla="*/ 77372 w 1886976"/>
              <a:gd name="connsiteY228" fmla="*/ 1019333 h 1828799"/>
              <a:gd name="connsiteX229" fmla="*/ 84559 w 1886976"/>
              <a:gd name="connsiteY229" fmla="*/ 1039269 h 1828799"/>
              <a:gd name="connsiteX230" fmla="*/ 80247 w 1886976"/>
              <a:gd name="connsiteY230" fmla="*/ 1043541 h 1828799"/>
              <a:gd name="connsiteX231" fmla="*/ 83122 w 1886976"/>
              <a:gd name="connsiteY231" fmla="*/ 1057781 h 1828799"/>
              <a:gd name="connsiteX232" fmla="*/ 67311 w 1886976"/>
              <a:gd name="connsiteY232" fmla="*/ 1054933 h 1828799"/>
              <a:gd name="connsiteX233" fmla="*/ 70185 w 1886976"/>
              <a:gd name="connsiteY233" fmla="*/ 1074869 h 1828799"/>
              <a:gd name="connsiteX234" fmla="*/ 71623 w 1886976"/>
              <a:gd name="connsiteY234" fmla="*/ 1090533 h 1828799"/>
              <a:gd name="connsiteX235" fmla="*/ 74497 w 1886976"/>
              <a:gd name="connsiteY235" fmla="*/ 1091957 h 1828799"/>
              <a:gd name="connsiteX236" fmla="*/ 80247 w 1886976"/>
              <a:gd name="connsiteY236" fmla="*/ 1086261 h 1828799"/>
              <a:gd name="connsiteX237" fmla="*/ 87434 w 1886976"/>
              <a:gd name="connsiteY237" fmla="*/ 1099077 h 1828799"/>
              <a:gd name="connsiteX238" fmla="*/ 80247 w 1886976"/>
              <a:gd name="connsiteY238" fmla="*/ 1116165 h 1828799"/>
              <a:gd name="connsiteX239" fmla="*/ 84559 w 1886976"/>
              <a:gd name="connsiteY239" fmla="*/ 1126133 h 1828799"/>
              <a:gd name="connsiteX240" fmla="*/ 87434 w 1886976"/>
              <a:gd name="connsiteY240" fmla="*/ 1127557 h 1828799"/>
              <a:gd name="connsiteX241" fmla="*/ 87434 w 1886976"/>
              <a:gd name="connsiteY241" fmla="*/ 1128981 h 1828799"/>
              <a:gd name="connsiteX242" fmla="*/ 85996 w 1886976"/>
              <a:gd name="connsiteY242" fmla="*/ 1130405 h 1828799"/>
              <a:gd name="connsiteX243" fmla="*/ 83122 w 1886976"/>
              <a:gd name="connsiteY243" fmla="*/ 1128981 h 1828799"/>
              <a:gd name="connsiteX244" fmla="*/ 88871 w 1886976"/>
              <a:gd name="connsiteY244" fmla="*/ 1151765 h 1828799"/>
              <a:gd name="connsiteX245" fmla="*/ 93183 w 1886976"/>
              <a:gd name="connsiteY245" fmla="*/ 1175973 h 1828799"/>
              <a:gd name="connsiteX246" fmla="*/ 93183 w 1886976"/>
              <a:gd name="connsiteY246" fmla="*/ 1177397 h 1828799"/>
              <a:gd name="connsiteX247" fmla="*/ 94620 w 1886976"/>
              <a:gd name="connsiteY247" fmla="*/ 1184518 h 1828799"/>
              <a:gd name="connsiteX248" fmla="*/ 106119 w 1886976"/>
              <a:gd name="connsiteY248" fmla="*/ 1200181 h 1828799"/>
              <a:gd name="connsiteX249" fmla="*/ 119055 w 1886976"/>
              <a:gd name="connsiteY249" fmla="*/ 1214422 h 1828799"/>
              <a:gd name="connsiteX250" fmla="*/ 108993 w 1886976"/>
              <a:gd name="connsiteY250" fmla="*/ 1227238 h 1828799"/>
              <a:gd name="connsiteX251" fmla="*/ 107556 w 1886976"/>
              <a:gd name="connsiteY251" fmla="*/ 1231510 h 1828799"/>
              <a:gd name="connsiteX252" fmla="*/ 106119 w 1886976"/>
              <a:gd name="connsiteY252" fmla="*/ 1227238 h 1828799"/>
              <a:gd name="connsiteX253" fmla="*/ 96057 w 1886976"/>
              <a:gd name="connsiteY253" fmla="*/ 1214422 h 1828799"/>
              <a:gd name="connsiteX254" fmla="*/ 90308 w 1886976"/>
              <a:gd name="connsiteY254" fmla="*/ 1187366 h 1828799"/>
              <a:gd name="connsiteX255" fmla="*/ 91745 w 1886976"/>
              <a:gd name="connsiteY255" fmla="*/ 1187366 h 1828799"/>
              <a:gd name="connsiteX256" fmla="*/ 88871 w 1886976"/>
              <a:gd name="connsiteY256" fmla="*/ 1177397 h 1828799"/>
              <a:gd name="connsiteX257" fmla="*/ 75935 w 1886976"/>
              <a:gd name="connsiteY257" fmla="*/ 1157462 h 1828799"/>
              <a:gd name="connsiteX258" fmla="*/ 81684 w 1886976"/>
              <a:gd name="connsiteY258" fmla="*/ 1170277 h 1828799"/>
              <a:gd name="connsiteX259" fmla="*/ 74318 w 1886976"/>
              <a:gd name="connsiteY259" fmla="*/ 1170812 h 1828799"/>
              <a:gd name="connsiteX260" fmla="*/ 66367 w 1886976"/>
              <a:gd name="connsiteY260" fmla="*/ 1162264 h 1828799"/>
              <a:gd name="connsiteX261" fmla="*/ 65873 w 1886976"/>
              <a:gd name="connsiteY261" fmla="*/ 1160310 h 1828799"/>
              <a:gd name="connsiteX262" fmla="*/ 65873 w 1886976"/>
              <a:gd name="connsiteY262" fmla="*/ 1161734 h 1828799"/>
              <a:gd name="connsiteX263" fmla="*/ 66367 w 1886976"/>
              <a:gd name="connsiteY263" fmla="*/ 1162264 h 1828799"/>
              <a:gd name="connsiteX264" fmla="*/ 68748 w 1886976"/>
              <a:gd name="connsiteY264" fmla="*/ 1171701 h 1828799"/>
              <a:gd name="connsiteX265" fmla="*/ 68748 w 1886976"/>
              <a:gd name="connsiteY265" fmla="*/ 1173125 h 1828799"/>
              <a:gd name="connsiteX266" fmla="*/ 65873 w 1886976"/>
              <a:gd name="connsiteY266" fmla="*/ 1171701 h 1828799"/>
              <a:gd name="connsiteX267" fmla="*/ 52938 w 1886976"/>
              <a:gd name="connsiteY267" fmla="*/ 1119013 h 1828799"/>
              <a:gd name="connsiteX268" fmla="*/ 54375 w 1886976"/>
              <a:gd name="connsiteY268" fmla="*/ 1117589 h 1828799"/>
              <a:gd name="connsiteX269" fmla="*/ 57250 w 1886976"/>
              <a:gd name="connsiteY269" fmla="*/ 1119013 h 1828799"/>
              <a:gd name="connsiteX270" fmla="*/ 58687 w 1886976"/>
              <a:gd name="connsiteY270" fmla="*/ 1136102 h 1828799"/>
              <a:gd name="connsiteX271" fmla="*/ 64436 w 1886976"/>
              <a:gd name="connsiteY271" fmla="*/ 1136102 h 1828799"/>
              <a:gd name="connsiteX272" fmla="*/ 71623 w 1886976"/>
              <a:gd name="connsiteY272" fmla="*/ 1150341 h 1828799"/>
              <a:gd name="connsiteX273" fmla="*/ 68748 w 1886976"/>
              <a:gd name="connsiteY273" fmla="*/ 1141797 h 1828799"/>
              <a:gd name="connsiteX274" fmla="*/ 70185 w 1886976"/>
              <a:gd name="connsiteY274" fmla="*/ 1113317 h 1828799"/>
              <a:gd name="connsiteX275" fmla="*/ 57250 w 1886976"/>
              <a:gd name="connsiteY275" fmla="*/ 1103349 h 1828799"/>
              <a:gd name="connsiteX276" fmla="*/ 58687 w 1886976"/>
              <a:gd name="connsiteY276" fmla="*/ 1094805 h 1828799"/>
              <a:gd name="connsiteX277" fmla="*/ 55812 w 1886976"/>
              <a:gd name="connsiteY277" fmla="*/ 1091957 h 1828799"/>
              <a:gd name="connsiteX278" fmla="*/ 57250 w 1886976"/>
              <a:gd name="connsiteY278" fmla="*/ 1107621 h 1828799"/>
              <a:gd name="connsiteX279" fmla="*/ 51500 w 1886976"/>
              <a:gd name="connsiteY279" fmla="*/ 1111893 h 1828799"/>
              <a:gd name="connsiteX280" fmla="*/ 48626 w 1886976"/>
              <a:gd name="connsiteY280" fmla="*/ 1107621 h 1828799"/>
              <a:gd name="connsiteX281" fmla="*/ 48626 w 1886976"/>
              <a:gd name="connsiteY281" fmla="*/ 1106197 h 1828799"/>
              <a:gd name="connsiteX282" fmla="*/ 47188 w 1886976"/>
              <a:gd name="connsiteY282" fmla="*/ 1103349 h 1828799"/>
              <a:gd name="connsiteX283" fmla="*/ 35690 w 1886976"/>
              <a:gd name="connsiteY283" fmla="*/ 1049237 h 1828799"/>
              <a:gd name="connsiteX284" fmla="*/ 34252 w 1886976"/>
              <a:gd name="connsiteY284" fmla="*/ 1037845 h 1828799"/>
              <a:gd name="connsiteX285" fmla="*/ 29940 w 1886976"/>
              <a:gd name="connsiteY285" fmla="*/ 1023605 h 1828799"/>
              <a:gd name="connsiteX286" fmla="*/ 32815 w 1886976"/>
              <a:gd name="connsiteY286" fmla="*/ 1023605 h 1828799"/>
              <a:gd name="connsiteX287" fmla="*/ 31378 w 1886976"/>
              <a:gd name="connsiteY287" fmla="*/ 1006517 h 1828799"/>
              <a:gd name="connsiteX288" fmla="*/ 27066 w 1886976"/>
              <a:gd name="connsiteY288" fmla="*/ 995125 h 1828799"/>
              <a:gd name="connsiteX289" fmla="*/ 29940 w 1886976"/>
              <a:gd name="connsiteY289" fmla="*/ 997973 h 1828799"/>
              <a:gd name="connsiteX290" fmla="*/ 27066 w 1886976"/>
              <a:gd name="connsiteY290" fmla="*/ 980885 h 1828799"/>
              <a:gd name="connsiteX291" fmla="*/ 31378 w 1886976"/>
              <a:gd name="connsiteY291" fmla="*/ 972341 h 1828799"/>
              <a:gd name="connsiteX292" fmla="*/ 31378 w 1886976"/>
              <a:gd name="connsiteY292" fmla="*/ 952405 h 1828799"/>
              <a:gd name="connsiteX293" fmla="*/ 31124 w 1886976"/>
              <a:gd name="connsiteY293" fmla="*/ 944367 h 1828799"/>
              <a:gd name="connsiteX294" fmla="*/ 1826597 w 1886976"/>
              <a:gd name="connsiteY294" fmla="*/ 940952 h 1828799"/>
              <a:gd name="connsiteX295" fmla="*/ 1820906 w 1886976"/>
              <a:gd name="connsiteY295" fmla="*/ 953834 h 1828799"/>
              <a:gd name="connsiteX296" fmla="*/ 1825174 w 1886976"/>
              <a:gd name="connsiteY296" fmla="*/ 955265 h 1828799"/>
              <a:gd name="connsiteX297" fmla="*/ 1825174 w 1886976"/>
              <a:gd name="connsiteY297" fmla="*/ 968148 h 1828799"/>
              <a:gd name="connsiteX298" fmla="*/ 1816638 w 1886976"/>
              <a:gd name="connsiteY298" fmla="*/ 959560 h 1828799"/>
              <a:gd name="connsiteX299" fmla="*/ 1806679 w 1886976"/>
              <a:gd name="connsiteY299" fmla="*/ 965285 h 1828799"/>
              <a:gd name="connsiteX300" fmla="*/ 1806679 w 1886976"/>
              <a:gd name="connsiteY300" fmla="*/ 945246 h 1828799"/>
              <a:gd name="connsiteX301" fmla="*/ 1826597 w 1886976"/>
              <a:gd name="connsiteY301" fmla="*/ 940952 h 1828799"/>
              <a:gd name="connsiteX302" fmla="*/ 49433 w 1886976"/>
              <a:gd name="connsiteY302" fmla="*/ 935928 h 1828799"/>
              <a:gd name="connsiteX303" fmla="*/ 50287 w 1886976"/>
              <a:gd name="connsiteY303" fmla="*/ 939362 h 1828799"/>
              <a:gd name="connsiteX304" fmla="*/ 50287 w 1886976"/>
              <a:gd name="connsiteY304" fmla="*/ 940233 h 1828799"/>
              <a:gd name="connsiteX305" fmla="*/ 48942 w 1886976"/>
              <a:gd name="connsiteY305" fmla="*/ 936784 h 1828799"/>
              <a:gd name="connsiteX306" fmla="*/ 1852623 w 1886976"/>
              <a:gd name="connsiteY306" fmla="*/ 931192 h 1828799"/>
              <a:gd name="connsiteX307" fmla="*/ 1854184 w 1886976"/>
              <a:gd name="connsiteY307" fmla="*/ 934003 h 1828799"/>
              <a:gd name="connsiteX308" fmla="*/ 1854184 w 1886976"/>
              <a:gd name="connsiteY308" fmla="*/ 938219 h 1828799"/>
              <a:gd name="connsiteX309" fmla="*/ 1852623 w 1886976"/>
              <a:gd name="connsiteY309" fmla="*/ 943841 h 1828799"/>
              <a:gd name="connsiteX310" fmla="*/ 1851061 w 1886976"/>
              <a:gd name="connsiteY310" fmla="*/ 945246 h 1828799"/>
              <a:gd name="connsiteX311" fmla="*/ 1849500 w 1886976"/>
              <a:gd name="connsiteY311" fmla="*/ 942435 h 1828799"/>
              <a:gd name="connsiteX312" fmla="*/ 1849500 w 1886976"/>
              <a:gd name="connsiteY312" fmla="*/ 936813 h 1828799"/>
              <a:gd name="connsiteX313" fmla="*/ 1851061 w 1886976"/>
              <a:gd name="connsiteY313" fmla="*/ 932597 h 1828799"/>
              <a:gd name="connsiteX314" fmla="*/ 1852623 w 1886976"/>
              <a:gd name="connsiteY314" fmla="*/ 931192 h 1828799"/>
              <a:gd name="connsiteX315" fmla="*/ 1885588 w 1886976"/>
              <a:gd name="connsiteY315" fmla="*/ 922343 h 1828799"/>
              <a:gd name="connsiteX316" fmla="*/ 1886976 w 1886976"/>
              <a:gd name="connsiteY316" fmla="*/ 925221 h 1828799"/>
              <a:gd name="connsiteX317" fmla="*/ 1884200 w 1886976"/>
              <a:gd name="connsiteY317" fmla="*/ 935295 h 1828799"/>
              <a:gd name="connsiteX318" fmla="*/ 1881424 w 1886976"/>
              <a:gd name="connsiteY318" fmla="*/ 945368 h 1828799"/>
              <a:gd name="connsiteX319" fmla="*/ 1880036 w 1886976"/>
              <a:gd name="connsiteY319" fmla="*/ 946807 h 1828799"/>
              <a:gd name="connsiteX320" fmla="*/ 1878648 w 1886976"/>
              <a:gd name="connsiteY320" fmla="*/ 945368 h 1828799"/>
              <a:gd name="connsiteX321" fmla="*/ 1880036 w 1886976"/>
              <a:gd name="connsiteY321" fmla="*/ 943929 h 1828799"/>
              <a:gd name="connsiteX322" fmla="*/ 1881424 w 1886976"/>
              <a:gd name="connsiteY322" fmla="*/ 935295 h 1828799"/>
              <a:gd name="connsiteX323" fmla="*/ 1884200 w 1886976"/>
              <a:gd name="connsiteY323" fmla="*/ 923782 h 1828799"/>
              <a:gd name="connsiteX324" fmla="*/ 1885588 w 1886976"/>
              <a:gd name="connsiteY324" fmla="*/ 922343 h 1828799"/>
              <a:gd name="connsiteX325" fmla="*/ 1829720 w 1886976"/>
              <a:gd name="connsiteY325" fmla="*/ 918092 h 1828799"/>
              <a:gd name="connsiteX326" fmla="*/ 1820797 w 1886976"/>
              <a:gd name="connsiteY326" fmla="*/ 923992 h 1828799"/>
              <a:gd name="connsiteX327" fmla="*/ 1829720 w 1886976"/>
              <a:gd name="connsiteY327" fmla="*/ 918092 h 1828799"/>
              <a:gd name="connsiteX328" fmla="*/ 95181 w 1886976"/>
              <a:gd name="connsiteY328" fmla="*/ 900447 h 1828799"/>
              <a:gd name="connsiteX329" fmla="*/ 96621 w 1886976"/>
              <a:gd name="connsiteY329" fmla="*/ 900447 h 1828799"/>
              <a:gd name="connsiteX330" fmla="*/ 96621 w 1886976"/>
              <a:gd name="connsiteY330" fmla="*/ 901872 h 1828799"/>
              <a:gd name="connsiteX331" fmla="*/ 95181 w 1886976"/>
              <a:gd name="connsiteY331" fmla="*/ 900447 h 1828799"/>
              <a:gd name="connsiteX332" fmla="*/ 97495 w 1886976"/>
              <a:gd name="connsiteY332" fmla="*/ 893672 h 1828799"/>
              <a:gd name="connsiteX333" fmla="*/ 97495 w 1886976"/>
              <a:gd name="connsiteY333" fmla="*/ 901312 h 1828799"/>
              <a:gd name="connsiteX334" fmla="*/ 96621 w 1886976"/>
              <a:gd name="connsiteY334" fmla="*/ 900447 h 1828799"/>
              <a:gd name="connsiteX335" fmla="*/ 96621 w 1886976"/>
              <a:gd name="connsiteY335" fmla="*/ 897597 h 1828799"/>
              <a:gd name="connsiteX336" fmla="*/ 96441 w 1886976"/>
              <a:gd name="connsiteY336" fmla="*/ 893856 h 1828799"/>
              <a:gd name="connsiteX337" fmla="*/ 1844392 w 1886976"/>
              <a:gd name="connsiteY337" fmla="*/ 880097 h 1828799"/>
              <a:gd name="connsiteX338" fmla="*/ 1845466 w 1886976"/>
              <a:gd name="connsiteY338" fmla="*/ 886948 h 1828799"/>
              <a:gd name="connsiteX339" fmla="*/ 1844392 w 1886976"/>
              <a:gd name="connsiteY339" fmla="*/ 880097 h 1828799"/>
              <a:gd name="connsiteX340" fmla="*/ 1756068 w 1886976"/>
              <a:gd name="connsiteY340" fmla="*/ 877059 h 1828799"/>
              <a:gd name="connsiteX341" fmla="*/ 1756068 w 1886976"/>
              <a:gd name="connsiteY341" fmla="*/ 888163 h 1828799"/>
              <a:gd name="connsiteX342" fmla="*/ 1756068 w 1886976"/>
              <a:gd name="connsiteY342" fmla="*/ 877059 h 1828799"/>
              <a:gd name="connsiteX343" fmla="*/ 1859910 w 1886976"/>
              <a:gd name="connsiteY343" fmla="*/ 864046 h 1828799"/>
              <a:gd name="connsiteX344" fmla="*/ 1859910 w 1886976"/>
              <a:gd name="connsiteY344" fmla="*/ 868210 h 1828799"/>
              <a:gd name="connsiteX345" fmla="*/ 1856787 w 1886976"/>
              <a:gd name="connsiteY345" fmla="*/ 868210 h 1828799"/>
              <a:gd name="connsiteX346" fmla="*/ 1856787 w 1886976"/>
              <a:gd name="connsiteY346" fmla="*/ 865607 h 1828799"/>
              <a:gd name="connsiteX347" fmla="*/ 1846897 w 1886976"/>
              <a:gd name="connsiteY347" fmla="*/ 861443 h 1828799"/>
              <a:gd name="connsiteX348" fmla="*/ 1846897 w 1886976"/>
              <a:gd name="connsiteY348" fmla="*/ 862875 h 1828799"/>
              <a:gd name="connsiteX349" fmla="*/ 1846897 w 1886976"/>
              <a:gd name="connsiteY349" fmla="*/ 864306 h 1828799"/>
              <a:gd name="connsiteX350" fmla="*/ 1846897 w 1886976"/>
              <a:gd name="connsiteY350" fmla="*/ 871463 h 1828799"/>
              <a:gd name="connsiteX351" fmla="*/ 1845335 w 1886976"/>
              <a:gd name="connsiteY351" fmla="*/ 872894 h 1828799"/>
              <a:gd name="connsiteX352" fmla="*/ 1843774 w 1886976"/>
              <a:gd name="connsiteY352" fmla="*/ 871463 h 1828799"/>
              <a:gd name="connsiteX353" fmla="*/ 1845335 w 1886976"/>
              <a:gd name="connsiteY353" fmla="*/ 862875 h 1828799"/>
              <a:gd name="connsiteX354" fmla="*/ 1846897 w 1886976"/>
              <a:gd name="connsiteY354" fmla="*/ 861443 h 1828799"/>
              <a:gd name="connsiteX355" fmla="*/ 1832481 w 1886976"/>
              <a:gd name="connsiteY355" fmla="*/ 854156 h 1828799"/>
              <a:gd name="connsiteX356" fmla="*/ 1836826 w 1886976"/>
              <a:gd name="connsiteY356" fmla="*/ 874030 h 1828799"/>
              <a:gd name="connsiteX357" fmla="*/ 1823791 w 1886976"/>
              <a:gd name="connsiteY357" fmla="*/ 901002 h 1828799"/>
              <a:gd name="connsiteX358" fmla="*/ 1819446 w 1886976"/>
              <a:gd name="connsiteY358" fmla="*/ 878289 h 1828799"/>
              <a:gd name="connsiteX359" fmla="*/ 1810756 w 1886976"/>
              <a:gd name="connsiteY359" fmla="*/ 882548 h 1828799"/>
              <a:gd name="connsiteX360" fmla="*/ 1812204 w 1886976"/>
              <a:gd name="connsiteY360" fmla="*/ 868352 h 1828799"/>
              <a:gd name="connsiteX361" fmla="*/ 1832481 w 1886976"/>
              <a:gd name="connsiteY361" fmla="*/ 854156 h 1828799"/>
              <a:gd name="connsiteX362" fmla="*/ 1808032 w 1886976"/>
              <a:gd name="connsiteY362" fmla="*/ 852594 h 1828799"/>
              <a:gd name="connsiteX363" fmla="*/ 1806557 w 1886976"/>
              <a:gd name="connsiteY363" fmla="*/ 864161 h 1828799"/>
              <a:gd name="connsiteX364" fmla="*/ 1808032 w 1886976"/>
              <a:gd name="connsiteY364" fmla="*/ 852594 h 1828799"/>
              <a:gd name="connsiteX365" fmla="*/ 1806505 w 1886976"/>
              <a:gd name="connsiteY365" fmla="*/ 845828 h 1828799"/>
              <a:gd name="connsiteX366" fmla="*/ 1809420 w 1886976"/>
              <a:gd name="connsiteY366" fmla="*/ 851380 h 1828799"/>
              <a:gd name="connsiteX367" fmla="*/ 1803590 w 1886976"/>
              <a:gd name="connsiteY367" fmla="*/ 854156 h 1828799"/>
              <a:gd name="connsiteX368" fmla="*/ 1806505 w 1886976"/>
              <a:gd name="connsiteY368" fmla="*/ 845828 h 1828799"/>
              <a:gd name="connsiteX369" fmla="*/ 1764865 w 1886976"/>
              <a:gd name="connsiteY369" fmla="*/ 834228 h 1828799"/>
              <a:gd name="connsiteX370" fmla="*/ 1763407 w 1886976"/>
              <a:gd name="connsiteY370" fmla="*/ 841292 h 1828799"/>
              <a:gd name="connsiteX371" fmla="*/ 1764865 w 1886976"/>
              <a:gd name="connsiteY371" fmla="*/ 834228 h 1828799"/>
              <a:gd name="connsiteX372" fmla="*/ 145140 w 1886976"/>
              <a:gd name="connsiteY372" fmla="*/ 827607 h 1828799"/>
              <a:gd name="connsiteX373" fmla="*/ 144099 w 1886976"/>
              <a:gd name="connsiteY373" fmla="*/ 829169 h 1828799"/>
              <a:gd name="connsiteX374" fmla="*/ 145140 w 1886976"/>
              <a:gd name="connsiteY374" fmla="*/ 829169 h 1828799"/>
              <a:gd name="connsiteX375" fmla="*/ 145140 w 1886976"/>
              <a:gd name="connsiteY375" fmla="*/ 827607 h 1828799"/>
              <a:gd name="connsiteX376" fmla="*/ 1839610 w 1886976"/>
              <a:gd name="connsiteY376" fmla="*/ 798461 h 1828799"/>
              <a:gd name="connsiteX377" fmla="*/ 1842386 w 1886976"/>
              <a:gd name="connsiteY377" fmla="*/ 808351 h 1828799"/>
              <a:gd name="connsiteX378" fmla="*/ 1839610 w 1886976"/>
              <a:gd name="connsiteY378" fmla="*/ 798461 h 1828799"/>
              <a:gd name="connsiteX379" fmla="*/ 1858348 w 1886976"/>
              <a:gd name="connsiteY379" fmla="*/ 797420 h 1828799"/>
              <a:gd name="connsiteX380" fmla="*/ 1861471 w 1886976"/>
              <a:gd name="connsiteY380" fmla="*/ 800246 h 1828799"/>
              <a:gd name="connsiteX381" fmla="*/ 1861471 w 1886976"/>
              <a:gd name="connsiteY381" fmla="*/ 815787 h 1828799"/>
              <a:gd name="connsiteX382" fmla="*/ 1859910 w 1886976"/>
              <a:gd name="connsiteY382" fmla="*/ 824264 h 1828799"/>
              <a:gd name="connsiteX383" fmla="*/ 1858348 w 1886976"/>
              <a:gd name="connsiteY383" fmla="*/ 827090 h 1828799"/>
              <a:gd name="connsiteX384" fmla="*/ 1855225 w 1886976"/>
              <a:gd name="connsiteY384" fmla="*/ 824264 h 1828799"/>
              <a:gd name="connsiteX385" fmla="*/ 1855225 w 1886976"/>
              <a:gd name="connsiteY385" fmla="*/ 814374 h 1828799"/>
              <a:gd name="connsiteX386" fmla="*/ 1855225 w 1886976"/>
              <a:gd name="connsiteY386" fmla="*/ 801659 h 1828799"/>
              <a:gd name="connsiteX387" fmla="*/ 1858348 w 1886976"/>
              <a:gd name="connsiteY387" fmla="*/ 797420 h 1828799"/>
              <a:gd name="connsiteX388" fmla="*/ 1846897 w 1886976"/>
              <a:gd name="connsiteY388" fmla="*/ 797108 h 1828799"/>
              <a:gd name="connsiteX389" fmla="*/ 1846897 w 1886976"/>
              <a:gd name="connsiteY389" fmla="*/ 806946 h 1828799"/>
              <a:gd name="connsiteX390" fmla="*/ 1846897 w 1886976"/>
              <a:gd name="connsiteY390" fmla="*/ 797108 h 1828799"/>
              <a:gd name="connsiteX391" fmla="*/ 1813807 w 1886976"/>
              <a:gd name="connsiteY391" fmla="*/ 790133 h 1828799"/>
              <a:gd name="connsiteX392" fmla="*/ 1812394 w 1886976"/>
              <a:gd name="connsiteY392" fmla="*/ 817200 h 1828799"/>
              <a:gd name="connsiteX393" fmla="*/ 1810981 w 1886976"/>
              <a:gd name="connsiteY393" fmla="*/ 811502 h 1828799"/>
              <a:gd name="connsiteX394" fmla="*/ 1808156 w 1886976"/>
              <a:gd name="connsiteY394" fmla="*/ 810077 h 1828799"/>
              <a:gd name="connsiteX395" fmla="*/ 1813807 w 1886976"/>
              <a:gd name="connsiteY395" fmla="*/ 790133 h 1828799"/>
              <a:gd name="connsiteX396" fmla="*/ 1812370 w 1886976"/>
              <a:gd name="connsiteY396" fmla="*/ 778682 h 1828799"/>
              <a:gd name="connsiteX397" fmla="*/ 1816794 w 1886976"/>
              <a:gd name="connsiteY397" fmla="*/ 780095 h 1828799"/>
              <a:gd name="connsiteX398" fmla="*/ 1813845 w 1886976"/>
              <a:gd name="connsiteY398" fmla="*/ 788572 h 1828799"/>
              <a:gd name="connsiteX399" fmla="*/ 1812370 w 1886976"/>
              <a:gd name="connsiteY399" fmla="*/ 778682 h 1828799"/>
              <a:gd name="connsiteX400" fmla="*/ 1787819 w 1886976"/>
              <a:gd name="connsiteY400" fmla="*/ 763067 h 1828799"/>
              <a:gd name="connsiteX401" fmla="*/ 1786344 w 1886976"/>
              <a:gd name="connsiteY401" fmla="*/ 774634 h 1828799"/>
              <a:gd name="connsiteX402" fmla="*/ 1783395 w 1886976"/>
              <a:gd name="connsiteY402" fmla="*/ 765959 h 1828799"/>
              <a:gd name="connsiteX403" fmla="*/ 1787819 w 1886976"/>
              <a:gd name="connsiteY403" fmla="*/ 763067 h 1828799"/>
              <a:gd name="connsiteX404" fmla="*/ 198752 w 1886976"/>
              <a:gd name="connsiteY404" fmla="*/ 752134 h 1828799"/>
              <a:gd name="connsiteX405" fmla="*/ 198752 w 1886976"/>
              <a:gd name="connsiteY405" fmla="*/ 753565 h 1828799"/>
              <a:gd name="connsiteX406" fmla="*/ 203124 w 1886976"/>
              <a:gd name="connsiteY406" fmla="*/ 763585 h 1828799"/>
              <a:gd name="connsiteX407" fmla="*/ 204582 w 1886976"/>
              <a:gd name="connsiteY407" fmla="*/ 763585 h 1828799"/>
              <a:gd name="connsiteX408" fmla="*/ 206039 w 1886976"/>
              <a:gd name="connsiteY408" fmla="*/ 762154 h 1828799"/>
              <a:gd name="connsiteX409" fmla="*/ 200209 w 1886976"/>
              <a:gd name="connsiteY409" fmla="*/ 752134 h 1828799"/>
              <a:gd name="connsiteX410" fmla="*/ 198752 w 1886976"/>
              <a:gd name="connsiteY410" fmla="*/ 752134 h 1828799"/>
              <a:gd name="connsiteX411" fmla="*/ 1777669 w 1886976"/>
              <a:gd name="connsiteY411" fmla="*/ 738603 h 1828799"/>
              <a:gd name="connsiteX412" fmla="*/ 1779231 w 1886976"/>
              <a:gd name="connsiteY412" fmla="*/ 740035 h 1828799"/>
              <a:gd name="connsiteX413" fmla="*/ 1780792 w 1886976"/>
              <a:gd name="connsiteY413" fmla="*/ 740035 h 1828799"/>
              <a:gd name="connsiteX414" fmla="*/ 1782354 w 1886976"/>
              <a:gd name="connsiteY414" fmla="*/ 742897 h 1828799"/>
              <a:gd name="connsiteX415" fmla="*/ 1782354 w 1886976"/>
              <a:gd name="connsiteY415" fmla="*/ 744329 h 1828799"/>
              <a:gd name="connsiteX416" fmla="*/ 1780792 w 1886976"/>
              <a:gd name="connsiteY416" fmla="*/ 744329 h 1828799"/>
              <a:gd name="connsiteX417" fmla="*/ 1779231 w 1886976"/>
              <a:gd name="connsiteY417" fmla="*/ 741466 h 1828799"/>
              <a:gd name="connsiteX418" fmla="*/ 1777669 w 1886976"/>
              <a:gd name="connsiteY418" fmla="*/ 741466 h 1828799"/>
              <a:gd name="connsiteX419" fmla="*/ 1777669 w 1886976"/>
              <a:gd name="connsiteY419" fmla="*/ 740035 h 1828799"/>
              <a:gd name="connsiteX420" fmla="*/ 1777669 w 1886976"/>
              <a:gd name="connsiteY420" fmla="*/ 738603 h 1828799"/>
              <a:gd name="connsiteX421" fmla="*/ 1848389 w 1886976"/>
              <a:gd name="connsiteY421" fmla="*/ 724419 h 1828799"/>
              <a:gd name="connsiteX422" fmla="*/ 1851269 w 1886976"/>
              <a:gd name="connsiteY422" fmla="*/ 724419 h 1828799"/>
              <a:gd name="connsiteX423" fmla="*/ 1854150 w 1886976"/>
              <a:gd name="connsiteY423" fmla="*/ 741596 h 1828799"/>
              <a:gd name="connsiteX424" fmla="*/ 1855590 w 1886976"/>
              <a:gd name="connsiteY424" fmla="*/ 755910 h 1828799"/>
              <a:gd name="connsiteX425" fmla="*/ 1857030 w 1886976"/>
              <a:gd name="connsiteY425" fmla="*/ 775950 h 1828799"/>
              <a:gd name="connsiteX426" fmla="*/ 1848389 w 1886976"/>
              <a:gd name="connsiteY426" fmla="*/ 771655 h 1828799"/>
              <a:gd name="connsiteX427" fmla="*/ 1845509 w 1886976"/>
              <a:gd name="connsiteY427" fmla="*/ 791695 h 1828799"/>
              <a:gd name="connsiteX428" fmla="*/ 1836868 w 1886976"/>
              <a:gd name="connsiteY428" fmla="*/ 775950 h 1828799"/>
              <a:gd name="connsiteX429" fmla="*/ 1823908 w 1886976"/>
              <a:gd name="connsiteY429" fmla="*/ 768793 h 1828799"/>
              <a:gd name="connsiteX430" fmla="*/ 1821027 w 1886976"/>
              <a:gd name="connsiteY430" fmla="*/ 737302 h 1828799"/>
              <a:gd name="connsiteX431" fmla="*/ 1831108 w 1886976"/>
              <a:gd name="connsiteY431" fmla="*/ 734439 h 1828799"/>
              <a:gd name="connsiteX432" fmla="*/ 1839749 w 1886976"/>
              <a:gd name="connsiteY432" fmla="*/ 737302 h 1828799"/>
              <a:gd name="connsiteX433" fmla="*/ 1846949 w 1886976"/>
              <a:gd name="connsiteY433" fmla="*/ 748753 h 1828799"/>
              <a:gd name="connsiteX434" fmla="*/ 1848389 w 1886976"/>
              <a:gd name="connsiteY434" fmla="*/ 760204 h 1828799"/>
              <a:gd name="connsiteX435" fmla="*/ 1852709 w 1886976"/>
              <a:gd name="connsiteY435" fmla="*/ 757341 h 1828799"/>
              <a:gd name="connsiteX436" fmla="*/ 1851269 w 1886976"/>
              <a:gd name="connsiteY436" fmla="*/ 753047 h 1828799"/>
              <a:gd name="connsiteX437" fmla="*/ 1851269 w 1886976"/>
              <a:gd name="connsiteY437" fmla="*/ 741596 h 1828799"/>
              <a:gd name="connsiteX438" fmla="*/ 1848389 w 1886976"/>
              <a:gd name="connsiteY438" fmla="*/ 727282 h 1828799"/>
              <a:gd name="connsiteX439" fmla="*/ 1848389 w 1886976"/>
              <a:gd name="connsiteY439" fmla="*/ 724419 h 1828799"/>
              <a:gd name="connsiteX440" fmla="*/ 165261 w 1886976"/>
              <a:gd name="connsiteY440" fmla="*/ 721966 h 1828799"/>
              <a:gd name="connsiteX441" fmla="*/ 161146 w 1886976"/>
              <a:gd name="connsiteY441" fmla="*/ 722320 h 1828799"/>
              <a:gd name="connsiteX442" fmla="*/ 138243 w 1886976"/>
              <a:gd name="connsiteY442" fmla="*/ 739323 h 1828799"/>
              <a:gd name="connsiteX443" fmla="*/ 132517 w 1886976"/>
              <a:gd name="connsiteY443" fmla="*/ 744991 h 1828799"/>
              <a:gd name="connsiteX444" fmla="*/ 135559 w 1886976"/>
              <a:gd name="connsiteY444" fmla="*/ 745345 h 1828799"/>
              <a:gd name="connsiteX445" fmla="*/ 139674 w 1886976"/>
              <a:gd name="connsiteY445" fmla="*/ 743574 h 1828799"/>
              <a:gd name="connsiteX446" fmla="*/ 141106 w 1886976"/>
              <a:gd name="connsiteY446" fmla="*/ 742157 h 1828799"/>
              <a:gd name="connsiteX447" fmla="*/ 166871 w 1886976"/>
              <a:gd name="connsiteY447" fmla="*/ 730821 h 1828799"/>
              <a:gd name="connsiteX448" fmla="*/ 168302 w 1886976"/>
              <a:gd name="connsiteY448" fmla="*/ 723737 h 1828799"/>
              <a:gd name="connsiteX449" fmla="*/ 165261 w 1886976"/>
              <a:gd name="connsiteY449" fmla="*/ 721966 h 1828799"/>
              <a:gd name="connsiteX450" fmla="*/ 1822563 w 1886976"/>
              <a:gd name="connsiteY450" fmla="*/ 708792 h 1828799"/>
              <a:gd name="connsiteX451" fmla="*/ 1823994 w 1886976"/>
              <a:gd name="connsiteY451" fmla="*/ 722988 h 1828799"/>
              <a:gd name="connsiteX452" fmla="*/ 1816837 w 1886976"/>
              <a:gd name="connsiteY452" fmla="*/ 722988 h 1828799"/>
              <a:gd name="connsiteX453" fmla="*/ 1812543 w 1886976"/>
              <a:gd name="connsiteY453" fmla="*/ 710212 h 1828799"/>
              <a:gd name="connsiteX454" fmla="*/ 1822563 w 1886976"/>
              <a:gd name="connsiteY454" fmla="*/ 708792 h 1828799"/>
              <a:gd name="connsiteX455" fmla="*/ 253362 w 1886976"/>
              <a:gd name="connsiteY455" fmla="*/ 699562 h 1828799"/>
              <a:gd name="connsiteX456" fmla="*/ 202884 w 1886976"/>
              <a:gd name="connsiteY456" fmla="*/ 715055 h 1828799"/>
              <a:gd name="connsiteX457" fmla="*/ 189903 w 1886976"/>
              <a:gd name="connsiteY457" fmla="*/ 723505 h 1828799"/>
              <a:gd name="connsiteX458" fmla="*/ 199999 w 1886976"/>
              <a:gd name="connsiteY458" fmla="*/ 722097 h 1828799"/>
              <a:gd name="connsiteX459" fmla="*/ 254804 w 1886976"/>
              <a:gd name="connsiteY459" fmla="*/ 706604 h 1828799"/>
              <a:gd name="connsiteX460" fmla="*/ 257689 w 1886976"/>
              <a:gd name="connsiteY460" fmla="*/ 705196 h 1828799"/>
              <a:gd name="connsiteX461" fmla="*/ 257689 w 1886976"/>
              <a:gd name="connsiteY461" fmla="*/ 700971 h 1828799"/>
              <a:gd name="connsiteX462" fmla="*/ 256247 w 1886976"/>
              <a:gd name="connsiteY462" fmla="*/ 699562 h 1828799"/>
              <a:gd name="connsiteX463" fmla="*/ 253362 w 1886976"/>
              <a:gd name="connsiteY463" fmla="*/ 699562 h 1828799"/>
              <a:gd name="connsiteX464" fmla="*/ 1805048 w 1886976"/>
              <a:gd name="connsiteY464" fmla="*/ 691757 h 1828799"/>
              <a:gd name="connsiteX465" fmla="*/ 1806453 w 1886976"/>
              <a:gd name="connsiteY465" fmla="*/ 707355 h 1828799"/>
              <a:gd name="connsiteX466" fmla="*/ 1799426 w 1886976"/>
              <a:gd name="connsiteY466" fmla="*/ 708773 h 1828799"/>
              <a:gd name="connsiteX467" fmla="*/ 1802237 w 1886976"/>
              <a:gd name="connsiteY467" fmla="*/ 717280 h 1828799"/>
              <a:gd name="connsiteX468" fmla="*/ 1800832 w 1886976"/>
              <a:gd name="connsiteY468" fmla="*/ 717280 h 1828799"/>
              <a:gd name="connsiteX469" fmla="*/ 1803643 w 1886976"/>
              <a:gd name="connsiteY469" fmla="*/ 724370 h 1828799"/>
              <a:gd name="connsiteX470" fmla="*/ 1805048 w 1886976"/>
              <a:gd name="connsiteY470" fmla="*/ 730042 h 1828799"/>
              <a:gd name="connsiteX471" fmla="*/ 1805048 w 1886976"/>
              <a:gd name="connsiteY471" fmla="*/ 731460 h 1828799"/>
              <a:gd name="connsiteX472" fmla="*/ 1802237 w 1886976"/>
              <a:gd name="connsiteY472" fmla="*/ 731460 h 1828799"/>
              <a:gd name="connsiteX473" fmla="*/ 1800832 w 1886976"/>
              <a:gd name="connsiteY473" fmla="*/ 724370 h 1828799"/>
              <a:gd name="connsiteX474" fmla="*/ 1799426 w 1886976"/>
              <a:gd name="connsiteY474" fmla="*/ 718698 h 1828799"/>
              <a:gd name="connsiteX475" fmla="*/ 1799426 w 1886976"/>
              <a:gd name="connsiteY475" fmla="*/ 720116 h 1828799"/>
              <a:gd name="connsiteX476" fmla="*/ 1795210 w 1886976"/>
              <a:gd name="connsiteY476" fmla="*/ 698847 h 1828799"/>
              <a:gd name="connsiteX477" fmla="*/ 1805048 w 1886976"/>
              <a:gd name="connsiteY477" fmla="*/ 691757 h 1828799"/>
              <a:gd name="connsiteX478" fmla="*/ 1833931 w 1886976"/>
              <a:gd name="connsiteY478" fmla="*/ 684470 h 1828799"/>
              <a:gd name="connsiteX479" fmla="*/ 1836771 w 1886976"/>
              <a:gd name="connsiteY479" fmla="*/ 713222 h 1828799"/>
              <a:gd name="connsiteX480" fmla="*/ 1826833 w 1886976"/>
              <a:gd name="connsiteY480" fmla="*/ 711784 h 1828799"/>
              <a:gd name="connsiteX481" fmla="*/ 1833931 w 1886976"/>
              <a:gd name="connsiteY481" fmla="*/ 684470 h 1828799"/>
              <a:gd name="connsiteX482" fmla="*/ 1767571 w 1886976"/>
              <a:gd name="connsiteY482" fmla="*/ 683429 h 1828799"/>
              <a:gd name="connsiteX483" fmla="*/ 1769029 w 1886976"/>
              <a:gd name="connsiteY483" fmla="*/ 694880 h 1828799"/>
              <a:gd name="connsiteX484" fmla="*/ 1767571 w 1886976"/>
              <a:gd name="connsiteY484" fmla="*/ 683429 h 1828799"/>
              <a:gd name="connsiteX485" fmla="*/ 1740713 w 1886976"/>
              <a:gd name="connsiteY485" fmla="*/ 680631 h 1828799"/>
              <a:gd name="connsiteX486" fmla="*/ 1744877 w 1886976"/>
              <a:gd name="connsiteY486" fmla="*/ 690196 h 1828799"/>
              <a:gd name="connsiteX487" fmla="*/ 1740713 w 1886976"/>
              <a:gd name="connsiteY487" fmla="*/ 680631 h 1828799"/>
              <a:gd name="connsiteX488" fmla="*/ 1833754 w 1886976"/>
              <a:gd name="connsiteY488" fmla="*/ 652198 h 1828799"/>
              <a:gd name="connsiteX489" fmla="*/ 1838048 w 1886976"/>
              <a:gd name="connsiteY489" fmla="*/ 663129 h 1828799"/>
              <a:gd name="connsiteX490" fmla="*/ 1833754 w 1886976"/>
              <a:gd name="connsiteY490" fmla="*/ 652198 h 1828799"/>
              <a:gd name="connsiteX491" fmla="*/ 1809643 w 1886976"/>
              <a:gd name="connsiteY491" fmla="*/ 643350 h 1828799"/>
              <a:gd name="connsiteX492" fmla="*/ 1809643 w 1886976"/>
              <a:gd name="connsiteY492" fmla="*/ 654801 h 1828799"/>
              <a:gd name="connsiteX493" fmla="*/ 1809643 w 1886976"/>
              <a:gd name="connsiteY493" fmla="*/ 643350 h 1828799"/>
              <a:gd name="connsiteX494" fmla="*/ 1771943 w 1886976"/>
              <a:gd name="connsiteY494" fmla="*/ 635021 h 1828799"/>
              <a:gd name="connsiteX495" fmla="*/ 1777669 w 1886976"/>
              <a:gd name="connsiteY495" fmla="*/ 642086 h 1828799"/>
              <a:gd name="connsiteX496" fmla="*/ 1771943 w 1886976"/>
              <a:gd name="connsiteY496" fmla="*/ 635021 h 1828799"/>
              <a:gd name="connsiteX497" fmla="*/ 1753552 w 1886976"/>
              <a:gd name="connsiteY497" fmla="*/ 629296 h 1828799"/>
              <a:gd name="connsiteX498" fmla="*/ 1754940 w 1886976"/>
              <a:gd name="connsiteY498" fmla="*/ 630650 h 1828799"/>
              <a:gd name="connsiteX499" fmla="*/ 1754940 w 1886976"/>
              <a:gd name="connsiteY499" fmla="*/ 632003 h 1828799"/>
              <a:gd name="connsiteX500" fmla="*/ 1756328 w 1886976"/>
              <a:gd name="connsiteY500" fmla="*/ 634710 h 1828799"/>
              <a:gd name="connsiteX501" fmla="*/ 1754940 w 1886976"/>
              <a:gd name="connsiteY501" fmla="*/ 636063 h 1828799"/>
              <a:gd name="connsiteX502" fmla="*/ 1753552 w 1886976"/>
              <a:gd name="connsiteY502" fmla="*/ 634710 h 1828799"/>
              <a:gd name="connsiteX503" fmla="*/ 1753552 w 1886976"/>
              <a:gd name="connsiteY503" fmla="*/ 632003 h 1828799"/>
              <a:gd name="connsiteX504" fmla="*/ 1752164 w 1886976"/>
              <a:gd name="connsiteY504" fmla="*/ 630650 h 1828799"/>
              <a:gd name="connsiteX505" fmla="*/ 1753552 w 1886976"/>
              <a:gd name="connsiteY505" fmla="*/ 629296 h 1828799"/>
              <a:gd name="connsiteX506" fmla="*/ 1783785 w 1886976"/>
              <a:gd name="connsiteY506" fmla="*/ 620447 h 1828799"/>
              <a:gd name="connsiteX507" fmla="*/ 1785217 w 1886976"/>
              <a:gd name="connsiteY507" fmla="*/ 621879 h 1828799"/>
              <a:gd name="connsiteX508" fmla="*/ 1786648 w 1886976"/>
              <a:gd name="connsiteY508" fmla="*/ 627605 h 1828799"/>
              <a:gd name="connsiteX509" fmla="*/ 1788079 w 1886976"/>
              <a:gd name="connsiteY509" fmla="*/ 634761 h 1828799"/>
              <a:gd name="connsiteX510" fmla="*/ 1788079 w 1886976"/>
              <a:gd name="connsiteY510" fmla="*/ 636193 h 1828799"/>
              <a:gd name="connsiteX511" fmla="*/ 1785217 w 1886976"/>
              <a:gd name="connsiteY511" fmla="*/ 634761 h 1828799"/>
              <a:gd name="connsiteX512" fmla="*/ 1783785 w 1886976"/>
              <a:gd name="connsiteY512" fmla="*/ 627605 h 1828799"/>
              <a:gd name="connsiteX513" fmla="*/ 1782354 w 1886976"/>
              <a:gd name="connsiteY513" fmla="*/ 623310 h 1828799"/>
              <a:gd name="connsiteX514" fmla="*/ 1783785 w 1886976"/>
              <a:gd name="connsiteY514" fmla="*/ 620447 h 1828799"/>
              <a:gd name="connsiteX515" fmla="*/ 1820368 w 1886976"/>
              <a:gd name="connsiteY515" fmla="*/ 603889 h 1828799"/>
              <a:gd name="connsiteX516" fmla="*/ 1831039 w 1886976"/>
              <a:gd name="connsiteY516" fmla="*/ 607825 h 1828799"/>
              <a:gd name="connsiteX517" fmla="*/ 1831039 w 1886976"/>
              <a:gd name="connsiteY517" fmla="*/ 627865 h 1828799"/>
              <a:gd name="connsiteX518" fmla="*/ 1831039 w 1886976"/>
              <a:gd name="connsiteY518" fmla="*/ 629296 h 1828799"/>
              <a:gd name="connsiteX519" fmla="*/ 1832462 w 1886976"/>
              <a:gd name="connsiteY519" fmla="*/ 633590 h 1828799"/>
              <a:gd name="connsiteX520" fmla="*/ 1832462 w 1886976"/>
              <a:gd name="connsiteY520" fmla="*/ 639316 h 1828799"/>
              <a:gd name="connsiteX521" fmla="*/ 1832462 w 1886976"/>
              <a:gd name="connsiteY521" fmla="*/ 640747 h 1828799"/>
              <a:gd name="connsiteX522" fmla="*/ 1831039 w 1886976"/>
              <a:gd name="connsiteY522" fmla="*/ 639316 h 1828799"/>
              <a:gd name="connsiteX523" fmla="*/ 1831039 w 1886976"/>
              <a:gd name="connsiteY523" fmla="*/ 637885 h 1828799"/>
              <a:gd name="connsiteX524" fmla="*/ 1829616 w 1886976"/>
              <a:gd name="connsiteY524" fmla="*/ 633590 h 1828799"/>
              <a:gd name="connsiteX525" fmla="*/ 1829616 w 1886976"/>
              <a:gd name="connsiteY525" fmla="*/ 629296 h 1828799"/>
              <a:gd name="connsiteX526" fmla="*/ 1825348 w 1886976"/>
              <a:gd name="connsiteY526" fmla="*/ 630728 h 1828799"/>
              <a:gd name="connsiteX527" fmla="*/ 1819657 w 1886976"/>
              <a:gd name="connsiteY527" fmla="*/ 619276 h 1828799"/>
              <a:gd name="connsiteX528" fmla="*/ 1818234 w 1886976"/>
              <a:gd name="connsiteY528" fmla="*/ 619276 h 1828799"/>
              <a:gd name="connsiteX529" fmla="*/ 1818234 w 1886976"/>
              <a:gd name="connsiteY529" fmla="*/ 622139 h 1828799"/>
              <a:gd name="connsiteX530" fmla="*/ 1816812 w 1886976"/>
              <a:gd name="connsiteY530" fmla="*/ 626433 h 1828799"/>
              <a:gd name="connsiteX531" fmla="*/ 1813966 w 1886976"/>
              <a:gd name="connsiteY531" fmla="*/ 623570 h 1828799"/>
              <a:gd name="connsiteX532" fmla="*/ 1813966 w 1886976"/>
              <a:gd name="connsiteY532" fmla="*/ 614982 h 1828799"/>
              <a:gd name="connsiteX533" fmla="*/ 1820368 w 1886976"/>
              <a:gd name="connsiteY533" fmla="*/ 603889 h 1828799"/>
              <a:gd name="connsiteX534" fmla="*/ 1736958 w 1886976"/>
              <a:gd name="connsiteY534" fmla="*/ 585944 h 1828799"/>
              <a:gd name="connsiteX535" fmla="*/ 1737664 w 1886976"/>
              <a:gd name="connsiteY535" fmla="*/ 586479 h 1828799"/>
              <a:gd name="connsiteX536" fmla="*/ 1740490 w 1886976"/>
              <a:gd name="connsiteY536" fmla="*/ 593607 h 1828799"/>
              <a:gd name="connsiteX537" fmla="*/ 1743316 w 1886976"/>
              <a:gd name="connsiteY537" fmla="*/ 599310 h 1828799"/>
              <a:gd name="connsiteX538" fmla="*/ 1750379 w 1886976"/>
              <a:gd name="connsiteY538" fmla="*/ 602162 h 1828799"/>
              <a:gd name="connsiteX539" fmla="*/ 1750379 w 1886976"/>
              <a:gd name="connsiteY539" fmla="*/ 616419 h 1828799"/>
              <a:gd name="connsiteX540" fmla="*/ 1740490 w 1886976"/>
              <a:gd name="connsiteY540" fmla="*/ 617845 h 1828799"/>
              <a:gd name="connsiteX541" fmla="*/ 1733426 w 1886976"/>
              <a:gd name="connsiteY541" fmla="*/ 599310 h 1828799"/>
              <a:gd name="connsiteX542" fmla="*/ 1740490 w 1886976"/>
              <a:gd name="connsiteY542" fmla="*/ 602162 h 1828799"/>
              <a:gd name="connsiteX543" fmla="*/ 1741903 w 1886976"/>
              <a:gd name="connsiteY543" fmla="*/ 602162 h 1828799"/>
              <a:gd name="connsiteX544" fmla="*/ 1739077 w 1886976"/>
              <a:gd name="connsiteY544" fmla="*/ 599310 h 1828799"/>
              <a:gd name="connsiteX545" fmla="*/ 1737664 w 1886976"/>
              <a:gd name="connsiteY545" fmla="*/ 593607 h 1828799"/>
              <a:gd name="connsiteX546" fmla="*/ 1734839 w 1886976"/>
              <a:gd name="connsiteY546" fmla="*/ 589330 h 1828799"/>
              <a:gd name="connsiteX547" fmla="*/ 1736251 w 1886976"/>
              <a:gd name="connsiteY547" fmla="*/ 586479 h 1828799"/>
              <a:gd name="connsiteX548" fmla="*/ 1736958 w 1886976"/>
              <a:gd name="connsiteY548" fmla="*/ 585944 h 1828799"/>
              <a:gd name="connsiteX549" fmla="*/ 1770902 w 1886976"/>
              <a:gd name="connsiteY549" fmla="*/ 579327 h 1828799"/>
              <a:gd name="connsiteX550" fmla="*/ 1772256 w 1886976"/>
              <a:gd name="connsiteY550" fmla="*/ 579327 h 1828799"/>
              <a:gd name="connsiteX551" fmla="*/ 1773609 w 1886976"/>
              <a:gd name="connsiteY551" fmla="*/ 582173 h 1828799"/>
              <a:gd name="connsiteX552" fmla="*/ 1772256 w 1886976"/>
              <a:gd name="connsiteY552" fmla="*/ 582173 h 1828799"/>
              <a:gd name="connsiteX553" fmla="*/ 1773609 w 1886976"/>
              <a:gd name="connsiteY553" fmla="*/ 586441 h 1828799"/>
              <a:gd name="connsiteX554" fmla="*/ 1777669 w 1886976"/>
              <a:gd name="connsiteY554" fmla="*/ 597823 h 1828799"/>
              <a:gd name="connsiteX555" fmla="*/ 1777669 w 1886976"/>
              <a:gd name="connsiteY555" fmla="*/ 600668 h 1828799"/>
              <a:gd name="connsiteX556" fmla="*/ 1776316 w 1886976"/>
              <a:gd name="connsiteY556" fmla="*/ 599246 h 1828799"/>
              <a:gd name="connsiteX557" fmla="*/ 1774963 w 1886976"/>
              <a:gd name="connsiteY557" fmla="*/ 596400 h 1828799"/>
              <a:gd name="connsiteX558" fmla="*/ 1772256 w 1886976"/>
              <a:gd name="connsiteY558" fmla="*/ 586441 h 1828799"/>
              <a:gd name="connsiteX559" fmla="*/ 1770902 w 1886976"/>
              <a:gd name="connsiteY559" fmla="*/ 582173 h 1828799"/>
              <a:gd name="connsiteX560" fmla="*/ 1770902 w 1886976"/>
              <a:gd name="connsiteY560" fmla="*/ 580750 h 1828799"/>
              <a:gd name="connsiteX561" fmla="*/ 1770902 w 1886976"/>
              <a:gd name="connsiteY561" fmla="*/ 579327 h 1828799"/>
              <a:gd name="connsiteX562" fmla="*/ 1744877 w 1886976"/>
              <a:gd name="connsiteY562" fmla="*/ 576724 h 1828799"/>
              <a:gd name="connsiteX563" fmla="*/ 1744877 w 1886976"/>
              <a:gd name="connsiteY563" fmla="*/ 585053 h 1828799"/>
              <a:gd name="connsiteX564" fmla="*/ 1744877 w 1886976"/>
              <a:gd name="connsiteY564" fmla="*/ 576724 h 1828799"/>
              <a:gd name="connsiteX565" fmla="*/ 1706151 w 1886976"/>
              <a:gd name="connsiteY565" fmla="*/ 562150 h 1828799"/>
              <a:gd name="connsiteX566" fmla="*/ 1707505 w 1886976"/>
              <a:gd name="connsiteY566" fmla="*/ 572040 h 1828799"/>
              <a:gd name="connsiteX567" fmla="*/ 1706151 w 1886976"/>
              <a:gd name="connsiteY567" fmla="*/ 562150 h 1828799"/>
              <a:gd name="connsiteX568" fmla="*/ 1797865 w 1886976"/>
              <a:gd name="connsiteY568" fmla="*/ 556425 h 1828799"/>
              <a:gd name="connsiteX569" fmla="*/ 1800780 w 1886976"/>
              <a:gd name="connsiteY569" fmla="*/ 557882 h 1828799"/>
              <a:gd name="connsiteX570" fmla="*/ 1802237 w 1886976"/>
              <a:gd name="connsiteY570" fmla="*/ 560797 h 1828799"/>
              <a:gd name="connsiteX571" fmla="*/ 1803695 w 1886976"/>
              <a:gd name="connsiteY571" fmla="*/ 566627 h 1828799"/>
              <a:gd name="connsiteX572" fmla="*/ 1802237 w 1886976"/>
              <a:gd name="connsiteY572" fmla="*/ 569542 h 1828799"/>
              <a:gd name="connsiteX573" fmla="*/ 1799322 w 1886976"/>
              <a:gd name="connsiteY573" fmla="*/ 568084 h 1828799"/>
              <a:gd name="connsiteX574" fmla="*/ 1797865 w 1886976"/>
              <a:gd name="connsiteY574" fmla="*/ 562254 h 1828799"/>
              <a:gd name="connsiteX575" fmla="*/ 1796408 w 1886976"/>
              <a:gd name="connsiteY575" fmla="*/ 559340 h 1828799"/>
              <a:gd name="connsiteX576" fmla="*/ 1797865 w 1886976"/>
              <a:gd name="connsiteY576" fmla="*/ 556425 h 1828799"/>
              <a:gd name="connsiteX577" fmla="*/ 1737590 w 1886976"/>
              <a:gd name="connsiteY577" fmla="*/ 539248 h 1828799"/>
              <a:gd name="connsiteX578" fmla="*/ 1749249 w 1886976"/>
              <a:gd name="connsiteY578" fmla="*/ 563582 h 1828799"/>
              <a:gd name="connsiteX579" fmla="*/ 1747792 w 1886976"/>
              <a:gd name="connsiteY579" fmla="*/ 563582 h 1828799"/>
              <a:gd name="connsiteX580" fmla="*/ 1750707 w 1886976"/>
              <a:gd name="connsiteY580" fmla="*/ 567876 h 1828799"/>
              <a:gd name="connsiteX581" fmla="*/ 1752164 w 1886976"/>
              <a:gd name="connsiteY581" fmla="*/ 570739 h 1828799"/>
              <a:gd name="connsiteX582" fmla="*/ 1750707 w 1886976"/>
              <a:gd name="connsiteY582" fmla="*/ 573601 h 1828799"/>
              <a:gd name="connsiteX583" fmla="*/ 1749249 w 1886976"/>
              <a:gd name="connsiteY583" fmla="*/ 572170 h 1828799"/>
              <a:gd name="connsiteX584" fmla="*/ 1747792 w 1886976"/>
              <a:gd name="connsiteY584" fmla="*/ 569307 h 1828799"/>
              <a:gd name="connsiteX585" fmla="*/ 1746334 w 1886976"/>
              <a:gd name="connsiteY585" fmla="*/ 565013 h 1828799"/>
              <a:gd name="connsiteX586" fmla="*/ 1730303 w 1886976"/>
              <a:gd name="connsiteY586" fmla="*/ 549268 h 1828799"/>
              <a:gd name="connsiteX587" fmla="*/ 1737590 w 1886976"/>
              <a:gd name="connsiteY587" fmla="*/ 539248 h 1828799"/>
              <a:gd name="connsiteX588" fmla="*/ 1693672 w 1886976"/>
              <a:gd name="connsiteY588" fmla="*/ 528664 h 1828799"/>
              <a:gd name="connsiteX589" fmla="*/ 1698682 w 1886976"/>
              <a:gd name="connsiteY589" fmla="*/ 530920 h 1828799"/>
              <a:gd name="connsiteX590" fmla="*/ 1694387 w 1886976"/>
              <a:gd name="connsiteY590" fmla="*/ 539248 h 1828799"/>
              <a:gd name="connsiteX591" fmla="*/ 1688662 w 1886976"/>
              <a:gd name="connsiteY591" fmla="*/ 529532 h 1828799"/>
              <a:gd name="connsiteX592" fmla="*/ 1693672 w 1886976"/>
              <a:gd name="connsiteY592" fmla="*/ 528664 h 1828799"/>
              <a:gd name="connsiteX593" fmla="*/ 116203 w 1886976"/>
              <a:gd name="connsiteY593" fmla="*/ 521030 h 1828799"/>
              <a:gd name="connsiteX594" fmla="*/ 116203 w 1886976"/>
              <a:gd name="connsiteY594" fmla="*/ 522418 h 1828799"/>
              <a:gd name="connsiteX595" fmla="*/ 116203 w 1886976"/>
              <a:gd name="connsiteY595" fmla="*/ 526582 h 1828799"/>
              <a:gd name="connsiteX596" fmla="*/ 116203 w 1886976"/>
              <a:gd name="connsiteY596" fmla="*/ 527970 h 1828799"/>
              <a:gd name="connsiteX597" fmla="*/ 114901 w 1886976"/>
              <a:gd name="connsiteY597" fmla="*/ 529358 h 1828799"/>
              <a:gd name="connsiteX598" fmla="*/ 113600 w 1886976"/>
              <a:gd name="connsiteY598" fmla="*/ 527970 h 1828799"/>
              <a:gd name="connsiteX599" fmla="*/ 113600 w 1886976"/>
              <a:gd name="connsiteY599" fmla="*/ 527572 h 1828799"/>
              <a:gd name="connsiteX600" fmla="*/ 115075 w 1886976"/>
              <a:gd name="connsiteY600" fmla="*/ 523497 h 1828799"/>
              <a:gd name="connsiteX601" fmla="*/ 114789 w 1886976"/>
              <a:gd name="connsiteY601" fmla="*/ 522778 h 1828799"/>
              <a:gd name="connsiteX602" fmla="*/ 114901 w 1886976"/>
              <a:gd name="connsiteY602" fmla="*/ 522418 h 1828799"/>
              <a:gd name="connsiteX603" fmla="*/ 116203 w 1886976"/>
              <a:gd name="connsiteY603" fmla="*/ 521030 h 1828799"/>
              <a:gd name="connsiteX604" fmla="*/ 1718852 w 1886976"/>
              <a:gd name="connsiteY604" fmla="*/ 505415 h 1828799"/>
              <a:gd name="connsiteX605" fmla="*/ 1721975 w 1886976"/>
              <a:gd name="connsiteY605" fmla="*/ 508017 h 1828799"/>
              <a:gd name="connsiteX606" fmla="*/ 1718852 w 1886976"/>
              <a:gd name="connsiteY606" fmla="*/ 509579 h 1828799"/>
              <a:gd name="connsiteX607" fmla="*/ 1716249 w 1886976"/>
              <a:gd name="connsiteY607" fmla="*/ 506976 h 1828799"/>
              <a:gd name="connsiteX608" fmla="*/ 1671485 w 1886976"/>
              <a:gd name="connsiteY608" fmla="*/ 492402 h 1828799"/>
              <a:gd name="connsiteX609" fmla="*/ 1671485 w 1886976"/>
              <a:gd name="connsiteY609" fmla="*/ 501251 h 1828799"/>
              <a:gd name="connsiteX610" fmla="*/ 1671485 w 1886976"/>
              <a:gd name="connsiteY610" fmla="*/ 492402 h 1828799"/>
              <a:gd name="connsiteX611" fmla="*/ 1681687 w 1886976"/>
              <a:gd name="connsiteY611" fmla="*/ 482425 h 1828799"/>
              <a:gd name="connsiteX612" fmla="*/ 1684394 w 1886976"/>
              <a:gd name="connsiteY612" fmla="*/ 482425 h 1828799"/>
              <a:gd name="connsiteX613" fmla="*/ 1685747 w 1886976"/>
              <a:gd name="connsiteY613" fmla="*/ 486850 h 1828799"/>
              <a:gd name="connsiteX614" fmla="*/ 1685747 w 1886976"/>
              <a:gd name="connsiteY614" fmla="*/ 488325 h 1828799"/>
              <a:gd name="connsiteX615" fmla="*/ 1683040 w 1886976"/>
              <a:gd name="connsiteY615" fmla="*/ 488325 h 1828799"/>
              <a:gd name="connsiteX616" fmla="*/ 1681687 w 1886976"/>
              <a:gd name="connsiteY616" fmla="*/ 483900 h 1828799"/>
              <a:gd name="connsiteX617" fmla="*/ 1681687 w 1886976"/>
              <a:gd name="connsiteY617" fmla="*/ 482425 h 1828799"/>
              <a:gd name="connsiteX618" fmla="*/ 1740713 w 1886976"/>
              <a:gd name="connsiteY618" fmla="*/ 479761 h 1828799"/>
              <a:gd name="connsiteX619" fmla="*/ 1744877 w 1886976"/>
              <a:gd name="connsiteY619" fmla="*/ 488238 h 1828799"/>
              <a:gd name="connsiteX620" fmla="*/ 1740713 w 1886976"/>
              <a:gd name="connsiteY620" fmla="*/ 479761 h 1828799"/>
              <a:gd name="connsiteX621" fmla="*/ 153684 w 1886976"/>
              <a:gd name="connsiteY621" fmla="*/ 473703 h 1828799"/>
              <a:gd name="connsiteX622" fmla="*/ 153706 w 1886976"/>
              <a:gd name="connsiteY622" fmla="*/ 474084 h 1828799"/>
              <a:gd name="connsiteX623" fmla="*/ 153550 w 1886976"/>
              <a:gd name="connsiteY623" fmla="*/ 473939 h 1828799"/>
              <a:gd name="connsiteX624" fmla="*/ 1731760 w 1886976"/>
              <a:gd name="connsiteY624" fmla="*/ 462733 h 1828799"/>
              <a:gd name="connsiteX625" fmla="*/ 1733218 w 1886976"/>
              <a:gd name="connsiteY625" fmla="*/ 464165 h 1828799"/>
              <a:gd name="connsiteX626" fmla="*/ 1736132 w 1886976"/>
              <a:gd name="connsiteY626" fmla="*/ 471321 h 1828799"/>
              <a:gd name="connsiteX627" fmla="*/ 1736132 w 1886976"/>
              <a:gd name="connsiteY627" fmla="*/ 474184 h 1828799"/>
              <a:gd name="connsiteX628" fmla="*/ 1734675 w 1886976"/>
              <a:gd name="connsiteY628" fmla="*/ 472753 h 1828799"/>
              <a:gd name="connsiteX629" fmla="*/ 1730303 w 1886976"/>
              <a:gd name="connsiteY629" fmla="*/ 464165 h 1828799"/>
              <a:gd name="connsiteX630" fmla="*/ 1731760 w 1886976"/>
              <a:gd name="connsiteY630" fmla="*/ 462733 h 1828799"/>
              <a:gd name="connsiteX631" fmla="*/ 148514 w 1886976"/>
              <a:gd name="connsiteY631" fmla="*/ 460839 h 1828799"/>
              <a:gd name="connsiteX632" fmla="*/ 150912 w 1886976"/>
              <a:gd name="connsiteY632" fmla="*/ 464229 h 1828799"/>
              <a:gd name="connsiteX633" fmla="*/ 151534 w 1886976"/>
              <a:gd name="connsiteY633" fmla="*/ 465509 h 1828799"/>
              <a:gd name="connsiteX634" fmla="*/ 149698 w 1886976"/>
              <a:gd name="connsiteY634" fmla="*/ 470993 h 1828799"/>
              <a:gd name="connsiteX635" fmla="*/ 146138 w 1886976"/>
              <a:gd name="connsiteY635" fmla="*/ 478468 h 1828799"/>
              <a:gd name="connsiteX636" fmla="*/ 145221 w 1886976"/>
              <a:gd name="connsiteY636" fmla="*/ 475407 h 1828799"/>
              <a:gd name="connsiteX637" fmla="*/ 140990 w 1886976"/>
              <a:gd name="connsiteY637" fmla="*/ 471910 h 1828799"/>
              <a:gd name="connsiteX638" fmla="*/ 141864 w 1886976"/>
              <a:gd name="connsiteY638" fmla="*/ 470112 h 1828799"/>
              <a:gd name="connsiteX639" fmla="*/ 146009 w 1886976"/>
              <a:gd name="connsiteY639" fmla="*/ 463240 h 1828799"/>
              <a:gd name="connsiteX640" fmla="*/ 153799 w 1886976"/>
              <a:gd name="connsiteY640" fmla="*/ 454407 h 1828799"/>
              <a:gd name="connsiteX641" fmla="*/ 153799 w 1886976"/>
              <a:gd name="connsiteY641" fmla="*/ 455617 h 1828799"/>
              <a:gd name="connsiteX642" fmla="*/ 152605 w 1886976"/>
              <a:gd name="connsiteY642" fmla="*/ 456329 h 1828799"/>
              <a:gd name="connsiteX643" fmla="*/ 152977 w 1886976"/>
              <a:gd name="connsiteY643" fmla="*/ 455839 h 1828799"/>
              <a:gd name="connsiteX644" fmla="*/ 1677084 w 1886976"/>
              <a:gd name="connsiteY644" fmla="*/ 445556 h 1828799"/>
              <a:gd name="connsiteX645" fmla="*/ 1679954 w 1886976"/>
              <a:gd name="connsiteY645" fmla="*/ 446976 h 1828799"/>
              <a:gd name="connsiteX646" fmla="*/ 1694303 w 1886976"/>
              <a:gd name="connsiteY646" fmla="*/ 465430 h 1828799"/>
              <a:gd name="connsiteX647" fmla="*/ 1702913 w 1886976"/>
              <a:gd name="connsiteY647" fmla="*/ 469689 h 1828799"/>
              <a:gd name="connsiteX648" fmla="*/ 1704348 w 1886976"/>
              <a:gd name="connsiteY648" fmla="*/ 472528 h 1828799"/>
              <a:gd name="connsiteX649" fmla="*/ 1705783 w 1886976"/>
              <a:gd name="connsiteY649" fmla="*/ 471108 h 1828799"/>
              <a:gd name="connsiteX650" fmla="*/ 1708652 w 1886976"/>
              <a:gd name="connsiteY650" fmla="*/ 459752 h 1828799"/>
              <a:gd name="connsiteX651" fmla="*/ 1708652 w 1886976"/>
              <a:gd name="connsiteY651" fmla="*/ 445556 h 1828799"/>
              <a:gd name="connsiteX652" fmla="*/ 1721567 w 1886976"/>
              <a:gd name="connsiteY652" fmla="*/ 465430 h 1828799"/>
              <a:gd name="connsiteX653" fmla="*/ 1728741 w 1886976"/>
              <a:gd name="connsiteY653" fmla="*/ 483885 h 1828799"/>
              <a:gd name="connsiteX654" fmla="*/ 1724437 w 1886976"/>
              <a:gd name="connsiteY654" fmla="*/ 492402 h 1828799"/>
              <a:gd name="connsiteX655" fmla="*/ 1710087 w 1886976"/>
              <a:gd name="connsiteY655" fmla="*/ 475367 h 1828799"/>
              <a:gd name="connsiteX656" fmla="*/ 1708652 w 1886976"/>
              <a:gd name="connsiteY656" fmla="*/ 475367 h 1828799"/>
              <a:gd name="connsiteX657" fmla="*/ 1707218 w 1886976"/>
              <a:gd name="connsiteY657" fmla="*/ 478206 h 1828799"/>
              <a:gd name="connsiteX658" fmla="*/ 1705783 w 1886976"/>
              <a:gd name="connsiteY658" fmla="*/ 478206 h 1828799"/>
              <a:gd name="connsiteX659" fmla="*/ 1700043 w 1886976"/>
              <a:gd name="connsiteY659" fmla="*/ 473947 h 1828799"/>
              <a:gd name="connsiteX660" fmla="*/ 1697173 w 1886976"/>
              <a:gd name="connsiteY660" fmla="*/ 471108 h 1828799"/>
              <a:gd name="connsiteX661" fmla="*/ 1698608 w 1886976"/>
              <a:gd name="connsiteY661" fmla="*/ 475367 h 1828799"/>
              <a:gd name="connsiteX662" fmla="*/ 1697173 w 1886976"/>
              <a:gd name="connsiteY662" fmla="*/ 479626 h 1828799"/>
              <a:gd name="connsiteX663" fmla="*/ 1695738 w 1886976"/>
              <a:gd name="connsiteY663" fmla="*/ 478206 h 1828799"/>
              <a:gd name="connsiteX664" fmla="*/ 1694303 w 1886976"/>
              <a:gd name="connsiteY664" fmla="*/ 476787 h 1828799"/>
              <a:gd name="connsiteX665" fmla="*/ 1692868 w 1886976"/>
              <a:gd name="connsiteY665" fmla="*/ 469689 h 1828799"/>
              <a:gd name="connsiteX666" fmla="*/ 1679954 w 1886976"/>
              <a:gd name="connsiteY666" fmla="*/ 455493 h 1828799"/>
              <a:gd name="connsiteX667" fmla="*/ 1675649 w 1886976"/>
              <a:gd name="connsiteY667" fmla="*/ 448395 h 1828799"/>
              <a:gd name="connsiteX668" fmla="*/ 1677084 w 1886976"/>
              <a:gd name="connsiteY668" fmla="*/ 445556 h 1828799"/>
              <a:gd name="connsiteX669" fmla="*/ 146392 w 1886976"/>
              <a:gd name="connsiteY669" fmla="*/ 421092 h 1828799"/>
              <a:gd name="connsiteX670" fmla="*/ 144973 w 1886976"/>
              <a:gd name="connsiteY670" fmla="*/ 425386 h 1828799"/>
              <a:gd name="connsiteX671" fmla="*/ 140714 w 1886976"/>
              <a:gd name="connsiteY671" fmla="*/ 433975 h 1828799"/>
              <a:gd name="connsiteX672" fmla="*/ 137875 w 1886976"/>
              <a:gd name="connsiteY672" fmla="*/ 439700 h 1828799"/>
              <a:gd name="connsiteX673" fmla="*/ 136455 w 1886976"/>
              <a:gd name="connsiteY673" fmla="*/ 442563 h 1828799"/>
              <a:gd name="connsiteX674" fmla="*/ 132197 w 1886976"/>
              <a:gd name="connsiteY674" fmla="*/ 443995 h 1828799"/>
              <a:gd name="connsiteX675" fmla="*/ 132197 w 1886976"/>
              <a:gd name="connsiteY675" fmla="*/ 439700 h 1828799"/>
              <a:gd name="connsiteX676" fmla="*/ 136455 w 1886976"/>
              <a:gd name="connsiteY676" fmla="*/ 432543 h 1828799"/>
              <a:gd name="connsiteX677" fmla="*/ 142134 w 1886976"/>
              <a:gd name="connsiteY677" fmla="*/ 422524 h 1828799"/>
              <a:gd name="connsiteX678" fmla="*/ 146392 w 1886976"/>
              <a:gd name="connsiteY678" fmla="*/ 421092 h 1828799"/>
              <a:gd name="connsiteX679" fmla="*/ 1615270 w 1886976"/>
              <a:gd name="connsiteY679" fmla="*/ 405477 h 1828799"/>
              <a:gd name="connsiteX680" fmla="*/ 1621169 w 1886976"/>
              <a:gd name="connsiteY680" fmla="*/ 406908 h 1828799"/>
              <a:gd name="connsiteX681" fmla="*/ 1624119 w 1886976"/>
              <a:gd name="connsiteY681" fmla="*/ 414065 h 1828799"/>
              <a:gd name="connsiteX682" fmla="*/ 1615270 w 1886976"/>
              <a:gd name="connsiteY682" fmla="*/ 405477 h 1828799"/>
              <a:gd name="connsiteX683" fmla="*/ 1690029 w 1886976"/>
              <a:gd name="connsiteY683" fmla="*/ 394026 h 1828799"/>
              <a:gd name="connsiteX684" fmla="*/ 1692957 w 1886976"/>
              <a:gd name="connsiteY684" fmla="*/ 395469 h 1828799"/>
              <a:gd name="connsiteX685" fmla="*/ 1700276 w 1886976"/>
              <a:gd name="connsiteY685" fmla="*/ 408458 h 1828799"/>
              <a:gd name="connsiteX686" fmla="*/ 1710524 w 1886976"/>
              <a:gd name="connsiteY686" fmla="*/ 424334 h 1828799"/>
              <a:gd name="connsiteX687" fmla="*/ 1709060 w 1886976"/>
              <a:gd name="connsiteY687" fmla="*/ 425777 h 1828799"/>
              <a:gd name="connsiteX688" fmla="*/ 1707596 w 1886976"/>
              <a:gd name="connsiteY688" fmla="*/ 424334 h 1828799"/>
              <a:gd name="connsiteX689" fmla="*/ 1706132 w 1886976"/>
              <a:gd name="connsiteY689" fmla="*/ 424334 h 1828799"/>
              <a:gd name="connsiteX690" fmla="*/ 1698812 w 1886976"/>
              <a:gd name="connsiteY690" fmla="*/ 411345 h 1828799"/>
              <a:gd name="connsiteX691" fmla="*/ 1688565 w 1886976"/>
              <a:gd name="connsiteY691" fmla="*/ 395469 h 1828799"/>
              <a:gd name="connsiteX692" fmla="*/ 1690029 w 1886976"/>
              <a:gd name="connsiteY692" fmla="*/ 394026 h 1828799"/>
              <a:gd name="connsiteX693" fmla="*/ 1639734 w 1886976"/>
              <a:gd name="connsiteY693" fmla="*/ 388647 h 1828799"/>
              <a:gd name="connsiteX694" fmla="*/ 1641296 w 1886976"/>
              <a:gd name="connsiteY694" fmla="*/ 388647 h 1828799"/>
              <a:gd name="connsiteX695" fmla="*/ 1644419 w 1886976"/>
              <a:gd name="connsiteY695" fmla="*/ 394199 h 1828799"/>
              <a:gd name="connsiteX696" fmla="*/ 1644419 w 1886976"/>
              <a:gd name="connsiteY696" fmla="*/ 395587 h 1828799"/>
              <a:gd name="connsiteX697" fmla="*/ 1642857 w 1886976"/>
              <a:gd name="connsiteY697" fmla="*/ 395587 h 1828799"/>
              <a:gd name="connsiteX698" fmla="*/ 1642857 w 1886976"/>
              <a:gd name="connsiteY698" fmla="*/ 394199 h 1828799"/>
              <a:gd name="connsiteX699" fmla="*/ 1639734 w 1886976"/>
              <a:gd name="connsiteY699" fmla="*/ 390035 h 1828799"/>
              <a:gd name="connsiteX700" fmla="*/ 1639734 w 1886976"/>
              <a:gd name="connsiteY700" fmla="*/ 388647 h 1828799"/>
              <a:gd name="connsiteX701" fmla="*/ 1654204 w 1886976"/>
              <a:gd name="connsiteY701" fmla="*/ 375808 h 1828799"/>
              <a:gd name="connsiteX702" fmla="*/ 1658577 w 1886976"/>
              <a:gd name="connsiteY702" fmla="*/ 377196 h 1828799"/>
              <a:gd name="connsiteX703" fmla="*/ 1660034 w 1886976"/>
              <a:gd name="connsiteY703" fmla="*/ 378584 h 1828799"/>
              <a:gd name="connsiteX704" fmla="*/ 1657119 w 1886976"/>
              <a:gd name="connsiteY704" fmla="*/ 379972 h 1828799"/>
              <a:gd name="connsiteX705" fmla="*/ 1655662 w 1886976"/>
              <a:gd name="connsiteY705" fmla="*/ 378584 h 1828799"/>
              <a:gd name="connsiteX706" fmla="*/ 1652747 w 1886976"/>
              <a:gd name="connsiteY706" fmla="*/ 378584 h 1828799"/>
              <a:gd name="connsiteX707" fmla="*/ 1652747 w 1886976"/>
              <a:gd name="connsiteY707" fmla="*/ 377196 h 1828799"/>
              <a:gd name="connsiteX708" fmla="*/ 1654204 w 1886976"/>
              <a:gd name="connsiteY708" fmla="*/ 375808 h 1828799"/>
              <a:gd name="connsiteX709" fmla="*/ 1675649 w 1886976"/>
              <a:gd name="connsiteY709" fmla="*/ 374246 h 1828799"/>
              <a:gd name="connsiteX710" fmla="*/ 1680334 w 1886976"/>
              <a:gd name="connsiteY710" fmla="*/ 378619 h 1828799"/>
              <a:gd name="connsiteX711" fmla="*/ 1677211 w 1886976"/>
              <a:gd name="connsiteY711" fmla="*/ 381534 h 1828799"/>
              <a:gd name="connsiteX712" fmla="*/ 1675649 w 1886976"/>
              <a:gd name="connsiteY712" fmla="*/ 374246 h 1828799"/>
              <a:gd name="connsiteX713" fmla="*/ 208125 w 1886976"/>
              <a:gd name="connsiteY713" fmla="*/ 371644 h 1828799"/>
              <a:gd name="connsiteX714" fmla="*/ 209530 w 1886976"/>
              <a:gd name="connsiteY714" fmla="*/ 374489 h 1828799"/>
              <a:gd name="connsiteX715" fmla="*/ 205314 w 1886976"/>
              <a:gd name="connsiteY715" fmla="*/ 383026 h 1828799"/>
              <a:gd name="connsiteX716" fmla="*/ 201224 w 1886976"/>
              <a:gd name="connsiteY716" fmla="*/ 389927 h 1828799"/>
              <a:gd name="connsiteX717" fmla="*/ 197767 w 1886976"/>
              <a:gd name="connsiteY717" fmla="*/ 388571 h 1828799"/>
              <a:gd name="connsiteX718" fmla="*/ 202503 w 1886976"/>
              <a:gd name="connsiteY718" fmla="*/ 380180 h 1828799"/>
              <a:gd name="connsiteX719" fmla="*/ 205314 w 1886976"/>
              <a:gd name="connsiteY719" fmla="*/ 374489 h 1828799"/>
              <a:gd name="connsiteX720" fmla="*/ 208125 w 1886976"/>
              <a:gd name="connsiteY720" fmla="*/ 371644 h 1828799"/>
              <a:gd name="connsiteX721" fmla="*/ 1617555 w 1886976"/>
              <a:gd name="connsiteY721" fmla="*/ 359514 h 1828799"/>
              <a:gd name="connsiteX722" fmla="*/ 1618278 w 1886976"/>
              <a:gd name="connsiteY722" fmla="*/ 360044 h 1828799"/>
              <a:gd name="connsiteX723" fmla="*/ 1626953 w 1886976"/>
              <a:gd name="connsiteY723" fmla="*/ 369934 h 1828799"/>
              <a:gd name="connsiteX724" fmla="*/ 1628399 w 1886976"/>
              <a:gd name="connsiteY724" fmla="*/ 374172 h 1828799"/>
              <a:gd name="connsiteX725" fmla="*/ 1628399 w 1886976"/>
              <a:gd name="connsiteY725" fmla="*/ 376998 h 1828799"/>
              <a:gd name="connsiteX726" fmla="*/ 1625507 w 1886976"/>
              <a:gd name="connsiteY726" fmla="*/ 376998 h 1828799"/>
              <a:gd name="connsiteX727" fmla="*/ 1622615 w 1886976"/>
              <a:gd name="connsiteY727" fmla="*/ 369934 h 1828799"/>
              <a:gd name="connsiteX728" fmla="*/ 1618278 w 1886976"/>
              <a:gd name="connsiteY728" fmla="*/ 362870 h 1828799"/>
              <a:gd name="connsiteX729" fmla="*/ 1616832 w 1886976"/>
              <a:gd name="connsiteY729" fmla="*/ 360044 h 1828799"/>
              <a:gd name="connsiteX730" fmla="*/ 1617555 w 1886976"/>
              <a:gd name="connsiteY730" fmla="*/ 359514 h 1828799"/>
              <a:gd name="connsiteX731" fmla="*/ 1642545 w 1886976"/>
              <a:gd name="connsiteY731" fmla="*/ 356028 h 1828799"/>
              <a:gd name="connsiteX732" fmla="*/ 1645460 w 1886976"/>
              <a:gd name="connsiteY732" fmla="*/ 361580 h 1828799"/>
              <a:gd name="connsiteX733" fmla="*/ 1642545 w 1886976"/>
              <a:gd name="connsiteY733" fmla="*/ 356028 h 1828799"/>
              <a:gd name="connsiteX734" fmla="*/ 225614 w 1886976"/>
              <a:gd name="connsiteY734" fmla="*/ 351344 h 1828799"/>
              <a:gd name="connsiteX735" fmla="*/ 227071 w 1886976"/>
              <a:gd name="connsiteY735" fmla="*/ 351344 h 1828799"/>
              <a:gd name="connsiteX736" fmla="*/ 227071 w 1886976"/>
              <a:gd name="connsiteY736" fmla="*/ 354207 h 1828799"/>
              <a:gd name="connsiteX737" fmla="*/ 221241 w 1886976"/>
              <a:gd name="connsiteY737" fmla="*/ 361364 h 1828799"/>
              <a:gd name="connsiteX738" fmla="*/ 219784 w 1886976"/>
              <a:gd name="connsiteY738" fmla="*/ 362795 h 1828799"/>
              <a:gd name="connsiteX739" fmla="*/ 219784 w 1886976"/>
              <a:gd name="connsiteY739" fmla="*/ 361364 h 1828799"/>
              <a:gd name="connsiteX740" fmla="*/ 225614 w 1886976"/>
              <a:gd name="connsiteY740" fmla="*/ 351344 h 1828799"/>
              <a:gd name="connsiteX741" fmla="*/ 1628283 w 1886976"/>
              <a:gd name="connsiteY741" fmla="*/ 343016 h 1828799"/>
              <a:gd name="connsiteX742" fmla="*/ 1628283 w 1886976"/>
              <a:gd name="connsiteY742" fmla="*/ 343016 h 1828799"/>
              <a:gd name="connsiteX743" fmla="*/ 1671363 w 1886976"/>
              <a:gd name="connsiteY743" fmla="*/ 331434 h 1828799"/>
              <a:gd name="connsiteX744" fmla="*/ 1674241 w 1886976"/>
              <a:gd name="connsiteY744" fmla="*/ 331434 h 1828799"/>
              <a:gd name="connsiteX745" fmla="*/ 1685753 w 1886976"/>
              <a:gd name="connsiteY745" fmla="*/ 347180 h 1828799"/>
              <a:gd name="connsiteX746" fmla="*/ 1694388 w 1886976"/>
              <a:gd name="connsiteY746" fmla="*/ 360062 h 1828799"/>
              <a:gd name="connsiteX747" fmla="*/ 1694388 w 1886976"/>
              <a:gd name="connsiteY747" fmla="*/ 364357 h 1828799"/>
              <a:gd name="connsiteX748" fmla="*/ 1690071 w 1886976"/>
              <a:gd name="connsiteY748" fmla="*/ 362925 h 1828799"/>
              <a:gd name="connsiteX749" fmla="*/ 1681436 w 1886976"/>
              <a:gd name="connsiteY749" fmla="*/ 350043 h 1828799"/>
              <a:gd name="connsiteX750" fmla="*/ 1671363 w 1886976"/>
              <a:gd name="connsiteY750" fmla="*/ 334297 h 1828799"/>
              <a:gd name="connsiteX751" fmla="*/ 1671363 w 1886976"/>
              <a:gd name="connsiteY751" fmla="*/ 331434 h 1828799"/>
              <a:gd name="connsiteX752" fmla="*/ 1641166 w 1886976"/>
              <a:gd name="connsiteY752" fmla="*/ 330003 h 1828799"/>
              <a:gd name="connsiteX753" fmla="*/ 1642597 w 1886976"/>
              <a:gd name="connsiteY753" fmla="*/ 332849 h 1828799"/>
              <a:gd name="connsiteX754" fmla="*/ 1651185 w 1886976"/>
              <a:gd name="connsiteY754" fmla="*/ 341385 h 1828799"/>
              <a:gd name="connsiteX755" fmla="*/ 1655479 w 1886976"/>
              <a:gd name="connsiteY755" fmla="*/ 347076 h 1828799"/>
              <a:gd name="connsiteX756" fmla="*/ 1656911 w 1886976"/>
              <a:gd name="connsiteY756" fmla="*/ 349921 h 1828799"/>
              <a:gd name="connsiteX757" fmla="*/ 1654048 w 1886976"/>
              <a:gd name="connsiteY757" fmla="*/ 349921 h 1828799"/>
              <a:gd name="connsiteX758" fmla="*/ 1648323 w 1886976"/>
              <a:gd name="connsiteY758" fmla="*/ 342808 h 1828799"/>
              <a:gd name="connsiteX759" fmla="*/ 1641166 w 1886976"/>
              <a:gd name="connsiteY759" fmla="*/ 335694 h 1828799"/>
              <a:gd name="connsiteX760" fmla="*/ 1639734 w 1886976"/>
              <a:gd name="connsiteY760" fmla="*/ 334271 h 1828799"/>
              <a:gd name="connsiteX761" fmla="*/ 1639734 w 1886976"/>
              <a:gd name="connsiteY761" fmla="*/ 332849 h 1828799"/>
              <a:gd name="connsiteX762" fmla="*/ 1641166 w 1886976"/>
              <a:gd name="connsiteY762" fmla="*/ 330003 h 1828799"/>
              <a:gd name="connsiteX763" fmla="*/ 248561 w 1886976"/>
              <a:gd name="connsiteY763" fmla="*/ 323236 h 1828799"/>
              <a:gd name="connsiteX764" fmla="*/ 251535 w 1886976"/>
              <a:gd name="connsiteY764" fmla="*/ 323236 h 1828799"/>
              <a:gd name="connsiteX765" fmla="*/ 251535 w 1886976"/>
              <a:gd name="connsiteY765" fmla="*/ 326062 h 1828799"/>
              <a:gd name="connsiteX766" fmla="*/ 247074 w 1886976"/>
              <a:gd name="connsiteY766" fmla="*/ 328888 h 1828799"/>
              <a:gd name="connsiteX767" fmla="*/ 244099 w 1886976"/>
              <a:gd name="connsiteY767" fmla="*/ 331713 h 1828799"/>
              <a:gd name="connsiteX768" fmla="*/ 242612 w 1886976"/>
              <a:gd name="connsiteY768" fmla="*/ 331713 h 1828799"/>
              <a:gd name="connsiteX769" fmla="*/ 242612 w 1886976"/>
              <a:gd name="connsiteY769" fmla="*/ 330301 h 1828799"/>
              <a:gd name="connsiteX770" fmla="*/ 245586 w 1886976"/>
              <a:gd name="connsiteY770" fmla="*/ 326062 h 1828799"/>
              <a:gd name="connsiteX771" fmla="*/ 248561 w 1886976"/>
              <a:gd name="connsiteY771" fmla="*/ 323236 h 1828799"/>
              <a:gd name="connsiteX772" fmla="*/ 1585341 w 1886976"/>
              <a:gd name="connsiteY772" fmla="*/ 320113 h 1828799"/>
              <a:gd name="connsiteX773" fmla="*/ 1593929 w 1886976"/>
              <a:gd name="connsiteY773" fmla="*/ 333126 h 1828799"/>
              <a:gd name="connsiteX774" fmla="*/ 1585341 w 1886976"/>
              <a:gd name="connsiteY774" fmla="*/ 320113 h 1828799"/>
              <a:gd name="connsiteX775" fmla="*/ 1545001 w 1886976"/>
              <a:gd name="connsiteY775" fmla="*/ 317511 h 1828799"/>
              <a:gd name="connsiteX776" fmla="*/ 1545522 w 1886976"/>
              <a:gd name="connsiteY776" fmla="*/ 317511 h 1828799"/>
              <a:gd name="connsiteX777" fmla="*/ 1545522 w 1886976"/>
              <a:gd name="connsiteY777" fmla="*/ 318031 h 1828799"/>
              <a:gd name="connsiteX778" fmla="*/ 1545001 w 1886976"/>
              <a:gd name="connsiteY778" fmla="*/ 318031 h 1828799"/>
              <a:gd name="connsiteX779" fmla="*/ 1588204 w 1886976"/>
              <a:gd name="connsiteY779" fmla="*/ 301895 h 1828799"/>
              <a:gd name="connsiteX780" fmla="*/ 1592368 w 1886976"/>
              <a:gd name="connsiteY780" fmla="*/ 307447 h 1828799"/>
              <a:gd name="connsiteX781" fmla="*/ 1588204 w 1886976"/>
              <a:gd name="connsiteY781" fmla="*/ 301895 h 1828799"/>
              <a:gd name="connsiteX782" fmla="*/ 1595354 w 1886976"/>
              <a:gd name="connsiteY782" fmla="*/ 298772 h 1828799"/>
              <a:gd name="connsiteX783" fmla="*/ 1606750 w 1886976"/>
              <a:gd name="connsiteY783" fmla="*/ 313030 h 1828799"/>
              <a:gd name="connsiteX784" fmla="*/ 1616722 w 1886976"/>
              <a:gd name="connsiteY784" fmla="*/ 324436 h 1828799"/>
              <a:gd name="connsiteX785" fmla="*/ 1618147 w 1886976"/>
              <a:gd name="connsiteY785" fmla="*/ 325862 h 1828799"/>
              <a:gd name="connsiteX786" fmla="*/ 1620996 w 1886976"/>
              <a:gd name="connsiteY786" fmla="*/ 328713 h 1828799"/>
              <a:gd name="connsiteX787" fmla="*/ 1620996 w 1886976"/>
              <a:gd name="connsiteY787" fmla="*/ 330139 h 1828799"/>
              <a:gd name="connsiteX788" fmla="*/ 1618147 w 1886976"/>
              <a:gd name="connsiteY788" fmla="*/ 330139 h 1828799"/>
              <a:gd name="connsiteX789" fmla="*/ 1616722 w 1886976"/>
              <a:gd name="connsiteY789" fmla="*/ 327287 h 1828799"/>
              <a:gd name="connsiteX790" fmla="*/ 1613873 w 1886976"/>
              <a:gd name="connsiteY790" fmla="*/ 325862 h 1828799"/>
              <a:gd name="connsiteX791" fmla="*/ 1612449 w 1886976"/>
              <a:gd name="connsiteY791" fmla="*/ 324436 h 1828799"/>
              <a:gd name="connsiteX792" fmla="*/ 1612449 w 1886976"/>
              <a:gd name="connsiteY792" fmla="*/ 325862 h 1828799"/>
              <a:gd name="connsiteX793" fmla="*/ 1596778 w 1886976"/>
              <a:gd name="connsiteY793" fmla="*/ 318733 h 1828799"/>
              <a:gd name="connsiteX794" fmla="*/ 1595354 w 1886976"/>
              <a:gd name="connsiteY794" fmla="*/ 298772 h 1828799"/>
              <a:gd name="connsiteX795" fmla="*/ 1562247 w 1886976"/>
              <a:gd name="connsiteY795" fmla="*/ 297203 h 1828799"/>
              <a:gd name="connsiteX796" fmla="*/ 1565227 w 1886976"/>
              <a:gd name="connsiteY796" fmla="*/ 306059 h 1828799"/>
              <a:gd name="connsiteX797" fmla="*/ 1559576 w 1886976"/>
              <a:gd name="connsiteY797" fmla="*/ 297471 h 1828799"/>
              <a:gd name="connsiteX798" fmla="*/ 1562247 w 1886976"/>
              <a:gd name="connsiteY798" fmla="*/ 297203 h 1828799"/>
              <a:gd name="connsiteX799" fmla="*/ 1509086 w 1886976"/>
              <a:gd name="connsiteY799" fmla="*/ 286280 h 1828799"/>
              <a:gd name="connsiteX800" fmla="*/ 1513381 w 1886976"/>
              <a:gd name="connsiteY800" fmla="*/ 286280 h 1828799"/>
              <a:gd name="connsiteX801" fmla="*/ 1521969 w 1886976"/>
              <a:gd name="connsiteY801" fmla="*/ 293394 h 1828799"/>
              <a:gd name="connsiteX802" fmla="*/ 1531989 w 1886976"/>
              <a:gd name="connsiteY802" fmla="*/ 303353 h 1828799"/>
              <a:gd name="connsiteX803" fmla="*/ 1531989 w 1886976"/>
              <a:gd name="connsiteY803" fmla="*/ 306198 h 1828799"/>
              <a:gd name="connsiteX804" fmla="*/ 1527695 w 1886976"/>
              <a:gd name="connsiteY804" fmla="*/ 306198 h 1828799"/>
              <a:gd name="connsiteX805" fmla="*/ 1519106 w 1886976"/>
              <a:gd name="connsiteY805" fmla="*/ 297662 h 1828799"/>
              <a:gd name="connsiteX806" fmla="*/ 1510518 w 1886976"/>
              <a:gd name="connsiteY806" fmla="*/ 290548 h 1828799"/>
              <a:gd name="connsiteX807" fmla="*/ 1509086 w 1886976"/>
              <a:gd name="connsiteY807" fmla="*/ 286280 h 1828799"/>
              <a:gd name="connsiteX808" fmla="*/ 1568445 w 1886976"/>
              <a:gd name="connsiteY808" fmla="*/ 282903 h 1828799"/>
              <a:gd name="connsiteX809" fmla="*/ 1572068 w 1886976"/>
              <a:gd name="connsiteY809" fmla="*/ 289143 h 1828799"/>
              <a:gd name="connsiteX810" fmla="*/ 1566342 w 1886976"/>
              <a:gd name="connsiteY810" fmla="*/ 283417 h 1828799"/>
              <a:gd name="connsiteX811" fmla="*/ 1568445 w 1886976"/>
              <a:gd name="connsiteY811" fmla="*/ 282903 h 1828799"/>
              <a:gd name="connsiteX812" fmla="*/ 342080 w 1886976"/>
              <a:gd name="connsiteY812" fmla="*/ 264142 h 1828799"/>
              <a:gd name="connsiteX813" fmla="*/ 341881 w 1886976"/>
              <a:gd name="connsiteY813" fmla="*/ 268973 h 1828799"/>
              <a:gd name="connsiteX814" fmla="*/ 340468 w 1886976"/>
              <a:gd name="connsiteY814" fmla="*/ 264679 h 1828799"/>
              <a:gd name="connsiteX815" fmla="*/ 342080 w 1886976"/>
              <a:gd name="connsiteY815" fmla="*/ 264142 h 1828799"/>
              <a:gd name="connsiteX816" fmla="*/ 1540837 w 1886976"/>
              <a:gd name="connsiteY816" fmla="*/ 254529 h 1828799"/>
              <a:gd name="connsiteX817" fmla="*/ 1545131 w 1886976"/>
              <a:gd name="connsiteY817" fmla="*/ 255961 h 1828799"/>
              <a:gd name="connsiteX818" fmla="*/ 1550857 w 1886976"/>
              <a:gd name="connsiteY818" fmla="*/ 270275 h 1828799"/>
              <a:gd name="connsiteX819" fmla="*/ 1539406 w 1886976"/>
              <a:gd name="connsiteY819" fmla="*/ 263118 h 1828799"/>
              <a:gd name="connsiteX820" fmla="*/ 1540837 w 1886976"/>
              <a:gd name="connsiteY820" fmla="*/ 263118 h 1828799"/>
              <a:gd name="connsiteX821" fmla="*/ 1539406 w 1886976"/>
              <a:gd name="connsiteY821" fmla="*/ 261686 h 1828799"/>
              <a:gd name="connsiteX822" fmla="*/ 1536543 w 1886976"/>
              <a:gd name="connsiteY822" fmla="*/ 261686 h 1828799"/>
              <a:gd name="connsiteX823" fmla="*/ 1542269 w 1886976"/>
              <a:gd name="connsiteY823" fmla="*/ 268843 h 1828799"/>
              <a:gd name="connsiteX824" fmla="*/ 1535112 w 1886976"/>
              <a:gd name="connsiteY824" fmla="*/ 271706 h 1828799"/>
              <a:gd name="connsiteX825" fmla="*/ 1532249 w 1886976"/>
              <a:gd name="connsiteY825" fmla="*/ 258823 h 1828799"/>
              <a:gd name="connsiteX826" fmla="*/ 1533680 w 1886976"/>
              <a:gd name="connsiteY826" fmla="*/ 260255 h 1828799"/>
              <a:gd name="connsiteX827" fmla="*/ 1539406 w 1886976"/>
              <a:gd name="connsiteY827" fmla="*/ 260255 h 1828799"/>
              <a:gd name="connsiteX828" fmla="*/ 1540837 w 1886976"/>
              <a:gd name="connsiteY828" fmla="*/ 254529 h 1828799"/>
              <a:gd name="connsiteX829" fmla="*/ 1480285 w 1886976"/>
              <a:gd name="connsiteY829" fmla="*/ 254529 h 1828799"/>
              <a:gd name="connsiteX830" fmla="*/ 1483061 w 1886976"/>
              <a:gd name="connsiteY830" fmla="*/ 260428 h 1828799"/>
              <a:gd name="connsiteX831" fmla="*/ 1480285 w 1886976"/>
              <a:gd name="connsiteY831" fmla="*/ 254529 h 1828799"/>
              <a:gd name="connsiteX832" fmla="*/ 1484850 w 1886976"/>
              <a:gd name="connsiteY832" fmla="*/ 232934 h 1828799"/>
              <a:gd name="connsiteX833" fmla="*/ 1494512 w 1886976"/>
              <a:gd name="connsiteY833" fmla="*/ 239174 h 1828799"/>
              <a:gd name="connsiteX834" fmla="*/ 1483061 w 1886976"/>
              <a:gd name="connsiteY834" fmla="*/ 233448 h 1828799"/>
              <a:gd name="connsiteX835" fmla="*/ 1484850 w 1886976"/>
              <a:gd name="connsiteY835" fmla="*/ 232934 h 1828799"/>
              <a:gd name="connsiteX836" fmla="*/ 1444543 w 1886976"/>
              <a:gd name="connsiteY836" fmla="*/ 231974 h 1828799"/>
              <a:gd name="connsiteX837" fmla="*/ 1446001 w 1886976"/>
              <a:gd name="connsiteY837" fmla="*/ 233362 h 1828799"/>
              <a:gd name="connsiteX838" fmla="*/ 1451830 w 1886976"/>
              <a:gd name="connsiteY838" fmla="*/ 236138 h 1828799"/>
              <a:gd name="connsiteX839" fmla="*/ 1450373 w 1886976"/>
              <a:gd name="connsiteY839" fmla="*/ 237526 h 1828799"/>
              <a:gd name="connsiteX840" fmla="*/ 1444543 w 1886976"/>
              <a:gd name="connsiteY840" fmla="*/ 236138 h 1828799"/>
              <a:gd name="connsiteX841" fmla="*/ 1444543 w 1886976"/>
              <a:gd name="connsiteY841" fmla="*/ 231974 h 1828799"/>
              <a:gd name="connsiteX842" fmla="*/ 349261 w 1886976"/>
              <a:gd name="connsiteY842" fmla="*/ 223299 h 1828799"/>
              <a:gd name="connsiteX843" fmla="*/ 352124 w 1886976"/>
              <a:gd name="connsiteY843" fmla="*/ 223299 h 1828799"/>
              <a:gd name="connsiteX844" fmla="*/ 352124 w 1886976"/>
              <a:gd name="connsiteY844" fmla="*/ 226213 h 1828799"/>
              <a:gd name="connsiteX845" fmla="*/ 339241 w 1886976"/>
              <a:gd name="connsiteY845" fmla="*/ 236415 h 1828799"/>
              <a:gd name="connsiteX846" fmla="*/ 336378 w 1886976"/>
              <a:gd name="connsiteY846" fmla="*/ 237873 h 1828799"/>
              <a:gd name="connsiteX847" fmla="*/ 337810 w 1886976"/>
              <a:gd name="connsiteY847" fmla="*/ 234958 h 1828799"/>
              <a:gd name="connsiteX848" fmla="*/ 349261 w 1886976"/>
              <a:gd name="connsiteY848" fmla="*/ 223299 h 1828799"/>
              <a:gd name="connsiteX849" fmla="*/ 1538987 w 1886976"/>
              <a:gd name="connsiteY849" fmla="*/ 221707 h 1828799"/>
              <a:gd name="connsiteX850" fmla="*/ 1545002 w 1886976"/>
              <a:gd name="connsiteY850" fmla="*/ 229155 h 1828799"/>
              <a:gd name="connsiteX851" fmla="*/ 1536153 w 1886976"/>
              <a:gd name="connsiteY851" fmla="*/ 221997 h 1828799"/>
              <a:gd name="connsiteX852" fmla="*/ 1538987 w 1886976"/>
              <a:gd name="connsiteY852" fmla="*/ 221707 h 1828799"/>
              <a:gd name="connsiteX853" fmla="*/ 393515 w 1886976"/>
              <a:gd name="connsiteY853" fmla="*/ 214970 h 1828799"/>
              <a:gd name="connsiteX854" fmla="*/ 397798 w 1886976"/>
              <a:gd name="connsiteY854" fmla="*/ 214970 h 1828799"/>
              <a:gd name="connsiteX855" fmla="*/ 396371 w 1886976"/>
              <a:gd name="connsiteY855" fmla="*/ 217825 h 1828799"/>
              <a:gd name="connsiteX856" fmla="*/ 380666 w 1886976"/>
              <a:gd name="connsiteY856" fmla="*/ 232097 h 1828799"/>
              <a:gd name="connsiteX857" fmla="*/ 352112 w 1886976"/>
              <a:gd name="connsiteY857" fmla="*/ 257787 h 1828799"/>
              <a:gd name="connsiteX858" fmla="*/ 352112 w 1886976"/>
              <a:gd name="connsiteY858" fmla="*/ 259214 h 1828799"/>
              <a:gd name="connsiteX859" fmla="*/ 349257 w 1886976"/>
              <a:gd name="connsiteY859" fmla="*/ 259214 h 1828799"/>
              <a:gd name="connsiteX860" fmla="*/ 349257 w 1886976"/>
              <a:gd name="connsiteY860" fmla="*/ 256359 h 1828799"/>
              <a:gd name="connsiteX861" fmla="*/ 377811 w 1886976"/>
              <a:gd name="connsiteY861" fmla="*/ 229243 h 1828799"/>
              <a:gd name="connsiteX862" fmla="*/ 393515 w 1886976"/>
              <a:gd name="connsiteY862" fmla="*/ 214970 h 1828799"/>
              <a:gd name="connsiteX863" fmla="*/ 411019 w 1886976"/>
              <a:gd name="connsiteY863" fmla="*/ 193629 h 1828799"/>
              <a:gd name="connsiteX864" fmla="*/ 413934 w 1886976"/>
              <a:gd name="connsiteY864" fmla="*/ 193629 h 1828799"/>
              <a:gd name="connsiteX865" fmla="*/ 412477 w 1886976"/>
              <a:gd name="connsiteY865" fmla="*/ 194983 h 1828799"/>
              <a:gd name="connsiteX866" fmla="*/ 412477 w 1886976"/>
              <a:gd name="connsiteY866" fmla="*/ 196336 h 1828799"/>
              <a:gd name="connsiteX867" fmla="*/ 409562 w 1886976"/>
              <a:gd name="connsiteY867" fmla="*/ 199043 h 1828799"/>
              <a:gd name="connsiteX868" fmla="*/ 408104 w 1886976"/>
              <a:gd name="connsiteY868" fmla="*/ 199043 h 1828799"/>
              <a:gd name="connsiteX869" fmla="*/ 406647 w 1886976"/>
              <a:gd name="connsiteY869" fmla="*/ 199043 h 1828799"/>
              <a:gd name="connsiteX870" fmla="*/ 406647 w 1886976"/>
              <a:gd name="connsiteY870" fmla="*/ 197690 h 1828799"/>
              <a:gd name="connsiteX871" fmla="*/ 411019 w 1886976"/>
              <a:gd name="connsiteY871" fmla="*/ 194983 h 1828799"/>
              <a:gd name="connsiteX872" fmla="*/ 411019 w 1886976"/>
              <a:gd name="connsiteY872" fmla="*/ 193629 h 1828799"/>
              <a:gd name="connsiteX873" fmla="*/ 1451830 w 1886976"/>
              <a:gd name="connsiteY873" fmla="*/ 174891 h 1828799"/>
              <a:gd name="connsiteX874" fmla="*/ 1454433 w 1886976"/>
              <a:gd name="connsiteY874" fmla="*/ 176453 h 1828799"/>
              <a:gd name="connsiteX875" fmla="*/ 1452871 w 1886976"/>
              <a:gd name="connsiteY875" fmla="*/ 179055 h 1828799"/>
              <a:gd name="connsiteX876" fmla="*/ 1450269 w 1886976"/>
              <a:gd name="connsiteY876" fmla="*/ 176453 h 1828799"/>
              <a:gd name="connsiteX877" fmla="*/ 1422994 w 1886976"/>
              <a:gd name="connsiteY877" fmla="*/ 168125 h 1828799"/>
              <a:gd name="connsiteX878" fmla="*/ 1427366 w 1886976"/>
              <a:gd name="connsiteY878" fmla="*/ 176453 h 1828799"/>
              <a:gd name="connsiteX879" fmla="*/ 1412792 w 1886976"/>
              <a:gd name="connsiteY879" fmla="*/ 176453 h 1828799"/>
              <a:gd name="connsiteX880" fmla="*/ 1422994 w 1886976"/>
              <a:gd name="connsiteY880" fmla="*/ 168125 h 1828799"/>
              <a:gd name="connsiteX881" fmla="*/ 1425597 w 1886976"/>
              <a:gd name="connsiteY881" fmla="*/ 153550 h 1828799"/>
              <a:gd name="connsiteX882" fmla="*/ 1443086 w 1886976"/>
              <a:gd name="connsiteY882" fmla="*/ 172400 h 1828799"/>
              <a:gd name="connsiteX883" fmla="*/ 1425597 w 1886976"/>
              <a:gd name="connsiteY883" fmla="*/ 163701 h 1828799"/>
              <a:gd name="connsiteX884" fmla="*/ 1425597 w 1886976"/>
              <a:gd name="connsiteY884" fmla="*/ 153550 h 1828799"/>
              <a:gd name="connsiteX885" fmla="*/ 1389741 w 1886976"/>
              <a:gd name="connsiteY885" fmla="*/ 153550 h 1828799"/>
              <a:gd name="connsiteX886" fmla="*/ 1398218 w 1886976"/>
              <a:gd name="connsiteY886" fmla="*/ 159202 h 1828799"/>
              <a:gd name="connsiteX887" fmla="*/ 1395392 w 1886976"/>
              <a:gd name="connsiteY887" fmla="*/ 163440 h 1828799"/>
              <a:gd name="connsiteX888" fmla="*/ 1389741 w 1886976"/>
              <a:gd name="connsiteY888" fmla="*/ 153550 h 1828799"/>
              <a:gd name="connsiteX889" fmla="*/ 1433092 w 1886976"/>
              <a:gd name="connsiteY889" fmla="*/ 145092 h 1828799"/>
              <a:gd name="connsiteX890" fmla="*/ 1437386 w 1886976"/>
              <a:gd name="connsiteY890" fmla="*/ 145092 h 1828799"/>
              <a:gd name="connsiteX891" fmla="*/ 1441680 w 1886976"/>
              <a:gd name="connsiteY891" fmla="*/ 149386 h 1828799"/>
              <a:gd name="connsiteX892" fmla="*/ 1443112 w 1886976"/>
              <a:gd name="connsiteY892" fmla="*/ 150817 h 1828799"/>
              <a:gd name="connsiteX893" fmla="*/ 1443112 w 1886976"/>
              <a:gd name="connsiteY893" fmla="*/ 153681 h 1828799"/>
              <a:gd name="connsiteX894" fmla="*/ 1440249 w 1886976"/>
              <a:gd name="connsiteY894" fmla="*/ 153681 h 1828799"/>
              <a:gd name="connsiteX895" fmla="*/ 1438817 w 1886976"/>
              <a:gd name="connsiteY895" fmla="*/ 153681 h 1828799"/>
              <a:gd name="connsiteX896" fmla="*/ 1437386 w 1886976"/>
              <a:gd name="connsiteY896" fmla="*/ 150817 h 1828799"/>
              <a:gd name="connsiteX897" fmla="*/ 1434523 w 1886976"/>
              <a:gd name="connsiteY897" fmla="*/ 149386 h 1828799"/>
              <a:gd name="connsiteX898" fmla="*/ 1433092 w 1886976"/>
              <a:gd name="connsiteY898" fmla="*/ 145092 h 1828799"/>
              <a:gd name="connsiteX899" fmla="*/ 487326 w 1886976"/>
              <a:gd name="connsiteY899" fmla="*/ 143660 h 1828799"/>
              <a:gd name="connsiteX900" fmla="*/ 487326 w 1886976"/>
              <a:gd name="connsiteY900" fmla="*/ 145092 h 1828799"/>
              <a:gd name="connsiteX901" fmla="*/ 487326 w 1886976"/>
              <a:gd name="connsiteY901" fmla="*/ 146524 h 1828799"/>
              <a:gd name="connsiteX902" fmla="*/ 485765 w 1886976"/>
              <a:gd name="connsiteY902" fmla="*/ 149386 h 1828799"/>
              <a:gd name="connsiteX903" fmla="*/ 482641 w 1886976"/>
              <a:gd name="connsiteY903" fmla="*/ 149386 h 1828799"/>
              <a:gd name="connsiteX904" fmla="*/ 484203 w 1886976"/>
              <a:gd name="connsiteY904" fmla="*/ 145092 h 1828799"/>
              <a:gd name="connsiteX905" fmla="*/ 487326 w 1886976"/>
              <a:gd name="connsiteY905" fmla="*/ 143660 h 1828799"/>
              <a:gd name="connsiteX906" fmla="*/ 1376552 w 1886976"/>
              <a:gd name="connsiteY906" fmla="*/ 125240 h 1828799"/>
              <a:gd name="connsiteX907" fmla="*/ 1381041 w 1886976"/>
              <a:gd name="connsiteY907" fmla="*/ 127822 h 1828799"/>
              <a:gd name="connsiteX908" fmla="*/ 1376552 w 1886976"/>
              <a:gd name="connsiteY908" fmla="*/ 125240 h 1828799"/>
              <a:gd name="connsiteX909" fmla="*/ 600798 w 1886976"/>
              <a:gd name="connsiteY909" fmla="*/ 120758 h 1828799"/>
              <a:gd name="connsiteX910" fmla="*/ 592123 w 1886976"/>
              <a:gd name="connsiteY910" fmla="*/ 128045 h 1828799"/>
              <a:gd name="connsiteX911" fmla="*/ 600798 w 1886976"/>
              <a:gd name="connsiteY911" fmla="*/ 120758 h 1828799"/>
              <a:gd name="connsiteX912" fmla="*/ 533056 w 1886976"/>
              <a:gd name="connsiteY912" fmla="*/ 116594 h 1828799"/>
              <a:gd name="connsiteX913" fmla="*/ 535882 w 1886976"/>
              <a:gd name="connsiteY913" fmla="*/ 116594 h 1828799"/>
              <a:gd name="connsiteX914" fmla="*/ 535882 w 1886976"/>
              <a:gd name="connsiteY914" fmla="*/ 119457 h 1828799"/>
              <a:gd name="connsiteX915" fmla="*/ 534469 w 1886976"/>
              <a:gd name="connsiteY915" fmla="*/ 120888 h 1828799"/>
              <a:gd name="connsiteX916" fmla="*/ 527405 w 1886976"/>
              <a:gd name="connsiteY916" fmla="*/ 125182 h 1828799"/>
              <a:gd name="connsiteX917" fmla="*/ 518928 w 1886976"/>
              <a:gd name="connsiteY917" fmla="*/ 126614 h 1828799"/>
              <a:gd name="connsiteX918" fmla="*/ 517515 w 1886976"/>
              <a:gd name="connsiteY918" fmla="*/ 125182 h 1828799"/>
              <a:gd name="connsiteX919" fmla="*/ 520341 w 1886976"/>
              <a:gd name="connsiteY919" fmla="*/ 123751 h 1828799"/>
              <a:gd name="connsiteX920" fmla="*/ 533056 w 1886976"/>
              <a:gd name="connsiteY920" fmla="*/ 118026 h 1828799"/>
              <a:gd name="connsiteX921" fmla="*/ 533056 w 1886976"/>
              <a:gd name="connsiteY921" fmla="*/ 116594 h 1828799"/>
              <a:gd name="connsiteX922" fmla="*/ 632536 w 1886976"/>
              <a:gd name="connsiteY922" fmla="*/ 107640 h 1828799"/>
              <a:gd name="connsiteX923" fmla="*/ 629425 w 1886976"/>
              <a:gd name="connsiteY923" fmla="*/ 111017 h 1828799"/>
              <a:gd name="connsiteX924" fmla="*/ 632536 w 1886976"/>
              <a:gd name="connsiteY924" fmla="*/ 107640 h 1828799"/>
              <a:gd name="connsiteX925" fmla="*/ 1284135 w 1886976"/>
              <a:gd name="connsiteY925" fmla="*/ 95858 h 1828799"/>
              <a:gd name="connsiteX926" fmla="*/ 1293595 w 1886976"/>
              <a:gd name="connsiteY926" fmla="*/ 99591 h 1828799"/>
              <a:gd name="connsiteX927" fmla="*/ 1282144 w 1886976"/>
              <a:gd name="connsiteY927" fmla="*/ 96641 h 1828799"/>
              <a:gd name="connsiteX928" fmla="*/ 1284135 w 1886976"/>
              <a:gd name="connsiteY928" fmla="*/ 95858 h 1828799"/>
              <a:gd name="connsiteX929" fmla="*/ 1274857 w 1886976"/>
              <a:gd name="connsiteY929" fmla="*/ 91089 h 1828799"/>
              <a:gd name="connsiteX930" fmla="*/ 1280583 w 1886976"/>
              <a:gd name="connsiteY930" fmla="*/ 92651 h 1828799"/>
              <a:gd name="connsiteX931" fmla="*/ 1279021 w 1886976"/>
              <a:gd name="connsiteY931" fmla="*/ 95253 h 1828799"/>
              <a:gd name="connsiteX932" fmla="*/ 1273295 w 1886976"/>
              <a:gd name="connsiteY932" fmla="*/ 93692 h 1828799"/>
              <a:gd name="connsiteX933" fmla="*/ 1365165 w 1886976"/>
              <a:gd name="connsiteY933" fmla="*/ 78076 h 1828799"/>
              <a:gd name="connsiteX934" fmla="*/ 1370891 w 1886976"/>
              <a:gd name="connsiteY934" fmla="*/ 78076 h 1828799"/>
              <a:gd name="connsiteX935" fmla="*/ 1373754 w 1886976"/>
              <a:gd name="connsiteY935" fmla="*/ 80939 h 1828799"/>
              <a:gd name="connsiteX936" fmla="*/ 1370891 w 1886976"/>
              <a:gd name="connsiteY936" fmla="*/ 82371 h 1828799"/>
              <a:gd name="connsiteX937" fmla="*/ 1366597 w 1886976"/>
              <a:gd name="connsiteY937" fmla="*/ 82371 h 1828799"/>
              <a:gd name="connsiteX938" fmla="*/ 1365165 w 1886976"/>
              <a:gd name="connsiteY938" fmla="*/ 80939 h 1828799"/>
              <a:gd name="connsiteX939" fmla="*/ 1362303 w 1886976"/>
              <a:gd name="connsiteY939" fmla="*/ 79508 h 1828799"/>
              <a:gd name="connsiteX940" fmla="*/ 1365165 w 1886976"/>
              <a:gd name="connsiteY940" fmla="*/ 78076 h 1828799"/>
              <a:gd name="connsiteX941" fmla="*/ 1234402 w 1886976"/>
              <a:gd name="connsiteY941" fmla="*/ 75848 h 1828799"/>
              <a:gd name="connsiteX942" fmla="*/ 1244668 w 1886976"/>
              <a:gd name="connsiteY942" fmla="*/ 79742 h 1828799"/>
              <a:gd name="connsiteX943" fmla="*/ 1233216 w 1886976"/>
              <a:gd name="connsiteY943" fmla="*/ 76827 h 1828799"/>
              <a:gd name="connsiteX944" fmla="*/ 1234402 w 1886976"/>
              <a:gd name="connsiteY944" fmla="*/ 75848 h 1828799"/>
              <a:gd name="connsiteX945" fmla="*/ 795240 w 1886976"/>
              <a:gd name="connsiteY945" fmla="*/ 75518 h 1828799"/>
              <a:gd name="connsiteX946" fmla="*/ 790263 w 1886976"/>
              <a:gd name="connsiteY946" fmla="*/ 78250 h 1828799"/>
              <a:gd name="connsiteX947" fmla="*/ 795240 w 1886976"/>
              <a:gd name="connsiteY947" fmla="*/ 75518 h 1828799"/>
              <a:gd name="connsiteX948" fmla="*/ 1247652 w 1886976"/>
              <a:gd name="connsiteY948" fmla="*/ 54133 h 1828799"/>
              <a:gd name="connsiteX949" fmla="*/ 1250497 w 1886976"/>
              <a:gd name="connsiteY949" fmla="*/ 54133 h 1828799"/>
              <a:gd name="connsiteX950" fmla="*/ 1251920 w 1886976"/>
              <a:gd name="connsiteY950" fmla="*/ 55564 h 1828799"/>
              <a:gd name="connsiteX951" fmla="*/ 1253343 w 1886976"/>
              <a:gd name="connsiteY951" fmla="*/ 56996 h 1828799"/>
              <a:gd name="connsiteX952" fmla="*/ 1257611 w 1886976"/>
              <a:gd name="connsiteY952" fmla="*/ 56996 h 1828799"/>
              <a:gd name="connsiteX953" fmla="*/ 1268993 w 1886976"/>
              <a:gd name="connsiteY953" fmla="*/ 59859 h 1828799"/>
              <a:gd name="connsiteX954" fmla="*/ 1268993 w 1886976"/>
              <a:gd name="connsiteY954" fmla="*/ 58427 h 1828799"/>
              <a:gd name="connsiteX955" fmla="*/ 1286065 w 1886976"/>
              <a:gd name="connsiteY955" fmla="*/ 71310 h 1828799"/>
              <a:gd name="connsiteX956" fmla="*/ 1266147 w 1886976"/>
              <a:gd name="connsiteY956" fmla="*/ 61290 h 1828799"/>
              <a:gd name="connsiteX957" fmla="*/ 1259034 w 1886976"/>
              <a:gd name="connsiteY957" fmla="*/ 59859 h 1828799"/>
              <a:gd name="connsiteX958" fmla="*/ 1251920 w 1886976"/>
              <a:gd name="connsiteY958" fmla="*/ 59859 h 1828799"/>
              <a:gd name="connsiteX959" fmla="*/ 1250497 w 1886976"/>
              <a:gd name="connsiteY959" fmla="*/ 58427 h 1828799"/>
              <a:gd name="connsiteX960" fmla="*/ 1249074 w 1886976"/>
              <a:gd name="connsiteY960" fmla="*/ 56996 h 1828799"/>
              <a:gd name="connsiteX961" fmla="*/ 1247652 w 1886976"/>
              <a:gd name="connsiteY961" fmla="*/ 54133 h 1828799"/>
              <a:gd name="connsiteX962" fmla="*/ 985975 w 1886976"/>
              <a:gd name="connsiteY962" fmla="*/ 53959 h 1828799"/>
              <a:gd name="connsiteX963" fmla="*/ 981637 w 1886976"/>
              <a:gd name="connsiteY963" fmla="*/ 60900 h 1828799"/>
              <a:gd name="connsiteX964" fmla="*/ 972962 w 1886976"/>
              <a:gd name="connsiteY964" fmla="*/ 55348 h 1828799"/>
              <a:gd name="connsiteX965" fmla="*/ 985975 w 1886976"/>
              <a:gd name="connsiteY965" fmla="*/ 53959 h 1828799"/>
              <a:gd name="connsiteX966" fmla="*/ 890899 w 1886976"/>
              <a:gd name="connsiteY966" fmla="*/ 52434 h 1828799"/>
              <a:gd name="connsiteX967" fmla="*/ 903834 w 1886976"/>
              <a:gd name="connsiteY967" fmla="*/ 52434 h 1828799"/>
              <a:gd name="connsiteX968" fmla="*/ 900960 w 1886976"/>
              <a:gd name="connsiteY968" fmla="*/ 56706 h 1828799"/>
              <a:gd name="connsiteX969" fmla="*/ 925394 w 1886976"/>
              <a:gd name="connsiteY969" fmla="*/ 65250 h 1828799"/>
              <a:gd name="connsiteX970" fmla="*/ 954141 w 1886976"/>
              <a:gd name="connsiteY970" fmla="*/ 72370 h 1828799"/>
              <a:gd name="connsiteX971" fmla="*/ 952703 w 1886976"/>
              <a:gd name="connsiteY971" fmla="*/ 75218 h 1828799"/>
              <a:gd name="connsiteX972" fmla="*/ 978575 w 1886976"/>
              <a:gd name="connsiteY972" fmla="*/ 75218 h 1828799"/>
              <a:gd name="connsiteX973" fmla="*/ 1003010 w 1886976"/>
              <a:gd name="connsiteY973" fmla="*/ 75218 h 1828799"/>
              <a:gd name="connsiteX974" fmla="*/ 1011634 w 1886976"/>
              <a:gd name="connsiteY974" fmla="*/ 78066 h 1828799"/>
              <a:gd name="connsiteX975" fmla="*/ 1021695 w 1886976"/>
              <a:gd name="connsiteY975" fmla="*/ 75218 h 1828799"/>
              <a:gd name="connsiteX976" fmla="*/ 1041818 w 1886976"/>
              <a:gd name="connsiteY976" fmla="*/ 80914 h 1828799"/>
              <a:gd name="connsiteX977" fmla="*/ 1054754 w 1886976"/>
              <a:gd name="connsiteY977" fmla="*/ 80914 h 1828799"/>
              <a:gd name="connsiteX978" fmla="*/ 1070564 w 1886976"/>
              <a:gd name="connsiteY978" fmla="*/ 79490 h 1828799"/>
              <a:gd name="connsiteX979" fmla="*/ 1070564 w 1886976"/>
              <a:gd name="connsiteY979" fmla="*/ 78066 h 1828799"/>
              <a:gd name="connsiteX980" fmla="*/ 985762 w 1886976"/>
              <a:gd name="connsiteY980" fmla="*/ 70946 h 1828799"/>
              <a:gd name="connsiteX981" fmla="*/ 969951 w 1886976"/>
              <a:gd name="connsiteY981" fmla="*/ 70946 h 1828799"/>
              <a:gd name="connsiteX982" fmla="*/ 965639 w 1886976"/>
              <a:gd name="connsiteY982" fmla="*/ 60978 h 1828799"/>
              <a:gd name="connsiteX983" fmla="*/ 984325 w 1886976"/>
              <a:gd name="connsiteY983" fmla="*/ 66674 h 1828799"/>
              <a:gd name="connsiteX984" fmla="*/ 1069127 w 1886976"/>
              <a:gd name="connsiteY984" fmla="*/ 73794 h 1828799"/>
              <a:gd name="connsiteX985" fmla="*/ 1063377 w 1886976"/>
              <a:gd name="connsiteY985" fmla="*/ 62402 h 1828799"/>
              <a:gd name="connsiteX986" fmla="*/ 1080625 w 1886976"/>
              <a:gd name="connsiteY986" fmla="*/ 58130 h 1828799"/>
              <a:gd name="connsiteX987" fmla="*/ 1082063 w 1886976"/>
              <a:gd name="connsiteY987" fmla="*/ 56706 h 1828799"/>
              <a:gd name="connsiteX988" fmla="*/ 1082063 w 1886976"/>
              <a:gd name="connsiteY988" fmla="*/ 55282 h 1828799"/>
              <a:gd name="connsiteX989" fmla="*/ 1102185 w 1886976"/>
              <a:gd name="connsiteY989" fmla="*/ 56706 h 1828799"/>
              <a:gd name="connsiteX990" fmla="*/ 1107935 w 1886976"/>
              <a:gd name="connsiteY990" fmla="*/ 59554 h 1828799"/>
              <a:gd name="connsiteX991" fmla="*/ 1113684 w 1886976"/>
              <a:gd name="connsiteY991" fmla="*/ 59554 h 1828799"/>
              <a:gd name="connsiteX992" fmla="*/ 1116559 w 1886976"/>
              <a:gd name="connsiteY992" fmla="*/ 63826 h 1828799"/>
              <a:gd name="connsiteX993" fmla="*/ 1112246 w 1886976"/>
              <a:gd name="connsiteY993" fmla="*/ 65250 h 1828799"/>
              <a:gd name="connsiteX994" fmla="*/ 1109372 w 1886976"/>
              <a:gd name="connsiteY994" fmla="*/ 65250 h 1828799"/>
              <a:gd name="connsiteX995" fmla="*/ 1107935 w 1886976"/>
              <a:gd name="connsiteY995" fmla="*/ 69522 h 1828799"/>
              <a:gd name="connsiteX996" fmla="*/ 1110809 w 1886976"/>
              <a:gd name="connsiteY996" fmla="*/ 72370 h 1828799"/>
              <a:gd name="connsiteX997" fmla="*/ 1116559 w 1886976"/>
              <a:gd name="connsiteY997" fmla="*/ 75218 h 1828799"/>
              <a:gd name="connsiteX998" fmla="*/ 1140993 w 1886976"/>
              <a:gd name="connsiteY998" fmla="*/ 82338 h 1828799"/>
              <a:gd name="connsiteX999" fmla="*/ 1129494 w 1886976"/>
              <a:gd name="connsiteY999" fmla="*/ 83762 h 1828799"/>
              <a:gd name="connsiteX1000" fmla="*/ 1116559 w 1886976"/>
              <a:gd name="connsiteY1000" fmla="*/ 79490 h 1828799"/>
              <a:gd name="connsiteX1001" fmla="*/ 1113684 w 1886976"/>
              <a:gd name="connsiteY1001" fmla="*/ 79490 h 1828799"/>
              <a:gd name="connsiteX1002" fmla="*/ 1106497 w 1886976"/>
              <a:gd name="connsiteY1002" fmla="*/ 75218 h 1828799"/>
              <a:gd name="connsiteX1003" fmla="*/ 1105060 w 1886976"/>
              <a:gd name="connsiteY1003" fmla="*/ 75218 h 1828799"/>
              <a:gd name="connsiteX1004" fmla="*/ 1102185 w 1886976"/>
              <a:gd name="connsiteY1004" fmla="*/ 73794 h 1828799"/>
              <a:gd name="connsiteX1005" fmla="*/ 1102185 w 1886976"/>
              <a:gd name="connsiteY1005" fmla="*/ 76642 h 1828799"/>
              <a:gd name="connsiteX1006" fmla="*/ 1105060 w 1886976"/>
              <a:gd name="connsiteY1006" fmla="*/ 80914 h 1828799"/>
              <a:gd name="connsiteX1007" fmla="*/ 1110809 w 1886976"/>
              <a:gd name="connsiteY1007" fmla="*/ 82338 h 1828799"/>
              <a:gd name="connsiteX1008" fmla="*/ 1151054 w 1886976"/>
              <a:gd name="connsiteY1008" fmla="*/ 92306 h 1828799"/>
              <a:gd name="connsiteX1009" fmla="*/ 1149617 w 1886976"/>
              <a:gd name="connsiteY1009" fmla="*/ 90882 h 1828799"/>
              <a:gd name="connsiteX1010" fmla="*/ 1161116 w 1886976"/>
              <a:gd name="connsiteY1010" fmla="*/ 95154 h 1828799"/>
              <a:gd name="connsiteX1011" fmla="*/ 1182676 w 1886976"/>
              <a:gd name="connsiteY1011" fmla="*/ 102274 h 1828799"/>
              <a:gd name="connsiteX1012" fmla="*/ 1182676 w 1886976"/>
              <a:gd name="connsiteY1012" fmla="*/ 100850 h 1828799"/>
              <a:gd name="connsiteX1013" fmla="*/ 1205672 w 1886976"/>
              <a:gd name="connsiteY1013" fmla="*/ 102274 h 1828799"/>
              <a:gd name="connsiteX1014" fmla="*/ 1220046 w 1886976"/>
              <a:gd name="connsiteY1014" fmla="*/ 113666 h 1828799"/>
              <a:gd name="connsiteX1015" fmla="*/ 1225795 w 1886976"/>
              <a:gd name="connsiteY1015" fmla="*/ 115090 h 1828799"/>
              <a:gd name="connsiteX1016" fmla="*/ 1237294 w 1886976"/>
              <a:gd name="connsiteY1016" fmla="*/ 119362 h 1828799"/>
              <a:gd name="connsiteX1017" fmla="*/ 1247355 w 1886976"/>
              <a:gd name="connsiteY1017" fmla="*/ 119362 h 1828799"/>
              <a:gd name="connsiteX1018" fmla="*/ 1244480 w 1886976"/>
              <a:gd name="connsiteY1018" fmla="*/ 107970 h 1828799"/>
              <a:gd name="connsiteX1019" fmla="*/ 1264603 w 1886976"/>
              <a:gd name="connsiteY1019" fmla="*/ 119362 h 1828799"/>
              <a:gd name="connsiteX1020" fmla="*/ 1266040 w 1886976"/>
              <a:gd name="connsiteY1020" fmla="*/ 119362 h 1828799"/>
              <a:gd name="connsiteX1021" fmla="*/ 1268915 w 1886976"/>
              <a:gd name="connsiteY1021" fmla="*/ 120786 h 1828799"/>
              <a:gd name="connsiteX1022" fmla="*/ 1268915 w 1886976"/>
              <a:gd name="connsiteY1022" fmla="*/ 122210 h 1828799"/>
              <a:gd name="connsiteX1023" fmla="*/ 1270352 w 1886976"/>
              <a:gd name="connsiteY1023" fmla="*/ 122210 h 1828799"/>
              <a:gd name="connsiteX1024" fmla="*/ 1281851 w 1886976"/>
              <a:gd name="connsiteY1024" fmla="*/ 133602 h 1828799"/>
              <a:gd name="connsiteX1025" fmla="*/ 1291912 w 1886976"/>
              <a:gd name="connsiteY1025" fmla="*/ 144994 h 1828799"/>
              <a:gd name="connsiteX1026" fmla="*/ 1293350 w 1886976"/>
              <a:gd name="connsiteY1026" fmla="*/ 146418 h 1828799"/>
              <a:gd name="connsiteX1027" fmla="*/ 1291912 w 1886976"/>
              <a:gd name="connsiteY1027" fmla="*/ 149266 h 1828799"/>
              <a:gd name="connsiteX1028" fmla="*/ 1289038 w 1886976"/>
              <a:gd name="connsiteY1028" fmla="*/ 149266 h 1828799"/>
              <a:gd name="connsiteX1029" fmla="*/ 1287600 w 1886976"/>
              <a:gd name="connsiteY1029" fmla="*/ 147842 h 1828799"/>
              <a:gd name="connsiteX1030" fmla="*/ 1287600 w 1886976"/>
              <a:gd name="connsiteY1030" fmla="*/ 146418 h 1828799"/>
              <a:gd name="connsiteX1031" fmla="*/ 1267478 w 1886976"/>
              <a:gd name="connsiteY1031" fmla="*/ 133602 h 1828799"/>
              <a:gd name="connsiteX1032" fmla="*/ 1250230 w 1886976"/>
              <a:gd name="connsiteY1032" fmla="*/ 129330 h 1828799"/>
              <a:gd name="connsiteX1033" fmla="*/ 1235856 w 1886976"/>
              <a:gd name="connsiteY1033" fmla="*/ 120786 h 1828799"/>
              <a:gd name="connsiteX1034" fmla="*/ 1225795 w 1886976"/>
              <a:gd name="connsiteY1034" fmla="*/ 116514 h 1828799"/>
              <a:gd name="connsiteX1035" fmla="*/ 1217171 w 1886976"/>
              <a:gd name="connsiteY1035" fmla="*/ 115090 h 1828799"/>
              <a:gd name="connsiteX1036" fmla="*/ 1201361 w 1886976"/>
              <a:gd name="connsiteY1036" fmla="*/ 112242 h 1828799"/>
              <a:gd name="connsiteX1037" fmla="*/ 1181238 w 1886976"/>
              <a:gd name="connsiteY1037" fmla="*/ 106546 h 1828799"/>
              <a:gd name="connsiteX1038" fmla="*/ 1181238 w 1886976"/>
              <a:gd name="connsiteY1038" fmla="*/ 107970 h 1828799"/>
              <a:gd name="connsiteX1039" fmla="*/ 1230107 w 1886976"/>
              <a:gd name="connsiteY1039" fmla="*/ 135026 h 1828799"/>
              <a:gd name="connsiteX1040" fmla="*/ 1230107 w 1886976"/>
              <a:gd name="connsiteY1040" fmla="*/ 129330 h 1828799"/>
              <a:gd name="connsiteX1041" fmla="*/ 1237294 w 1886976"/>
              <a:gd name="connsiteY1041" fmla="*/ 129330 h 1828799"/>
              <a:gd name="connsiteX1042" fmla="*/ 1248793 w 1886976"/>
              <a:gd name="connsiteY1042" fmla="*/ 135026 h 1828799"/>
              <a:gd name="connsiteX1043" fmla="*/ 1250230 w 1886976"/>
              <a:gd name="connsiteY1043" fmla="*/ 135026 h 1828799"/>
              <a:gd name="connsiteX1044" fmla="*/ 1257417 w 1886976"/>
              <a:gd name="connsiteY1044" fmla="*/ 139298 h 1828799"/>
              <a:gd name="connsiteX1045" fmla="*/ 1257417 w 1886976"/>
              <a:gd name="connsiteY1045" fmla="*/ 137874 h 1828799"/>
              <a:gd name="connsiteX1046" fmla="*/ 1258854 w 1886976"/>
              <a:gd name="connsiteY1046" fmla="*/ 139298 h 1828799"/>
              <a:gd name="connsiteX1047" fmla="*/ 1287600 w 1886976"/>
              <a:gd name="connsiteY1047" fmla="*/ 149266 h 1828799"/>
              <a:gd name="connsiteX1048" fmla="*/ 1301973 w 1886976"/>
              <a:gd name="connsiteY1048" fmla="*/ 154962 h 1828799"/>
              <a:gd name="connsiteX1049" fmla="*/ 1300536 w 1886976"/>
              <a:gd name="connsiteY1049" fmla="*/ 147842 h 1828799"/>
              <a:gd name="connsiteX1050" fmla="*/ 1294787 w 1886976"/>
              <a:gd name="connsiteY1050" fmla="*/ 142146 h 1828799"/>
              <a:gd name="connsiteX1051" fmla="*/ 1293350 w 1886976"/>
              <a:gd name="connsiteY1051" fmla="*/ 139298 h 1828799"/>
              <a:gd name="connsiteX1052" fmla="*/ 1296224 w 1886976"/>
              <a:gd name="connsiteY1052" fmla="*/ 137874 h 1828799"/>
              <a:gd name="connsiteX1053" fmla="*/ 1304848 w 1886976"/>
              <a:gd name="connsiteY1053" fmla="*/ 143570 h 1828799"/>
              <a:gd name="connsiteX1054" fmla="*/ 1320659 w 1886976"/>
              <a:gd name="connsiteY1054" fmla="*/ 153538 h 1828799"/>
              <a:gd name="connsiteX1055" fmla="*/ 1329283 w 1886976"/>
              <a:gd name="connsiteY1055" fmla="*/ 163506 h 1828799"/>
              <a:gd name="connsiteX1056" fmla="*/ 1337906 w 1886976"/>
              <a:gd name="connsiteY1056" fmla="*/ 176322 h 1828799"/>
              <a:gd name="connsiteX1057" fmla="*/ 1339344 w 1886976"/>
              <a:gd name="connsiteY1057" fmla="*/ 177746 h 1828799"/>
              <a:gd name="connsiteX1058" fmla="*/ 1342219 w 1886976"/>
              <a:gd name="connsiteY1058" fmla="*/ 180594 h 1828799"/>
              <a:gd name="connsiteX1059" fmla="*/ 1353717 w 1886976"/>
              <a:gd name="connsiteY1059" fmla="*/ 182018 h 1828799"/>
              <a:gd name="connsiteX1060" fmla="*/ 1353717 w 1886976"/>
              <a:gd name="connsiteY1060" fmla="*/ 189138 h 1828799"/>
              <a:gd name="connsiteX1061" fmla="*/ 1366653 w 1886976"/>
              <a:gd name="connsiteY1061" fmla="*/ 191986 h 1828799"/>
              <a:gd name="connsiteX1062" fmla="*/ 1385338 w 1886976"/>
              <a:gd name="connsiteY1062" fmla="*/ 199106 h 1828799"/>
              <a:gd name="connsiteX1063" fmla="*/ 1379589 w 1886976"/>
              <a:gd name="connsiteY1063" fmla="*/ 197682 h 1828799"/>
              <a:gd name="connsiteX1064" fmla="*/ 1406898 w 1886976"/>
              <a:gd name="connsiteY1064" fmla="*/ 219042 h 1828799"/>
              <a:gd name="connsiteX1065" fmla="*/ 1419834 w 1886976"/>
              <a:gd name="connsiteY1065" fmla="*/ 221890 h 1828799"/>
              <a:gd name="connsiteX1066" fmla="*/ 1422709 w 1886976"/>
              <a:gd name="connsiteY1066" fmla="*/ 231858 h 1828799"/>
              <a:gd name="connsiteX1067" fmla="*/ 1439956 w 1886976"/>
              <a:gd name="connsiteY1067" fmla="*/ 244674 h 1828799"/>
              <a:gd name="connsiteX1068" fmla="*/ 1441394 w 1886976"/>
              <a:gd name="connsiteY1068" fmla="*/ 238978 h 1828799"/>
              <a:gd name="connsiteX1069" fmla="*/ 1457205 w 1886976"/>
              <a:gd name="connsiteY1069" fmla="*/ 257491 h 1828799"/>
              <a:gd name="connsiteX1070" fmla="*/ 1458642 w 1886976"/>
              <a:gd name="connsiteY1070" fmla="*/ 260339 h 1828799"/>
              <a:gd name="connsiteX1071" fmla="*/ 1461517 w 1886976"/>
              <a:gd name="connsiteY1071" fmla="*/ 264611 h 1828799"/>
              <a:gd name="connsiteX1072" fmla="*/ 1471578 w 1886976"/>
              <a:gd name="connsiteY1072" fmla="*/ 268882 h 1828799"/>
              <a:gd name="connsiteX1073" fmla="*/ 1473015 w 1886976"/>
              <a:gd name="connsiteY1073" fmla="*/ 271730 h 1828799"/>
              <a:gd name="connsiteX1074" fmla="*/ 1470140 w 1886976"/>
              <a:gd name="connsiteY1074" fmla="*/ 273154 h 1828799"/>
              <a:gd name="connsiteX1075" fmla="*/ 1467266 w 1886976"/>
              <a:gd name="connsiteY1075" fmla="*/ 270306 h 1828799"/>
              <a:gd name="connsiteX1076" fmla="*/ 1470140 w 1886976"/>
              <a:gd name="connsiteY1076" fmla="*/ 277426 h 1828799"/>
              <a:gd name="connsiteX1077" fmla="*/ 1471578 w 1886976"/>
              <a:gd name="connsiteY1077" fmla="*/ 278851 h 1828799"/>
              <a:gd name="connsiteX1078" fmla="*/ 1474452 w 1886976"/>
              <a:gd name="connsiteY1078" fmla="*/ 281699 h 1828799"/>
              <a:gd name="connsiteX1079" fmla="*/ 1483077 w 1886976"/>
              <a:gd name="connsiteY1079" fmla="*/ 280275 h 1828799"/>
              <a:gd name="connsiteX1080" fmla="*/ 1501762 w 1886976"/>
              <a:gd name="connsiteY1080" fmla="*/ 295938 h 1828799"/>
              <a:gd name="connsiteX1081" fmla="*/ 1521884 w 1886976"/>
              <a:gd name="connsiteY1081" fmla="*/ 311603 h 1828799"/>
              <a:gd name="connsiteX1082" fmla="*/ 1526196 w 1886976"/>
              <a:gd name="connsiteY1082" fmla="*/ 310179 h 1828799"/>
              <a:gd name="connsiteX1083" fmla="*/ 1542007 w 1886976"/>
              <a:gd name="connsiteY1083" fmla="*/ 331539 h 1828799"/>
              <a:gd name="connsiteX1084" fmla="*/ 1554943 w 1886976"/>
              <a:gd name="connsiteY1084" fmla="*/ 351475 h 1828799"/>
              <a:gd name="connsiteX1085" fmla="*/ 1573628 w 1886976"/>
              <a:gd name="connsiteY1085" fmla="*/ 369987 h 1828799"/>
              <a:gd name="connsiteX1086" fmla="*/ 1593751 w 1886976"/>
              <a:gd name="connsiteY1086" fmla="*/ 389923 h 1828799"/>
              <a:gd name="connsiteX1087" fmla="*/ 1606686 w 1886976"/>
              <a:gd name="connsiteY1087" fmla="*/ 419827 h 1828799"/>
              <a:gd name="connsiteX1088" fmla="*/ 1608123 w 1886976"/>
              <a:gd name="connsiteY1088" fmla="*/ 422675 h 1828799"/>
              <a:gd name="connsiteX1089" fmla="*/ 1608123 w 1886976"/>
              <a:gd name="connsiteY1089" fmla="*/ 421251 h 1828799"/>
              <a:gd name="connsiteX1090" fmla="*/ 1619622 w 1886976"/>
              <a:gd name="connsiteY1090" fmla="*/ 435491 h 1828799"/>
              <a:gd name="connsiteX1091" fmla="*/ 1628246 w 1886976"/>
              <a:gd name="connsiteY1091" fmla="*/ 441187 h 1828799"/>
              <a:gd name="connsiteX1092" fmla="*/ 1638307 w 1886976"/>
              <a:gd name="connsiteY1092" fmla="*/ 442611 h 1828799"/>
              <a:gd name="connsiteX1093" fmla="*/ 1642620 w 1886976"/>
              <a:gd name="connsiteY1093" fmla="*/ 439763 h 1828799"/>
              <a:gd name="connsiteX1094" fmla="*/ 1644057 w 1886976"/>
              <a:gd name="connsiteY1094" fmla="*/ 441187 h 1828799"/>
              <a:gd name="connsiteX1095" fmla="*/ 1644057 w 1886976"/>
              <a:gd name="connsiteY1095" fmla="*/ 442611 h 1828799"/>
              <a:gd name="connsiteX1096" fmla="*/ 1639745 w 1886976"/>
              <a:gd name="connsiteY1096" fmla="*/ 445459 h 1828799"/>
              <a:gd name="connsiteX1097" fmla="*/ 1641182 w 1886976"/>
              <a:gd name="connsiteY1097" fmla="*/ 445459 h 1828799"/>
              <a:gd name="connsiteX1098" fmla="*/ 1644057 w 1886976"/>
              <a:gd name="connsiteY1098" fmla="*/ 451155 h 1828799"/>
              <a:gd name="connsiteX1099" fmla="*/ 1639745 w 1886976"/>
              <a:gd name="connsiteY1099" fmla="*/ 446883 h 1828799"/>
              <a:gd name="connsiteX1100" fmla="*/ 1651244 w 1886976"/>
              <a:gd name="connsiteY1100" fmla="*/ 468243 h 1828799"/>
              <a:gd name="connsiteX1101" fmla="*/ 1662742 w 1886976"/>
              <a:gd name="connsiteY1101" fmla="*/ 465395 h 1828799"/>
              <a:gd name="connsiteX1102" fmla="*/ 1662742 w 1886976"/>
              <a:gd name="connsiteY1102" fmla="*/ 473939 h 1828799"/>
              <a:gd name="connsiteX1103" fmla="*/ 1662742 w 1886976"/>
              <a:gd name="connsiteY1103" fmla="*/ 486755 h 1828799"/>
              <a:gd name="connsiteX1104" fmla="*/ 1656993 w 1886976"/>
              <a:gd name="connsiteY1104" fmla="*/ 482483 h 1828799"/>
              <a:gd name="connsiteX1105" fmla="*/ 1662742 w 1886976"/>
              <a:gd name="connsiteY1105" fmla="*/ 510963 h 1828799"/>
              <a:gd name="connsiteX1106" fmla="*/ 1665617 w 1886976"/>
              <a:gd name="connsiteY1106" fmla="*/ 510963 h 1828799"/>
              <a:gd name="connsiteX1107" fmla="*/ 1678553 w 1886976"/>
              <a:gd name="connsiteY1107" fmla="*/ 525203 h 1828799"/>
              <a:gd name="connsiteX1108" fmla="*/ 1685739 w 1886976"/>
              <a:gd name="connsiteY1108" fmla="*/ 542291 h 1828799"/>
              <a:gd name="connsiteX1109" fmla="*/ 1681427 w 1886976"/>
              <a:gd name="connsiteY1109" fmla="*/ 545139 h 1828799"/>
              <a:gd name="connsiteX1110" fmla="*/ 1687177 w 1886976"/>
              <a:gd name="connsiteY1110" fmla="*/ 585012 h 1828799"/>
              <a:gd name="connsiteX1111" fmla="*/ 1687177 w 1886976"/>
              <a:gd name="connsiteY1111" fmla="*/ 587860 h 1828799"/>
              <a:gd name="connsiteX1112" fmla="*/ 1688614 w 1886976"/>
              <a:gd name="connsiteY1112" fmla="*/ 592131 h 1828799"/>
              <a:gd name="connsiteX1113" fmla="*/ 1707299 w 1886976"/>
              <a:gd name="connsiteY1113" fmla="*/ 592131 h 1828799"/>
              <a:gd name="connsiteX1114" fmla="*/ 1711611 w 1886976"/>
              <a:gd name="connsiteY1114" fmla="*/ 600675 h 1828799"/>
              <a:gd name="connsiteX1115" fmla="*/ 1715923 w 1886976"/>
              <a:gd name="connsiteY1115" fmla="*/ 599251 h 1828799"/>
              <a:gd name="connsiteX1116" fmla="*/ 1711611 w 1886976"/>
              <a:gd name="connsiteY1116" fmla="*/ 580739 h 1828799"/>
              <a:gd name="connsiteX1117" fmla="*/ 1723110 w 1886976"/>
              <a:gd name="connsiteY1117" fmla="*/ 594979 h 1828799"/>
              <a:gd name="connsiteX1118" fmla="*/ 1733171 w 1886976"/>
              <a:gd name="connsiteY1118" fmla="*/ 610644 h 1828799"/>
              <a:gd name="connsiteX1119" fmla="*/ 1730296 w 1886976"/>
              <a:gd name="connsiteY1119" fmla="*/ 640548 h 1828799"/>
              <a:gd name="connsiteX1120" fmla="*/ 1734608 w 1886976"/>
              <a:gd name="connsiteY1120" fmla="*/ 647667 h 1828799"/>
              <a:gd name="connsiteX1121" fmla="*/ 1738920 w 1886976"/>
              <a:gd name="connsiteY1121" fmla="*/ 667604 h 1828799"/>
              <a:gd name="connsiteX1122" fmla="*/ 1736046 w 1886976"/>
              <a:gd name="connsiteY1122" fmla="*/ 669028 h 1828799"/>
              <a:gd name="connsiteX1123" fmla="*/ 1734608 w 1886976"/>
              <a:gd name="connsiteY1123" fmla="*/ 667604 h 1828799"/>
              <a:gd name="connsiteX1124" fmla="*/ 1733171 w 1886976"/>
              <a:gd name="connsiteY1124" fmla="*/ 664756 h 1828799"/>
              <a:gd name="connsiteX1125" fmla="*/ 1730296 w 1886976"/>
              <a:gd name="connsiteY1125" fmla="*/ 650515 h 1828799"/>
              <a:gd name="connsiteX1126" fmla="*/ 1725985 w 1886976"/>
              <a:gd name="connsiteY1126" fmla="*/ 641972 h 1828799"/>
              <a:gd name="connsiteX1127" fmla="*/ 1725985 w 1886976"/>
              <a:gd name="connsiteY1127" fmla="*/ 639124 h 1828799"/>
              <a:gd name="connsiteX1128" fmla="*/ 1721672 w 1886976"/>
              <a:gd name="connsiteY1128" fmla="*/ 623459 h 1828799"/>
              <a:gd name="connsiteX1129" fmla="*/ 1715923 w 1886976"/>
              <a:gd name="connsiteY1129" fmla="*/ 602099 h 1828799"/>
              <a:gd name="connsiteX1130" fmla="*/ 1714486 w 1886976"/>
              <a:gd name="connsiteY1130" fmla="*/ 602099 h 1828799"/>
              <a:gd name="connsiteX1131" fmla="*/ 1717361 w 1886976"/>
              <a:gd name="connsiteY1131" fmla="*/ 640548 h 1828799"/>
              <a:gd name="connsiteX1132" fmla="*/ 1718798 w 1886976"/>
              <a:gd name="connsiteY1132" fmla="*/ 639124 h 1828799"/>
              <a:gd name="connsiteX1133" fmla="*/ 1724547 w 1886976"/>
              <a:gd name="connsiteY1133" fmla="*/ 667604 h 1828799"/>
              <a:gd name="connsiteX1134" fmla="*/ 1734608 w 1886976"/>
              <a:gd name="connsiteY1134" fmla="*/ 691812 h 1828799"/>
              <a:gd name="connsiteX1135" fmla="*/ 1740357 w 1886976"/>
              <a:gd name="connsiteY1135" fmla="*/ 720292 h 1828799"/>
              <a:gd name="connsiteX1136" fmla="*/ 1743232 w 1886976"/>
              <a:gd name="connsiteY1136" fmla="*/ 693236 h 1828799"/>
              <a:gd name="connsiteX1137" fmla="*/ 1756168 w 1886976"/>
              <a:gd name="connsiteY1137" fmla="*/ 720292 h 1828799"/>
              <a:gd name="connsiteX1138" fmla="*/ 1764792 w 1886976"/>
              <a:gd name="connsiteY1138" fmla="*/ 754468 h 1828799"/>
              <a:gd name="connsiteX1139" fmla="*/ 1769104 w 1886976"/>
              <a:gd name="connsiteY1139" fmla="*/ 782948 h 1828799"/>
              <a:gd name="connsiteX1140" fmla="*/ 1773416 w 1886976"/>
              <a:gd name="connsiteY1140" fmla="*/ 795764 h 1828799"/>
              <a:gd name="connsiteX1141" fmla="*/ 1773416 w 1886976"/>
              <a:gd name="connsiteY1141" fmla="*/ 814276 h 1828799"/>
              <a:gd name="connsiteX1142" fmla="*/ 1777728 w 1886976"/>
              <a:gd name="connsiteY1142" fmla="*/ 832788 h 1828799"/>
              <a:gd name="connsiteX1143" fmla="*/ 1777728 w 1886976"/>
              <a:gd name="connsiteY1143" fmla="*/ 831364 h 1828799"/>
              <a:gd name="connsiteX1144" fmla="*/ 1779165 w 1886976"/>
              <a:gd name="connsiteY1144" fmla="*/ 811428 h 1828799"/>
              <a:gd name="connsiteX1145" fmla="*/ 1787789 w 1886976"/>
              <a:gd name="connsiteY1145" fmla="*/ 797188 h 1828799"/>
              <a:gd name="connsiteX1146" fmla="*/ 1787789 w 1886976"/>
              <a:gd name="connsiteY1146" fmla="*/ 795764 h 1828799"/>
              <a:gd name="connsiteX1147" fmla="*/ 1786352 w 1886976"/>
              <a:gd name="connsiteY1147" fmla="*/ 790068 h 1828799"/>
              <a:gd name="connsiteX1148" fmla="*/ 1786352 w 1886976"/>
              <a:gd name="connsiteY1148" fmla="*/ 784372 h 1828799"/>
              <a:gd name="connsiteX1149" fmla="*/ 1786352 w 1886976"/>
              <a:gd name="connsiteY1149" fmla="*/ 782948 h 1828799"/>
              <a:gd name="connsiteX1150" fmla="*/ 1787789 w 1886976"/>
              <a:gd name="connsiteY1150" fmla="*/ 784372 h 1828799"/>
              <a:gd name="connsiteX1151" fmla="*/ 1789227 w 1886976"/>
              <a:gd name="connsiteY1151" fmla="*/ 791492 h 1828799"/>
              <a:gd name="connsiteX1152" fmla="*/ 1790664 w 1886976"/>
              <a:gd name="connsiteY1152" fmla="*/ 797188 h 1828799"/>
              <a:gd name="connsiteX1153" fmla="*/ 1802162 w 1886976"/>
              <a:gd name="connsiteY1153" fmla="*/ 824244 h 1828799"/>
              <a:gd name="connsiteX1154" fmla="*/ 1802162 w 1886976"/>
              <a:gd name="connsiteY1154" fmla="*/ 835636 h 1828799"/>
              <a:gd name="connsiteX1155" fmla="*/ 1799288 w 1886976"/>
              <a:gd name="connsiteY1155" fmla="*/ 834212 h 1828799"/>
              <a:gd name="connsiteX1156" fmla="*/ 1793539 w 1886976"/>
              <a:gd name="connsiteY1156" fmla="*/ 858420 h 1828799"/>
              <a:gd name="connsiteX1157" fmla="*/ 1789227 w 1886976"/>
              <a:gd name="connsiteY1157" fmla="*/ 885476 h 1828799"/>
              <a:gd name="connsiteX1158" fmla="*/ 1779165 w 1886976"/>
              <a:gd name="connsiteY1158" fmla="*/ 874084 h 1828799"/>
              <a:gd name="connsiteX1159" fmla="*/ 1784915 w 1886976"/>
              <a:gd name="connsiteY1159" fmla="*/ 859844 h 1828799"/>
              <a:gd name="connsiteX1160" fmla="*/ 1780603 w 1886976"/>
              <a:gd name="connsiteY1160" fmla="*/ 839908 h 1828799"/>
              <a:gd name="connsiteX1161" fmla="*/ 1771979 w 1886976"/>
              <a:gd name="connsiteY1161" fmla="*/ 839908 h 1828799"/>
              <a:gd name="connsiteX1162" fmla="*/ 1770541 w 1886976"/>
              <a:gd name="connsiteY1162" fmla="*/ 837060 h 1828799"/>
              <a:gd name="connsiteX1163" fmla="*/ 1773416 w 1886976"/>
              <a:gd name="connsiteY1163" fmla="*/ 832788 h 1828799"/>
              <a:gd name="connsiteX1164" fmla="*/ 1770541 w 1886976"/>
              <a:gd name="connsiteY1164" fmla="*/ 821396 h 1828799"/>
              <a:gd name="connsiteX1165" fmla="*/ 1770541 w 1886976"/>
              <a:gd name="connsiteY1165" fmla="*/ 814276 h 1828799"/>
              <a:gd name="connsiteX1166" fmla="*/ 1763355 w 1886976"/>
              <a:gd name="connsiteY1166" fmla="*/ 817124 h 1828799"/>
              <a:gd name="connsiteX1167" fmla="*/ 1761918 w 1886976"/>
              <a:gd name="connsiteY1167" fmla="*/ 835636 h 1828799"/>
              <a:gd name="connsiteX1168" fmla="*/ 1760480 w 1886976"/>
              <a:gd name="connsiteY1168" fmla="*/ 835636 h 1828799"/>
              <a:gd name="connsiteX1169" fmla="*/ 1760480 w 1886976"/>
              <a:gd name="connsiteY1169" fmla="*/ 839908 h 1828799"/>
              <a:gd name="connsiteX1170" fmla="*/ 1757605 w 1886976"/>
              <a:gd name="connsiteY1170" fmla="*/ 841332 h 1828799"/>
              <a:gd name="connsiteX1171" fmla="*/ 1756168 w 1886976"/>
              <a:gd name="connsiteY1171" fmla="*/ 839908 h 1828799"/>
              <a:gd name="connsiteX1172" fmla="*/ 1756168 w 1886976"/>
              <a:gd name="connsiteY1172" fmla="*/ 838484 h 1828799"/>
              <a:gd name="connsiteX1173" fmla="*/ 1756168 w 1886976"/>
              <a:gd name="connsiteY1173" fmla="*/ 834212 h 1828799"/>
              <a:gd name="connsiteX1174" fmla="*/ 1753294 w 1886976"/>
              <a:gd name="connsiteY1174" fmla="*/ 808580 h 1828799"/>
              <a:gd name="connsiteX1175" fmla="*/ 1747544 w 1886976"/>
              <a:gd name="connsiteY1175" fmla="*/ 841332 h 1828799"/>
              <a:gd name="connsiteX1176" fmla="*/ 1743232 w 1886976"/>
              <a:gd name="connsiteY1176" fmla="*/ 878356 h 1828799"/>
              <a:gd name="connsiteX1177" fmla="*/ 1747544 w 1886976"/>
              <a:gd name="connsiteY1177" fmla="*/ 884052 h 1828799"/>
              <a:gd name="connsiteX1178" fmla="*/ 1751856 w 1886976"/>
              <a:gd name="connsiteY1178" fmla="*/ 915381 h 1828799"/>
              <a:gd name="connsiteX1179" fmla="*/ 1753294 w 1886976"/>
              <a:gd name="connsiteY1179" fmla="*/ 915381 h 1828799"/>
              <a:gd name="connsiteX1180" fmla="*/ 1753294 w 1886976"/>
              <a:gd name="connsiteY1180" fmla="*/ 912533 h 1828799"/>
              <a:gd name="connsiteX1181" fmla="*/ 1753294 w 1886976"/>
              <a:gd name="connsiteY1181" fmla="*/ 909685 h 1828799"/>
              <a:gd name="connsiteX1182" fmla="*/ 1756168 w 1886976"/>
              <a:gd name="connsiteY1182" fmla="*/ 906837 h 1828799"/>
              <a:gd name="connsiteX1183" fmla="*/ 1757605 w 1886976"/>
              <a:gd name="connsiteY1183" fmla="*/ 909685 h 1828799"/>
              <a:gd name="connsiteX1184" fmla="*/ 1757605 w 1886976"/>
              <a:gd name="connsiteY1184" fmla="*/ 912533 h 1828799"/>
              <a:gd name="connsiteX1185" fmla="*/ 1757605 w 1886976"/>
              <a:gd name="connsiteY1185" fmla="*/ 915381 h 1828799"/>
              <a:gd name="connsiteX1186" fmla="*/ 1756168 w 1886976"/>
              <a:gd name="connsiteY1186" fmla="*/ 923925 h 1828799"/>
              <a:gd name="connsiteX1187" fmla="*/ 1753294 w 1886976"/>
              <a:gd name="connsiteY1187" fmla="*/ 918229 h 1828799"/>
              <a:gd name="connsiteX1188" fmla="*/ 1748981 w 1886976"/>
              <a:gd name="connsiteY1188" fmla="*/ 918229 h 1828799"/>
              <a:gd name="connsiteX1189" fmla="*/ 1750419 w 1886976"/>
              <a:gd name="connsiteY1189" fmla="*/ 919653 h 1828799"/>
              <a:gd name="connsiteX1190" fmla="*/ 1756168 w 1886976"/>
              <a:gd name="connsiteY1190" fmla="*/ 933893 h 1828799"/>
              <a:gd name="connsiteX1191" fmla="*/ 1747544 w 1886976"/>
              <a:gd name="connsiteY1191" fmla="*/ 955253 h 1828799"/>
              <a:gd name="connsiteX1192" fmla="*/ 1750419 w 1886976"/>
              <a:gd name="connsiteY1192" fmla="*/ 969493 h 1828799"/>
              <a:gd name="connsiteX1193" fmla="*/ 1757605 w 1886976"/>
              <a:gd name="connsiteY1193" fmla="*/ 970917 h 1828799"/>
              <a:gd name="connsiteX1194" fmla="*/ 1757605 w 1886976"/>
              <a:gd name="connsiteY1194" fmla="*/ 959525 h 1828799"/>
              <a:gd name="connsiteX1195" fmla="*/ 1767667 w 1886976"/>
              <a:gd name="connsiteY1195" fmla="*/ 973765 h 1828799"/>
              <a:gd name="connsiteX1196" fmla="*/ 1763355 w 1886976"/>
              <a:gd name="connsiteY1196" fmla="*/ 988005 h 1828799"/>
              <a:gd name="connsiteX1197" fmla="*/ 1770541 w 1886976"/>
              <a:gd name="connsiteY1197" fmla="*/ 960949 h 1828799"/>
              <a:gd name="connsiteX1198" fmla="*/ 1769104 w 1886976"/>
              <a:gd name="connsiteY1198" fmla="*/ 956677 h 1828799"/>
              <a:gd name="connsiteX1199" fmla="*/ 1770541 w 1886976"/>
              <a:gd name="connsiteY1199" fmla="*/ 955253 h 1828799"/>
              <a:gd name="connsiteX1200" fmla="*/ 1771979 w 1886976"/>
              <a:gd name="connsiteY1200" fmla="*/ 953829 h 1828799"/>
              <a:gd name="connsiteX1201" fmla="*/ 1773416 w 1886976"/>
              <a:gd name="connsiteY1201" fmla="*/ 956677 h 1828799"/>
              <a:gd name="connsiteX1202" fmla="*/ 1771979 w 1886976"/>
              <a:gd name="connsiteY1202" fmla="*/ 956677 h 1828799"/>
              <a:gd name="connsiteX1203" fmla="*/ 1773416 w 1886976"/>
              <a:gd name="connsiteY1203" fmla="*/ 959525 h 1828799"/>
              <a:gd name="connsiteX1204" fmla="*/ 1773416 w 1886976"/>
              <a:gd name="connsiteY1204" fmla="*/ 958101 h 1828799"/>
              <a:gd name="connsiteX1205" fmla="*/ 1777728 w 1886976"/>
              <a:gd name="connsiteY1205" fmla="*/ 952405 h 1828799"/>
              <a:gd name="connsiteX1206" fmla="*/ 1780603 w 1886976"/>
              <a:gd name="connsiteY1206" fmla="*/ 946709 h 1828799"/>
              <a:gd name="connsiteX1207" fmla="*/ 1782040 w 1886976"/>
              <a:gd name="connsiteY1207" fmla="*/ 928197 h 1828799"/>
              <a:gd name="connsiteX1208" fmla="*/ 1783477 w 1886976"/>
              <a:gd name="connsiteY1208" fmla="*/ 912533 h 1828799"/>
              <a:gd name="connsiteX1209" fmla="*/ 1782040 w 1886976"/>
              <a:gd name="connsiteY1209" fmla="*/ 911109 h 1828799"/>
              <a:gd name="connsiteX1210" fmla="*/ 1780603 w 1886976"/>
              <a:gd name="connsiteY1210" fmla="*/ 909685 h 1828799"/>
              <a:gd name="connsiteX1211" fmla="*/ 1782040 w 1886976"/>
              <a:gd name="connsiteY1211" fmla="*/ 908261 h 1828799"/>
              <a:gd name="connsiteX1212" fmla="*/ 1786352 w 1886976"/>
              <a:gd name="connsiteY1212" fmla="*/ 909685 h 1828799"/>
              <a:gd name="connsiteX1213" fmla="*/ 1789227 w 1886976"/>
              <a:gd name="connsiteY1213" fmla="*/ 906837 h 1828799"/>
              <a:gd name="connsiteX1214" fmla="*/ 1790664 w 1886976"/>
              <a:gd name="connsiteY1214" fmla="*/ 932469 h 1828799"/>
              <a:gd name="connsiteX1215" fmla="*/ 1783477 w 1886976"/>
              <a:gd name="connsiteY1215" fmla="*/ 949557 h 1828799"/>
              <a:gd name="connsiteX1216" fmla="*/ 1780603 w 1886976"/>
              <a:gd name="connsiteY1216" fmla="*/ 953829 h 1828799"/>
              <a:gd name="connsiteX1217" fmla="*/ 1789227 w 1886976"/>
              <a:gd name="connsiteY1217" fmla="*/ 965221 h 1828799"/>
              <a:gd name="connsiteX1218" fmla="*/ 1802162 w 1886976"/>
              <a:gd name="connsiteY1218" fmla="*/ 963797 h 1828799"/>
              <a:gd name="connsiteX1219" fmla="*/ 1813661 w 1886976"/>
              <a:gd name="connsiteY1219" fmla="*/ 985157 h 1828799"/>
              <a:gd name="connsiteX1220" fmla="*/ 1820848 w 1886976"/>
              <a:gd name="connsiteY1220" fmla="*/ 1012213 h 1828799"/>
              <a:gd name="connsiteX1221" fmla="*/ 1820848 w 1886976"/>
              <a:gd name="connsiteY1221" fmla="*/ 1015061 h 1828799"/>
              <a:gd name="connsiteX1222" fmla="*/ 1822285 w 1886976"/>
              <a:gd name="connsiteY1222" fmla="*/ 1036421 h 1828799"/>
              <a:gd name="connsiteX1223" fmla="*/ 1823722 w 1886976"/>
              <a:gd name="connsiteY1223" fmla="*/ 1033573 h 1828799"/>
              <a:gd name="connsiteX1224" fmla="*/ 1825160 w 1886976"/>
              <a:gd name="connsiteY1224" fmla="*/ 1032149 h 1828799"/>
              <a:gd name="connsiteX1225" fmla="*/ 1826597 w 1886976"/>
              <a:gd name="connsiteY1225" fmla="*/ 1032149 h 1828799"/>
              <a:gd name="connsiteX1226" fmla="*/ 1826597 w 1886976"/>
              <a:gd name="connsiteY1226" fmla="*/ 1033573 h 1828799"/>
              <a:gd name="connsiteX1227" fmla="*/ 1825160 w 1886976"/>
              <a:gd name="connsiteY1227" fmla="*/ 1036421 h 1828799"/>
              <a:gd name="connsiteX1228" fmla="*/ 1822285 w 1886976"/>
              <a:gd name="connsiteY1228" fmla="*/ 1039269 h 1828799"/>
              <a:gd name="connsiteX1229" fmla="*/ 1820848 w 1886976"/>
              <a:gd name="connsiteY1229" fmla="*/ 1040693 h 1828799"/>
              <a:gd name="connsiteX1230" fmla="*/ 1820848 w 1886976"/>
              <a:gd name="connsiteY1230" fmla="*/ 1039269 h 1828799"/>
              <a:gd name="connsiteX1231" fmla="*/ 1810787 w 1886976"/>
              <a:gd name="connsiteY1231" fmla="*/ 1054933 h 1828799"/>
              <a:gd name="connsiteX1232" fmla="*/ 1820848 w 1886976"/>
              <a:gd name="connsiteY1232" fmla="*/ 1056357 h 1828799"/>
              <a:gd name="connsiteX1233" fmla="*/ 1817973 w 1886976"/>
              <a:gd name="connsiteY1233" fmla="*/ 1064901 h 1828799"/>
              <a:gd name="connsiteX1234" fmla="*/ 1820848 w 1886976"/>
              <a:gd name="connsiteY1234" fmla="*/ 1066325 h 1828799"/>
              <a:gd name="connsiteX1235" fmla="*/ 1813661 w 1886976"/>
              <a:gd name="connsiteY1235" fmla="*/ 1079141 h 1828799"/>
              <a:gd name="connsiteX1236" fmla="*/ 1812224 w 1886976"/>
              <a:gd name="connsiteY1236" fmla="*/ 1076293 h 1828799"/>
              <a:gd name="connsiteX1237" fmla="*/ 1810787 w 1886976"/>
              <a:gd name="connsiteY1237" fmla="*/ 1081989 h 1828799"/>
              <a:gd name="connsiteX1238" fmla="*/ 1810787 w 1886976"/>
              <a:gd name="connsiteY1238" fmla="*/ 1083413 h 1828799"/>
              <a:gd name="connsiteX1239" fmla="*/ 1809349 w 1886976"/>
              <a:gd name="connsiteY1239" fmla="*/ 1081989 h 1828799"/>
              <a:gd name="connsiteX1240" fmla="*/ 1810787 w 1886976"/>
              <a:gd name="connsiteY1240" fmla="*/ 1076293 h 1828799"/>
              <a:gd name="connsiteX1241" fmla="*/ 1809349 w 1886976"/>
              <a:gd name="connsiteY1241" fmla="*/ 1073445 h 1828799"/>
              <a:gd name="connsiteX1242" fmla="*/ 1806474 w 1886976"/>
              <a:gd name="connsiteY1242" fmla="*/ 1073445 h 1828799"/>
              <a:gd name="connsiteX1243" fmla="*/ 1806474 w 1886976"/>
              <a:gd name="connsiteY1243" fmla="*/ 1086261 h 1828799"/>
              <a:gd name="connsiteX1244" fmla="*/ 1802162 w 1886976"/>
              <a:gd name="connsiteY1244" fmla="*/ 1087685 h 1828799"/>
              <a:gd name="connsiteX1245" fmla="*/ 1810787 w 1886976"/>
              <a:gd name="connsiteY1245" fmla="*/ 1104773 h 1828799"/>
              <a:gd name="connsiteX1246" fmla="*/ 1807912 w 1886976"/>
              <a:gd name="connsiteY1246" fmla="*/ 1117589 h 1828799"/>
              <a:gd name="connsiteX1247" fmla="*/ 1799288 w 1886976"/>
              <a:gd name="connsiteY1247" fmla="*/ 1123285 h 1828799"/>
              <a:gd name="connsiteX1248" fmla="*/ 1796413 w 1886976"/>
              <a:gd name="connsiteY1248" fmla="*/ 1127557 h 1828799"/>
              <a:gd name="connsiteX1249" fmla="*/ 1802162 w 1886976"/>
              <a:gd name="connsiteY1249" fmla="*/ 1130405 h 1828799"/>
              <a:gd name="connsiteX1250" fmla="*/ 1803600 w 1886976"/>
              <a:gd name="connsiteY1250" fmla="*/ 1126133 h 1828799"/>
              <a:gd name="connsiteX1251" fmla="*/ 1803600 w 1886976"/>
              <a:gd name="connsiteY1251" fmla="*/ 1124709 h 1828799"/>
              <a:gd name="connsiteX1252" fmla="*/ 1805037 w 1886976"/>
              <a:gd name="connsiteY1252" fmla="*/ 1126133 h 1828799"/>
              <a:gd name="connsiteX1253" fmla="*/ 1803600 w 1886976"/>
              <a:gd name="connsiteY1253" fmla="*/ 1131829 h 1828799"/>
              <a:gd name="connsiteX1254" fmla="*/ 1800725 w 1886976"/>
              <a:gd name="connsiteY1254" fmla="*/ 1153189 h 1828799"/>
              <a:gd name="connsiteX1255" fmla="*/ 1796413 w 1886976"/>
              <a:gd name="connsiteY1255" fmla="*/ 1151765 h 1828799"/>
              <a:gd name="connsiteX1256" fmla="*/ 1796413 w 1886976"/>
              <a:gd name="connsiteY1256" fmla="*/ 1154613 h 1828799"/>
              <a:gd name="connsiteX1257" fmla="*/ 1792102 w 1886976"/>
              <a:gd name="connsiteY1257" fmla="*/ 1163158 h 1828799"/>
              <a:gd name="connsiteX1258" fmla="*/ 1790664 w 1886976"/>
              <a:gd name="connsiteY1258" fmla="*/ 1163158 h 1828799"/>
              <a:gd name="connsiteX1259" fmla="*/ 1787789 w 1886976"/>
              <a:gd name="connsiteY1259" fmla="*/ 1164581 h 1828799"/>
              <a:gd name="connsiteX1260" fmla="*/ 1784915 w 1886976"/>
              <a:gd name="connsiteY1260" fmla="*/ 1174549 h 1828799"/>
              <a:gd name="connsiteX1261" fmla="*/ 1793539 w 1886976"/>
              <a:gd name="connsiteY1261" fmla="*/ 1183094 h 1828799"/>
              <a:gd name="connsiteX1262" fmla="*/ 1789227 w 1886976"/>
              <a:gd name="connsiteY1262" fmla="*/ 1204454 h 1828799"/>
              <a:gd name="connsiteX1263" fmla="*/ 1790664 w 1886976"/>
              <a:gd name="connsiteY1263" fmla="*/ 1204454 h 1828799"/>
              <a:gd name="connsiteX1264" fmla="*/ 1790664 w 1886976"/>
              <a:gd name="connsiteY1264" fmla="*/ 1208726 h 1828799"/>
              <a:gd name="connsiteX1265" fmla="*/ 1787789 w 1886976"/>
              <a:gd name="connsiteY1265" fmla="*/ 1210150 h 1828799"/>
              <a:gd name="connsiteX1266" fmla="*/ 1783477 w 1886976"/>
              <a:gd name="connsiteY1266" fmla="*/ 1208726 h 1828799"/>
              <a:gd name="connsiteX1267" fmla="*/ 1783477 w 1886976"/>
              <a:gd name="connsiteY1267" fmla="*/ 1207302 h 1828799"/>
              <a:gd name="connsiteX1268" fmla="*/ 1783477 w 1886976"/>
              <a:gd name="connsiteY1268" fmla="*/ 1205878 h 1828799"/>
              <a:gd name="connsiteX1269" fmla="*/ 1783477 w 1886976"/>
              <a:gd name="connsiteY1269" fmla="*/ 1183094 h 1828799"/>
              <a:gd name="connsiteX1270" fmla="*/ 1774853 w 1886976"/>
              <a:gd name="connsiteY1270" fmla="*/ 1188790 h 1828799"/>
              <a:gd name="connsiteX1271" fmla="*/ 1766229 w 1886976"/>
              <a:gd name="connsiteY1271" fmla="*/ 1217270 h 1828799"/>
              <a:gd name="connsiteX1272" fmla="*/ 1773416 w 1886976"/>
              <a:gd name="connsiteY1272" fmla="*/ 1220117 h 1828799"/>
              <a:gd name="connsiteX1273" fmla="*/ 1767667 w 1886976"/>
              <a:gd name="connsiteY1273" fmla="*/ 1228662 h 1828799"/>
              <a:gd name="connsiteX1274" fmla="*/ 1769104 w 1886976"/>
              <a:gd name="connsiteY1274" fmla="*/ 1228662 h 1828799"/>
              <a:gd name="connsiteX1275" fmla="*/ 1760480 w 1886976"/>
              <a:gd name="connsiteY1275" fmla="*/ 1235782 h 1828799"/>
              <a:gd name="connsiteX1276" fmla="*/ 1764792 w 1886976"/>
              <a:gd name="connsiteY1276" fmla="*/ 1228662 h 1828799"/>
              <a:gd name="connsiteX1277" fmla="*/ 1753294 w 1886976"/>
              <a:gd name="connsiteY1277" fmla="*/ 1244326 h 1828799"/>
              <a:gd name="connsiteX1278" fmla="*/ 1751856 w 1886976"/>
              <a:gd name="connsiteY1278" fmla="*/ 1234358 h 1828799"/>
              <a:gd name="connsiteX1279" fmla="*/ 1748981 w 1886976"/>
              <a:gd name="connsiteY1279" fmla="*/ 1235782 h 1828799"/>
              <a:gd name="connsiteX1280" fmla="*/ 1747544 w 1886976"/>
              <a:gd name="connsiteY1280" fmla="*/ 1241478 h 1828799"/>
              <a:gd name="connsiteX1281" fmla="*/ 1740357 w 1886976"/>
              <a:gd name="connsiteY1281" fmla="*/ 1248598 h 1828799"/>
              <a:gd name="connsiteX1282" fmla="*/ 1743232 w 1886976"/>
              <a:gd name="connsiteY1282" fmla="*/ 1251446 h 1828799"/>
              <a:gd name="connsiteX1283" fmla="*/ 1741795 w 1886976"/>
              <a:gd name="connsiteY1283" fmla="*/ 1255718 h 1828799"/>
              <a:gd name="connsiteX1284" fmla="*/ 1740357 w 1886976"/>
              <a:gd name="connsiteY1284" fmla="*/ 1254294 h 1828799"/>
              <a:gd name="connsiteX1285" fmla="*/ 1737483 w 1886976"/>
              <a:gd name="connsiteY1285" fmla="*/ 1267110 h 1828799"/>
              <a:gd name="connsiteX1286" fmla="*/ 1728859 w 1886976"/>
              <a:gd name="connsiteY1286" fmla="*/ 1289894 h 1828799"/>
              <a:gd name="connsiteX1287" fmla="*/ 1727422 w 1886976"/>
              <a:gd name="connsiteY1287" fmla="*/ 1289894 h 1828799"/>
              <a:gd name="connsiteX1288" fmla="*/ 1720235 w 1886976"/>
              <a:gd name="connsiteY1288" fmla="*/ 1287046 h 1828799"/>
              <a:gd name="connsiteX1289" fmla="*/ 1715923 w 1886976"/>
              <a:gd name="connsiteY1289" fmla="*/ 1291318 h 1828799"/>
              <a:gd name="connsiteX1290" fmla="*/ 1711611 w 1886976"/>
              <a:gd name="connsiteY1290" fmla="*/ 1301286 h 1828799"/>
              <a:gd name="connsiteX1291" fmla="*/ 1708736 w 1886976"/>
              <a:gd name="connsiteY1291" fmla="*/ 1308406 h 1828799"/>
              <a:gd name="connsiteX1292" fmla="*/ 1708736 w 1886976"/>
              <a:gd name="connsiteY1292" fmla="*/ 1319798 h 1828799"/>
              <a:gd name="connsiteX1293" fmla="*/ 1710174 w 1886976"/>
              <a:gd name="connsiteY1293" fmla="*/ 1321222 h 1828799"/>
              <a:gd name="connsiteX1294" fmla="*/ 1711611 w 1886976"/>
              <a:gd name="connsiteY1294" fmla="*/ 1325494 h 1828799"/>
              <a:gd name="connsiteX1295" fmla="*/ 1705862 w 1886976"/>
              <a:gd name="connsiteY1295" fmla="*/ 1332614 h 1828799"/>
              <a:gd name="connsiteX1296" fmla="*/ 1704424 w 1886976"/>
              <a:gd name="connsiteY1296" fmla="*/ 1331190 h 1828799"/>
              <a:gd name="connsiteX1297" fmla="*/ 1705862 w 1886976"/>
              <a:gd name="connsiteY1297" fmla="*/ 1329766 h 1828799"/>
              <a:gd name="connsiteX1298" fmla="*/ 1708736 w 1886976"/>
              <a:gd name="connsiteY1298" fmla="*/ 1325494 h 1828799"/>
              <a:gd name="connsiteX1299" fmla="*/ 1707299 w 1886976"/>
              <a:gd name="connsiteY1299" fmla="*/ 1324070 h 1828799"/>
              <a:gd name="connsiteX1300" fmla="*/ 1705862 w 1886976"/>
              <a:gd name="connsiteY1300" fmla="*/ 1321222 h 1828799"/>
              <a:gd name="connsiteX1301" fmla="*/ 1704424 w 1886976"/>
              <a:gd name="connsiteY1301" fmla="*/ 1322646 h 1828799"/>
              <a:gd name="connsiteX1302" fmla="*/ 1694363 w 1886976"/>
              <a:gd name="connsiteY1302" fmla="*/ 1324070 h 1828799"/>
              <a:gd name="connsiteX1303" fmla="*/ 1694363 w 1886976"/>
              <a:gd name="connsiteY1303" fmla="*/ 1321222 h 1828799"/>
              <a:gd name="connsiteX1304" fmla="*/ 1682864 w 1886976"/>
              <a:gd name="connsiteY1304" fmla="*/ 1334038 h 1828799"/>
              <a:gd name="connsiteX1305" fmla="*/ 1667054 w 1886976"/>
              <a:gd name="connsiteY1305" fmla="*/ 1348278 h 1828799"/>
              <a:gd name="connsiteX1306" fmla="*/ 1664179 w 1886976"/>
              <a:gd name="connsiteY1306" fmla="*/ 1355398 h 1828799"/>
              <a:gd name="connsiteX1307" fmla="*/ 1662742 w 1886976"/>
              <a:gd name="connsiteY1307" fmla="*/ 1358246 h 1828799"/>
              <a:gd name="connsiteX1308" fmla="*/ 1659868 w 1886976"/>
              <a:gd name="connsiteY1308" fmla="*/ 1358246 h 1828799"/>
              <a:gd name="connsiteX1309" fmla="*/ 1659868 w 1886976"/>
              <a:gd name="connsiteY1309" fmla="*/ 1356822 h 1828799"/>
              <a:gd name="connsiteX1310" fmla="*/ 1659868 w 1886976"/>
              <a:gd name="connsiteY1310" fmla="*/ 1355398 h 1828799"/>
              <a:gd name="connsiteX1311" fmla="*/ 1654118 w 1886976"/>
              <a:gd name="connsiteY1311" fmla="*/ 1358246 h 1828799"/>
              <a:gd name="connsiteX1312" fmla="*/ 1652681 w 1886976"/>
              <a:gd name="connsiteY1312" fmla="*/ 1362518 h 1828799"/>
              <a:gd name="connsiteX1313" fmla="*/ 1651244 w 1886976"/>
              <a:gd name="connsiteY1313" fmla="*/ 1363942 h 1828799"/>
              <a:gd name="connsiteX1314" fmla="*/ 1656993 w 1886976"/>
              <a:gd name="connsiteY1314" fmla="*/ 1359670 h 1828799"/>
              <a:gd name="connsiteX1315" fmla="*/ 1655555 w 1886976"/>
              <a:gd name="connsiteY1315" fmla="*/ 1368214 h 1828799"/>
              <a:gd name="connsiteX1316" fmla="*/ 1646931 w 1886976"/>
              <a:gd name="connsiteY1316" fmla="*/ 1376758 h 1828799"/>
              <a:gd name="connsiteX1317" fmla="*/ 1639745 w 1886976"/>
              <a:gd name="connsiteY1317" fmla="*/ 1372486 h 1828799"/>
              <a:gd name="connsiteX1318" fmla="*/ 1641182 w 1886976"/>
              <a:gd name="connsiteY1318" fmla="*/ 1371062 h 1828799"/>
              <a:gd name="connsiteX1319" fmla="*/ 1638307 w 1886976"/>
              <a:gd name="connsiteY1319" fmla="*/ 1372486 h 1828799"/>
              <a:gd name="connsiteX1320" fmla="*/ 1636870 w 1886976"/>
              <a:gd name="connsiteY1320" fmla="*/ 1385302 h 1828799"/>
              <a:gd name="connsiteX1321" fmla="*/ 1638307 w 1886976"/>
              <a:gd name="connsiteY1321" fmla="*/ 1388150 h 1828799"/>
              <a:gd name="connsiteX1322" fmla="*/ 1638307 w 1886976"/>
              <a:gd name="connsiteY1322" fmla="*/ 1389574 h 1828799"/>
              <a:gd name="connsiteX1323" fmla="*/ 1636870 w 1886976"/>
              <a:gd name="connsiteY1323" fmla="*/ 1392422 h 1828799"/>
              <a:gd name="connsiteX1324" fmla="*/ 1636870 w 1886976"/>
              <a:gd name="connsiteY1324" fmla="*/ 1402390 h 1828799"/>
              <a:gd name="connsiteX1325" fmla="*/ 1636870 w 1886976"/>
              <a:gd name="connsiteY1325" fmla="*/ 1399542 h 1828799"/>
              <a:gd name="connsiteX1326" fmla="*/ 1633995 w 1886976"/>
              <a:gd name="connsiteY1326" fmla="*/ 1399542 h 1828799"/>
              <a:gd name="connsiteX1327" fmla="*/ 1633995 w 1886976"/>
              <a:gd name="connsiteY1327" fmla="*/ 1395270 h 1828799"/>
              <a:gd name="connsiteX1328" fmla="*/ 1633995 w 1886976"/>
              <a:gd name="connsiteY1328" fmla="*/ 1393846 h 1828799"/>
              <a:gd name="connsiteX1329" fmla="*/ 1633995 w 1886976"/>
              <a:gd name="connsiteY1329" fmla="*/ 1392422 h 1828799"/>
              <a:gd name="connsiteX1330" fmla="*/ 1635433 w 1886976"/>
              <a:gd name="connsiteY1330" fmla="*/ 1389574 h 1828799"/>
              <a:gd name="connsiteX1331" fmla="*/ 1635433 w 1886976"/>
              <a:gd name="connsiteY1331" fmla="*/ 1388150 h 1828799"/>
              <a:gd name="connsiteX1332" fmla="*/ 1626809 w 1886976"/>
              <a:gd name="connsiteY1332" fmla="*/ 1392422 h 1828799"/>
              <a:gd name="connsiteX1333" fmla="*/ 1621060 w 1886976"/>
              <a:gd name="connsiteY1333" fmla="*/ 1402390 h 1828799"/>
              <a:gd name="connsiteX1334" fmla="*/ 1619622 w 1886976"/>
              <a:gd name="connsiteY1334" fmla="*/ 1409510 h 1828799"/>
              <a:gd name="connsiteX1335" fmla="*/ 1619622 w 1886976"/>
              <a:gd name="connsiteY1335" fmla="*/ 1412358 h 1828799"/>
              <a:gd name="connsiteX1336" fmla="*/ 1621060 w 1886976"/>
              <a:gd name="connsiteY1336" fmla="*/ 1413782 h 1828799"/>
              <a:gd name="connsiteX1337" fmla="*/ 1623934 w 1886976"/>
              <a:gd name="connsiteY1337" fmla="*/ 1412358 h 1828799"/>
              <a:gd name="connsiteX1338" fmla="*/ 1626809 w 1886976"/>
              <a:gd name="connsiteY1338" fmla="*/ 1409510 h 1828799"/>
              <a:gd name="connsiteX1339" fmla="*/ 1626809 w 1886976"/>
              <a:gd name="connsiteY1339" fmla="*/ 1412358 h 1828799"/>
              <a:gd name="connsiteX1340" fmla="*/ 1636870 w 1886976"/>
              <a:gd name="connsiteY1340" fmla="*/ 1406662 h 1828799"/>
              <a:gd name="connsiteX1341" fmla="*/ 1639745 w 1886976"/>
              <a:gd name="connsiteY1341" fmla="*/ 1406662 h 1828799"/>
              <a:gd name="connsiteX1342" fmla="*/ 1638307 w 1886976"/>
              <a:gd name="connsiteY1342" fmla="*/ 1409510 h 1828799"/>
              <a:gd name="connsiteX1343" fmla="*/ 1625372 w 1886976"/>
              <a:gd name="connsiteY1343" fmla="*/ 1416630 h 1828799"/>
              <a:gd name="connsiteX1344" fmla="*/ 1622497 w 1886976"/>
              <a:gd name="connsiteY1344" fmla="*/ 1416630 h 1828799"/>
              <a:gd name="connsiteX1345" fmla="*/ 1610998 w 1886976"/>
              <a:gd name="connsiteY1345" fmla="*/ 1425174 h 1828799"/>
              <a:gd name="connsiteX1346" fmla="*/ 1598062 w 1886976"/>
              <a:gd name="connsiteY1346" fmla="*/ 1449382 h 1828799"/>
              <a:gd name="connsiteX1347" fmla="*/ 1589438 w 1886976"/>
              <a:gd name="connsiteY1347" fmla="*/ 1463623 h 1828799"/>
              <a:gd name="connsiteX1348" fmla="*/ 1590876 w 1886976"/>
              <a:gd name="connsiteY1348" fmla="*/ 1466470 h 1828799"/>
              <a:gd name="connsiteX1349" fmla="*/ 1585127 w 1886976"/>
              <a:gd name="connsiteY1349" fmla="*/ 1469318 h 1828799"/>
              <a:gd name="connsiteX1350" fmla="*/ 1575065 w 1886976"/>
              <a:gd name="connsiteY1350" fmla="*/ 1483558 h 1828799"/>
              <a:gd name="connsiteX1351" fmla="*/ 1576503 w 1886976"/>
              <a:gd name="connsiteY1351" fmla="*/ 1482134 h 1828799"/>
              <a:gd name="connsiteX1352" fmla="*/ 1573628 w 1886976"/>
              <a:gd name="connsiteY1352" fmla="*/ 1487831 h 1828799"/>
              <a:gd name="connsiteX1353" fmla="*/ 1572190 w 1886976"/>
              <a:gd name="connsiteY1353" fmla="*/ 1486407 h 1828799"/>
              <a:gd name="connsiteX1354" fmla="*/ 1570753 w 1886976"/>
              <a:gd name="connsiteY1354" fmla="*/ 1487831 h 1828799"/>
              <a:gd name="connsiteX1355" fmla="*/ 1563567 w 1886976"/>
              <a:gd name="connsiteY1355" fmla="*/ 1497798 h 1828799"/>
              <a:gd name="connsiteX1356" fmla="*/ 1550631 w 1886976"/>
              <a:gd name="connsiteY1356" fmla="*/ 1522006 h 1828799"/>
              <a:gd name="connsiteX1357" fmla="*/ 1530508 w 1886976"/>
              <a:gd name="connsiteY1357" fmla="*/ 1544791 h 1828799"/>
              <a:gd name="connsiteX1358" fmla="*/ 1508948 w 1886976"/>
              <a:gd name="connsiteY1358" fmla="*/ 1570423 h 1828799"/>
              <a:gd name="connsiteX1359" fmla="*/ 1488826 w 1886976"/>
              <a:gd name="connsiteY1359" fmla="*/ 1594631 h 1828799"/>
              <a:gd name="connsiteX1360" fmla="*/ 1468703 w 1886976"/>
              <a:gd name="connsiteY1360" fmla="*/ 1615991 h 1828799"/>
              <a:gd name="connsiteX1361" fmla="*/ 1475890 w 1886976"/>
              <a:gd name="connsiteY1361" fmla="*/ 1615991 h 1828799"/>
              <a:gd name="connsiteX1362" fmla="*/ 1458642 w 1886976"/>
              <a:gd name="connsiteY1362" fmla="*/ 1638775 h 1828799"/>
              <a:gd name="connsiteX1363" fmla="*/ 1442831 w 1886976"/>
              <a:gd name="connsiteY1363" fmla="*/ 1660135 h 1828799"/>
              <a:gd name="connsiteX1364" fmla="*/ 1416960 w 1886976"/>
              <a:gd name="connsiteY1364" fmla="*/ 1675799 h 1828799"/>
              <a:gd name="connsiteX1365" fmla="*/ 1408336 w 1886976"/>
              <a:gd name="connsiteY1365" fmla="*/ 1698583 h 1828799"/>
              <a:gd name="connsiteX1366" fmla="*/ 1406898 w 1886976"/>
              <a:gd name="connsiteY1366" fmla="*/ 1698583 h 1828799"/>
              <a:gd name="connsiteX1367" fmla="*/ 1388213 w 1886976"/>
              <a:gd name="connsiteY1367" fmla="*/ 1718519 h 1828799"/>
              <a:gd name="connsiteX1368" fmla="*/ 1375277 w 1886976"/>
              <a:gd name="connsiteY1368" fmla="*/ 1728487 h 1828799"/>
              <a:gd name="connsiteX1369" fmla="*/ 1372402 w 1886976"/>
              <a:gd name="connsiteY1369" fmla="*/ 1729911 h 1828799"/>
              <a:gd name="connsiteX1370" fmla="*/ 1372402 w 1886976"/>
              <a:gd name="connsiteY1370" fmla="*/ 1727063 h 1828799"/>
              <a:gd name="connsiteX1371" fmla="*/ 1386776 w 1886976"/>
              <a:gd name="connsiteY1371" fmla="*/ 1715671 h 1828799"/>
              <a:gd name="connsiteX1372" fmla="*/ 1402586 w 1886976"/>
              <a:gd name="connsiteY1372" fmla="*/ 1700007 h 1828799"/>
              <a:gd name="connsiteX1373" fmla="*/ 1391088 w 1886976"/>
              <a:gd name="connsiteY1373" fmla="*/ 1697159 h 1828799"/>
              <a:gd name="connsiteX1374" fmla="*/ 1381026 w 1886976"/>
              <a:gd name="connsiteY1374" fmla="*/ 1705703 h 1828799"/>
              <a:gd name="connsiteX1375" fmla="*/ 1381026 w 1886976"/>
              <a:gd name="connsiteY1375" fmla="*/ 1708551 h 1828799"/>
              <a:gd name="connsiteX1376" fmla="*/ 1378152 w 1886976"/>
              <a:gd name="connsiteY1376" fmla="*/ 1711399 h 1828799"/>
              <a:gd name="connsiteX1377" fmla="*/ 1376714 w 1886976"/>
              <a:gd name="connsiteY1377" fmla="*/ 1708551 h 1828799"/>
              <a:gd name="connsiteX1378" fmla="*/ 1376714 w 1886976"/>
              <a:gd name="connsiteY1378" fmla="*/ 1705703 h 1828799"/>
              <a:gd name="connsiteX1379" fmla="*/ 1370965 w 1886976"/>
              <a:gd name="connsiteY1379" fmla="*/ 1704279 h 1828799"/>
              <a:gd name="connsiteX1380" fmla="*/ 1366653 w 1886976"/>
              <a:gd name="connsiteY1380" fmla="*/ 1715671 h 1828799"/>
              <a:gd name="connsiteX1381" fmla="*/ 1356592 w 1886976"/>
              <a:gd name="connsiteY1381" fmla="*/ 1718519 h 1828799"/>
              <a:gd name="connsiteX1382" fmla="*/ 1356592 w 1886976"/>
              <a:gd name="connsiteY1382" fmla="*/ 1717095 h 1828799"/>
              <a:gd name="connsiteX1383" fmla="*/ 1358029 w 1886976"/>
              <a:gd name="connsiteY1383" fmla="*/ 1717095 h 1828799"/>
              <a:gd name="connsiteX1384" fmla="*/ 1365216 w 1886976"/>
              <a:gd name="connsiteY1384" fmla="*/ 1714247 h 1828799"/>
              <a:gd name="connsiteX1385" fmla="*/ 1368090 w 1886976"/>
              <a:gd name="connsiteY1385" fmla="*/ 1705703 h 1828799"/>
              <a:gd name="connsiteX1386" fmla="*/ 1363778 w 1886976"/>
              <a:gd name="connsiteY1386" fmla="*/ 1704279 h 1828799"/>
              <a:gd name="connsiteX1387" fmla="*/ 1359467 w 1886976"/>
              <a:gd name="connsiteY1387" fmla="*/ 1707127 h 1828799"/>
              <a:gd name="connsiteX1388" fmla="*/ 1358029 w 1886976"/>
              <a:gd name="connsiteY1388" fmla="*/ 1707127 h 1828799"/>
              <a:gd name="connsiteX1389" fmla="*/ 1358029 w 1886976"/>
              <a:gd name="connsiteY1389" fmla="*/ 1705703 h 1828799"/>
              <a:gd name="connsiteX1390" fmla="*/ 1359467 w 1886976"/>
              <a:gd name="connsiteY1390" fmla="*/ 1705703 h 1828799"/>
              <a:gd name="connsiteX1391" fmla="*/ 1362341 w 1886976"/>
              <a:gd name="connsiteY1391" fmla="*/ 1702855 h 1828799"/>
              <a:gd name="connsiteX1392" fmla="*/ 1363778 w 1886976"/>
              <a:gd name="connsiteY1392" fmla="*/ 1702855 h 1828799"/>
              <a:gd name="connsiteX1393" fmla="*/ 1386776 w 1886976"/>
              <a:gd name="connsiteY1393" fmla="*/ 1670103 h 1828799"/>
              <a:gd name="connsiteX1394" fmla="*/ 1393962 w 1886976"/>
              <a:gd name="connsiteY1394" fmla="*/ 1665831 h 1828799"/>
              <a:gd name="connsiteX1395" fmla="*/ 1432770 w 1886976"/>
              <a:gd name="connsiteY1395" fmla="*/ 1627383 h 1828799"/>
              <a:gd name="connsiteX1396" fmla="*/ 1471578 w 1886976"/>
              <a:gd name="connsiteY1396" fmla="*/ 1590359 h 1828799"/>
              <a:gd name="connsiteX1397" fmla="*/ 1478764 w 1886976"/>
              <a:gd name="connsiteY1397" fmla="*/ 1588935 h 1828799"/>
              <a:gd name="connsiteX1398" fmla="*/ 1477327 w 1886976"/>
              <a:gd name="connsiteY1398" fmla="*/ 1581815 h 1828799"/>
              <a:gd name="connsiteX1399" fmla="*/ 1490263 w 1886976"/>
              <a:gd name="connsiteY1399" fmla="*/ 1570423 h 1828799"/>
              <a:gd name="connsiteX1400" fmla="*/ 1501762 w 1886976"/>
              <a:gd name="connsiteY1400" fmla="*/ 1564727 h 1828799"/>
              <a:gd name="connsiteX1401" fmla="*/ 1516135 w 1886976"/>
              <a:gd name="connsiteY1401" fmla="*/ 1546214 h 1828799"/>
              <a:gd name="connsiteX1402" fmla="*/ 1516135 w 1886976"/>
              <a:gd name="connsiteY1402" fmla="*/ 1544791 h 1828799"/>
              <a:gd name="connsiteX1403" fmla="*/ 1514697 w 1886976"/>
              <a:gd name="connsiteY1403" fmla="*/ 1541943 h 1828799"/>
              <a:gd name="connsiteX1404" fmla="*/ 1516135 w 1886976"/>
              <a:gd name="connsiteY1404" fmla="*/ 1539095 h 1828799"/>
              <a:gd name="connsiteX1405" fmla="*/ 1517572 w 1886976"/>
              <a:gd name="connsiteY1405" fmla="*/ 1539095 h 1828799"/>
              <a:gd name="connsiteX1406" fmla="*/ 1519010 w 1886976"/>
              <a:gd name="connsiteY1406" fmla="*/ 1544791 h 1828799"/>
              <a:gd name="connsiteX1407" fmla="*/ 1520447 w 1886976"/>
              <a:gd name="connsiteY1407" fmla="*/ 1546214 h 1828799"/>
              <a:gd name="connsiteX1408" fmla="*/ 1530508 w 1886976"/>
              <a:gd name="connsiteY1408" fmla="*/ 1533399 h 1828799"/>
              <a:gd name="connsiteX1409" fmla="*/ 1526196 w 1886976"/>
              <a:gd name="connsiteY1409" fmla="*/ 1527703 h 1828799"/>
              <a:gd name="connsiteX1410" fmla="*/ 1533383 w 1886976"/>
              <a:gd name="connsiteY1410" fmla="*/ 1510615 h 1828799"/>
              <a:gd name="connsiteX1411" fmla="*/ 1514697 w 1886976"/>
              <a:gd name="connsiteY1411" fmla="*/ 1514887 h 1828799"/>
              <a:gd name="connsiteX1412" fmla="*/ 1510386 w 1886976"/>
              <a:gd name="connsiteY1412" fmla="*/ 1507767 h 1828799"/>
              <a:gd name="connsiteX1413" fmla="*/ 1508948 w 1886976"/>
              <a:gd name="connsiteY1413" fmla="*/ 1509191 h 1828799"/>
              <a:gd name="connsiteX1414" fmla="*/ 1508948 w 1886976"/>
              <a:gd name="connsiteY1414" fmla="*/ 1507767 h 1828799"/>
              <a:gd name="connsiteX1415" fmla="*/ 1507511 w 1886976"/>
              <a:gd name="connsiteY1415" fmla="*/ 1510615 h 1828799"/>
              <a:gd name="connsiteX1416" fmla="*/ 1503199 w 1886976"/>
              <a:gd name="connsiteY1416" fmla="*/ 1516311 h 1828799"/>
              <a:gd name="connsiteX1417" fmla="*/ 1501762 w 1886976"/>
              <a:gd name="connsiteY1417" fmla="*/ 1519158 h 1828799"/>
              <a:gd name="connsiteX1418" fmla="*/ 1504636 w 1886976"/>
              <a:gd name="connsiteY1418" fmla="*/ 1520582 h 1828799"/>
              <a:gd name="connsiteX1419" fmla="*/ 1510386 w 1886976"/>
              <a:gd name="connsiteY1419" fmla="*/ 1524854 h 1828799"/>
              <a:gd name="connsiteX1420" fmla="*/ 1510386 w 1886976"/>
              <a:gd name="connsiteY1420" fmla="*/ 1526278 h 1828799"/>
              <a:gd name="connsiteX1421" fmla="*/ 1511823 w 1886976"/>
              <a:gd name="connsiteY1421" fmla="*/ 1529127 h 1828799"/>
              <a:gd name="connsiteX1422" fmla="*/ 1506073 w 1886976"/>
              <a:gd name="connsiteY1422" fmla="*/ 1531975 h 1828799"/>
              <a:gd name="connsiteX1423" fmla="*/ 1485951 w 1886976"/>
              <a:gd name="connsiteY1423" fmla="*/ 1544791 h 1828799"/>
              <a:gd name="connsiteX1424" fmla="*/ 1487388 w 1886976"/>
              <a:gd name="connsiteY1424" fmla="*/ 1549062 h 1828799"/>
              <a:gd name="connsiteX1425" fmla="*/ 1474452 w 1886976"/>
              <a:gd name="connsiteY1425" fmla="*/ 1567575 h 1828799"/>
              <a:gd name="connsiteX1426" fmla="*/ 1470140 w 1886976"/>
              <a:gd name="connsiteY1426" fmla="*/ 1563303 h 1828799"/>
              <a:gd name="connsiteX1427" fmla="*/ 1461517 w 1886976"/>
              <a:gd name="connsiteY1427" fmla="*/ 1591783 h 1828799"/>
              <a:gd name="connsiteX1428" fmla="*/ 1404023 w 1886976"/>
              <a:gd name="connsiteY1428" fmla="*/ 1631655 h 1828799"/>
              <a:gd name="connsiteX1429" fmla="*/ 1396837 w 1886976"/>
              <a:gd name="connsiteY1429" fmla="*/ 1645895 h 1828799"/>
              <a:gd name="connsiteX1430" fmla="*/ 1347968 w 1886976"/>
              <a:gd name="connsiteY1430" fmla="*/ 1677223 h 1828799"/>
              <a:gd name="connsiteX1431" fmla="*/ 1355155 w 1886976"/>
              <a:gd name="connsiteY1431" fmla="*/ 1675799 h 1828799"/>
              <a:gd name="connsiteX1432" fmla="*/ 1346530 w 1886976"/>
              <a:gd name="connsiteY1432" fmla="*/ 1682919 h 1828799"/>
              <a:gd name="connsiteX1433" fmla="*/ 1346530 w 1886976"/>
              <a:gd name="connsiteY1433" fmla="*/ 1685767 h 1828799"/>
              <a:gd name="connsiteX1434" fmla="*/ 1345093 w 1886976"/>
              <a:gd name="connsiteY1434" fmla="*/ 1688615 h 1828799"/>
              <a:gd name="connsiteX1435" fmla="*/ 1349405 w 1886976"/>
              <a:gd name="connsiteY1435" fmla="*/ 1700007 h 1828799"/>
              <a:gd name="connsiteX1436" fmla="*/ 1347968 w 1886976"/>
              <a:gd name="connsiteY1436" fmla="*/ 1700007 h 1828799"/>
              <a:gd name="connsiteX1437" fmla="*/ 1350843 w 1886976"/>
              <a:gd name="connsiteY1437" fmla="*/ 1702855 h 1828799"/>
              <a:gd name="connsiteX1438" fmla="*/ 1350843 w 1886976"/>
              <a:gd name="connsiteY1438" fmla="*/ 1705703 h 1828799"/>
              <a:gd name="connsiteX1439" fmla="*/ 1349405 w 1886976"/>
              <a:gd name="connsiteY1439" fmla="*/ 1704279 h 1828799"/>
              <a:gd name="connsiteX1440" fmla="*/ 1347968 w 1886976"/>
              <a:gd name="connsiteY1440" fmla="*/ 1704279 h 1828799"/>
              <a:gd name="connsiteX1441" fmla="*/ 1346530 w 1886976"/>
              <a:gd name="connsiteY1441" fmla="*/ 1702855 h 1828799"/>
              <a:gd name="connsiteX1442" fmla="*/ 1322096 w 1886976"/>
              <a:gd name="connsiteY1442" fmla="*/ 1714247 h 1828799"/>
              <a:gd name="connsiteX1443" fmla="*/ 1303411 w 1886976"/>
              <a:gd name="connsiteY1443" fmla="*/ 1724215 h 1828799"/>
              <a:gd name="connsiteX1444" fmla="*/ 1297661 w 1886976"/>
              <a:gd name="connsiteY1444" fmla="*/ 1727063 h 1828799"/>
              <a:gd name="connsiteX1445" fmla="*/ 1278976 w 1886976"/>
              <a:gd name="connsiteY1445" fmla="*/ 1738455 h 1828799"/>
              <a:gd name="connsiteX1446" fmla="*/ 1294787 w 1886976"/>
              <a:gd name="connsiteY1446" fmla="*/ 1737031 h 1828799"/>
              <a:gd name="connsiteX1447" fmla="*/ 1273227 w 1886976"/>
              <a:gd name="connsiteY1447" fmla="*/ 1755543 h 1828799"/>
              <a:gd name="connsiteX1448" fmla="*/ 1244480 w 1886976"/>
              <a:gd name="connsiteY1448" fmla="*/ 1766935 h 1828799"/>
              <a:gd name="connsiteX1449" fmla="*/ 1241606 w 1886976"/>
              <a:gd name="connsiteY1449" fmla="*/ 1769783 h 1828799"/>
              <a:gd name="connsiteX1450" fmla="*/ 1240168 w 1886976"/>
              <a:gd name="connsiteY1450" fmla="*/ 1771207 h 1828799"/>
              <a:gd name="connsiteX1451" fmla="*/ 1235856 w 1886976"/>
              <a:gd name="connsiteY1451" fmla="*/ 1771207 h 1828799"/>
              <a:gd name="connsiteX1452" fmla="*/ 1235856 w 1886976"/>
              <a:gd name="connsiteY1452" fmla="*/ 1768359 h 1828799"/>
              <a:gd name="connsiteX1453" fmla="*/ 1237294 w 1886976"/>
              <a:gd name="connsiteY1453" fmla="*/ 1766935 h 1828799"/>
              <a:gd name="connsiteX1454" fmla="*/ 1238731 w 1886976"/>
              <a:gd name="connsiteY1454" fmla="*/ 1765511 h 1828799"/>
              <a:gd name="connsiteX1455" fmla="*/ 1245918 w 1886976"/>
              <a:gd name="connsiteY1455" fmla="*/ 1756967 h 1828799"/>
              <a:gd name="connsiteX1456" fmla="*/ 1240168 w 1886976"/>
              <a:gd name="connsiteY1456" fmla="*/ 1754119 h 1828799"/>
              <a:gd name="connsiteX1457" fmla="*/ 1221483 w 1886976"/>
              <a:gd name="connsiteY1457" fmla="*/ 1765511 h 1828799"/>
              <a:gd name="connsiteX1458" fmla="*/ 1221483 w 1886976"/>
              <a:gd name="connsiteY1458" fmla="*/ 1766935 h 1828799"/>
              <a:gd name="connsiteX1459" fmla="*/ 1221483 w 1886976"/>
              <a:gd name="connsiteY1459" fmla="*/ 1768359 h 1828799"/>
              <a:gd name="connsiteX1460" fmla="*/ 1220046 w 1886976"/>
              <a:gd name="connsiteY1460" fmla="*/ 1771207 h 1828799"/>
              <a:gd name="connsiteX1461" fmla="*/ 1215734 w 1886976"/>
              <a:gd name="connsiteY1461" fmla="*/ 1769783 h 1828799"/>
              <a:gd name="connsiteX1462" fmla="*/ 1215734 w 1886976"/>
              <a:gd name="connsiteY1462" fmla="*/ 1768359 h 1828799"/>
              <a:gd name="connsiteX1463" fmla="*/ 1214297 w 1886976"/>
              <a:gd name="connsiteY1463" fmla="*/ 1765511 h 1828799"/>
              <a:gd name="connsiteX1464" fmla="*/ 1214297 w 1886976"/>
              <a:gd name="connsiteY1464" fmla="*/ 1764087 h 1828799"/>
              <a:gd name="connsiteX1465" fmla="*/ 1212859 w 1886976"/>
              <a:gd name="connsiteY1465" fmla="*/ 1764087 h 1828799"/>
              <a:gd name="connsiteX1466" fmla="*/ 1209985 w 1886976"/>
              <a:gd name="connsiteY1466" fmla="*/ 1765511 h 1828799"/>
              <a:gd name="connsiteX1467" fmla="*/ 1205672 w 1886976"/>
              <a:gd name="connsiteY1467" fmla="*/ 1765511 h 1828799"/>
              <a:gd name="connsiteX1468" fmla="*/ 1207110 w 1886976"/>
              <a:gd name="connsiteY1468" fmla="*/ 1762663 h 1828799"/>
              <a:gd name="connsiteX1469" fmla="*/ 1211422 w 1886976"/>
              <a:gd name="connsiteY1469" fmla="*/ 1759815 h 1828799"/>
              <a:gd name="connsiteX1470" fmla="*/ 1224358 w 1886976"/>
              <a:gd name="connsiteY1470" fmla="*/ 1746999 h 1828799"/>
              <a:gd name="connsiteX1471" fmla="*/ 1224358 w 1886976"/>
              <a:gd name="connsiteY1471" fmla="*/ 1745575 h 1828799"/>
              <a:gd name="connsiteX1472" fmla="*/ 1222921 w 1886976"/>
              <a:gd name="connsiteY1472" fmla="*/ 1745575 h 1828799"/>
              <a:gd name="connsiteX1473" fmla="*/ 1221483 w 1886976"/>
              <a:gd name="connsiteY1473" fmla="*/ 1745575 h 1828799"/>
              <a:gd name="connsiteX1474" fmla="*/ 1211422 w 1886976"/>
              <a:gd name="connsiteY1474" fmla="*/ 1751271 h 1828799"/>
              <a:gd name="connsiteX1475" fmla="*/ 1205672 w 1886976"/>
              <a:gd name="connsiteY1475" fmla="*/ 1754119 h 1828799"/>
              <a:gd name="connsiteX1476" fmla="*/ 1202798 w 1886976"/>
              <a:gd name="connsiteY1476" fmla="*/ 1752695 h 1828799"/>
              <a:gd name="connsiteX1477" fmla="*/ 1202798 w 1886976"/>
              <a:gd name="connsiteY1477" fmla="*/ 1751271 h 1828799"/>
              <a:gd name="connsiteX1478" fmla="*/ 1209985 w 1886976"/>
              <a:gd name="connsiteY1478" fmla="*/ 1748423 h 1828799"/>
              <a:gd name="connsiteX1479" fmla="*/ 1217171 w 1886976"/>
              <a:gd name="connsiteY1479" fmla="*/ 1744151 h 1828799"/>
              <a:gd name="connsiteX1480" fmla="*/ 1212859 w 1886976"/>
              <a:gd name="connsiteY1480" fmla="*/ 1742727 h 1828799"/>
              <a:gd name="connsiteX1481" fmla="*/ 1184113 w 1886976"/>
              <a:gd name="connsiteY1481" fmla="*/ 1761239 h 1828799"/>
              <a:gd name="connsiteX1482" fmla="*/ 1176926 w 1886976"/>
              <a:gd name="connsiteY1482" fmla="*/ 1762663 h 1828799"/>
              <a:gd name="connsiteX1483" fmla="*/ 1174051 w 1886976"/>
              <a:gd name="connsiteY1483" fmla="*/ 1766935 h 1828799"/>
              <a:gd name="connsiteX1484" fmla="*/ 1174051 w 1886976"/>
              <a:gd name="connsiteY1484" fmla="*/ 1768359 h 1828799"/>
              <a:gd name="connsiteX1485" fmla="*/ 1178363 w 1886976"/>
              <a:gd name="connsiteY1485" fmla="*/ 1766935 h 1828799"/>
              <a:gd name="connsiteX1486" fmla="*/ 1182676 w 1886976"/>
              <a:gd name="connsiteY1486" fmla="*/ 1766935 h 1828799"/>
              <a:gd name="connsiteX1487" fmla="*/ 1182676 w 1886976"/>
              <a:gd name="connsiteY1487" fmla="*/ 1768359 h 1828799"/>
              <a:gd name="connsiteX1488" fmla="*/ 1181238 w 1886976"/>
              <a:gd name="connsiteY1488" fmla="*/ 1768359 h 1828799"/>
              <a:gd name="connsiteX1489" fmla="*/ 1178363 w 1886976"/>
              <a:gd name="connsiteY1489" fmla="*/ 1768359 h 1828799"/>
              <a:gd name="connsiteX1490" fmla="*/ 1165427 w 1886976"/>
              <a:gd name="connsiteY1490" fmla="*/ 1776903 h 1828799"/>
              <a:gd name="connsiteX1491" fmla="*/ 1165427 w 1886976"/>
              <a:gd name="connsiteY1491" fmla="*/ 1775479 h 1828799"/>
              <a:gd name="connsiteX1492" fmla="*/ 1151054 w 1886976"/>
              <a:gd name="connsiteY1492" fmla="*/ 1778327 h 1828799"/>
              <a:gd name="connsiteX1493" fmla="*/ 1113684 w 1886976"/>
              <a:gd name="connsiteY1493" fmla="*/ 1791143 h 1828799"/>
              <a:gd name="connsiteX1494" fmla="*/ 1110809 w 1886976"/>
              <a:gd name="connsiteY1494" fmla="*/ 1788295 h 1828799"/>
              <a:gd name="connsiteX1495" fmla="*/ 1113684 w 1886976"/>
              <a:gd name="connsiteY1495" fmla="*/ 1785447 h 1828799"/>
              <a:gd name="connsiteX1496" fmla="*/ 1148180 w 1886976"/>
              <a:gd name="connsiteY1496" fmla="*/ 1772631 h 1828799"/>
              <a:gd name="connsiteX1497" fmla="*/ 1151054 w 1886976"/>
              <a:gd name="connsiteY1497" fmla="*/ 1771207 h 1828799"/>
              <a:gd name="connsiteX1498" fmla="*/ 1152492 w 1886976"/>
              <a:gd name="connsiteY1498" fmla="*/ 1772631 h 1828799"/>
              <a:gd name="connsiteX1499" fmla="*/ 1162553 w 1886976"/>
              <a:gd name="connsiteY1499" fmla="*/ 1772631 h 1828799"/>
              <a:gd name="connsiteX1500" fmla="*/ 1171177 w 1886976"/>
              <a:gd name="connsiteY1500" fmla="*/ 1765511 h 1828799"/>
              <a:gd name="connsiteX1501" fmla="*/ 1172614 w 1886976"/>
              <a:gd name="connsiteY1501" fmla="*/ 1764087 h 1828799"/>
              <a:gd name="connsiteX1502" fmla="*/ 1158241 w 1886976"/>
              <a:gd name="connsiteY1502" fmla="*/ 1764087 h 1828799"/>
              <a:gd name="connsiteX1503" fmla="*/ 1142430 w 1886976"/>
              <a:gd name="connsiteY1503" fmla="*/ 1771207 h 1828799"/>
              <a:gd name="connsiteX1504" fmla="*/ 1106497 w 1886976"/>
              <a:gd name="connsiteY1504" fmla="*/ 1772631 h 1828799"/>
              <a:gd name="connsiteX1505" fmla="*/ 1099311 w 1886976"/>
              <a:gd name="connsiteY1505" fmla="*/ 1771207 h 1828799"/>
              <a:gd name="connsiteX1506" fmla="*/ 1089250 w 1886976"/>
              <a:gd name="connsiteY1506" fmla="*/ 1779751 h 1828799"/>
              <a:gd name="connsiteX1507" fmla="*/ 1079188 w 1886976"/>
              <a:gd name="connsiteY1507" fmla="*/ 1785447 h 1828799"/>
              <a:gd name="connsiteX1508" fmla="*/ 1079188 w 1886976"/>
              <a:gd name="connsiteY1508" fmla="*/ 1786871 h 1828799"/>
              <a:gd name="connsiteX1509" fmla="*/ 1072001 w 1886976"/>
              <a:gd name="connsiteY1509" fmla="*/ 1788295 h 1828799"/>
              <a:gd name="connsiteX1510" fmla="*/ 1070564 w 1886976"/>
              <a:gd name="connsiteY1510" fmla="*/ 1788295 h 1828799"/>
              <a:gd name="connsiteX1511" fmla="*/ 1064815 w 1886976"/>
              <a:gd name="connsiteY1511" fmla="*/ 1782599 h 1828799"/>
              <a:gd name="connsiteX1512" fmla="*/ 1064815 w 1886976"/>
              <a:gd name="connsiteY1512" fmla="*/ 1781175 h 1828799"/>
              <a:gd name="connsiteX1513" fmla="*/ 1064815 w 1886976"/>
              <a:gd name="connsiteY1513" fmla="*/ 1779751 h 1828799"/>
              <a:gd name="connsiteX1514" fmla="*/ 1063377 w 1886976"/>
              <a:gd name="connsiteY1514" fmla="*/ 1778327 h 1828799"/>
              <a:gd name="connsiteX1515" fmla="*/ 1064815 w 1886976"/>
              <a:gd name="connsiteY1515" fmla="*/ 1776903 h 1828799"/>
              <a:gd name="connsiteX1516" fmla="*/ 1038943 w 1886976"/>
              <a:gd name="connsiteY1516" fmla="*/ 1779751 h 1828799"/>
              <a:gd name="connsiteX1517" fmla="*/ 1020258 w 1886976"/>
              <a:gd name="connsiteY1517" fmla="*/ 1775479 h 1828799"/>
              <a:gd name="connsiteX1518" fmla="*/ 1011634 w 1886976"/>
              <a:gd name="connsiteY1518" fmla="*/ 1779751 h 1828799"/>
              <a:gd name="connsiteX1519" fmla="*/ 992949 w 1886976"/>
              <a:gd name="connsiteY1519" fmla="*/ 1792567 h 1828799"/>
              <a:gd name="connsiteX1520" fmla="*/ 965639 w 1886976"/>
              <a:gd name="connsiteY1520" fmla="*/ 1803959 h 1828799"/>
              <a:gd name="connsiteX1521" fmla="*/ 957016 w 1886976"/>
              <a:gd name="connsiteY1521" fmla="*/ 1805383 h 1828799"/>
              <a:gd name="connsiteX1522" fmla="*/ 965639 w 1886976"/>
              <a:gd name="connsiteY1522" fmla="*/ 1805383 h 1828799"/>
              <a:gd name="connsiteX1523" fmla="*/ 988637 w 1886976"/>
              <a:gd name="connsiteY1523" fmla="*/ 1803959 h 1828799"/>
              <a:gd name="connsiteX1524" fmla="*/ 998698 w 1886976"/>
              <a:gd name="connsiteY1524" fmla="*/ 1801111 h 1828799"/>
              <a:gd name="connsiteX1525" fmla="*/ 997261 w 1886976"/>
              <a:gd name="connsiteY1525" fmla="*/ 1798263 h 1828799"/>
              <a:gd name="connsiteX1526" fmla="*/ 994386 w 1886976"/>
              <a:gd name="connsiteY1526" fmla="*/ 1798263 h 1828799"/>
              <a:gd name="connsiteX1527" fmla="*/ 992949 w 1886976"/>
              <a:gd name="connsiteY1527" fmla="*/ 1798263 h 1828799"/>
              <a:gd name="connsiteX1528" fmla="*/ 991511 w 1886976"/>
              <a:gd name="connsiteY1528" fmla="*/ 1796839 h 1828799"/>
              <a:gd name="connsiteX1529" fmla="*/ 992949 w 1886976"/>
              <a:gd name="connsiteY1529" fmla="*/ 1795415 h 1828799"/>
              <a:gd name="connsiteX1530" fmla="*/ 994386 w 1886976"/>
              <a:gd name="connsiteY1530" fmla="*/ 1795415 h 1828799"/>
              <a:gd name="connsiteX1531" fmla="*/ 995823 w 1886976"/>
              <a:gd name="connsiteY1531" fmla="*/ 1795415 h 1828799"/>
              <a:gd name="connsiteX1532" fmla="*/ 998698 w 1886976"/>
              <a:gd name="connsiteY1532" fmla="*/ 1795415 h 1828799"/>
              <a:gd name="connsiteX1533" fmla="*/ 998698 w 1886976"/>
              <a:gd name="connsiteY1533" fmla="*/ 1793991 h 1828799"/>
              <a:gd name="connsiteX1534" fmla="*/ 1011634 w 1886976"/>
              <a:gd name="connsiteY1534" fmla="*/ 1792567 h 1828799"/>
              <a:gd name="connsiteX1535" fmla="*/ 1010196 w 1886976"/>
              <a:gd name="connsiteY1535" fmla="*/ 1796839 h 1828799"/>
              <a:gd name="connsiteX1536" fmla="*/ 1024570 w 1886976"/>
              <a:gd name="connsiteY1536" fmla="*/ 1798263 h 1828799"/>
              <a:gd name="connsiteX1537" fmla="*/ 1023133 w 1886976"/>
              <a:gd name="connsiteY1537" fmla="*/ 1802535 h 1828799"/>
              <a:gd name="connsiteX1538" fmla="*/ 1027444 w 1886976"/>
              <a:gd name="connsiteY1538" fmla="*/ 1802535 h 1828799"/>
              <a:gd name="connsiteX1539" fmla="*/ 1033194 w 1886976"/>
              <a:gd name="connsiteY1539" fmla="*/ 1802535 h 1828799"/>
              <a:gd name="connsiteX1540" fmla="*/ 1034631 w 1886976"/>
              <a:gd name="connsiteY1540" fmla="*/ 1803959 h 1828799"/>
              <a:gd name="connsiteX1541" fmla="*/ 1031756 w 1886976"/>
              <a:gd name="connsiteY1541" fmla="*/ 1803959 h 1828799"/>
              <a:gd name="connsiteX1542" fmla="*/ 1027444 w 1886976"/>
              <a:gd name="connsiteY1542" fmla="*/ 1803959 h 1828799"/>
              <a:gd name="connsiteX1543" fmla="*/ 1021695 w 1886976"/>
              <a:gd name="connsiteY1543" fmla="*/ 1805383 h 1828799"/>
              <a:gd name="connsiteX1544" fmla="*/ 1021695 w 1886976"/>
              <a:gd name="connsiteY1544" fmla="*/ 1818199 h 1828799"/>
              <a:gd name="connsiteX1545" fmla="*/ 1023133 w 1886976"/>
              <a:gd name="connsiteY1545" fmla="*/ 1821047 h 1828799"/>
              <a:gd name="connsiteX1546" fmla="*/ 1031756 w 1886976"/>
              <a:gd name="connsiteY1546" fmla="*/ 1821047 h 1828799"/>
              <a:gd name="connsiteX1547" fmla="*/ 1037505 w 1886976"/>
              <a:gd name="connsiteY1547" fmla="*/ 1821047 h 1828799"/>
              <a:gd name="connsiteX1548" fmla="*/ 1038943 w 1886976"/>
              <a:gd name="connsiteY1548" fmla="*/ 1819623 h 1828799"/>
              <a:gd name="connsiteX1549" fmla="*/ 1040380 w 1886976"/>
              <a:gd name="connsiteY1549" fmla="*/ 1819623 h 1828799"/>
              <a:gd name="connsiteX1550" fmla="*/ 1041818 w 1886976"/>
              <a:gd name="connsiteY1550" fmla="*/ 1819623 h 1828799"/>
              <a:gd name="connsiteX1551" fmla="*/ 1044692 w 1886976"/>
              <a:gd name="connsiteY1551" fmla="*/ 1818199 h 1828799"/>
              <a:gd name="connsiteX1552" fmla="*/ 1046130 w 1886976"/>
              <a:gd name="connsiteY1552" fmla="*/ 1818199 h 1828799"/>
              <a:gd name="connsiteX1553" fmla="*/ 1047567 w 1886976"/>
              <a:gd name="connsiteY1553" fmla="*/ 1819623 h 1828799"/>
              <a:gd name="connsiteX1554" fmla="*/ 1043255 w 1886976"/>
              <a:gd name="connsiteY1554" fmla="*/ 1822471 h 1828799"/>
              <a:gd name="connsiteX1555" fmla="*/ 1041818 w 1886976"/>
              <a:gd name="connsiteY1555" fmla="*/ 1822471 h 1828799"/>
              <a:gd name="connsiteX1556" fmla="*/ 1040380 w 1886976"/>
              <a:gd name="connsiteY1556" fmla="*/ 1826743 h 1828799"/>
              <a:gd name="connsiteX1557" fmla="*/ 1038943 w 1886976"/>
              <a:gd name="connsiteY1557" fmla="*/ 1828167 h 1828799"/>
              <a:gd name="connsiteX1558" fmla="*/ 1034631 w 1886976"/>
              <a:gd name="connsiteY1558" fmla="*/ 1828167 h 1828799"/>
              <a:gd name="connsiteX1559" fmla="*/ 1033194 w 1886976"/>
              <a:gd name="connsiteY1559" fmla="*/ 1825319 h 1828799"/>
              <a:gd name="connsiteX1560" fmla="*/ 1034631 w 1886976"/>
              <a:gd name="connsiteY1560" fmla="*/ 1823895 h 1828799"/>
              <a:gd name="connsiteX1561" fmla="*/ 1036068 w 1886976"/>
              <a:gd name="connsiteY1561" fmla="*/ 1822471 h 1828799"/>
              <a:gd name="connsiteX1562" fmla="*/ 1031756 w 1886976"/>
              <a:gd name="connsiteY1562" fmla="*/ 1822471 h 1828799"/>
              <a:gd name="connsiteX1563" fmla="*/ 1020258 w 1886976"/>
              <a:gd name="connsiteY1563" fmla="*/ 1822471 h 1828799"/>
              <a:gd name="connsiteX1564" fmla="*/ 1018820 w 1886976"/>
              <a:gd name="connsiteY1564" fmla="*/ 1818199 h 1828799"/>
              <a:gd name="connsiteX1565" fmla="*/ 1010196 w 1886976"/>
              <a:gd name="connsiteY1565" fmla="*/ 1818199 h 1828799"/>
              <a:gd name="connsiteX1566" fmla="*/ 1015946 w 1886976"/>
              <a:gd name="connsiteY1566" fmla="*/ 1815352 h 1828799"/>
              <a:gd name="connsiteX1567" fmla="*/ 1011634 w 1886976"/>
              <a:gd name="connsiteY1567" fmla="*/ 1812503 h 1828799"/>
              <a:gd name="connsiteX1568" fmla="*/ 994386 w 1886976"/>
              <a:gd name="connsiteY1568" fmla="*/ 1826743 h 1828799"/>
              <a:gd name="connsiteX1569" fmla="*/ 978575 w 1886976"/>
              <a:gd name="connsiteY1569" fmla="*/ 1815352 h 1828799"/>
              <a:gd name="connsiteX1570" fmla="*/ 952703 w 1886976"/>
              <a:gd name="connsiteY1570" fmla="*/ 1819623 h 1828799"/>
              <a:gd name="connsiteX1571" fmla="*/ 944079 w 1886976"/>
              <a:gd name="connsiteY1571" fmla="*/ 1808231 h 1828799"/>
              <a:gd name="connsiteX1572" fmla="*/ 939767 w 1886976"/>
              <a:gd name="connsiteY1572" fmla="*/ 1809655 h 1828799"/>
              <a:gd name="connsiteX1573" fmla="*/ 932581 w 1886976"/>
              <a:gd name="connsiteY1573" fmla="*/ 1811079 h 1828799"/>
              <a:gd name="connsiteX1574" fmla="*/ 931144 w 1886976"/>
              <a:gd name="connsiteY1574" fmla="*/ 1809655 h 1828799"/>
              <a:gd name="connsiteX1575" fmla="*/ 932581 w 1886976"/>
              <a:gd name="connsiteY1575" fmla="*/ 1808231 h 1828799"/>
              <a:gd name="connsiteX1576" fmla="*/ 938330 w 1886976"/>
              <a:gd name="connsiteY1576" fmla="*/ 1806807 h 1828799"/>
              <a:gd name="connsiteX1577" fmla="*/ 939767 w 1886976"/>
              <a:gd name="connsiteY1577" fmla="*/ 1805383 h 1828799"/>
              <a:gd name="connsiteX1578" fmla="*/ 925394 w 1886976"/>
              <a:gd name="connsiteY1578" fmla="*/ 1798263 h 1828799"/>
              <a:gd name="connsiteX1579" fmla="*/ 925394 w 1886976"/>
              <a:gd name="connsiteY1579" fmla="*/ 1806807 h 1828799"/>
              <a:gd name="connsiteX1580" fmla="*/ 906709 w 1886976"/>
              <a:gd name="connsiteY1580" fmla="*/ 1801111 h 1828799"/>
              <a:gd name="connsiteX1581" fmla="*/ 899522 w 1886976"/>
              <a:gd name="connsiteY1581" fmla="*/ 1801111 h 1828799"/>
              <a:gd name="connsiteX1582" fmla="*/ 898085 w 1886976"/>
              <a:gd name="connsiteY1582" fmla="*/ 1799687 h 1828799"/>
              <a:gd name="connsiteX1583" fmla="*/ 899522 w 1886976"/>
              <a:gd name="connsiteY1583" fmla="*/ 1799687 h 1828799"/>
              <a:gd name="connsiteX1584" fmla="*/ 905272 w 1886976"/>
              <a:gd name="connsiteY1584" fmla="*/ 1799687 h 1828799"/>
              <a:gd name="connsiteX1585" fmla="*/ 911021 w 1886976"/>
              <a:gd name="connsiteY1585" fmla="*/ 1796839 h 1828799"/>
              <a:gd name="connsiteX1586" fmla="*/ 895211 w 1886976"/>
              <a:gd name="connsiteY1586" fmla="*/ 1796839 h 1828799"/>
              <a:gd name="connsiteX1587" fmla="*/ 892336 w 1886976"/>
              <a:gd name="connsiteY1587" fmla="*/ 1792567 h 1828799"/>
              <a:gd name="connsiteX1588" fmla="*/ 877962 w 1886976"/>
              <a:gd name="connsiteY1588" fmla="*/ 1803959 h 1828799"/>
              <a:gd name="connsiteX1589" fmla="*/ 865027 w 1886976"/>
              <a:gd name="connsiteY1589" fmla="*/ 1802535 h 1828799"/>
              <a:gd name="connsiteX1590" fmla="*/ 856403 w 1886976"/>
              <a:gd name="connsiteY1590" fmla="*/ 1792567 h 1828799"/>
              <a:gd name="connsiteX1591" fmla="*/ 850653 w 1886976"/>
              <a:gd name="connsiteY1591" fmla="*/ 1796839 h 1828799"/>
              <a:gd name="connsiteX1592" fmla="*/ 856403 w 1886976"/>
              <a:gd name="connsiteY1592" fmla="*/ 1796839 h 1828799"/>
              <a:gd name="connsiteX1593" fmla="*/ 857840 w 1886976"/>
              <a:gd name="connsiteY1593" fmla="*/ 1798263 h 1828799"/>
              <a:gd name="connsiteX1594" fmla="*/ 856403 w 1886976"/>
              <a:gd name="connsiteY1594" fmla="*/ 1799687 h 1828799"/>
              <a:gd name="connsiteX1595" fmla="*/ 850653 w 1886976"/>
              <a:gd name="connsiteY1595" fmla="*/ 1798263 h 1828799"/>
              <a:gd name="connsiteX1596" fmla="*/ 830531 w 1886976"/>
              <a:gd name="connsiteY1596" fmla="*/ 1798263 h 1828799"/>
              <a:gd name="connsiteX1597" fmla="*/ 830531 w 1886976"/>
              <a:gd name="connsiteY1597" fmla="*/ 1793991 h 1828799"/>
              <a:gd name="connsiteX1598" fmla="*/ 827656 w 1886976"/>
              <a:gd name="connsiteY1598" fmla="*/ 1793991 h 1828799"/>
              <a:gd name="connsiteX1599" fmla="*/ 819032 w 1886976"/>
              <a:gd name="connsiteY1599" fmla="*/ 1789719 h 1828799"/>
              <a:gd name="connsiteX1600" fmla="*/ 817595 w 1886976"/>
              <a:gd name="connsiteY1600" fmla="*/ 1786871 h 1828799"/>
              <a:gd name="connsiteX1601" fmla="*/ 807534 w 1886976"/>
              <a:gd name="connsiteY1601" fmla="*/ 1785447 h 1828799"/>
              <a:gd name="connsiteX1602" fmla="*/ 804659 w 1886976"/>
              <a:gd name="connsiteY1602" fmla="*/ 1792567 h 1828799"/>
              <a:gd name="connsiteX1603" fmla="*/ 813283 w 1886976"/>
              <a:gd name="connsiteY1603" fmla="*/ 1795415 h 1828799"/>
              <a:gd name="connsiteX1604" fmla="*/ 820470 w 1886976"/>
              <a:gd name="connsiteY1604" fmla="*/ 1796839 h 1828799"/>
              <a:gd name="connsiteX1605" fmla="*/ 830531 w 1886976"/>
              <a:gd name="connsiteY1605" fmla="*/ 1798263 h 1828799"/>
              <a:gd name="connsiteX1606" fmla="*/ 833405 w 1886976"/>
              <a:gd name="connsiteY1606" fmla="*/ 1801111 h 1828799"/>
              <a:gd name="connsiteX1607" fmla="*/ 829094 w 1886976"/>
              <a:gd name="connsiteY1607" fmla="*/ 1802535 h 1828799"/>
              <a:gd name="connsiteX1608" fmla="*/ 820470 w 1886976"/>
              <a:gd name="connsiteY1608" fmla="*/ 1801111 h 1828799"/>
              <a:gd name="connsiteX1609" fmla="*/ 813283 w 1886976"/>
              <a:gd name="connsiteY1609" fmla="*/ 1799687 h 1828799"/>
              <a:gd name="connsiteX1610" fmla="*/ 796035 w 1886976"/>
              <a:gd name="connsiteY1610" fmla="*/ 1796839 h 1828799"/>
              <a:gd name="connsiteX1611" fmla="*/ 797472 w 1886976"/>
              <a:gd name="connsiteY1611" fmla="*/ 1795415 h 1828799"/>
              <a:gd name="connsiteX1612" fmla="*/ 791723 w 1886976"/>
              <a:gd name="connsiteY1612" fmla="*/ 1795415 h 1828799"/>
              <a:gd name="connsiteX1613" fmla="*/ 777350 w 1886976"/>
              <a:gd name="connsiteY1613" fmla="*/ 1795415 h 1828799"/>
              <a:gd name="connsiteX1614" fmla="*/ 762977 w 1886976"/>
              <a:gd name="connsiteY1614" fmla="*/ 1792567 h 1828799"/>
              <a:gd name="connsiteX1615" fmla="*/ 757227 w 1886976"/>
              <a:gd name="connsiteY1615" fmla="*/ 1791143 h 1828799"/>
              <a:gd name="connsiteX1616" fmla="*/ 754353 w 1886976"/>
              <a:gd name="connsiteY1616" fmla="*/ 1788295 h 1828799"/>
              <a:gd name="connsiteX1617" fmla="*/ 758665 w 1886976"/>
              <a:gd name="connsiteY1617" fmla="*/ 1786871 h 1828799"/>
              <a:gd name="connsiteX1618" fmla="*/ 762977 w 1886976"/>
              <a:gd name="connsiteY1618" fmla="*/ 1788295 h 1828799"/>
              <a:gd name="connsiteX1619" fmla="*/ 770163 w 1886976"/>
              <a:gd name="connsiteY1619" fmla="*/ 1782599 h 1828799"/>
              <a:gd name="connsiteX1620" fmla="*/ 732793 w 1886976"/>
              <a:gd name="connsiteY1620" fmla="*/ 1774055 h 1828799"/>
              <a:gd name="connsiteX1621" fmla="*/ 715545 w 1886976"/>
              <a:gd name="connsiteY1621" fmla="*/ 1772631 h 1828799"/>
              <a:gd name="connsiteX1622" fmla="*/ 716982 w 1886976"/>
              <a:gd name="connsiteY1622" fmla="*/ 1774055 h 1828799"/>
              <a:gd name="connsiteX1623" fmla="*/ 718420 w 1886976"/>
              <a:gd name="connsiteY1623" fmla="*/ 1779751 h 1828799"/>
              <a:gd name="connsiteX1624" fmla="*/ 722732 w 1886976"/>
              <a:gd name="connsiteY1624" fmla="*/ 1779751 h 1828799"/>
              <a:gd name="connsiteX1625" fmla="*/ 732793 w 1886976"/>
              <a:gd name="connsiteY1625" fmla="*/ 1785447 h 1828799"/>
              <a:gd name="connsiteX1626" fmla="*/ 731355 w 1886976"/>
              <a:gd name="connsiteY1626" fmla="*/ 1786871 h 1828799"/>
              <a:gd name="connsiteX1627" fmla="*/ 728481 w 1886976"/>
              <a:gd name="connsiteY1627" fmla="*/ 1786871 h 1828799"/>
              <a:gd name="connsiteX1628" fmla="*/ 724169 w 1886976"/>
              <a:gd name="connsiteY1628" fmla="*/ 1791143 h 1828799"/>
              <a:gd name="connsiteX1629" fmla="*/ 721294 w 1886976"/>
              <a:gd name="connsiteY1629" fmla="*/ 1784023 h 1828799"/>
              <a:gd name="connsiteX1630" fmla="*/ 714108 w 1886976"/>
              <a:gd name="connsiteY1630" fmla="*/ 1781175 h 1828799"/>
              <a:gd name="connsiteX1631" fmla="*/ 712670 w 1886976"/>
              <a:gd name="connsiteY1631" fmla="*/ 1779751 h 1828799"/>
              <a:gd name="connsiteX1632" fmla="*/ 712670 w 1886976"/>
              <a:gd name="connsiteY1632" fmla="*/ 1775479 h 1828799"/>
              <a:gd name="connsiteX1633" fmla="*/ 705484 w 1886976"/>
              <a:gd name="connsiteY1633" fmla="*/ 1774055 h 1828799"/>
              <a:gd name="connsiteX1634" fmla="*/ 704046 w 1886976"/>
              <a:gd name="connsiteY1634" fmla="*/ 1774055 h 1828799"/>
              <a:gd name="connsiteX1635" fmla="*/ 699734 w 1886976"/>
              <a:gd name="connsiteY1635" fmla="*/ 1772631 h 1828799"/>
              <a:gd name="connsiteX1636" fmla="*/ 699734 w 1886976"/>
              <a:gd name="connsiteY1636" fmla="*/ 1769783 h 1828799"/>
              <a:gd name="connsiteX1637" fmla="*/ 695422 w 1886976"/>
              <a:gd name="connsiteY1637" fmla="*/ 1769783 h 1828799"/>
              <a:gd name="connsiteX1638" fmla="*/ 696860 w 1886976"/>
              <a:gd name="connsiteY1638" fmla="*/ 1771207 h 1828799"/>
              <a:gd name="connsiteX1639" fmla="*/ 698297 w 1886976"/>
              <a:gd name="connsiteY1639" fmla="*/ 1771207 h 1828799"/>
              <a:gd name="connsiteX1640" fmla="*/ 698297 w 1886976"/>
              <a:gd name="connsiteY1640" fmla="*/ 1774055 h 1828799"/>
              <a:gd name="connsiteX1641" fmla="*/ 693985 w 1886976"/>
              <a:gd name="connsiteY1641" fmla="*/ 1774055 h 1828799"/>
              <a:gd name="connsiteX1642" fmla="*/ 692548 w 1886976"/>
              <a:gd name="connsiteY1642" fmla="*/ 1772631 h 1828799"/>
              <a:gd name="connsiteX1643" fmla="*/ 669550 w 1886976"/>
              <a:gd name="connsiteY1643" fmla="*/ 1768359 h 1828799"/>
              <a:gd name="connsiteX1644" fmla="*/ 666676 w 1886976"/>
              <a:gd name="connsiteY1644" fmla="*/ 1761239 h 1828799"/>
              <a:gd name="connsiteX1645" fmla="*/ 630743 w 1886976"/>
              <a:gd name="connsiteY1645" fmla="*/ 1745575 h 1828799"/>
              <a:gd name="connsiteX1646" fmla="*/ 616370 w 1886976"/>
              <a:gd name="connsiteY1646" fmla="*/ 1742727 h 1828799"/>
              <a:gd name="connsiteX1647" fmla="*/ 609183 w 1886976"/>
              <a:gd name="connsiteY1647" fmla="*/ 1738455 h 1828799"/>
              <a:gd name="connsiteX1648" fmla="*/ 607745 w 1886976"/>
              <a:gd name="connsiteY1648" fmla="*/ 1738455 h 1828799"/>
              <a:gd name="connsiteX1649" fmla="*/ 596247 w 1886976"/>
              <a:gd name="connsiteY1649" fmla="*/ 1739879 h 1828799"/>
              <a:gd name="connsiteX1650" fmla="*/ 566063 w 1886976"/>
              <a:gd name="connsiteY1650" fmla="*/ 1728487 h 1828799"/>
              <a:gd name="connsiteX1651" fmla="*/ 543065 w 1886976"/>
              <a:gd name="connsiteY1651" fmla="*/ 1714247 h 1828799"/>
              <a:gd name="connsiteX1652" fmla="*/ 494196 w 1886976"/>
              <a:gd name="connsiteY1652" fmla="*/ 1694311 h 1828799"/>
              <a:gd name="connsiteX1653" fmla="*/ 462575 w 1886976"/>
              <a:gd name="connsiteY1653" fmla="*/ 1672951 h 1828799"/>
              <a:gd name="connsiteX1654" fmla="*/ 456826 w 1886976"/>
              <a:gd name="connsiteY1654" fmla="*/ 1670103 h 1828799"/>
              <a:gd name="connsiteX1655" fmla="*/ 455389 w 1886976"/>
              <a:gd name="connsiteY1655" fmla="*/ 1668679 h 1828799"/>
              <a:gd name="connsiteX1656" fmla="*/ 451077 w 1886976"/>
              <a:gd name="connsiteY1656" fmla="*/ 1665831 h 1828799"/>
              <a:gd name="connsiteX1657" fmla="*/ 452514 w 1886976"/>
              <a:gd name="connsiteY1657" fmla="*/ 1664407 h 1828799"/>
              <a:gd name="connsiteX1658" fmla="*/ 451077 w 1886976"/>
              <a:gd name="connsiteY1658" fmla="*/ 1662983 h 1828799"/>
              <a:gd name="connsiteX1659" fmla="*/ 449639 w 1886976"/>
              <a:gd name="connsiteY1659" fmla="*/ 1661559 h 1828799"/>
              <a:gd name="connsiteX1660" fmla="*/ 445327 w 1886976"/>
              <a:gd name="connsiteY1660" fmla="*/ 1660135 h 1828799"/>
              <a:gd name="connsiteX1661" fmla="*/ 443890 w 1886976"/>
              <a:gd name="connsiteY1661" fmla="*/ 1658711 h 1828799"/>
              <a:gd name="connsiteX1662" fmla="*/ 441015 w 1886976"/>
              <a:gd name="connsiteY1662" fmla="*/ 1657287 h 1828799"/>
              <a:gd name="connsiteX1663" fmla="*/ 434438 w 1886976"/>
              <a:gd name="connsiteY1663" fmla="*/ 1653214 h 1828799"/>
              <a:gd name="connsiteX1664" fmla="*/ 436035 w 1886976"/>
              <a:gd name="connsiteY1664" fmla="*/ 1654505 h 1828799"/>
              <a:gd name="connsiteX1665" fmla="*/ 441001 w 1886976"/>
              <a:gd name="connsiteY1665" fmla="*/ 1658517 h 1828799"/>
              <a:gd name="connsiteX1666" fmla="*/ 429549 w 1886976"/>
              <a:gd name="connsiteY1666" fmla="*/ 1655741 h 1828799"/>
              <a:gd name="connsiteX1667" fmla="*/ 429907 w 1886976"/>
              <a:gd name="connsiteY1667" fmla="*/ 1655221 h 1828799"/>
              <a:gd name="connsiteX1668" fmla="*/ 432228 w 1886976"/>
              <a:gd name="connsiteY1668" fmla="*/ 1651846 h 1828799"/>
              <a:gd name="connsiteX1669" fmla="*/ 429517 w 1886976"/>
              <a:gd name="connsiteY1669" fmla="*/ 1650167 h 1828799"/>
              <a:gd name="connsiteX1670" fmla="*/ 425205 w 1886976"/>
              <a:gd name="connsiteY1670" fmla="*/ 1647319 h 1828799"/>
              <a:gd name="connsiteX1671" fmla="*/ 395021 w 1886976"/>
              <a:gd name="connsiteY1671" fmla="*/ 1630231 h 1828799"/>
              <a:gd name="connsiteX1672" fmla="*/ 361962 w 1886976"/>
              <a:gd name="connsiteY1672" fmla="*/ 1611719 h 1828799"/>
              <a:gd name="connsiteX1673" fmla="*/ 387834 w 1886976"/>
              <a:gd name="connsiteY1673" fmla="*/ 1635927 h 1828799"/>
              <a:gd name="connsiteX1674" fmla="*/ 418018 w 1886976"/>
              <a:gd name="connsiteY1674" fmla="*/ 1654439 h 1828799"/>
              <a:gd name="connsiteX1675" fmla="*/ 415144 w 1886976"/>
              <a:gd name="connsiteY1675" fmla="*/ 1662983 h 1828799"/>
              <a:gd name="connsiteX1676" fmla="*/ 392146 w 1886976"/>
              <a:gd name="connsiteY1676" fmla="*/ 1648743 h 1828799"/>
              <a:gd name="connsiteX1677" fmla="*/ 373461 w 1886976"/>
              <a:gd name="connsiteY1677" fmla="*/ 1640199 h 1828799"/>
              <a:gd name="connsiteX1678" fmla="*/ 350464 w 1886976"/>
              <a:gd name="connsiteY1678" fmla="*/ 1621687 h 1828799"/>
              <a:gd name="connsiteX1679" fmla="*/ 328904 w 1886976"/>
              <a:gd name="connsiteY1679" fmla="*/ 1606023 h 1828799"/>
              <a:gd name="connsiteX1680" fmla="*/ 331779 w 1886976"/>
              <a:gd name="connsiteY1680" fmla="*/ 1601751 h 1828799"/>
              <a:gd name="connsiteX1681" fmla="*/ 304469 w 1886976"/>
              <a:gd name="connsiteY1681" fmla="*/ 1584663 h 1828799"/>
              <a:gd name="connsiteX1682" fmla="*/ 303032 w 1886976"/>
              <a:gd name="connsiteY1682" fmla="*/ 1576119 h 1828799"/>
              <a:gd name="connsiteX1683" fmla="*/ 298720 w 1886976"/>
              <a:gd name="connsiteY1683" fmla="*/ 1570423 h 1828799"/>
              <a:gd name="connsiteX1684" fmla="*/ 295846 w 1886976"/>
              <a:gd name="connsiteY1684" fmla="*/ 1567575 h 1828799"/>
              <a:gd name="connsiteX1685" fmla="*/ 287222 w 1886976"/>
              <a:gd name="connsiteY1685" fmla="*/ 1567575 h 1828799"/>
              <a:gd name="connsiteX1686" fmla="*/ 282910 w 1886976"/>
              <a:gd name="connsiteY1686" fmla="*/ 1557607 h 1828799"/>
              <a:gd name="connsiteX1687" fmla="*/ 254163 w 1886976"/>
              <a:gd name="connsiteY1687" fmla="*/ 1529127 h 1828799"/>
              <a:gd name="connsiteX1688" fmla="*/ 222542 w 1886976"/>
              <a:gd name="connsiteY1688" fmla="*/ 1500646 h 1828799"/>
              <a:gd name="connsiteX1689" fmla="*/ 223979 w 1886976"/>
              <a:gd name="connsiteY1689" fmla="*/ 1500646 h 1828799"/>
              <a:gd name="connsiteX1690" fmla="*/ 216793 w 1886976"/>
              <a:gd name="connsiteY1690" fmla="*/ 1489255 h 1828799"/>
              <a:gd name="connsiteX1691" fmla="*/ 215355 w 1886976"/>
              <a:gd name="connsiteY1691" fmla="*/ 1484983 h 1828799"/>
              <a:gd name="connsiteX1692" fmla="*/ 212481 w 1886976"/>
              <a:gd name="connsiteY1692" fmla="*/ 1484983 h 1828799"/>
              <a:gd name="connsiteX1693" fmla="*/ 212481 w 1886976"/>
              <a:gd name="connsiteY1693" fmla="*/ 1482134 h 1828799"/>
              <a:gd name="connsiteX1694" fmla="*/ 198107 w 1886976"/>
              <a:gd name="connsiteY1694" fmla="*/ 1462199 h 1828799"/>
              <a:gd name="connsiteX1695" fmla="*/ 193795 w 1886976"/>
              <a:gd name="connsiteY1695" fmla="*/ 1455078 h 1828799"/>
              <a:gd name="connsiteX1696" fmla="*/ 177985 w 1886976"/>
              <a:gd name="connsiteY1696" fmla="*/ 1443686 h 1828799"/>
              <a:gd name="connsiteX1697" fmla="*/ 163612 w 1886976"/>
              <a:gd name="connsiteY1697" fmla="*/ 1430870 h 1828799"/>
              <a:gd name="connsiteX1698" fmla="*/ 166486 w 1886976"/>
              <a:gd name="connsiteY1698" fmla="*/ 1422326 h 1828799"/>
              <a:gd name="connsiteX1699" fmla="*/ 137740 w 1886976"/>
              <a:gd name="connsiteY1699" fmla="*/ 1379606 h 1828799"/>
              <a:gd name="connsiteX1700" fmla="*/ 117617 w 1886976"/>
              <a:gd name="connsiteY1700" fmla="*/ 1338310 h 1828799"/>
              <a:gd name="connsiteX1701" fmla="*/ 119055 w 1886976"/>
              <a:gd name="connsiteY1701" fmla="*/ 1338310 h 1828799"/>
              <a:gd name="connsiteX1702" fmla="*/ 114743 w 1886976"/>
              <a:gd name="connsiteY1702" fmla="*/ 1332614 h 1828799"/>
              <a:gd name="connsiteX1703" fmla="*/ 98932 w 1886976"/>
              <a:gd name="connsiteY1703" fmla="*/ 1315526 h 1828799"/>
              <a:gd name="connsiteX1704" fmla="*/ 100369 w 1886976"/>
              <a:gd name="connsiteY1704" fmla="*/ 1308406 h 1828799"/>
              <a:gd name="connsiteX1705" fmla="*/ 101807 w 1886976"/>
              <a:gd name="connsiteY1705" fmla="*/ 1308406 h 1828799"/>
              <a:gd name="connsiteX1706" fmla="*/ 100369 w 1886976"/>
              <a:gd name="connsiteY1706" fmla="*/ 1306982 h 1828799"/>
              <a:gd name="connsiteX1707" fmla="*/ 100369 w 1886976"/>
              <a:gd name="connsiteY1707" fmla="*/ 1301286 h 1828799"/>
              <a:gd name="connsiteX1708" fmla="*/ 104681 w 1886976"/>
              <a:gd name="connsiteY1708" fmla="*/ 1304134 h 1828799"/>
              <a:gd name="connsiteX1709" fmla="*/ 107556 w 1886976"/>
              <a:gd name="connsiteY1709" fmla="*/ 1308406 h 1828799"/>
              <a:gd name="connsiteX1710" fmla="*/ 111868 w 1886976"/>
              <a:gd name="connsiteY1710" fmla="*/ 1314102 h 1828799"/>
              <a:gd name="connsiteX1711" fmla="*/ 119055 w 1886976"/>
              <a:gd name="connsiteY1711" fmla="*/ 1329766 h 1828799"/>
              <a:gd name="connsiteX1712" fmla="*/ 121929 w 1886976"/>
              <a:gd name="connsiteY1712" fmla="*/ 1335462 h 1828799"/>
              <a:gd name="connsiteX1713" fmla="*/ 133428 w 1886976"/>
              <a:gd name="connsiteY1713" fmla="*/ 1349702 h 1828799"/>
              <a:gd name="connsiteX1714" fmla="*/ 140614 w 1886976"/>
              <a:gd name="connsiteY1714" fmla="*/ 1368214 h 1828799"/>
              <a:gd name="connsiteX1715" fmla="*/ 149238 w 1886976"/>
              <a:gd name="connsiteY1715" fmla="*/ 1376758 h 1828799"/>
              <a:gd name="connsiteX1716" fmla="*/ 153550 w 1886976"/>
              <a:gd name="connsiteY1716" fmla="*/ 1386726 h 1828799"/>
              <a:gd name="connsiteX1717" fmla="*/ 162174 w 1886976"/>
              <a:gd name="connsiteY1717" fmla="*/ 1393846 h 1828799"/>
              <a:gd name="connsiteX1718" fmla="*/ 176548 w 1886976"/>
              <a:gd name="connsiteY1718" fmla="*/ 1418054 h 1828799"/>
              <a:gd name="connsiteX1719" fmla="*/ 177985 w 1886976"/>
              <a:gd name="connsiteY1719" fmla="*/ 1419478 h 1828799"/>
              <a:gd name="connsiteX1720" fmla="*/ 183734 w 1886976"/>
              <a:gd name="connsiteY1720" fmla="*/ 1423750 h 1828799"/>
              <a:gd name="connsiteX1721" fmla="*/ 182297 w 1886976"/>
              <a:gd name="connsiteY1721" fmla="*/ 1432294 h 1828799"/>
              <a:gd name="connsiteX1722" fmla="*/ 196670 w 1886976"/>
              <a:gd name="connsiteY1722" fmla="*/ 1452230 h 1828799"/>
              <a:gd name="connsiteX1723" fmla="*/ 202419 w 1886976"/>
              <a:gd name="connsiteY1723" fmla="*/ 1459350 h 1828799"/>
              <a:gd name="connsiteX1724" fmla="*/ 218230 w 1886976"/>
              <a:gd name="connsiteY1724" fmla="*/ 1469318 h 1828799"/>
              <a:gd name="connsiteX1725" fmla="*/ 213918 w 1886976"/>
              <a:gd name="connsiteY1725" fmla="*/ 1469318 h 1828799"/>
              <a:gd name="connsiteX1726" fmla="*/ 234040 w 1886976"/>
              <a:gd name="connsiteY1726" fmla="*/ 1492102 h 1828799"/>
              <a:gd name="connsiteX1727" fmla="*/ 252726 w 1886976"/>
              <a:gd name="connsiteY1727" fmla="*/ 1509191 h 1828799"/>
              <a:gd name="connsiteX1728" fmla="*/ 258475 w 1886976"/>
              <a:gd name="connsiteY1728" fmla="*/ 1522006 h 1828799"/>
              <a:gd name="connsiteX1729" fmla="*/ 272848 w 1886976"/>
              <a:gd name="connsiteY1729" fmla="*/ 1531975 h 1828799"/>
              <a:gd name="connsiteX1730" fmla="*/ 272848 w 1886976"/>
              <a:gd name="connsiteY1730" fmla="*/ 1530551 h 1828799"/>
              <a:gd name="connsiteX1731" fmla="*/ 258475 w 1886976"/>
              <a:gd name="connsiteY1731" fmla="*/ 1512039 h 1828799"/>
              <a:gd name="connsiteX1732" fmla="*/ 246977 w 1886976"/>
              <a:gd name="connsiteY1732" fmla="*/ 1494950 h 1828799"/>
              <a:gd name="connsiteX1733" fmla="*/ 244102 w 1886976"/>
              <a:gd name="connsiteY1733" fmla="*/ 1492102 h 1828799"/>
              <a:gd name="connsiteX1734" fmla="*/ 244102 w 1886976"/>
              <a:gd name="connsiteY1734" fmla="*/ 1490679 h 1828799"/>
              <a:gd name="connsiteX1735" fmla="*/ 208169 w 1886976"/>
              <a:gd name="connsiteY1735" fmla="*/ 1446534 h 1828799"/>
              <a:gd name="connsiteX1736" fmla="*/ 209606 w 1886976"/>
              <a:gd name="connsiteY1736" fmla="*/ 1446534 h 1828799"/>
              <a:gd name="connsiteX1737" fmla="*/ 202419 w 1886976"/>
              <a:gd name="connsiteY1737" fmla="*/ 1437990 h 1828799"/>
              <a:gd name="connsiteX1738" fmla="*/ 199545 w 1886976"/>
              <a:gd name="connsiteY1738" fmla="*/ 1433718 h 1828799"/>
              <a:gd name="connsiteX1739" fmla="*/ 166486 w 1886976"/>
              <a:gd name="connsiteY1739" fmla="*/ 1392422 h 1828799"/>
              <a:gd name="connsiteX1740" fmla="*/ 140614 w 1886976"/>
              <a:gd name="connsiteY1740" fmla="*/ 1345430 h 1828799"/>
              <a:gd name="connsiteX1741" fmla="*/ 137740 w 1886976"/>
              <a:gd name="connsiteY1741" fmla="*/ 1339734 h 1828799"/>
              <a:gd name="connsiteX1742" fmla="*/ 121929 w 1886976"/>
              <a:gd name="connsiteY1742" fmla="*/ 1309830 h 1828799"/>
              <a:gd name="connsiteX1743" fmla="*/ 120492 w 1886976"/>
              <a:gd name="connsiteY1743" fmla="*/ 1308406 h 1828799"/>
              <a:gd name="connsiteX1744" fmla="*/ 108993 w 1886976"/>
              <a:gd name="connsiteY1744" fmla="*/ 1285622 h 1828799"/>
              <a:gd name="connsiteX1745" fmla="*/ 104681 w 1886976"/>
              <a:gd name="connsiteY1745" fmla="*/ 1282774 h 1828799"/>
              <a:gd name="connsiteX1746" fmla="*/ 88871 w 1886976"/>
              <a:gd name="connsiteY1746" fmla="*/ 1242902 h 1828799"/>
              <a:gd name="connsiteX1747" fmla="*/ 74497 w 1886976"/>
              <a:gd name="connsiteY1747" fmla="*/ 1198757 h 1828799"/>
              <a:gd name="connsiteX1748" fmla="*/ 75935 w 1886976"/>
              <a:gd name="connsiteY1748" fmla="*/ 1198757 h 1828799"/>
              <a:gd name="connsiteX1749" fmla="*/ 71623 w 1886976"/>
              <a:gd name="connsiteY1749" fmla="*/ 1190214 h 1828799"/>
              <a:gd name="connsiteX1750" fmla="*/ 71623 w 1886976"/>
              <a:gd name="connsiteY1750" fmla="*/ 1188790 h 1828799"/>
              <a:gd name="connsiteX1751" fmla="*/ 73060 w 1886976"/>
              <a:gd name="connsiteY1751" fmla="*/ 1190214 h 1828799"/>
              <a:gd name="connsiteX1752" fmla="*/ 75935 w 1886976"/>
              <a:gd name="connsiteY1752" fmla="*/ 1197333 h 1828799"/>
              <a:gd name="connsiteX1753" fmla="*/ 81684 w 1886976"/>
              <a:gd name="connsiteY1753" fmla="*/ 1201606 h 1828799"/>
              <a:gd name="connsiteX1754" fmla="*/ 83122 w 1886976"/>
              <a:gd name="connsiteY1754" fmla="*/ 1200181 h 1828799"/>
              <a:gd name="connsiteX1755" fmla="*/ 84559 w 1886976"/>
              <a:gd name="connsiteY1755" fmla="*/ 1203030 h 1828799"/>
              <a:gd name="connsiteX1756" fmla="*/ 87434 w 1886976"/>
              <a:gd name="connsiteY1756" fmla="*/ 1210150 h 1828799"/>
              <a:gd name="connsiteX1757" fmla="*/ 84559 w 1886976"/>
              <a:gd name="connsiteY1757" fmla="*/ 1208726 h 1828799"/>
              <a:gd name="connsiteX1758" fmla="*/ 93183 w 1886976"/>
              <a:gd name="connsiteY1758" fmla="*/ 1232934 h 1828799"/>
              <a:gd name="connsiteX1759" fmla="*/ 97495 w 1886976"/>
              <a:gd name="connsiteY1759" fmla="*/ 1240054 h 1828799"/>
              <a:gd name="connsiteX1760" fmla="*/ 98932 w 1886976"/>
              <a:gd name="connsiteY1760" fmla="*/ 1238630 h 1828799"/>
              <a:gd name="connsiteX1761" fmla="*/ 100369 w 1886976"/>
              <a:gd name="connsiteY1761" fmla="*/ 1240054 h 1828799"/>
              <a:gd name="connsiteX1762" fmla="*/ 107556 w 1886976"/>
              <a:gd name="connsiteY1762" fmla="*/ 1255718 h 1828799"/>
              <a:gd name="connsiteX1763" fmla="*/ 111868 w 1886976"/>
              <a:gd name="connsiteY1763" fmla="*/ 1262838 h 1828799"/>
              <a:gd name="connsiteX1764" fmla="*/ 127678 w 1886976"/>
              <a:gd name="connsiteY1764" fmla="*/ 1272806 h 1828799"/>
              <a:gd name="connsiteX1765" fmla="*/ 131990 w 1886976"/>
              <a:gd name="connsiteY1765" fmla="*/ 1265686 h 1828799"/>
              <a:gd name="connsiteX1766" fmla="*/ 137740 w 1886976"/>
              <a:gd name="connsiteY1766" fmla="*/ 1275654 h 1828799"/>
              <a:gd name="connsiteX1767" fmla="*/ 129116 w 1886976"/>
              <a:gd name="connsiteY1767" fmla="*/ 1274230 h 1828799"/>
              <a:gd name="connsiteX1768" fmla="*/ 136302 w 1886976"/>
              <a:gd name="connsiteY1768" fmla="*/ 1289894 h 1828799"/>
              <a:gd name="connsiteX1769" fmla="*/ 131990 w 1886976"/>
              <a:gd name="connsiteY1769" fmla="*/ 1288470 h 1828799"/>
              <a:gd name="connsiteX1770" fmla="*/ 131990 w 1886976"/>
              <a:gd name="connsiteY1770" fmla="*/ 1289894 h 1828799"/>
              <a:gd name="connsiteX1771" fmla="*/ 131990 w 1886976"/>
              <a:gd name="connsiteY1771" fmla="*/ 1294166 h 1828799"/>
              <a:gd name="connsiteX1772" fmla="*/ 127678 w 1886976"/>
              <a:gd name="connsiteY1772" fmla="*/ 1291318 h 1828799"/>
              <a:gd name="connsiteX1773" fmla="*/ 126241 w 1886976"/>
              <a:gd name="connsiteY1773" fmla="*/ 1288470 h 1828799"/>
              <a:gd name="connsiteX1774" fmla="*/ 117617 w 1886976"/>
              <a:gd name="connsiteY1774" fmla="*/ 1274230 h 1828799"/>
              <a:gd name="connsiteX1775" fmla="*/ 113305 w 1886976"/>
              <a:gd name="connsiteY1775" fmla="*/ 1285622 h 1828799"/>
              <a:gd name="connsiteX1776" fmla="*/ 123367 w 1886976"/>
              <a:gd name="connsiteY1776" fmla="*/ 1305558 h 1828799"/>
              <a:gd name="connsiteX1777" fmla="*/ 124804 w 1886976"/>
              <a:gd name="connsiteY1777" fmla="*/ 1306982 h 1828799"/>
              <a:gd name="connsiteX1778" fmla="*/ 134865 w 1886976"/>
              <a:gd name="connsiteY1778" fmla="*/ 1315526 h 1828799"/>
              <a:gd name="connsiteX1779" fmla="*/ 129116 w 1886976"/>
              <a:gd name="connsiteY1779" fmla="*/ 1301286 h 1828799"/>
              <a:gd name="connsiteX1780" fmla="*/ 129116 w 1886976"/>
              <a:gd name="connsiteY1780" fmla="*/ 1297014 h 1828799"/>
              <a:gd name="connsiteX1781" fmla="*/ 133428 w 1886976"/>
              <a:gd name="connsiteY1781" fmla="*/ 1299862 h 1828799"/>
              <a:gd name="connsiteX1782" fmla="*/ 147801 w 1886976"/>
              <a:gd name="connsiteY1782" fmla="*/ 1324070 h 1828799"/>
              <a:gd name="connsiteX1783" fmla="*/ 159300 w 1886976"/>
              <a:gd name="connsiteY1783" fmla="*/ 1341158 h 1828799"/>
              <a:gd name="connsiteX1784" fmla="*/ 162174 w 1886976"/>
              <a:gd name="connsiteY1784" fmla="*/ 1349702 h 1828799"/>
              <a:gd name="connsiteX1785" fmla="*/ 165049 w 1886976"/>
              <a:gd name="connsiteY1785" fmla="*/ 1353974 h 1828799"/>
              <a:gd name="connsiteX1786" fmla="*/ 163612 w 1886976"/>
              <a:gd name="connsiteY1786" fmla="*/ 1356822 h 1828799"/>
              <a:gd name="connsiteX1787" fmla="*/ 160737 w 1886976"/>
              <a:gd name="connsiteY1787" fmla="*/ 1355398 h 1828799"/>
              <a:gd name="connsiteX1788" fmla="*/ 143489 w 1886976"/>
              <a:gd name="connsiteY1788" fmla="*/ 1328342 h 1828799"/>
              <a:gd name="connsiteX1789" fmla="*/ 137740 w 1886976"/>
              <a:gd name="connsiteY1789" fmla="*/ 1318374 h 1828799"/>
              <a:gd name="connsiteX1790" fmla="*/ 134865 w 1886976"/>
              <a:gd name="connsiteY1790" fmla="*/ 1322646 h 1828799"/>
              <a:gd name="connsiteX1791" fmla="*/ 142052 w 1886976"/>
              <a:gd name="connsiteY1791" fmla="*/ 1339734 h 1828799"/>
              <a:gd name="connsiteX1792" fmla="*/ 143489 w 1886976"/>
              <a:gd name="connsiteY1792" fmla="*/ 1341158 h 1828799"/>
              <a:gd name="connsiteX1793" fmla="*/ 156425 w 1886976"/>
              <a:gd name="connsiteY1793" fmla="*/ 1358246 h 1828799"/>
              <a:gd name="connsiteX1794" fmla="*/ 166486 w 1886976"/>
              <a:gd name="connsiteY1794" fmla="*/ 1366790 h 1828799"/>
              <a:gd name="connsiteX1795" fmla="*/ 177985 w 1886976"/>
              <a:gd name="connsiteY1795" fmla="*/ 1385302 h 1828799"/>
              <a:gd name="connsiteX1796" fmla="*/ 189484 w 1886976"/>
              <a:gd name="connsiteY1796" fmla="*/ 1396694 h 1828799"/>
              <a:gd name="connsiteX1797" fmla="*/ 185172 w 1886976"/>
              <a:gd name="connsiteY1797" fmla="*/ 1390998 h 1828799"/>
              <a:gd name="connsiteX1798" fmla="*/ 185172 w 1886976"/>
              <a:gd name="connsiteY1798" fmla="*/ 1388150 h 1828799"/>
              <a:gd name="connsiteX1799" fmla="*/ 188046 w 1886976"/>
              <a:gd name="connsiteY1799" fmla="*/ 1388150 h 1828799"/>
              <a:gd name="connsiteX1800" fmla="*/ 189484 w 1886976"/>
              <a:gd name="connsiteY1800" fmla="*/ 1390998 h 1828799"/>
              <a:gd name="connsiteX1801" fmla="*/ 193795 w 1886976"/>
              <a:gd name="connsiteY1801" fmla="*/ 1396694 h 1828799"/>
              <a:gd name="connsiteX1802" fmla="*/ 195233 w 1886976"/>
              <a:gd name="connsiteY1802" fmla="*/ 1398118 h 1828799"/>
              <a:gd name="connsiteX1803" fmla="*/ 192358 w 1886976"/>
              <a:gd name="connsiteY1803" fmla="*/ 1389574 h 1828799"/>
              <a:gd name="connsiteX1804" fmla="*/ 198107 w 1886976"/>
              <a:gd name="connsiteY1804" fmla="*/ 1395270 h 1828799"/>
              <a:gd name="connsiteX1805" fmla="*/ 200982 w 1886976"/>
              <a:gd name="connsiteY1805" fmla="*/ 1393846 h 1828799"/>
              <a:gd name="connsiteX1806" fmla="*/ 200982 w 1886976"/>
              <a:gd name="connsiteY1806" fmla="*/ 1386726 h 1828799"/>
              <a:gd name="connsiteX1807" fmla="*/ 196670 w 1886976"/>
              <a:gd name="connsiteY1807" fmla="*/ 1382454 h 1828799"/>
              <a:gd name="connsiteX1808" fmla="*/ 192358 w 1886976"/>
              <a:gd name="connsiteY1808" fmla="*/ 1379606 h 1828799"/>
              <a:gd name="connsiteX1809" fmla="*/ 180860 w 1886976"/>
              <a:gd name="connsiteY1809" fmla="*/ 1362518 h 1828799"/>
              <a:gd name="connsiteX1810" fmla="*/ 182297 w 1886976"/>
              <a:gd name="connsiteY1810" fmla="*/ 1359670 h 1828799"/>
              <a:gd name="connsiteX1811" fmla="*/ 185172 w 1886976"/>
              <a:gd name="connsiteY1811" fmla="*/ 1362518 h 1828799"/>
              <a:gd name="connsiteX1812" fmla="*/ 193795 w 1886976"/>
              <a:gd name="connsiteY1812" fmla="*/ 1375334 h 1828799"/>
              <a:gd name="connsiteX1813" fmla="*/ 203857 w 1886976"/>
              <a:gd name="connsiteY1813" fmla="*/ 1385302 h 1828799"/>
              <a:gd name="connsiteX1814" fmla="*/ 205294 w 1886976"/>
              <a:gd name="connsiteY1814" fmla="*/ 1385302 h 1828799"/>
              <a:gd name="connsiteX1815" fmla="*/ 209606 w 1886976"/>
              <a:gd name="connsiteY1815" fmla="*/ 1386726 h 1828799"/>
              <a:gd name="connsiteX1816" fmla="*/ 209606 w 1886976"/>
              <a:gd name="connsiteY1816" fmla="*/ 1398118 h 1828799"/>
              <a:gd name="connsiteX1817" fmla="*/ 213918 w 1886976"/>
              <a:gd name="connsiteY1817" fmla="*/ 1406662 h 1828799"/>
              <a:gd name="connsiteX1818" fmla="*/ 218230 w 1886976"/>
              <a:gd name="connsiteY1818" fmla="*/ 1413782 h 1828799"/>
              <a:gd name="connsiteX1819" fmla="*/ 219667 w 1886976"/>
              <a:gd name="connsiteY1819" fmla="*/ 1416630 h 1828799"/>
              <a:gd name="connsiteX1820" fmla="*/ 222542 w 1886976"/>
              <a:gd name="connsiteY1820" fmla="*/ 1416630 h 1828799"/>
              <a:gd name="connsiteX1821" fmla="*/ 223979 w 1886976"/>
              <a:gd name="connsiteY1821" fmla="*/ 1415206 h 1828799"/>
              <a:gd name="connsiteX1822" fmla="*/ 223979 w 1886976"/>
              <a:gd name="connsiteY1822" fmla="*/ 1416630 h 1828799"/>
              <a:gd name="connsiteX1823" fmla="*/ 235478 w 1886976"/>
              <a:gd name="connsiteY1823" fmla="*/ 1419478 h 1828799"/>
              <a:gd name="connsiteX1824" fmla="*/ 234040 w 1886976"/>
              <a:gd name="connsiteY1824" fmla="*/ 1425174 h 1828799"/>
              <a:gd name="connsiteX1825" fmla="*/ 234040 w 1886976"/>
              <a:gd name="connsiteY1825" fmla="*/ 1426598 h 1828799"/>
              <a:gd name="connsiteX1826" fmla="*/ 239610 w 1886976"/>
              <a:gd name="connsiteY1826" fmla="*/ 1431760 h 1828799"/>
              <a:gd name="connsiteX1827" fmla="*/ 239525 w 1886976"/>
              <a:gd name="connsiteY1827" fmla="*/ 1432557 h 1828799"/>
              <a:gd name="connsiteX1828" fmla="*/ 239376 w 1886976"/>
              <a:gd name="connsiteY1828" fmla="*/ 1432704 h 1828799"/>
              <a:gd name="connsiteX1829" fmla="*/ 235478 w 1886976"/>
              <a:gd name="connsiteY1829" fmla="*/ 1429446 h 1828799"/>
              <a:gd name="connsiteX1830" fmla="*/ 234040 w 1886976"/>
              <a:gd name="connsiteY1830" fmla="*/ 1429446 h 1828799"/>
              <a:gd name="connsiteX1831" fmla="*/ 236915 w 1886976"/>
              <a:gd name="connsiteY1831" fmla="*/ 1435142 h 1828799"/>
              <a:gd name="connsiteX1832" fmla="*/ 236915 w 1886976"/>
              <a:gd name="connsiteY1832" fmla="*/ 1439414 h 1828799"/>
              <a:gd name="connsiteX1833" fmla="*/ 232603 w 1886976"/>
              <a:gd name="connsiteY1833" fmla="*/ 1437990 h 1828799"/>
              <a:gd name="connsiteX1834" fmla="*/ 228291 w 1886976"/>
              <a:gd name="connsiteY1834" fmla="*/ 1432294 h 1828799"/>
              <a:gd name="connsiteX1835" fmla="*/ 225417 w 1886976"/>
              <a:gd name="connsiteY1835" fmla="*/ 1426598 h 1828799"/>
              <a:gd name="connsiteX1836" fmla="*/ 223979 w 1886976"/>
              <a:gd name="connsiteY1836" fmla="*/ 1428022 h 1828799"/>
              <a:gd name="connsiteX1837" fmla="*/ 223979 w 1886976"/>
              <a:gd name="connsiteY1837" fmla="*/ 1426598 h 1828799"/>
              <a:gd name="connsiteX1838" fmla="*/ 219667 w 1886976"/>
              <a:gd name="connsiteY1838" fmla="*/ 1423750 h 1828799"/>
              <a:gd name="connsiteX1839" fmla="*/ 211043 w 1886976"/>
              <a:gd name="connsiteY1839" fmla="*/ 1426598 h 1828799"/>
              <a:gd name="connsiteX1840" fmla="*/ 208169 w 1886976"/>
              <a:gd name="connsiteY1840" fmla="*/ 1430870 h 1828799"/>
              <a:gd name="connsiteX1841" fmla="*/ 208169 w 1886976"/>
              <a:gd name="connsiteY1841" fmla="*/ 1432294 h 1828799"/>
              <a:gd name="connsiteX1842" fmla="*/ 211043 w 1886976"/>
              <a:gd name="connsiteY1842" fmla="*/ 1435142 h 1828799"/>
              <a:gd name="connsiteX1843" fmla="*/ 212481 w 1886976"/>
              <a:gd name="connsiteY1843" fmla="*/ 1435142 h 1828799"/>
              <a:gd name="connsiteX1844" fmla="*/ 211043 w 1886976"/>
              <a:gd name="connsiteY1844" fmla="*/ 1436566 h 1828799"/>
              <a:gd name="connsiteX1845" fmla="*/ 209606 w 1886976"/>
              <a:gd name="connsiteY1845" fmla="*/ 1436566 h 1828799"/>
              <a:gd name="connsiteX1846" fmla="*/ 206731 w 1886976"/>
              <a:gd name="connsiteY1846" fmla="*/ 1433718 h 1828799"/>
              <a:gd name="connsiteX1847" fmla="*/ 202419 w 1886976"/>
              <a:gd name="connsiteY1847" fmla="*/ 1433718 h 1828799"/>
              <a:gd name="connsiteX1848" fmla="*/ 205294 w 1886976"/>
              <a:gd name="connsiteY1848" fmla="*/ 1437990 h 1828799"/>
              <a:gd name="connsiteX1849" fmla="*/ 209606 w 1886976"/>
              <a:gd name="connsiteY1849" fmla="*/ 1443686 h 1828799"/>
              <a:gd name="connsiteX1850" fmla="*/ 229729 w 1886976"/>
              <a:gd name="connsiteY1850" fmla="*/ 1459350 h 1828799"/>
              <a:gd name="connsiteX1851" fmla="*/ 251289 w 1886976"/>
              <a:gd name="connsiteY1851" fmla="*/ 1480710 h 1828799"/>
              <a:gd name="connsiteX1852" fmla="*/ 264224 w 1886976"/>
              <a:gd name="connsiteY1852" fmla="*/ 1482134 h 1828799"/>
              <a:gd name="connsiteX1853" fmla="*/ 252726 w 1886976"/>
              <a:gd name="connsiteY1853" fmla="*/ 1477862 h 1828799"/>
              <a:gd name="connsiteX1854" fmla="*/ 249851 w 1886976"/>
              <a:gd name="connsiteY1854" fmla="*/ 1475014 h 1828799"/>
              <a:gd name="connsiteX1855" fmla="*/ 251289 w 1886976"/>
              <a:gd name="connsiteY1855" fmla="*/ 1473590 h 1828799"/>
              <a:gd name="connsiteX1856" fmla="*/ 242664 w 1886976"/>
              <a:gd name="connsiteY1856" fmla="*/ 1463623 h 1828799"/>
              <a:gd name="connsiteX1857" fmla="*/ 231166 w 1886976"/>
              <a:gd name="connsiteY1857" fmla="*/ 1452230 h 1828799"/>
              <a:gd name="connsiteX1858" fmla="*/ 229729 w 1886976"/>
              <a:gd name="connsiteY1858" fmla="*/ 1449382 h 1828799"/>
              <a:gd name="connsiteX1859" fmla="*/ 232603 w 1886976"/>
              <a:gd name="connsiteY1859" fmla="*/ 1449382 h 1828799"/>
              <a:gd name="connsiteX1860" fmla="*/ 244102 w 1886976"/>
              <a:gd name="connsiteY1860" fmla="*/ 1460774 h 1828799"/>
              <a:gd name="connsiteX1861" fmla="*/ 258475 w 1886976"/>
              <a:gd name="connsiteY1861" fmla="*/ 1473590 h 1828799"/>
              <a:gd name="connsiteX1862" fmla="*/ 261350 w 1886976"/>
              <a:gd name="connsiteY1862" fmla="*/ 1475014 h 1828799"/>
              <a:gd name="connsiteX1863" fmla="*/ 261350 w 1886976"/>
              <a:gd name="connsiteY1863" fmla="*/ 1476438 h 1828799"/>
              <a:gd name="connsiteX1864" fmla="*/ 262787 w 1886976"/>
              <a:gd name="connsiteY1864" fmla="*/ 1465046 h 1828799"/>
              <a:gd name="connsiteX1865" fmla="*/ 258475 w 1886976"/>
              <a:gd name="connsiteY1865" fmla="*/ 1459350 h 1828799"/>
              <a:gd name="connsiteX1866" fmla="*/ 257038 w 1886976"/>
              <a:gd name="connsiteY1866" fmla="*/ 1457926 h 1828799"/>
              <a:gd name="connsiteX1867" fmla="*/ 254163 w 1886976"/>
              <a:gd name="connsiteY1867" fmla="*/ 1455078 h 1828799"/>
              <a:gd name="connsiteX1868" fmla="*/ 249851 w 1886976"/>
              <a:gd name="connsiteY1868" fmla="*/ 1455078 h 1828799"/>
              <a:gd name="connsiteX1869" fmla="*/ 248414 w 1886976"/>
              <a:gd name="connsiteY1869" fmla="*/ 1452230 h 1828799"/>
              <a:gd name="connsiteX1870" fmla="*/ 249851 w 1886976"/>
              <a:gd name="connsiteY1870" fmla="*/ 1450806 h 1828799"/>
              <a:gd name="connsiteX1871" fmla="*/ 252726 w 1886976"/>
              <a:gd name="connsiteY1871" fmla="*/ 1452230 h 1828799"/>
              <a:gd name="connsiteX1872" fmla="*/ 249851 w 1886976"/>
              <a:gd name="connsiteY1872" fmla="*/ 1449382 h 1828799"/>
              <a:gd name="connsiteX1873" fmla="*/ 249851 w 1886976"/>
              <a:gd name="connsiteY1873" fmla="*/ 1447958 h 1828799"/>
              <a:gd name="connsiteX1874" fmla="*/ 249851 w 1886976"/>
              <a:gd name="connsiteY1874" fmla="*/ 1446534 h 1828799"/>
              <a:gd name="connsiteX1875" fmla="*/ 242664 w 1886976"/>
              <a:gd name="connsiteY1875" fmla="*/ 1442262 h 1828799"/>
              <a:gd name="connsiteX1876" fmla="*/ 238352 w 1886976"/>
              <a:gd name="connsiteY1876" fmla="*/ 1433718 h 1828799"/>
              <a:gd name="connsiteX1877" fmla="*/ 239376 w 1886976"/>
              <a:gd name="connsiteY1877" fmla="*/ 1432704 h 1828799"/>
              <a:gd name="connsiteX1878" fmla="*/ 239498 w 1886976"/>
              <a:gd name="connsiteY1878" fmla="*/ 1432806 h 1828799"/>
              <a:gd name="connsiteX1879" fmla="*/ 239525 w 1886976"/>
              <a:gd name="connsiteY1879" fmla="*/ 1432557 h 1828799"/>
              <a:gd name="connsiteX1880" fmla="*/ 239790 w 1886976"/>
              <a:gd name="connsiteY1880" fmla="*/ 1432294 h 1828799"/>
              <a:gd name="connsiteX1881" fmla="*/ 239790 w 1886976"/>
              <a:gd name="connsiteY1881" fmla="*/ 1435142 h 1828799"/>
              <a:gd name="connsiteX1882" fmla="*/ 242664 w 1886976"/>
              <a:gd name="connsiteY1882" fmla="*/ 1440838 h 1828799"/>
              <a:gd name="connsiteX1883" fmla="*/ 249851 w 1886976"/>
              <a:gd name="connsiteY1883" fmla="*/ 1443686 h 1828799"/>
              <a:gd name="connsiteX1884" fmla="*/ 249851 w 1886976"/>
              <a:gd name="connsiteY1884" fmla="*/ 1439414 h 1828799"/>
              <a:gd name="connsiteX1885" fmla="*/ 249851 w 1886976"/>
              <a:gd name="connsiteY1885" fmla="*/ 1437990 h 1828799"/>
              <a:gd name="connsiteX1886" fmla="*/ 252726 w 1886976"/>
              <a:gd name="connsiteY1886" fmla="*/ 1437990 h 1828799"/>
              <a:gd name="connsiteX1887" fmla="*/ 249851 w 1886976"/>
              <a:gd name="connsiteY1887" fmla="*/ 1435142 h 1828799"/>
              <a:gd name="connsiteX1888" fmla="*/ 249851 w 1886976"/>
              <a:gd name="connsiteY1888" fmla="*/ 1433718 h 1828799"/>
              <a:gd name="connsiteX1889" fmla="*/ 251289 w 1886976"/>
              <a:gd name="connsiteY1889" fmla="*/ 1433718 h 1828799"/>
              <a:gd name="connsiteX1890" fmla="*/ 254163 w 1886976"/>
              <a:gd name="connsiteY1890" fmla="*/ 1436566 h 1828799"/>
              <a:gd name="connsiteX1891" fmla="*/ 254163 w 1886976"/>
              <a:gd name="connsiteY1891" fmla="*/ 1437990 h 1828799"/>
              <a:gd name="connsiteX1892" fmla="*/ 269974 w 1886976"/>
              <a:gd name="connsiteY1892" fmla="*/ 1450806 h 1828799"/>
              <a:gd name="connsiteX1893" fmla="*/ 272848 w 1886976"/>
              <a:gd name="connsiteY1893" fmla="*/ 1450806 h 1828799"/>
              <a:gd name="connsiteX1894" fmla="*/ 275723 w 1886976"/>
              <a:gd name="connsiteY1894" fmla="*/ 1455078 h 1828799"/>
              <a:gd name="connsiteX1895" fmla="*/ 284347 w 1886976"/>
              <a:gd name="connsiteY1895" fmla="*/ 1457926 h 1828799"/>
              <a:gd name="connsiteX1896" fmla="*/ 274286 w 1886976"/>
              <a:gd name="connsiteY1896" fmla="*/ 1445110 h 1828799"/>
              <a:gd name="connsiteX1897" fmla="*/ 274286 w 1886976"/>
              <a:gd name="connsiteY1897" fmla="*/ 1443686 h 1828799"/>
              <a:gd name="connsiteX1898" fmla="*/ 277160 w 1886976"/>
              <a:gd name="connsiteY1898" fmla="*/ 1440838 h 1828799"/>
              <a:gd name="connsiteX1899" fmla="*/ 278598 w 1886976"/>
              <a:gd name="connsiteY1899" fmla="*/ 1443686 h 1828799"/>
              <a:gd name="connsiteX1900" fmla="*/ 295846 w 1886976"/>
              <a:gd name="connsiteY1900" fmla="*/ 1465046 h 1828799"/>
              <a:gd name="connsiteX1901" fmla="*/ 308781 w 1886976"/>
              <a:gd name="connsiteY1901" fmla="*/ 1472166 h 1828799"/>
              <a:gd name="connsiteX1902" fmla="*/ 287222 w 1886976"/>
              <a:gd name="connsiteY1902" fmla="*/ 1446534 h 1828799"/>
              <a:gd name="connsiteX1903" fmla="*/ 267099 w 1886976"/>
              <a:gd name="connsiteY1903" fmla="*/ 1425174 h 1828799"/>
              <a:gd name="connsiteX1904" fmla="*/ 265662 w 1886976"/>
              <a:gd name="connsiteY1904" fmla="*/ 1426598 h 1828799"/>
              <a:gd name="connsiteX1905" fmla="*/ 265662 w 1886976"/>
              <a:gd name="connsiteY1905" fmla="*/ 1428022 h 1828799"/>
              <a:gd name="connsiteX1906" fmla="*/ 265662 w 1886976"/>
              <a:gd name="connsiteY1906" fmla="*/ 1429446 h 1828799"/>
              <a:gd name="connsiteX1907" fmla="*/ 272848 w 1886976"/>
              <a:gd name="connsiteY1907" fmla="*/ 1429446 h 1828799"/>
              <a:gd name="connsiteX1908" fmla="*/ 277160 w 1886976"/>
              <a:gd name="connsiteY1908" fmla="*/ 1439414 h 1828799"/>
              <a:gd name="connsiteX1909" fmla="*/ 267099 w 1886976"/>
              <a:gd name="connsiteY1909" fmla="*/ 1432294 h 1828799"/>
              <a:gd name="connsiteX1910" fmla="*/ 267099 w 1886976"/>
              <a:gd name="connsiteY1910" fmla="*/ 1433718 h 1828799"/>
              <a:gd name="connsiteX1911" fmla="*/ 265662 w 1886976"/>
              <a:gd name="connsiteY1911" fmla="*/ 1433718 h 1828799"/>
              <a:gd name="connsiteX1912" fmla="*/ 262787 w 1886976"/>
              <a:gd name="connsiteY1912" fmla="*/ 1428022 h 1828799"/>
              <a:gd name="connsiteX1913" fmla="*/ 259912 w 1886976"/>
              <a:gd name="connsiteY1913" fmla="*/ 1426598 h 1828799"/>
              <a:gd name="connsiteX1914" fmla="*/ 255601 w 1886976"/>
              <a:gd name="connsiteY1914" fmla="*/ 1423750 h 1828799"/>
              <a:gd name="connsiteX1915" fmla="*/ 252726 w 1886976"/>
              <a:gd name="connsiteY1915" fmla="*/ 1426598 h 1828799"/>
              <a:gd name="connsiteX1916" fmla="*/ 251289 w 1886976"/>
              <a:gd name="connsiteY1916" fmla="*/ 1426598 h 1828799"/>
              <a:gd name="connsiteX1917" fmla="*/ 251289 w 1886976"/>
              <a:gd name="connsiteY1917" fmla="*/ 1425174 h 1828799"/>
              <a:gd name="connsiteX1918" fmla="*/ 251289 w 1886976"/>
              <a:gd name="connsiteY1918" fmla="*/ 1423750 h 1828799"/>
              <a:gd name="connsiteX1919" fmla="*/ 252726 w 1886976"/>
              <a:gd name="connsiteY1919" fmla="*/ 1422326 h 1828799"/>
              <a:gd name="connsiteX1920" fmla="*/ 239790 w 1886976"/>
              <a:gd name="connsiteY1920" fmla="*/ 1400966 h 1828799"/>
              <a:gd name="connsiteX1921" fmla="*/ 231166 w 1886976"/>
              <a:gd name="connsiteY1921" fmla="*/ 1389574 h 1828799"/>
              <a:gd name="connsiteX1922" fmla="*/ 228291 w 1886976"/>
              <a:gd name="connsiteY1922" fmla="*/ 1385302 h 1828799"/>
              <a:gd name="connsiteX1923" fmla="*/ 219667 w 1886976"/>
              <a:gd name="connsiteY1923" fmla="*/ 1371062 h 1828799"/>
              <a:gd name="connsiteX1924" fmla="*/ 211043 w 1886976"/>
              <a:gd name="connsiteY1924" fmla="*/ 1362518 h 1828799"/>
              <a:gd name="connsiteX1925" fmla="*/ 215355 w 1886976"/>
              <a:gd name="connsiteY1925" fmla="*/ 1376758 h 1828799"/>
              <a:gd name="connsiteX1926" fmla="*/ 226854 w 1886976"/>
              <a:gd name="connsiteY1926" fmla="*/ 1393846 h 1828799"/>
              <a:gd name="connsiteX1927" fmla="*/ 235478 w 1886976"/>
              <a:gd name="connsiteY1927" fmla="*/ 1403814 h 1828799"/>
              <a:gd name="connsiteX1928" fmla="*/ 235478 w 1886976"/>
              <a:gd name="connsiteY1928" fmla="*/ 1405238 h 1828799"/>
              <a:gd name="connsiteX1929" fmla="*/ 234040 w 1886976"/>
              <a:gd name="connsiteY1929" fmla="*/ 1405238 h 1828799"/>
              <a:gd name="connsiteX1930" fmla="*/ 225417 w 1886976"/>
              <a:gd name="connsiteY1930" fmla="*/ 1395270 h 1828799"/>
              <a:gd name="connsiteX1931" fmla="*/ 212481 w 1886976"/>
              <a:gd name="connsiteY1931" fmla="*/ 1378182 h 1828799"/>
              <a:gd name="connsiteX1932" fmla="*/ 212481 w 1886976"/>
              <a:gd name="connsiteY1932" fmla="*/ 1376758 h 1828799"/>
              <a:gd name="connsiteX1933" fmla="*/ 195233 w 1886976"/>
              <a:gd name="connsiteY1933" fmla="*/ 1358246 h 1828799"/>
              <a:gd name="connsiteX1934" fmla="*/ 180860 w 1886976"/>
              <a:gd name="connsiteY1934" fmla="*/ 1332614 h 1828799"/>
              <a:gd name="connsiteX1935" fmla="*/ 176548 w 1886976"/>
              <a:gd name="connsiteY1935" fmla="*/ 1328342 h 1828799"/>
              <a:gd name="connsiteX1936" fmla="*/ 175110 w 1886976"/>
              <a:gd name="connsiteY1936" fmla="*/ 1324070 h 1828799"/>
              <a:gd name="connsiteX1937" fmla="*/ 177985 w 1886976"/>
              <a:gd name="connsiteY1937" fmla="*/ 1324070 h 1828799"/>
              <a:gd name="connsiteX1938" fmla="*/ 170798 w 1886976"/>
              <a:gd name="connsiteY1938" fmla="*/ 1309830 h 1828799"/>
              <a:gd name="connsiteX1939" fmla="*/ 172235 w 1886976"/>
              <a:gd name="connsiteY1939" fmla="*/ 1309830 h 1828799"/>
              <a:gd name="connsiteX1940" fmla="*/ 169361 w 1886976"/>
              <a:gd name="connsiteY1940" fmla="*/ 1305558 h 1828799"/>
              <a:gd name="connsiteX1941" fmla="*/ 157862 w 1886976"/>
              <a:gd name="connsiteY1941" fmla="*/ 1285622 h 1828799"/>
              <a:gd name="connsiteX1942" fmla="*/ 154988 w 1886976"/>
              <a:gd name="connsiteY1942" fmla="*/ 1285622 h 1828799"/>
              <a:gd name="connsiteX1943" fmla="*/ 154988 w 1886976"/>
              <a:gd name="connsiteY1943" fmla="*/ 1282774 h 1828799"/>
              <a:gd name="connsiteX1944" fmla="*/ 147801 w 1886976"/>
              <a:gd name="connsiteY1944" fmla="*/ 1277078 h 1828799"/>
              <a:gd name="connsiteX1945" fmla="*/ 144926 w 1886976"/>
              <a:gd name="connsiteY1945" fmla="*/ 1259990 h 1828799"/>
              <a:gd name="connsiteX1946" fmla="*/ 137740 w 1886976"/>
              <a:gd name="connsiteY1946" fmla="*/ 1244326 h 1828799"/>
              <a:gd name="connsiteX1947" fmla="*/ 134865 w 1886976"/>
              <a:gd name="connsiteY1947" fmla="*/ 1244326 h 1828799"/>
              <a:gd name="connsiteX1948" fmla="*/ 133428 w 1886976"/>
              <a:gd name="connsiteY1948" fmla="*/ 1242902 h 1828799"/>
              <a:gd name="connsiteX1949" fmla="*/ 127678 w 1886976"/>
              <a:gd name="connsiteY1949" fmla="*/ 1231510 h 1828799"/>
              <a:gd name="connsiteX1950" fmla="*/ 123367 w 1886976"/>
              <a:gd name="connsiteY1950" fmla="*/ 1221541 h 1828799"/>
              <a:gd name="connsiteX1951" fmla="*/ 121929 w 1886976"/>
              <a:gd name="connsiteY1951" fmla="*/ 1218694 h 1828799"/>
              <a:gd name="connsiteX1952" fmla="*/ 124804 w 1886976"/>
              <a:gd name="connsiteY1952" fmla="*/ 1218694 h 1828799"/>
              <a:gd name="connsiteX1953" fmla="*/ 130553 w 1886976"/>
              <a:gd name="connsiteY1953" fmla="*/ 1231510 h 1828799"/>
              <a:gd name="connsiteX1954" fmla="*/ 134865 w 1886976"/>
              <a:gd name="connsiteY1954" fmla="*/ 1240054 h 1828799"/>
              <a:gd name="connsiteX1955" fmla="*/ 133428 w 1886976"/>
              <a:gd name="connsiteY1955" fmla="*/ 1235782 h 1828799"/>
              <a:gd name="connsiteX1956" fmla="*/ 110431 w 1886976"/>
              <a:gd name="connsiteY1956" fmla="*/ 1174549 h 1828799"/>
              <a:gd name="connsiteX1957" fmla="*/ 111868 w 1886976"/>
              <a:gd name="connsiteY1957" fmla="*/ 1170277 h 1828799"/>
              <a:gd name="connsiteX1958" fmla="*/ 116180 w 1886976"/>
              <a:gd name="connsiteY1958" fmla="*/ 1173125 h 1828799"/>
              <a:gd name="connsiteX1959" fmla="*/ 130553 w 1886976"/>
              <a:gd name="connsiteY1959" fmla="*/ 1217270 h 1828799"/>
              <a:gd name="connsiteX1960" fmla="*/ 131990 w 1886976"/>
              <a:gd name="connsiteY1960" fmla="*/ 1212998 h 1828799"/>
              <a:gd name="connsiteX1961" fmla="*/ 133428 w 1886976"/>
              <a:gd name="connsiteY1961" fmla="*/ 1212998 h 1828799"/>
              <a:gd name="connsiteX1962" fmla="*/ 129116 w 1886976"/>
              <a:gd name="connsiteY1962" fmla="*/ 1207302 h 1828799"/>
              <a:gd name="connsiteX1963" fmla="*/ 129116 w 1886976"/>
              <a:gd name="connsiteY1963" fmla="*/ 1203030 h 1828799"/>
              <a:gd name="connsiteX1964" fmla="*/ 131990 w 1886976"/>
              <a:gd name="connsiteY1964" fmla="*/ 1203030 h 1828799"/>
              <a:gd name="connsiteX1965" fmla="*/ 131990 w 1886976"/>
              <a:gd name="connsiteY1965" fmla="*/ 1193061 h 1828799"/>
              <a:gd name="connsiteX1966" fmla="*/ 133428 w 1886976"/>
              <a:gd name="connsiteY1966" fmla="*/ 1193061 h 1828799"/>
              <a:gd name="connsiteX1967" fmla="*/ 130553 w 1886976"/>
              <a:gd name="connsiteY1967" fmla="*/ 1187366 h 1828799"/>
              <a:gd name="connsiteX1968" fmla="*/ 127678 w 1886976"/>
              <a:gd name="connsiteY1968" fmla="*/ 1185942 h 1828799"/>
              <a:gd name="connsiteX1969" fmla="*/ 127678 w 1886976"/>
              <a:gd name="connsiteY1969" fmla="*/ 1187366 h 1828799"/>
              <a:gd name="connsiteX1970" fmla="*/ 126241 w 1886976"/>
              <a:gd name="connsiteY1970" fmla="*/ 1190214 h 1828799"/>
              <a:gd name="connsiteX1971" fmla="*/ 123367 w 1886976"/>
              <a:gd name="connsiteY1971" fmla="*/ 1187366 h 1828799"/>
              <a:gd name="connsiteX1972" fmla="*/ 123367 w 1886976"/>
              <a:gd name="connsiteY1972" fmla="*/ 1184518 h 1828799"/>
              <a:gd name="connsiteX1973" fmla="*/ 121929 w 1886976"/>
              <a:gd name="connsiteY1973" fmla="*/ 1184518 h 1828799"/>
              <a:gd name="connsiteX1974" fmla="*/ 120492 w 1886976"/>
              <a:gd name="connsiteY1974" fmla="*/ 1178821 h 1828799"/>
              <a:gd name="connsiteX1975" fmla="*/ 121929 w 1886976"/>
              <a:gd name="connsiteY1975" fmla="*/ 1178821 h 1828799"/>
              <a:gd name="connsiteX1976" fmla="*/ 119055 w 1886976"/>
              <a:gd name="connsiteY1976" fmla="*/ 1171701 h 1828799"/>
              <a:gd name="connsiteX1977" fmla="*/ 119055 w 1886976"/>
              <a:gd name="connsiteY1977" fmla="*/ 1170277 h 1828799"/>
              <a:gd name="connsiteX1978" fmla="*/ 120492 w 1886976"/>
              <a:gd name="connsiteY1978" fmla="*/ 1171701 h 1828799"/>
              <a:gd name="connsiteX1979" fmla="*/ 123367 w 1886976"/>
              <a:gd name="connsiteY1979" fmla="*/ 1177397 h 1828799"/>
              <a:gd name="connsiteX1980" fmla="*/ 123367 w 1886976"/>
              <a:gd name="connsiteY1980" fmla="*/ 1175973 h 1828799"/>
              <a:gd name="connsiteX1981" fmla="*/ 129116 w 1886976"/>
              <a:gd name="connsiteY1981" fmla="*/ 1181670 h 1828799"/>
              <a:gd name="connsiteX1982" fmla="*/ 110431 w 1886976"/>
              <a:gd name="connsiteY1982" fmla="*/ 1126133 h 1828799"/>
              <a:gd name="connsiteX1983" fmla="*/ 108993 w 1886976"/>
              <a:gd name="connsiteY1983" fmla="*/ 1126133 h 1828799"/>
              <a:gd name="connsiteX1984" fmla="*/ 106119 w 1886976"/>
              <a:gd name="connsiteY1984" fmla="*/ 1127557 h 1828799"/>
              <a:gd name="connsiteX1985" fmla="*/ 107556 w 1886976"/>
              <a:gd name="connsiteY1985" fmla="*/ 1136102 h 1828799"/>
              <a:gd name="connsiteX1986" fmla="*/ 107556 w 1886976"/>
              <a:gd name="connsiteY1986" fmla="*/ 1141797 h 1828799"/>
              <a:gd name="connsiteX1987" fmla="*/ 108993 w 1886976"/>
              <a:gd name="connsiteY1987" fmla="*/ 1143221 h 1828799"/>
              <a:gd name="connsiteX1988" fmla="*/ 108993 w 1886976"/>
              <a:gd name="connsiteY1988" fmla="*/ 1144645 h 1828799"/>
              <a:gd name="connsiteX1989" fmla="*/ 110431 w 1886976"/>
              <a:gd name="connsiteY1989" fmla="*/ 1147493 h 1828799"/>
              <a:gd name="connsiteX1990" fmla="*/ 111868 w 1886976"/>
              <a:gd name="connsiteY1990" fmla="*/ 1148917 h 1828799"/>
              <a:gd name="connsiteX1991" fmla="*/ 110431 w 1886976"/>
              <a:gd name="connsiteY1991" fmla="*/ 1150341 h 1828799"/>
              <a:gd name="connsiteX1992" fmla="*/ 107556 w 1886976"/>
              <a:gd name="connsiteY1992" fmla="*/ 1146069 h 1828799"/>
              <a:gd name="connsiteX1993" fmla="*/ 106119 w 1886976"/>
              <a:gd name="connsiteY1993" fmla="*/ 1146069 h 1828799"/>
              <a:gd name="connsiteX1994" fmla="*/ 103244 w 1886976"/>
              <a:gd name="connsiteY1994" fmla="*/ 1144645 h 1828799"/>
              <a:gd name="connsiteX1995" fmla="*/ 101807 w 1886976"/>
              <a:gd name="connsiteY1995" fmla="*/ 1143221 h 1828799"/>
              <a:gd name="connsiteX1996" fmla="*/ 100369 w 1886976"/>
              <a:gd name="connsiteY1996" fmla="*/ 1138949 h 1828799"/>
              <a:gd name="connsiteX1997" fmla="*/ 101807 w 1886976"/>
              <a:gd name="connsiteY1997" fmla="*/ 1137525 h 1828799"/>
              <a:gd name="connsiteX1998" fmla="*/ 98932 w 1886976"/>
              <a:gd name="connsiteY1998" fmla="*/ 1127557 h 1828799"/>
              <a:gd name="connsiteX1999" fmla="*/ 94620 w 1886976"/>
              <a:gd name="connsiteY1999" fmla="*/ 1109045 h 1828799"/>
              <a:gd name="connsiteX2000" fmla="*/ 97495 w 1886976"/>
              <a:gd name="connsiteY2000" fmla="*/ 1107621 h 1828799"/>
              <a:gd name="connsiteX2001" fmla="*/ 97495 w 1886976"/>
              <a:gd name="connsiteY2001" fmla="*/ 1109045 h 1828799"/>
              <a:gd name="connsiteX2002" fmla="*/ 97495 w 1886976"/>
              <a:gd name="connsiteY2002" fmla="*/ 1110469 h 1828799"/>
              <a:gd name="connsiteX2003" fmla="*/ 100369 w 1886976"/>
              <a:gd name="connsiteY2003" fmla="*/ 1126133 h 1828799"/>
              <a:gd name="connsiteX2004" fmla="*/ 104681 w 1886976"/>
              <a:gd name="connsiteY2004" fmla="*/ 1138949 h 1828799"/>
              <a:gd name="connsiteX2005" fmla="*/ 106119 w 1886976"/>
              <a:gd name="connsiteY2005" fmla="*/ 1140373 h 1828799"/>
              <a:gd name="connsiteX2006" fmla="*/ 104681 w 1886976"/>
              <a:gd name="connsiteY2006" fmla="*/ 1136102 h 1828799"/>
              <a:gd name="connsiteX2007" fmla="*/ 104681 w 1886976"/>
              <a:gd name="connsiteY2007" fmla="*/ 1124709 h 1828799"/>
              <a:gd name="connsiteX2008" fmla="*/ 108993 w 1886976"/>
              <a:gd name="connsiteY2008" fmla="*/ 1123285 h 1828799"/>
              <a:gd name="connsiteX2009" fmla="*/ 107556 w 1886976"/>
              <a:gd name="connsiteY2009" fmla="*/ 1117589 h 1828799"/>
              <a:gd name="connsiteX2010" fmla="*/ 104681 w 1886976"/>
              <a:gd name="connsiteY2010" fmla="*/ 1103349 h 1828799"/>
              <a:gd name="connsiteX2011" fmla="*/ 104681 w 1886976"/>
              <a:gd name="connsiteY2011" fmla="*/ 1101925 h 1828799"/>
              <a:gd name="connsiteX2012" fmla="*/ 97495 w 1886976"/>
              <a:gd name="connsiteY2012" fmla="*/ 1101925 h 1828799"/>
              <a:gd name="connsiteX2013" fmla="*/ 101807 w 1886976"/>
              <a:gd name="connsiteY2013" fmla="*/ 1087685 h 1828799"/>
              <a:gd name="connsiteX2014" fmla="*/ 97495 w 1886976"/>
              <a:gd name="connsiteY2014" fmla="*/ 1076293 h 1828799"/>
              <a:gd name="connsiteX2015" fmla="*/ 91745 w 1886976"/>
              <a:gd name="connsiteY2015" fmla="*/ 1049237 h 1828799"/>
              <a:gd name="connsiteX2016" fmla="*/ 88871 w 1886976"/>
              <a:gd name="connsiteY2016" fmla="*/ 1007941 h 1828799"/>
              <a:gd name="connsiteX2017" fmla="*/ 87434 w 1886976"/>
              <a:gd name="connsiteY2017" fmla="*/ 985157 h 1828799"/>
              <a:gd name="connsiteX2018" fmla="*/ 85637 w 1886976"/>
              <a:gd name="connsiteY2018" fmla="*/ 963263 h 1828799"/>
              <a:gd name="connsiteX2019" fmla="*/ 85963 w 1886976"/>
              <a:gd name="connsiteY2019" fmla="*/ 944389 h 1828799"/>
              <a:gd name="connsiteX2020" fmla="*/ 87984 w 1886976"/>
              <a:gd name="connsiteY2020" fmla="*/ 941771 h 1828799"/>
              <a:gd name="connsiteX2021" fmla="*/ 87855 w 1886976"/>
              <a:gd name="connsiteY2021" fmla="*/ 941516 h 1828799"/>
              <a:gd name="connsiteX2022" fmla="*/ 88871 w 1886976"/>
              <a:gd name="connsiteY2022" fmla="*/ 941013 h 1828799"/>
              <a:gd name="connsiteX2023" fmla="*/ 90308 w 1886976"/>
              <a:gd name="connsiteY2023" fmla="*/ 943861 h 1828799"/>
              <a:gd name="connsiteX2024" fmla="*/ 90308 w 1886976"/>
              <a:gd name="connsiteY2024" fmla="*/ 983733 h 1828799"/>
              <a:gd name="connsiteX2025" fmla="*/ 93183 w 1886976"/>
              <a:gd name="connsiteY2025" fmla="*/ 1007941 h 1828799"/>
              <a:gd name="connsiteX2026" fmla="*/ 98932 w 1886976"/>
              <a:gd name="connsiteY2026" fmla="*/ 1026453 h 1828799"/>
              <a:gd name="connsiteX2027" fmla="*/ 101807 w 1886976"/>
              <a:gd name="connsiteY2027" fmla="*/ 1032149 h 1828799"/>
              <a:gd name="connsiteX2028" fmla="*/ 101807 w 1886976"/>
              <a:gd name="connsiteY2028" fmla="*/ 1017909 h 1828799"/>
              <a:gd name="connsiteX2029" fmla="*/ 103244 w 1886976"/>
              <a:gd name="connsiteY2029" fmla="*/ 1007941 h 1828799"/>
              <a:gd name="connsiteX2030" fmla="*/ 98932 w 1886976"/>
              <a:gd name="connsiteY2030" fmla="*/ 1007941 h 1828799"/>
              <a:gd name="connsiteX2031" fmla="*/ 97495 w 1886976"/>
              <a:gd name="connsiteY2031" fmla="*/ 1005093 h 1828799"/>
              <a:gd name="connsiteX2032" fmla="*/ 100369 w 1886976"/>
              <a:gd name="connsiteY2032" fmla="*/ 1003669 h 1828799"/>
              <a:gd name="connsiteX2033" fmla="*/ 103244 w 1886976"/>
              <a:gd name="connsiteY2033" fmla="*/ 1003669 h 1828799"/>
              <a:gd name="connsiteX2034" fmla="*/ 100369 w 1886976"/>
              <a:gd name="connsiteY2034" fmla="*/ 963797 h 1828799"/>
              <a:gd name="connsiteX2035" fmla="*/ 97495 w 1886976"/>
              <a:gd name="connsiteY2035" fmla="*/ 935317 h 1828799"/>
              <a:gd name="connsiteX2036" fmla="*/ 96057 w 1886976"/>
              <a:gd name="connsiteY2036" fmla="*/ 935317 h 1828799"/>
              <a:gd name="connsiteX2037" fmla="*/ 96057 w 1886976"/>
              <a:gd name="connsiteY2037" fmla="*/ 942437 h 1828799"/>
              <a:gd name="connsiteX2038" fmla="*/ 96057 w 1886976"/>
              <a:gd name="connsiteY2038" fmla="*/ 943861 h 1828799"/>
              <a:gd name="connsiteX2039" fmla="*/ 96057 w 1886976"/>
              <a:gd name="connsiteY2039" fmla="*/ 946709 h 1828799"/>
              <a:gd name="connsiteX2040" fmla="*/ 91745 w 1886976"/>
              <a:gd name="connsiteY2040" fmla="*/ 945285 h 1828799"/>
              <a:gd name="connsiteX2041" fmla="*/ 91745 w 1886976"/>
              <a:gd name="connsiteY2041" fmla="*/ 933893 h 1828799"/>
              <a:gd name="connsiteX2042" fmla="*/ 90308 w 1886976"/>
              <a:gd name="connsiteY2042" fmla="*/ 925349 h 1828799"/>
              <a:gd name="connsiteX2043" fmla="*/ 90308 w 1886976"/>
              <a:gd name="connsiteY2043" fmla="*/ 926773 h 1828799"/>
              <a:gd name="connsiteX2044" fmla="*/ 87434 w 1886976"/>
              <a:gd name="connsiteY2044" fmla="*/ 929621 h 1828799"/>
              <a:gd name="connsiteX2045" fmla="*/ 85996 w 1886976"/>
              <a:gd name="connsiteY2045" fmla="*/ 926773 h 1828799"/>
              <a:gd name="connsiteX2046" fmla="*/ 85996 w 1886976"/>
              <a:gd name="connsiteY2046" fmla="*/ 919653 h 1828799"/>
              <a:gd name="connsiteX2047" fmla="*/ 84559 w 1886976"/>
              <a:gd name="connsiteY2047" fmla="*/ 912533 h 1828799"/>
              <a:gd name="connsiteX2048" fmla="*/ 84559 w 1886976"/>
              <a:gd name="connsiteY2048" fmla="*/ 911109 h 1828799"/>
              <a:gd name="connsiteX2049" fmla="*/ 82762 w 1886976"/>
              <a:gd name="connsiteY2049" fmla="*/ 907371 h 1828799"/>
              <a:gd name="connsiteX2050" fmla="*/ 82826 w 1886976"/>
              <a:gd name="connsiteY2050" fmla="*/ 906520 h 1828799"/>
              <a:gd name="connsiteX2051" fmla="*/ 84963 w 1886976"/>
              <a:gd name="connsiteY2051" fmla="*/ 907124 h 1828799"/>
              <a:gd name="connsiteX2052" fmla="*/ 85996 w 1886976"/>
              <a:gd name="connsiteY2052" fmla="*/ 909685 h 1828799"/>
              <a:gd name="connsiteX2053" fmla="*/ 85996 w 1886976"/>
              <a:gd name="connsiteY2053" fmla="*/ 911109 h 1828799"/>
              <a:gd name="connsiteX2054" fmla="*/ 87434 w 1886976"/>
              <a:gd name="connsiteY2054" fmla="*/ 911109 h 1828799"/>
              <a:gd name="connsiteX2055" fmla="*/ 88871 w 1886976"/>
              <a:gd name="connsiteY2055" fmla="*/ 912533 h 1828799"/>
              <a:gd name="connsiteX2056" fmla="*/ 91483 w 1886976"/>
              <a:gd name="connsiteY2056" fmla="*/ 911238 h 1828799"/>
              <a:gd name="connsiteX2057" fmla="*/ 97495 w 1886976"/>
              <a:gd name="connsiteY2057" fmla="*/ 915702 h 1828799"/>
              <a:gd name="connsiteX2058" fmla="*/ 97495 w 1886976"/>
              <a:gd name="connsiteY2058" fmla="*/ 918229 h 1828799"/>
              <a:gd name="connsiteX2059" fmla="*/ 98422 w 1886976"/>
              <a:gd name="connsiteY2059" fmla="*/ 916391 h 1828799"/>
              <a:gd name="connsiteX2060" fmla="*/ 109575 w 1886976"/>
              <a:gd name="connsiteY2060" fmla="*/ 924672 h 1828799"/>
              <a:gd name="connsiteX2061" fmla="*/ 112454 w 1886976"/>
              <a:gd name="connsiteY2061" fmla="*/ 918971 h 1828799"/>
              <a:gd name="connsiteX2062" fmla="*/ 106876 w 1886976"/>
              <a:gd name="connsiteY2062" fmla="*/ 909353 h 1828799"/>
              <a:gd name="connsiteX2063" fmla="*/ 99924 w 1886976"/>
              <a:gd name="connsiteY2063" fmla="*/ 903454 h 1828799"/>
              <a:gd name="connsiteX2064" fmla="*/ 99291 w 1886976"/>
              <a:gd name="connsiteY2064" fmla="*/ 898649 h 1828799"/>
              <a:gd name="connsiteX2065" fmla="*/ 99848 w 1886976"/>
              <a:gd name="connsiteY2065" fmla="*/ 893322 h 1828799"/>
              <a:gd name="connsiteX2066" fmla="*/ 100939 w 1886976"/>
              <a:gd name="connsiteY2066" fmla="*/ 893322 h 1828799"/>
              <a:gd name="connsiteX2067" fmla="*/ 106696 w 1886976"/>
              <a:gd name="connsiteY2067" fmla="*/ 893322 h 1828799"/>
              <a:gd name="connsiteX2068" fmla="*/ 109575 w 1886976"/>
              <a:gd name="connsiteY2068" fmla="*/ 891897 h 1828799"/>
              <a:gd name="connsiteX2069" fmla="*/ 103818 w 1886976"/>
              <a:gd name="connsiteY2069" fmla="*/ 883347 h 1828799"/>
              <a:gd name="connsiteX2070" fmla="*/ 96621 w 1886976"/>
              <a:gd name="connsiteY2070" fmla="*/ 874797 h 1828799"/>
              <a:gd name="connsiteX2071" fmla="*/ 102378 w 1886976"/>
              <a:gd name="connsiteY2071" fmla="*/ 871947 h 1828799"/>
              <a:gd name="connsiteX2072" fmla="*/ 106696 w 1886976"/>
              <a:gd name="connsiteY2072" fmla="*/ 870522 h 1828799"/>
              <a:gd name="connsiteX2073" fmla="*/ 113893 w 1886976"/>
              <a:gd name="connsiteY2073" fmla="*/ 871947 h 1828799"/>
              <a:gd name="connsiteX2074" fmla="*/ 116772 w 1886976"/>
              <a:gd name="connsiteY2074" fmla="*/ 873372 h 1828799"/>
              <a:gd name="connsiteX2075" fmla="*/ 126847 w 1886976"/>
              <a:gd name="connsiteY2075" fmla="*/ 869097 h 1828799"/>
              <a:gd name="connsiteX2076" fmla="*/ 131165 w 1886976"/>
              <a:gd name="connsiteY2076" fmla="*/ 861972 h 1828799"/>
              <a:gd name="connsiteX2077" fmla="*/ 177225 w 1886976"/>
              <a:gd name="connsiteY2077" fmla="*/ 853422 h 1828799"/>
              <a:gd name="connsiteX2078" fmla="*/ 184422 w 1886976"/>
              <a:gd name="connsiteY2078" fmla="*/ 851997 h 1828799"/>
              <a:gd name="connsiteX2079" fmla="*/ 185861 w 1886976"/>
              <a:gd name="connsiteY2079" fmla="*/ 850572 h 1828799"/>
              <a:gd name="connsiteX2080" fmla="*/ 184422 w 1886976"/>
              <a:gd name="connsiteY2080" fmla="*/ 849147 h 1828799"/>
              <a:gd name="connsiteX2081" fmla="*/ 174347 w 1886976"/>
              <a:gd name="connsiteY2081" fmla="*/ 850572 h 1828799"/>
              <a:gd name="connsiteX2082" fmla="*/ 141241 w 1886976"/>
              <a:gd name="connsiteY2082" fmla="*/ 842023 h 1828799"/>
              <a:gd name="connsiteX2083" fmla="*/ 129726 w 1886976"/>
              <a:gd name="connsiteY2083" fmla="*/ 839173 h 1828799"/>
              <a:gd name="connsiteX2084" fmla="*/ 113893 w 1886976"/>
              <a:gd name="connsiteY2084" fmla="*/ 834898 h 1828799"/>
              <a:gd name="connsiteX2085" fmla="*/ 108136 w 1886976"/>
              <a:gd name="connsiteY2085" fmla="*/ 829198 h 1828799"/>
              <a:gd name="connsiteX2086" fmla="*/ 115332 w 1886976"/>
              <a:gd name="connsiteY2086" fmla="*/ 823498 h 1828799"/>
              <a:gd name="connsiteX2087" fmla="*/ 115332 w 1886976"/>
              <a:gd name="connsiteY2087" fmla="*/ 814948 h 1828799"/>
              <a:gd name="connsiteX2088" fmla="*/ 109575 w 1886976"/>
              <a:gd name="connsiteY2088" fmla="*/ 812098 h 1828799"/>
              <a:gd name="connsiteX2089" fmla="*/ 105257 w 1886976"/>
              <a:gd name="connsiteY2089" fmla="*/ 800698 h 1828799"/>
              <a:gd name="connsiteX2090" fmla="*/ 105257 w 1886976"/>
              <a:gd name="connsiteY2090" fmla="*/ 799273 h 1828799"/>
              <a:gd name="connsiteX2091" fmla="*/ 106696 w 1886976"/>
              <a:gd name="connsiteY2091" fmla="*/ 794998 h 1828799"/>
              <a:gd name="connsiteX2092" fmla="*/ 126847 w 1886976"/>
              <a:gd name="connsiteY2092" fmla="*/ 765074 h 1828799"/>
              <a:gd name="connsiteX2093" fmla="*/ 123969 w 1886976"/>
              <a:gd name="connsiteY2093" fmla="*/ 757949 h 1828799"/>
              <a:gd name="connsiteX2094" fmla="*/ 116772 w 1886976"/>
              <a:gd name="connsiteY2094" fmla="*/ 755099 h 1828799"/>
              <a:gd name="connsiteX2095" fmla="*/ 111014 w 1886976"/>
              <a:gd name="connsiteY2095" fmla="*/ 755099 h 1828799"/>
              <a:gd name="connsiteX2096" fmla="*/ 108136 w 1886976"/>
              <a:gd name="connsiteY2096" fmla="*/ 755099 h 1828799"/>
              <a:gd name="connsiteX2097" fmla="*/ 105257 w 1886976"/>
              <a:gd name="connsiteY2097" fmla="*/ 753674 h 1828799"/>
              <a:gd name="connsiteX2098" fmla="*/ 103818 w 1886976"/>
              <a:gd name="connsiteY2098" fmla="*/ 752249 h 1828799"/>
              <a:gd name="connsiteX2099" fmla="*/ 99499 w 1886976"/>
              <a:gd name="connsiteY2099" fmla="*/ 746549 h 1828799"/>
              <a:gd name="connsiteX2100" fmla="*/ 95181 w 1886976"/>
              <a:gd name="connsiteY2100" fmla="*/ 737999 h 1828799"/>
              <a:gd name="connsiteX2101" fmla="*/ 95181 w 1886976"/>
              <a:gd name="connsiteY2101" fmla="*/ 715200 h 1828799"/>
              <a:gd name="connsiteX2102" fmla="*/ 77909 w 1886976"/>
              <a:gd name="connsiteY2102" fmla="*/ 700950 h 1828799"/>
              <a:gd name="connsiteX2103" fmla="*/ 76470 w 1886976"/>
              <a:gd name="connsiteY2103" fmla="*/ 699525 h 1828799"/>
              <a:gd name="connsiteX2104" fmla="*/ 76470 w 1886976"/>
              <a:gd name="connsiteY2104" fmla="*/ 686700 h 1828799"/>
              <a:gd name="connsiteX2105" fmla="*/ 85106 w 1886976"/>
              <a:gd name="connsiteY2105" fmla="*/ 676726 h 1828799"/>
              <a:gd name="connsiteX2106" fmla="*/ 80788 w 1886976"/>
              <a:gd name="connsiteY2106" fmla="*/ 671026 h 1828799"/>
              <a:gd name="connsiteX2107" fmla="*/ 75030 w 1886976"/>
              <a:gd name="connsiteY2107" fmla="*/ 671026 h 1828799"/>
              <a:gd name="connsiteX2108" fmla="*/ 70712 w 1886976"/>
              <a:gd name="connsiteY2108" fmla="*/ 665326 h 1828799"/>
              <a:gd name="connsiteX2109" fmla="*/ 67833 w 1886976"/>
              <a:gd name="connsiteY2109" fmla="*/ 639676 h 1828799"/>
              <a:gd name="connsiteX2110" fmla="*/ 69273 w 1886976"/>
              <a:gd name="connsiteY2110" fmla="*/ 633976 h 1828799"/>
              <a:gd name="connsiteX2111" fmla="*/ 69273 w 1886976"/>
              <a:gd name="connsiteY2111" fmla="*/ 615452 h 1828799"/>
              <a:gd name="connsiteX2112" fmla="*/ 69273 w 1886976"/>
              <a:gd name="connsiteY2112" fmla="*/ 610057 h 1828799"/>
              <a:gd name="connsiteX2113" fmla="*/ 70040 w 1886976"/>
              <a:gd name="connsiteY2113" fmla="*/ 608157 h 1828799"/>
              <a:gd name="connsiteX2114" fmla="*/ 76470 w 1886976"/>
              <a:gd name="connsiteY2114" fmla="*/ 594789 h 1828799"/>
              <a:gd name="connsiteX2115" fmla="*/ 83667 w 1886976"/>
              <a:gd name="connsiteY2115" fmla="*/ 579827 h 1828799"/>
              <a:gd name="connsiteX2116" fmla="*/ 86545 w 1886976"/>
              <a:gd name="connsiteY2116" fmla="*/ 572702 h 1828799"/>
              <a:gd name="connsiteX2117" fmla="*/ 86294 w 1886976"/>
              <a:gd name="connsiteY2117" fmla="*/ 571458 h 1828799"/>
              <a:gd name="connsiteX2118" fmla="*/ 88871 w 1886976"/>
              <a:gd name="connsiteY2118" fmla="*/ 565075 h 1828799"/>
              <a:gd name="connsiteX2119" fmla="*/ 94620 w 1886976"/>
              <a:gd name="connsiteY2119" fmla="*/ 553683 h 1828799"/>
              <a:gd name="connsiteX2120" fmla="*/ 95878 w 1886976"/>
              <a:gd name="connsiteY2120" fmla="*/ 541579 h 1828799"/>
              <a:gd name="connsiteX2121" fmla="*/ 96238 w 1886976"/>
              <a:gd name="connsiteY2121" fmla="*/ 541084 h 1828799"/>
              <a:gd name="connsiteX2122" fmla="*/ 99093 w 1886976"/>
              <a:gd name="connsiteY2122" fmla="*/ 541443 h 1828799"/>
              <a:gd name="connsiteX2123" fmla="*/ 105535 w 1886976"/>
              <a:gd name="connsiteY2123" fmla="*/ 539622 h 1828799"/>
              <a:gd name="connsiteX2124" fmla="*/ 107804 w 1886976"/>
              <a:gd name="connsiteY2124" fmla="*/ 537791 h 1828799"/>
              <a:gd name="connsiteX2125" fmla="*/ 106119 w 1886976"/>
              <a:gd name="connsiteY2125" fmla="*/ 542291 h 1828799"/>
              <a:gd name="connsiteX2126" fmla="*/ 96057 w 1886976"/>
              <a:gd name="connsiteY2126" fmla="*/ 556531 h 1828799"/>
              <a:gd name="connsiteX2127" fmla="*/ 90308 w 1886976"/>
              <a:gd name="connsiteY2127" fmla="*/ 566499 h 1828799"/>
              <a:gd name="connsiteX2128" fmla="*/ 87434 w 1886976"/>
              <a:gd name="connsiteY2128" fmla="*/ 573619 h 1828799"/>
              <a:gd name="connsiteX2129" fmla="*/ 87434 w 1886976"/>
              <a:gd name="connsiteY2129" fmla="*/ 575043 h 1828799"/>
              <a:gd name="connsiteX2130" fmla="*/ 93183 w 1886976"/>
              <a:gd name="connsiteY2130" fmla="*/ 563652 h 1828799"/>
              <a:gd name="connsiteX2131" fmla="*/ 98932 w 1886976"/>
              <a:gd name="connsiteY2131" fmla="*/ 572195 h 1828799"/>
              <a:gd name="connsiteX2132" fmla="*/ 110431 w 1886976"/>
              <a:gd name="connsiteY2132" fmla="*/ 562227 h 1828799"/>
              <a:gd name="connsiteX2133" fmla="*/ 104681 w 1886976"/>
              <a:gd name="connsiteY2133" fmla="*/ 562227 h 1828799"/>
              <a:gd name="connsiteX2134" fmla="*/ 113305 w 1886976"/>
              <a:gd name="connsiteY2134" fmla="*/ 543715 h 1828799"/>
              <a:gd name="connsiteX2135" fmla="*/ 130553 w 1886976"/>
              <a:gd name="connsiteY2135" fmla="*/ 506691 h 1828799"/>
              <a:gd name="connsiteX2136" fmla="*/ 135579 w 1886976"/>
              <a:gd name="connsiteY2136" fmla="*/ 498808 h 1828799"/>
              <a:gd name="connsiteX2137" fmla="*/ 138243 w 1886976"/>
              <a:gd name="connsiteY2137" fmla="*/ 498397 h 1828799"/>
              <a:gd name="connsiteX2138" fmla="*/ 148263 w 1886976"/>
              <a:gd name="connsiteY2138" fmla="*/ 485565 h 1828799"/>
              <a:gd name="connsiteX2139" fmla="*/ 147533 w 1886976"/>
              <a:gd name="connsiteY2139" fmla="*/ 483127 h 1828799"/>
              <a:gd name="connsiteX2140" fmla="*/ 152113 w 1886976"/>
              <a:gd name="connsiteY2140" fmla="*/ 478211 h 1828799"/>
              <a:gd name="connsiteX2141" fmla="*/ 153056 w 1886976"/>
              <a:gd name="connsiteY2141" fmla="*/ 479747 h 1828799"/>
              <a:gd name="connsiteX2142" fmla="*/ 154401 w 1886976"/>
              <a:gd name="connsiteY2142" fmla="*/ 480199 h 1828799"/>
              <a:gd name="connsiteX2143" fmla="*/ 154521 w 1886976"/>
              <a:gd name="connsiteY2143" fmla="*/ 481094 h 1828799"/>
              <a:gd name="connsiteX2144" fmla="*/ 159572 w 1886976"/>
              <a:gd name="connsiteY2144" fmla="*/ 484324 h 1828799"/>
              <a:gd name="connsiteX2145" fmla="*/ 162639 w 1886976"/>
              <a:gd name="connsiteY2145" fmla="*/ 485938 h 1828799"/>
              <a:gd name="connsiteX2146" fmla="*/ 166788 w 1886976"/>
              <a:gd name="connsiteY2146" fmla="*/ 484324 h 1828799"/>
              <a:gd name="connsiteX2147" fmla="*/ 175448 w 1886976"/>
              <a:gd name="connsiteY2147" fmla="*/ 471405 h 1828799"/>
              <a:gd name="connsiteX2148" fmla="*/ 175448 w 1886976"/>
              <a:gd name="connsiteY2148" fmla="*/ 467099 h 1828799"/>
              <a:gd name="connsiteX2149" fmla="*/ 172922 w 1886976"/>
              <a:gd name="connsiteY2149" fmla="*/ 457231 h 1828799"/>
              <a:gd name="connsiteX2150" fmla="*/ 168546 w 1886976"/>
              <a:gd name="connsiteY2150" fmla="*/ 455055 h 1828799"/>
              <a:gd name="connsiteX2151" fmla="*/ 171539 w 1886976"/>
              <a:gd name="connsiteY2151" fmla="*/ 453113 h 1828799"/>
              <a:gd name="connsiteX2152" fmla="*/ 177985 w 1886976"/>
              <a:gd name="connsiteY2152" fmla="*/ 451155 h 1828799"/>
              <a:gd name="connsiteX2153" fmla="*/ 179782 w 1886976"/>
              <a:gd name="connsiteY2153" fmla="*/ 441009 h 1828799"/>
              <a:gd name="connsiteX2154" fmla="*/ 181739 w 1886976"/>
              <a:gd name="connsiteY2154" fmla="*/ 435457 h 1828799"/>
              <a:gd name="connsiteX2155" fmla="*/ 182876 w 1886976"/>
              <a:gd name="connsiteY2155" fmla="*/ 435919 h 1828799"/>
              <a:gd name="connsiteX2156" fmla="*/ 187171 w 1886976"/>
              <a:gd name="connsiteY2156" fmla="*/ 437353 h 1828799"/>
              <a:gd name="connsiteX2157" fmla="*/ 190034 w 1886976"/>
              <a:gd name="connsiteY2157" fmla="*/ 437353 h 1828799"/>
              <a:gd name="connsiteX2158" fmla="*/ 214367 w 1886976"/>
              <a:gd name="connsiteY2158" fmla="*/ 412974 h 1828799"/>
              <a:gd name="connsiteX2159" fmla="*/ 214367 w 1886976"/>
              <a:gd name="connsiteY2159" fmla="*/ 404370 h 1828799"/>
              <a:gd name="connsiteX2160" fmla="*/ 214166 w 1886976"/>
              <a:gd name="connsiteY2160" fmla="*/ 398297 h 1828799"/>
              <a:gd name="connsiteX2161" fmla="*/ 213088 w 1886976"/>
              <a:gd name="connsiteY2161" fmla="*/ 395400 h 1828799"/>
              <a:gd name="connsiteX2162" fmla="*/ 216793 w 1886976"/>
              <a:gd name="connsiteY2162" fmla="*/ 389923 h 1828799"/>
              <a:gd name="connsiteX2163" fmla="*/ 251289 w 1886976"/>
              <a:gd name="connsiteY2163" fmla="*/ 357171 h 1828799"/>
              <a:gd name="connsiteX2164" fmla="*/ 252726 w 1886976"/>
              <a:gd name="connsiteY2164" fmla="*/ 360019 h 1828799"/>
              <a:gd name="connsiteX2165" fmla="*/ 261350 w 1886976"/>
              <a:gd name="connsiteY2165" fmla="*/ 352899 h 1828799"/>
              <a:gd name="connsiteX2166" fmla="*/ 258475 w 1886976"/>
              <a:gd name="connsiteY2166" fmla="*/ 352899 h 1828799"/>
              <a:gd name="connsiteX2167" fmla="*/ 259912 w 1886976"/>
              <a:gd name="connsiteY2167" fmla="*/ 350051 h 1828799"/>
              <a:gd name="connsiteX2168" fmla="*/ 269974 w 1886976"/>
              <a:gd name="connsiteY2168" fmla="*/ 335811 h 1828799"/>
              <a:gd name="connsiteX2169" fmla="*/ 272848 w 1886976"/>
              <a:gd name="connsiteY2169" fmla="*/ 332963 h 1828799"/>
              <a:gd name="connsiteX2170" fmla="*/ 274286 w 1886976"/>
              <a:gd name="connsiteY2170" fmla="*/ 337235 h 1828799"/>
              <a:gd name="connsiteX2171" fmla="*/ 269974 w 1886976"/>
              <a:gd name="connsiteY2171" fmla="*/ 342931 h 1828799"/>
              <a:gd name="connsiteX2172" fmla="*/ 272848 w 1886976"/>
              <a:gd name="connsiteY2172" fmla="*/ 340083 h 1828799"/>
              <a:gd name="connsiteX2173" fmla="*/ 284347 w 1886976"/>
              <a:gd name="connsiteY2173" fmla="*/ 332963 h 1828799"/>
              <a:gd name="connsiteX2174" fmla="*/ 285784 w 1886976"/>
              <a:gd name="connsiteY2174" fmla="*/ 331539 h 1828799"/>
              <a:gd name="connsiteX2175" fmla="*/ 290096 w 1886976"/>
              <a:gd name="connsiteY2175" fmla="*/ 328691 h 1828799"/>
              <a:gd name="connsiteX2176" fmla="*/ 288659 w 1886976"/>
              <a:gd name="connsiteY2176" fmla="*/ 328691 h 1828799"/>
              <a:gd name="connsiteX2177" fmla="*/ 288659 w 1886976"/>
              <a:gd name="connsiteY2177" fmla="*/ 320147 h 1828799"/>
              <a:gd name="connsiteX2178" fmla="*/ 307344 w 1886976"/>
              <a:gd name="connsiteY2178" fmla="*/ 303059 h 1828799"/>
              <a:gd name="connsiteX2179" fmla="*/ 326029 w 1886976"/>
              <a:gd name="connsiteY2179" fmla="*/ 283123 h 1828799"/>
              <a:gd name="connsiteX2180" fmla="*/ 324592 w 1886976"/>
              <a:gd name="connsiteY2180" fmla="*/ 280275 h 1828799"/>
              <a:gd name="connsiteX2181" fmla="*/ 349027 w 1886976"/>
              <a:gd name="connsiteY2181" fmla="*/ 264611 h 1828799"/>
              <a:gd name="connsiteX2182" fmla="*/ 370586 w 1886976"/>
              <a:gd name="connsiteY2182" fmla="*/ 254642 h 1828799"/>
              <a:gd name="connsiteX2183" fmla="*/ 392146 w 1886976"/>
              <a:gd name="connsiteY2183" fmla="*/ 236131 h 1828799"/>
              <a:gd name="connsiteX2184" fmla="*/ 393584 w 1886976"/>
              <a:gd name="connsiteY2184" fmla="*/ 236131 h 1828799"/>
              <a:gd name="connsiteX2185" fmla="*/ 393584 w 1886976"/>
              <a:gd name="connsiteY2185" fmla="*/ 234707 h 1828799"/>
              <a:gd name="connsiteX2186" fmla="*/ 422330 w 1886976"/>
              <a:gd name="connsiteY2186" fmla="*/ 213346 h 1828799"/>
              <a:gd name="connsiteX2187" fmla="*/ 423768 w 1886976"/>
              <a:gd name="connsiteY2187" fmla="*/ 213346 h 1828799"/>
              <a:gd name="connsiteX2188" fmla="*/ 423768 w 1886976"/>
              <a:gd name="connsiteY2188" fmla="*/ 214770 h 1828799"/>
              <a:gd name="connsiteX2189" fmla="*/ 419456 w 1886976"/>
              <a:gd name="connsiteY2189" fmla="*/ 217618 h 1828799"/>
              <a:gd name="connsiteX2190" fmla="*/ 448202 w 1886976"/>
              <a:gd name="connsiteY2190" fmla="*/ 209074 h 1828799"/>
              <a:gd name="connsiteX2191" fmla="*/ 449639 w 1886976"/>
              <a:gd name="connsiteY2191" fmla="*/ 207650 h 1828799"/>
              <a:gd name="connsiteX2192" fmla="*/ 465450 w 1886976"/>
              <a:gd name="connsiteY2192" fmla="*/ 197682 h 1828799"/>
              <a:gd name="connsiteX2193" fmla="*/ 472636 w 1886976"/>
              <a:gd name="connsiteY2193" fmla="*/ 189138 h 1828799"/>
              <a:gd name="connsiteX2194" fmla="*/ 475511 w 1886976"/>
              <a:gd name="connsiteY2194" fmla="*/ 179170 h 1828799"/>
              <a:gd name="connsiteX2195" fmla="*/ 472636 w 1886976"/>
              <a:gd name="connsiteY2195" fmla="*/ 173474 h 1828799"/>
              <a:gd name="connsiteX2196" fmla="*/ 474074 w 1886976"/>
              <a:gd name="connsiteY2196" fmla="*/ 172050 h 1828799"/>
              <a:gd name="connsiteX2197" fmla="*/ 475511 w 1886976"/>
              <a:gd name="connsiteY2197" fmla="*/ 173474 h 1828799"/>
              <a:gd name="connsiteX2198" fmla="*/ 478386 w 1886976"/>
              <a:gd name="connsiteY2198" fmla="*/ 177746 h 1828799"/>
              <a:gd name="connsiteX2199" fmla="*/ 478386 w 1886976"/>
              <a:gd name="connsiteY2199" fmla="*/ 176322 h 1828799"/>
              <a:gd name="connsiteX2200" fmla="*/ 484135 w 1886976"/>
              <a:gd name="connsiteY2200" fmla="*/ 173474 h 1828799"/>
              <a:gd name="connsiteX2201" fmla="*/ 479823 w 1886976"/>
              <a:gd name="connsiteY2201" fmla="*/ 177746 h 1828799"/>
              <a:gd name="connsiteX2202" fmla="*/ 502820 w 1886976"/>
              <a:gd name="connsiteY2202" fmla="*/ 167778 h 1828799"/>
              <a:gd name="connsiteX2203" fmla="*/ 499946 w 1886976"/>
              <a:gd name="connsiteY2203" fmla="*/ 156386 h 1828799"/>
              <a:gd name="connsiteX2204" fmla="*/ 510007 w 1886976"/>
              <a:gd name="connsiteY2204" fmla="*/ 156386 h 1828799"/>
              <a:gd name="connsiteX2205" fmla="*/ 522943 w 1886976"/>
              <a:gd name="connsiteY2205" fmla="*/ 159234 h 1828799"/>
              <a:gd name="connsiteX2206" fmla="*/ 518631 w 1886976"/>
              <a:gd name="connsiteY2206" fmla="*/ 163506 h 1828799"/>
              <a:gd name="connsiteX2207" fmla="*/ 528692 w 1886976"/>
              <a:gd name="connsiteY2207" fmla="*/ 160658 h 1828799"/>
              <a:gd name="connsiteX2208" fmla="*/ 535879 w 1886976"/>
              <a:gd name="connsiteY2208" fmla="*/ 156386 h 1828799"/>
              <a:gd name="connsiteX2209" fmla="*/ 538753 w 1886976"/>
              <a:gd name="connsiteY2209" fmla="*/ 157810 h 1828799"/>
              <a:gd name="connsiteX2210" fmla="*/ 537316 w 1886976"/>
              <a:gd name="connsiteY2210" fmla="*/ 160658 h 1828799"/>
              <a:gd name="connsiteX2211" fmla="*/ 548815 w 1886976"/>
              <a:gd name="connsiteY2211" fmla="*/ 162082 h 1828799"/>
              <a:gd name="connsiteX2212" fmla="*/ 550252 w 1886976"/>
              <a:gd name="connsiteY2212" fmla="*/ 157810 h 1828799"/>
              <a:gd name="connsiteX2213" fmla="*/ 566063 w 1886976"/>
              <a:gd name="connsiteY2213" fmla="*/ 146418 h 1828799"/>
              <a:gd name="connsiteX2214" fmla="*/ 583311 w 1886976"/>
              <a:gd name="connsiteY2214" fmla="*/ 140722 h 1828799"/>
              <a:gd name="connsiteX2215" fmla="*/ 586186 w 1886976"/>
              <a:gd name="connsiteY2215" fmla="*/ 146418 h 1828799"/>
              <a:gd name="connsiteX2216" fmla="*/ 617807 w 1886976"/>
              <a:gd name="connsiteY2216" fmla="*/ 144994 h 1828799"/>
              <a:gd name="connsiteX2217" fmla="*/ 629305 w 1886976"/>
              <a:gd name="connsiteY2217" fmla="*/ 140722 h 1828799"/>
              <a:gd name="connsiteX2218" fmla="*/ 639367 w 1886976"/>
              <a:gd name="connsiteY2218" fmla="*/ 137874 h 1828799"/>
              <a:gd name="connsiteX2219" fmla="*/ 637929 w 1886976"/>
              <a:gd name="connsiteY2219" fmla="*/ 123634 h 1828799"/>
              <a:gd name="connsiteX2220" fmla="*/ 647991 w 1886976"/>
              <a:gd name="connsiteY2220" fmla="*/ 120786 h 1828799"/>
              <a:gd name="connsiteX2221" fmla="*/ 646553 w 1886976"/>
              <a:gd name="connsiteY2221" fmla="*/ 115090 h 1828799"/>
              <a:gd name="connsiteX2222" fmla="*/ 646553 w 1886976"/>
              <a:gd name="connsiteY2222" fmla="*/ 116514 h 1828799"/>
              <a:gd name="connsiteX2223" fmla="*/ 627868 w 1886976"/>
              <a:gd name="connsiteY2223" fmla="*/ 117938 h 1828799"/>
              <a:gd name="connsiteX2224" fmla="*/ 643679 w 1886976"/>
              <a:gd name="connsiteY2224" fmla="*/ 109394 h 1828799"/>
              <a:gd name="connsiteX2225" fmla="*/ 659489 w 1886976"/>
              <a:gd name="connsiteY2225" fmla="*/ 100850 h 1828799"/>
              <a:gd name="connsiteX2226" fmla="*/ 676737 w 1886976"/>
              <a:gd name="connsiteY2226" fmla="*/ 100850 h 1828799"/>
              <a:gd name="connsiteX2227" fmla="*/ 689673 w 1886976"/>
              <a:gd name="connsiteY2227" fmla="*/ 92306 h 1828799"/>
              <a:gd name="connsiteX2228" fmla="*/ 693985 w 1886976"/>
              <a:gd name="connsiteY2228" fmla="*/ 92306 h 1828799"/>
              <a:gd name="connsiteX2229" fmla="*/ 691110 w 1886976"/>
              <a:gd name="connsiteY2229" fmla="*/ 96578 h 1828799"/>
              <a:gd name="connsiteX2230" fmla="*/ 689673 w 1886976"/>
              <a:gd name="connsiteY2230" fmla="*/ 96578 h 1828799"/>
              <a:gd name="connsiteX2231" fmla="*/ 682486 w 1886976"/>
              <a:gd name="connsiteY2231" fmla="*/ 100850 h 1828799"/>
              <a:gd name="connsiteX2232" fmla="*/ 681049 w 1886976"/>
              <a:gd name="connsiteY2232" fmla="*/ 102274 h 1828799"/>
              <a:gd name="connsiteX2233" fmla="*/ 691110 w 1886976"/>
              <a:gd name="connsiteY2233" fmla="*/ 105122 h 1828799"/>
              <a:gd name="connsiteX2234" fmla="*/ 699734 w 1886976"/>
              <a:gd name="connsiteY2234" fmla="*/ 102274 h 1828799"/>
              <a:gd name="connsiteX2235" fmla="*/ 719857 w 1886976"/>
              <a:gd name="connsiteY2235" fmla="*/ 99426 h 1828799"/>
              <a:gd name="connsiteX2236" fmla="*/ 721294 w 1886976"/>
              <a:gd name="connsiteY2236" fmla="*/ 102274 h 1828799"/>
              <a:gd name="connsiteX2237" fmla="*/ 721294 w 1886976"/>
              <a:gd name="connsiteY2237" fmla="*/ 103698 h 1828799"/>
              <a:gd name="connsiteX2238" fmla="*/ 722732 w 1886976"/>
              <a:gd name="connsiteY2238" fmla="*/ 103698 h 1828799"/>
              <a:gd name="connsiteX2239" fmla="*/ 738542 w 1886976"/>
              <a:gd name="connsiteY2239" fmla="*/ 99426 h 1828799"/>
              <a:gd name="connsiteX2240" fmla="*/ 732793 w 1886976"/>
              <a:gd name="connsiteY2240" fmla="*/ 99426 h 1828799"/>
              <a:gd name="connsiteX2241" fmla="*/ 745729 w 1886976"/>
              <a:gd name="connsiteY2241" fmla="*/ 96578 h 1828799"/>
              <a:gd name="connsiteX2242" fmla="*/ 744291 w 1886976"/>
              <a:gd name="connsiteY2242" fmla="*/ 98002 h 1828799"/>
              <a:gd name="connsiteX2243" fmla="*/ 750041 w 1886976"/>
              <a:gd name="connsiteY2243" fmla="*/ 96578 h 1828799"/>
              <a:gd name="connsiteX2244" fmla="*/ 777350 w 1886976"/>
              <a:gd name="connsiteY2244" fmla="*/ 88034 h 1828799"/>
              <a:gd name="connsiteX2245" fmla="*/ 814720 w 1886976"/>
              <a:gd name="connsiteY2245" fmla="*/ 83762 h 1828799"/>
              <a:gd name="connsiteX2246" fmla="*/ 816158 w 1886976"/>
              <a:gd name="connsiteY2246" fmla="*/ 83762 h 1828799"/>
              <a:gd name="connsiteX2247" fmla="*/ 819032 w 1886976"/>
              <a:gd name="connsiteY2247" fmla="*/ 80914 h 1828799"/>
              <a:gd name="connsiteX2248" fmla="*/ 827656 w 1886976"/>
              <a:gd name="connsiteY2248" fmla="*/ 82338 h 1828799"/>
              <a:gd name="connsiteX2249" fmla="*/ 843467 w 1886976"/>
              <a:gd name="connsiteY2249" fmla="*/ 82338 h 1828799"/>
              <a:gd name="connsiteX2250" fmla="*/ 857840 w 1886976"/>
              <a:gd name="connsiteY2250" fmla="*/ 79490 h 1828799"/>
              <a:gd name="connsiteX2251" fmla="*/ 877962 w 1886976"/>
              <a:gd name="connsiteY2251" fmla="*/ 79490 h 1828799"/>
              <a:gd name="connsiteX2252" fmla="*/ 892336 w 1886976"/>
              <a:gd name="connsiteY2252" fmla="*/ 75218 h 1828799"/>
              <a:gd name="connsiteX2253" fmla="*/ 873651 w 1886976"/>
              <a:gd name="connsiteY2253" fmla="*/ 73794 h 1828799"/>
              <a:gd name="connsiteX2254" fmla="*/ 860715 w 1886976"/>
              <a:gd name="connsiteY2254" fmla="*/ 65250 h 1828799"/>
              <a:gd name="connsiteX2255" fmla="*/ 860715 w 1886976"/>
              <a:gd name="connsiteY2255" fmla="*/ 63826 h 1828799"/>
              <a:gd name="connsiteX2256" fmla="*/ 859277 w 1886976"/>
              <a:gd name="connsiteY2256" fmla="*/ 65250 h 1828799"/>
              <a:gd name="connsiteX2257" fmla="*/ 853528 w 1886976"/>
              <a:gd name="connsiteY2257" fmla="*/ 63826 h 1828799"/>
              <a:gd name="connsiteX2258" fmla="*/ 847779 w 1886976"/>
              <a:gd name="connsiteY2258" fmla="*/ 65250 h 1828799"/>
              <a:gd name="connsiteX2259" fmla="*/ 846341 w 1886976"/>
              <a:gd name="connsiteY2259" fmla="*/ 63826 h 1828799"/>
              <a:gd name="connsiteX2260" fmla="*/ 847779 w 1886976"/>
              <a:gd name="connsiteY2260" fmla="*/ 62402 h 1828799"/>
              <a:gd name="connsiteX2261" fmla="*/ 854966 w 1886976"/>
              <a:gd name="connsiteY2261" fmla="*/ 62402 h 1828799"/>
              <a:gd name="connsiteX2262" fmla="*/ 860715 w 1886976"/>
              <a:gd name="connsiteY2262" fmla="*/ 60978 h 1828799"/>
              <a:gd name="connsiteX2263" fmla="*/ 890899 w 1886976"/>
              <a:gd name="connsiteY2263" fmla="*/ 52434 h 1828799"/>
              <a:gd name="connsiteX2264" fmla="*/ 871430 w 1886976"/>
              <a:gd name="connsiteY2264" fmla="*/ 51091 h 1828799"/>
              <a:gd name="connsiteX2265" fmla="*/ 872503 w 1886976"/>
              <a:gd name="connsiteY2265" fmla="*/ 52702 h 1828799"/>
              <a:gd name="connsiteX2266" fmla="*/ 868209 w 1886976"/>
              <a:gd name="connsiteY2266" fmla="*/ 52702 h 1828799"/>
              <a:gd name="connsiteX2267" fmla="*/ 871430 w 1886976"/>
              <a:gd name="connsiteY2267" fmla="*/ 51091 h 1828799"/>
              <a:gd name="connsiteX2268" fmla="*/ 1096611 w 1886976"/>
              <a:gd name="connsiteY2268" fmla="*/ 48407 h 1828799"/>
              <a:gd name="connsiteX2269" fmla="*/ 1106733 w 1886976"/>
              <a:gd name="connsiteY2269" fmla="*/ 51184 h 1828799"/>
              <a:gd name="connsiteX2270" fmla="*/ 1109624 w 1886976"/>
              <a:gd name="connsiteY2270" fmla="*/ 51184 h 1828799"/>
              <a:gd name="connsiteX2271" fmla="*/ 1109624 w 1886976"/>
              <a:gd name="connsiteY2271" fmla="*/ 49795 h 1828799"/>
              <a:gd name="connsiteX2272" fmla="*/ 1112516 w 1886976"/>
              <a:gd name="connsiteY2272" fmla="*/ 51184 h 1828799"/>
              <a:gd name="connsiteX2273" fmla="*/ 1113962 w 1886976"/>
              <a:gd name="connsiteY2273" fmla="*/ 52571 h 1828799"/>
              <a:gd name="connsiteX2274" fmla="*/ 1116854 w 1886976"/>
              <a:gd name="connsiteY2274" fmla="*/ 52571 h 1828799"/>
              <a:gd name="connsiteX2275" fmla="*/ 1119745 w 1886976"/>
              <a:gd name="connsiteY2275" fmla="*/ 53959 h 1828799"/>
              <a:gd name="connsiteX2276" fmla="*/ 1118299 w 1886976"/>
              <a:gd name="connsiteY2276" fmla="*/ 55348 h 1828799"/>
              <a:gd name="connsiteX2277" fmla="*/ 1118299 w 1886976"/>
              <a:gd name="connsiteY2277" fmla="*/ 56736 h 1828799"/>
              <a:gd name="connsiteX2278" fmla="*/ 1116854 w 1886976"/>
              <a:gd name="connsiteY2278" fmla="*/ 56736 h 1828799"/>
              <a:gd name="connsiteX2279" fmla="*/ 1115408 w 1886976"/>
              <a:gd name="connsiteY2279" fmla="*/ 55348 h 1828799"/>
              <a:gd name="connsiteX2280" fmla="*/ 1112516 w 1886976"/>
              <a:gd name="connsiteY2280" fmla="*/ 55348 h 1828799"/>
              <a:gd name="connsiteX2281" fmla="*/ 1105287 w 1886976"/>
              <a:gd name="connsiteY2281" fmla="*/ 53959 h 1828799"/>
              <a:gd name="connsiteX2282" fmla="*/ 1096611 w 1886976"/>
              <a:gd name="connsiteY2282" fmla="*/ 52571 h 1828799"/>
              <a:gd name="connsiteX2283" fmla="*/ 1093720 w 1886976"/>
              <a:gd name="connsiteY2283" fmla="*/ 49795 h 1828799"/>
              <a:gd name="connsiteX2284" fmla="*/ 1096611 w 1886976"/>
              <a:gd name="connsiteY2284" fmla="*/ 48407 h 1828799"/>
              <a:gd name="connsiteX2285" fmla="*/ 1286910 w 1886976"/>
              <a:gd name="connsiteY2285" fmla="*/ 47745 h 1828799"/>
              <a:gd name="connsiteX2286" fmla="*/ 1289074 w 1886976"/>
              <a:gd name="connsiteY2286" fmla="*/ 48285 h 1828799"/>
              <a:gd name="connsiteX2287" fmla="*/ 1332351 w 1886976"/>
              <a:gd name="connsiteY2287" fmla="*/ 65554 h 1828799"/>
              <a:gd name="connsiteX2288" fmla="*/ 1335236 w 1886976"/>
              <a:gd name="connsiteY2288" fmla="*/ 69871 h 1828799"/>
              <a:gd name="connsiteX2289" fmla="*/ 1330909 w 1886976"/>
              <a:gd name="connsiteY2289" fmla="*/ 69871 h 1828799"/>
              <a:gd name="connsiteX2290" fmla="*/ 1287632 w 1886976"/>
              <a:gd name="connsiteY2290" fmla="*/ 52602 h 1828799"/>
              <a:gd name="connsiteX2291" fmla="*/ 1284747 w 1886976"/>
              <a:gd name="connsiteY2291" fmla="*/ 48285 h 1828799"/>
              <a:gd name="connsiteX2292" fmla="*/ 1286910 w 1886976"/>
              <a:gd name="connsiteY2292" fmla="*/ 47745 h 1828799"/>
              <a:gd name="connsiteX2293" fmla="*/ 841352 w 1886976"/>
              <a:gd name="connsiteY2293" fmla="*/ 41315 h 1828799"/>
              <a:gd name="connsiteX2294" fmla="*/ 845148 w 1886976"/>
              <a:gd name="connsiteY2294" fmla="*/ 44243 h 1828799"/>
              <a:gd name="connsiteX2295" fmla="*/ 836472 w 1886976"/>
              <a:gd name="connsiteY2295" fmla="*/ 44243 h 1828799"/>
              <a:gd name="connsiteX2296" fmla="*/ 841352 w 1886976"/>
              <a:gd name="connsiteY2296" fmla="*/ 41315 h 1828799"/>
              <a:gd name="connsiteX2297" fmla="*/ 1024492 w 1886976"/>
              <a:gd name="connsiteY2297" fmla="*/ 39559 h 1828799"/>
              <a:gd name="connsiteX2298" fmla="*/ 1033341 w 1886976"/>
              <a:gd name="connsiteY2298" fmla="*/ 39559 h 1828799"/>
              <a:gd name="connsiteX2299" fmla="*/ 1033341 w 1886976"/>
              <a:gd name="connsiteY2299" fmla="*/ 42682 h 1828799"/>
              <a:gd name="connsiteX2300" fmla="*/ 1024492 w 1886976"/>
              <a:gd name="connsiteY2300" fmla="*/ 42682 h 1828799"/>
              <a:gd name="connsiteX2301" fmla="*/ 980017 w 1886976"/>
              <a:gd name="connsiteY2301" fmla="*/ 0 h 1828799"/>
              <a:gd name="connsiteX2302" fmla="*/ 991584 w 1886976"/>
              <a:gd name="connsiteY2302" fmla="*/ 0 h 1828799"/>
              <a:gd name="connsiteX2303" fmla="*/ 1013273 w 1886976"/>
              <a:gd name="connsiteY2303" fmla="*/ 0 h 1828799"/>
              <a:gd name="connsiteX2304" fmla="*/ 1016164 w 1886976"/>
              <a:gd name="connsiteY2304" fmla="*/ 1301 h 1828799"/>
              <a:gd name="connsiteX2305" fmla="*/ 1013273 w 1886976"/>
              <a:gd name="connsiteY2305" fmla="*/ 2603 h 1828799"/>
              <a:gd name="connsiteX2306" fmla="*/ 991584 w 1886976"/>
              <a:gd name="connsiteY2306" fmla="*/ 2603 h 1828799"/>
              <a:gd name="connsiteX2307" fmla="*/ 980017 w 1886976"/>
              <a:gd name="connsiteY2307" fmla="*/ 2603 h 1828799"/>
              <a:gd name="connsiteX2308" fmla="*/ 978572 w 1886976"/>
              <a:gd name="connsiteY2308" fmla="*/ 1301 h 1828799"/>
              <a:gd name="connsiteX2309" fmla="*/ 980017 w 1886976"/>
              <a:gd name="connsiteY2309" fmla="*/ 0 h 1828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Lst>
            <a:rect l="l" t="t" r="r" b="b"/>
            <a:pathLst>
              <a:path w="1886976" h="1828799">
                <a:moveTo>
                  <a:pt x="734239" y="1777142"/>
                </a:moveTo>
                <a:cubicBezTo>
                  <a:pt x="737350" y="1777870"/>
                  <a:pt x="736520" y="1782374"/>
                  <a:pt x="729884" y="1778135"/>
                </a:cubicBezTo>
                <a:cubicBezTo>
                  <a:pt x="731727" y="1777076"/>
                  <a:pt x="733202" y="1776899"/>
                  <a:pt x="734239" y="1777142"/>
                </a:cubicBezTo>
                <a:close/>
                <a:moveTo>
                  <a:pt x="678180" y="1770774"/>
                </a:moveTo>
                <a:cubicBezTo>
                  <a:pt x="678180" y="1770774"/>
                  <a:pt x="678180" y="1770774"/>
                  <a:pt x="681129" y="1772231"/>
                </a:cubicBezTo>
                <a:cubicBezTo>
                  <a:pt x="684079" y="1772231"/>
                  <a:pt x="687028" y="1773688"/>
                  <a:pt x="689978" y="1773688"/>
                </a:cubicBezTo>
                <a:cubicBezTo>
                  <a:pt x="689978" y="1773688"/>
                  <a:pt x="691453" y="1773688"/>
                  <a:pt x="691453" y="1773688"/>
                </a:cubicBezTo>
                <a:cubicBezTo>
                  <a:pt x="691453" y="1775146"/>
                  <a:pt x="692928" y="1775146"/>
                  <a:pt x="692928" y="1776603"/>
                </a:cubicBezTo>
                <a:cubicBezTo>
                  <a:pt x="692928" y="1778061"/>
                  <a:pt x="691453" y="1778061"/>
                  <a:pt x="689978" y="1778061"/>
                </a:cubicBezTo>
                <a:cubicBezTo>
                  <a:pt x="687028" y="1778061"/>
                  <a:pt x="682604" y="1776603"/>
                  <a:pt x="679655" y="1775146"/>
                </a:cubicBezTo>
                <a:cubicBezTo>
                  <a:pt x="679655" y="1775146"/>
                  <a:pt x="679655" y="1775146"/>
                  <a:pt x="676705" y="1773688"/>
                </a:cubicBezTo>
                <a:cubicBezTo>
                  <a:pt x="676705" y="1773688"/>
                  <a:pt x="675230" y="1772231"/>
                  <a:pt x="675230" y="1772231"/>
                </a:cubicBezTo>
                <a:cubicBezTo>
                  <a:pt x="675230" y="1770774"/>
                  <a:pt x="676705" y="1770774"/>
                  <a:pt x="678180" y="1770774"/>
                </a:cubicBezTo>
                <a:close/>
                <a:moveTo>
                  <a:pt x="651214" y="1762511"/>
                </a:moveTo>
                <a:cubicBezTo>
                  <a:pt x="654128" y="1762446"/>
                  <a:pt x="656839" y="1766089"/>
                  <a:pt x="661177" y="1768171"/>
                </a:cubicBezTo>
                <a:cubicBezTo>
                  <a:pt x="656839" y="1772335"/>
                  <a:pt x="655393" y="1766783"/>
                  <a:pt x="648164" y="1764007"/>
                </a:cubicBezTo>
                <a:cubicBezTo>
                  <a:pt x="649248" y="1762966"/>
                  <a:pt x="650242" y="1762532"/>
                  <a:pt x="651214" y="1762511"/>
                </a:cubicBezTo>
                <a:close/>
                <a:moveTo>
                  <a:pt x="619432" y="1752556"/>
                </a:moveTo>
                <a:cubicBezTo>
                  <a:pt x="619432" y="1752556"/>
                  <a:pt x="619432" y="1752556"/>
                  <a:pt x="620889" y="1752556"/>
                </a:cubicBezTo>
                <a:cubicBezTo>
                  <a:pt x="620889" y="1752556"/>
                  <a:pt x="620889" y="1752556"/>
                  <a:pt x="623804" y="1753944"/>
                </a:cubicBezTo>
                <a:cubicBezTo>
                  <a:pt x="625261" y="1755332"/>
                  <a:pt x="625261" y="1755332"/>
                  <a:pt x="625261" y="1755332"/>
                </a:cubicBezTo>
                <a:cubicBezTo>
                  <a:pt x="625261" y="1756720"/>
                  <a:pt x="623804" y="1756720"/>
                  <a:pt x="623804" y="1756720"/>
                </a:cubicBezTo>
                <a:lnTo>
                  <a:pt x="619432" y="1753944"/>
                </a:lnTo>
                <a:cubicBezTo>
                  <a:pt x="619432" y="1753944"/>
                  <a:pt x="617974" y="1753944"/>
                  <a:pt x="619432" y="1752556"/>
                </a:cubicBezTo>
                <a:close/>
                <a:moveTo>
                  <a:pt x="604949" y="1746325"/>
                </a:moveTo>
                <a:cubicBezTo>
                  <a:pt x="606861" y="1746789"/>
                  <a:pt x="609594" y="1750233"/>
                  <a:pt x="610687" y="1751292"/>
                </a:cubicBezTo>
                <a:cubicBezTo>
                  <a:pt x="607772" y="1754118"/>
                  <a:pt x="607772" y="1747053"/>
                  <a:pt x="603400" y="1747053"/>
                </a:cubicBezTo>
                <a:cubicBezTo>
                  <a:pt x="603765" y="1746347"/>
                  <a:pt x="604311" y="1746170"/>
                  <a:pt x="604949" y="1746325"/>
                </a:cubicBezTo>
                <a:close/>
                <a:moveTo>
                  <a:pt x="287450" y="1448058"/>
                </a:moveTo>
                <a:lnTo>
                  <a:pt x="293176" y="1454824"/>
                </a:lnTo>
                <a:lnTo>
                  <a:pt x="290053" y="1456386"/>
                </a:lnTo>
                <a:lnTo>
                  <a:pt x="285889" y="1450660"/>
                </a:lnTo>
                <a:close/>
                <a:moveTo>
                  <a:pt x="1649921" y="1426717"/>
                </a:moveTo>
                <a:cubicBezTo>
                  <a:pt x="1649921" y="1426717"/>
                  <a:pt x="1651334" y="1426717"/>
                  <a:pt x="1651334" y="1426717"/>
                </a:cubicBezTo>
                <a:cubicBezTo>
                  <a:pt x="1652747" y="1428130"/>
                  <a:pt x="1652747" y="1428130"/>
                  <a:pt x="1651334" y="1429543"/>
                </a:cubicBezTo>
                <a:cubicBezTo>
                  <a:pt x="1649921" y="1430955"/>
                  <a:pt x="1648508" y="1432368"/>
                  <a:pt x="1647096" y="1433781"/>
                </a:cubicBezTo>
                <a:cubicBezTo>
                  <a:pt x="1647096" y="1433781"/>
                  <a:pt x="1647096" y="1433781"/>
                  <a:pt x="1645683" y="1435194"/>
                </a:cubicBezTo>
                <a:cubicBezTo>
                  <a:pt x="1645683" y="1436607"/>
                  <a:pt x="1644270" y="1436607"/>
                  <a:pt x="1644270" y="1435194"/>
                </a:cubicBezTo>
                <a:cubicBezTo>
                  <a:pt x="1642857" y="1435194"/>
                  <a:pt x="1642857" y="1433781"/>
                  <a:pt x="1644270" y="1433781"/>
                </a:cubicBezTo>
                <a:cubicBezTo>
                  <a:pt x="1644270" y="1433781"/>
                  <a:pt x="1644270" y="1433781"/>
                  <a:pt x="1644270" y="1432368"/>
                </a:cubicBezTo>
                <a:cubicBezTo>
                  <a:pt x="1645683" y="1429543"/>
                  <a:pt x="1647096" y="1428130"/>
                  <a:pt x="1649921" y="1426717"/>
                </a:cubicBezTo>
                <a:close/>
                <a:moveTo>
                  <a:pt x="243004" y="1425611"/>
                </a:moveTo>
                <a:cubicBezTo>
                  <a:pt x="243695" y="1426110"/>
                  <a:pt x="244248" y="1427237"/>
                  <a:pt x="244248" y="1429319"/>
                </a:cubicBezTo>
                <a:cubicBezTo>
                  <a:pt x="237611" y="1428278"/>
                  <a:pt x="240930" y="1424114"/>
                  <a:pt x="243004" y="1425611"/>
                </a:cubicBezTo>
                <a:close/>
                <a:moveTo>
                  <a:pt x="1622557" y="1423594"/>
                </a:moveTo>
                <a:cubicBezTo>
                  <a:pt x="1622557" y="1423594"/>
                  <a:pt x="1622557" y="1424982"/>
                  <a:pt x="1622557" y="1426370"/>
                </a:cubicBezTo>
                <a:cubicBezTo>
                  <a:pt x="1621126" y="1427758"/>
                  <a:pt x="1619694" y="1427758"/>
                  <a:pt x="1616832" y="1426370"/>
                </a:cubicBezTo>
                <a:cubicBezTo>
                  <a:pt x="1618263" y="1423594"/>
                  <a:pt x="1619694" y="1424982"/>
                  <a:pt x="1622557" y="1423594"/>
                </a:cubicBezTo>
                <a:close/>
                <a:moveTo>
                  <a:pt x="239861" y="1412143"/>
                </a:moveTo>
                <a:cubicBezTo>
                  <a:pt x="245809" y="1417868"/>
                  <a:pt x="241348" y="1423594"/>
                  <a:pt x="236886" y="1422163"/>
                </a:cubicBezTo>
                <a:cubicBezTo>
                  <a:pt x="236886" y="1417868"/>
                  <a:pt x="235399" y="1413574"/>
                  <a:pt x="239861" y="1412143"/>
                </a:cubicBezTo>
                <a:close/>
                <a:moveTo>
                  <a:pt x="179260" y="1379481"/>
                </a:moveTo>
                <a:cubicBezTo>
                  <a:pt x="180919" y="1378934"/>
                  <a:pt x="183132" y="1379663"/>
                  <a:pt x="183869" y="1382578"/>
                </a:cubicBezTo>
                <a:cubicBezTo>
                  <a:pt x="183869" y="1382578"/>
                  <a:pt x="183869" y="1382578"/>
                  <a:pt x="180919" y="1384035"/>
                </a:cubicBezTo>
                <a:cubicBezTo>
                  <a:pt x="179445" y="1382578"/>
                  <a:pt x="179445" y="1382578"/>
                  <a:pt x="177970" y="1384035"/>
                </a:cubicBezTo>
                <a:cubicBezTo>
                  <a:pt x="176495" y="1381849"/>
                  <a:pt x="177601" y="1380028"/>
                  <a:pt x="179260" y="1379481"/>
                </a:cubicBezTo>
                <a:close/>
                <a:moveTo>
                  <a:pt x="1700161" y="1349682"/>
                </a:moveTo>
                <a:cubicBezTo>
                  <a:pt x="1703094" y="1349682"/>
                  <a:pt x="1706028" y="1349682"/>
                  <a:pt x="1708962" y="1351101"/>
                </a:cubicBezTo>
                <a:cubicBezTo>
                  <a:pt x="1706028" y="1355360"/>
                  <a:pt x="1703094" y="1358199"/>
                  <a:pt x="1700161" y="1361038"/>
                </a:cubicBezTo>
                <a:cubicBezTo>
                  <a:pt x="1700161" y="1361038"/>
                  <a:pt x="1700161" y="1361038"/>
                  <a:pt x="1698694" y="1359619"/>
                </a:cubicBezTo>
                <a:cubicBezTo>
                  <a:pt x="1698694" y="1362458"/>
                  <a:pt x="1695760" y="1363877"/>
                  <a:pt x="1694293" y="1365297"/>
                </a:cubicBezTo>
                <a:cubicBezTo>
                  <a:pt x="1694293" y="1365297"/>
                  <a:pt x="1692826" y="1365297"/>
                  <a:pt x="1692826" y="1365297"/>
                </a:cubicBezTo>
                <a:cubicBezTo>
                  <a:pt x="1692826" y="1363877"/>
                  <a:pt x="1692826" y="1363877"/>
                  <a:pt x="1692826" y="1363877"/>
                </a:cubicBezTo>
                <a:cubicBezTo>
                  <a:pt x="1692826" y="1363877"/>
                  <a:pt x="1692826" y="1362458"/>
                  <a:pt x="1692826" y="1362458"/>
                </a:cubicBezTo>
                <a:cubicBezTo>
                  <a:pt x="1694293" y="1362458"/>
                  <a:pt x="1695760" y="1361038"/>
                  <a:pt x="1695760" y="1361038"/>
                </a:cubicBezTo>
                <a:cubicBezTo>
                  <a:pt x="1694293" y="1358199"/>
                  <a:pt x="1700161" y="1352521"/>
                  <a:pt x="1700161" y="1349682"/>
                </a:cubicBezTo>
                <a:close/>
                <a:moveTo>
                  <a:pt x="166659" y="1337912"/>
                </a:moveTo>
                <a:cubicBezTo>
                  <a:pt x="169518" y="1338873"/>
                  <a:pt x="171749" y="1343484"/>
                  <a:pt x="173979" y="1346559"/>
                </a:cubicBezTo>
                <a:cubicBezTo>
                  <a:pt x="171005" y="1343826"/>
                  <a:pt x="166543" y="1343826"/>
                  <a:pt x="163569" y="1338361"/>
                </a:cubicBezTo>
                <a:cubicBezTo>
                  <a:pt x="164684" y="1337677"/>
                  <a:pt x="165707" y="1337592"/>
                  <a:pt x="166659" y="1337912"/>
                </a:cubicBezTo>
                <a:close/>
                <a:moveTo>
                  <a:pt x="1692968" y="1329902"/>
                </a:moveTo>
                <a:cubicBezTo>
                  <a:pt x="1694388" y="1332705"/>
                  <a:pt x="1694388" y="1335508"/>
                  <a:pt x="1694388" y="1338311"/>
                </a:cubicBezTo>
                <a:cubicBezTo>
                  <a:pt x="1694388" y="1338311"/>
                  <a:pt x="1694388" y="1339712"/>
                  <a:pt x="1692968" y="1339712"/>
                </a:cubicBezTo>
                <a:cubicBezTo>
                  <a:pt x="1692968" y="1341113"/>
                  <a:pt x="1691549" y="1341113"/>
                  <a:pt x="1691549" y="1342515"/>
                </a:cubicBezTo>
                <a:cubicBezTo>
                  <a:pt x="1690129" y="1343916"/>
                  <a:pt x="1688709" y="1343916"/>
                  <a:pt x="1688709" y="1345317"/>
                </a:cubicBezTo>
                <a:cubicBezTo>
                  <a:pt x="1687290" y="1346719"/>
                  <a:pt x="1687290" y="1346719"/>
                  <a:pt x="1687290" y="1348120"/>
                </a:cubicBezTo>
                <a:cubicBezTo>
                  <a:pt x="1685870" y="1346719"/>
                  <a:pt x="1684451" y="1346719"/>
                  <a:pt x="1683031" y="1348120"/>
                </a:cubicBezTo>
                <a:cubicBezTo>
                  <a:pt x="1683031" y="1348120"/>
                  <a:pt x="1683031" y="1348120"/>
                  <a:pt x="1683031" y="1346719"/>
                </a:cubicBezTo>
                <a:cubicBezTo>
                  <a:pt x="1681612" y="1346719"/>
                  <a:pt x="1680192" y="1346719"/>
                  <a:pt x="1678772" y="1345317"/>
                </a:cubicBezTo>
                <a:cubicBezTo>
                  <a:pt x="1681612" y="1336909"/>
                  <a:pt x="1687290" y="1336909"/>
                  <a:pt x="1692968" y="1329902"/>
                </a:cubicBezTo>
                <a:close/>
                <a:moveTo>
                  <a:pt x="143790" y="1305296"/>
                </a:moveTo>
                <a:cubicBezTo>
                  <a:pt x="148006" y="1303877"/>
                  <a:pt x="152222" y="1309555"/>
                  <a:pt x="155033" y="1315234"/>
                </a:cubicBezTo>
                <a:cubicBezTo>
                  <a:pt x="156438" y="1315234"/>
                  <a:pt x="156438" y="1318073"/>
                  <a:pt x="157843" y="1319492"/>
                </a:cubicBezTo>
                <a:cubicBezTo>
                  <a:pt x="156438" y="1319492"/>
                  <a:pt x="156438" y="1318073"/>
                  <a:pt x="155033" y="1319492"/>
                </a:cubicBezTo>
                <a:cubicBezTo>
                  <a:pt x="155033" y="1319492"/>
                  <a:pt x="155033" y="1319492"/>
                  <a:pt x="152222" y="1315234"/>
                </a:cubicBezTo>
                <a:cubicBezTo>
                  <a:pt x="148006" y="1315234"/>
                  <a:pt x="148006" y="1310975"/>
                  <a:pt x="143790" y="1305296"/>
                </a:cubicBezTo>
                <a:close/>
                <a:moveTo>
                  <a:pt x="1747187" y="1245059"/>
                </a:moveTo>
                <a:cubicBezTo>
                  <a:pt x="1748477" y="1244365"/>
                  <a:pt x="1749952" y="1244365"/>
                  <a:pt x="1752164" y="1245753"/>
                </a:cubicBezTo>
                <a:cubicBezTo>
                  <a:pt x="1750690" y="1248529"/>
                  <a:pt x="1747740" y="1251305"/>
                  <a:pt x="1743316" y="1248529"/>
                </a:cubicBezTo>
                <a:cubicBezTo>
                  <a:pt x="1744790" y="1247141"/>
                  <a:pt x="1745896" y="1245753"/>
                  <a:pt x="1747187" y="1245059"/>
                </a:cubicBezTo>
                <a:close/>
                <a:moveTo>
                  <a:pt x="114641" y="1227362"/>
                </a:moveTo>
                <a:cubicBezTo>
                  <a:pt x="117556" y="1228715"/>
                  <a:pt x="120471" y="1228715"/>
                  <a:pt x="121928" y="1234128"/>
                </a:cubicBezTo>
                <a:cubicBezTo>
                  <a:pt x="119013" y="1232775"/>
                  <a:pt x="116098" y="1231422"/>
                  <a:pt x="114641" y="1227362"/>
                </a:cubicBezTo>
                <a:close/>
                <a:moveTo>
                  <a:pt x="114641" y="1200295"/>
                </a:moveTo>
                <a:cubicBezTo>
                  <a:pt x="116073" y="1200295"/>
                  <a:pt x="116073" y="1200295"/>
                  <a:pt x="116073" y="1201683"/>
                </a:cubicBezTo>
                <a:cubicBezTo>
                  <a:pt x="117504" y="1203071"/>
                  <a:pt x="117504" y="1204459"/>
                  <a:pt x="118935" y="1205847"/>
                </a:cubicBezTo>
                <a:cubicBezTo>
                  <a:pt x="118935" y="1205847"/>
                  <a:pt x="118935" y="1205847"/>
                  <a:pt x="120367" y="1207235"/>
                </a:cubicBezTo>
                <a:cubicBezTo>
                  <a:pt x="120367" y="1207235"/>
                  <a:pt x="120367" y="1207235"/>
                  <a:pt x="118935" y="1207235"/>
                </a:cubicBezTo>
                <a:cubicBezTo>
                  <a:pt x="117504" y="1207235"/>
                  <a:pt x="116073" y="1204459"/>
                  <a:pt x="114641" y="1201683"/>
                </a:cubicBezTo>
                <a:cubicBezTo>
                  <a:pt x="114641" y="1201683"/>
                  <a:pt x="114641" y="1200295"/>
                  <a:pt x="114641" y="1200295"/>
                </a:cubicBezTo>
                <a:close/>
                <a:moveTo>
                  <a:pt x="1807859" y="1094632"/>
                </a:moveTo>
                <a:lnTo>
                  <a:pt x="1810982" y="1094632"/>
                </a:lnTo>
                <a:lnTo>
                  <a:pt x="1810982" y="1098796"/>
                </a:lnTo>
                <a:lnTo>
                  <a:pt x="1807859" y="1098796"/>
                </a:lnTo>
                <a:close/>
                <a:moveTo>
                  <a:pt x="1822563" y="1071729"/>
                </a:moveTo>
                <a:cubicBezTo>
                  <a:pt x="1823994" y="1071729"/>
                  <a:pt x="1823994" y="1073173"/>
                  <a:pt x="1823994" y="1073173"/>
                </a:cubicBezTo>
                <a:cubicBezTo>
                  <a:pt x="1822563" y="1081832"/>
                  <a:pt x="1819700" y="1089048"/>
                  <a:pt x="1816837" y="1096265"/>
                </a:cubicBezTo>
                <a:cubicBezTo>
                  <a:pt x="1816837" y="1096265"/>
                  <a:pt x="1816837" y="1096265"/>
                  <a:pt x="1815406" y="1102038"/>
                </a:cubicBezTo>
                <a:cubicBezTo>
                  <a:pt x="1815406" y="1102038"/>
                  <a:pt x="1813975" y="1103481"/>
                  <a:pt x="1813975" y="1102038"/>
                </a:cubicBezTo>
                <a:cubicBezTo>
                  <a:pt x="1812543" y="1102038"/>
                  <a:pt x="1812543" y="1102038"/>
                  <a:pt x="1812543" y="1100594"/>
                </a:cubicBezTo>
                <a:cubicBezTo>
                  <a:pt x="1812543" y="1100594"/>
                  <a:pt x="1812543" y="1100594"/>
                  <a:pt x="1815406" y="1094821"/>
                </a:cubicBezTo>
                <a:cubicBezTo>
                  <a:pt x="1818269" y="1089048"/>
                  <a:pt x="1821132" y="1080389"/>
                  <a:pt x="1821132" y="1073173"/>
                </a:cubicBezTo>
                <a:cubicBezTo>
                  <a:pt x="1821132" y="1071729"/>
                  <a:pt x="1822563" y="1071729"/>
                  <a:pt x="1822563" y="1071729"/>
                </a:cubicBezTo>
                <a:close/>
                <a:moveTo>
                  <a:pt x="1859780" y="1060799"/>
                </a:moveTo>
                <a:cubicBezTo>
                  <a:pt x="1864074" y="1063531"/>
                  <a:pt x="1856917" y="1067630"/>
                  <a:pt x="1856917" y="1071729"/>
                </a:cubicBezTo>
                <a:cubicBezTo>
                  <a:pt x="1852623" y="1068997"/>
                  <a:pt x="1859780" y="1064898"/>
                  <a:pt x="1859780" y="1060799"/>
                </a:cubicBezTo>
                <a:close/>
                <a:moveTo>
                  <a:pt x="76124" y="1060799"/>
                </a:moveTo>
                <a:cubicBezTo>
                  <a:pt x="76124" y="1060799"/>
                  <a:pt x="76124" y="1060799"/>
                  <a:pt x="77685" y="1065093"/>
                </a:cubicBezTo>
                <a:cubicBezTo>
                  <a:pt x="77685" y="1066524"/>
                  <a:pt x="77685" y="1066524"/>
                  <a:pt x="76124" y="1066524"/>
                </a:cubicBezTo>
                <a:cubicBezTo>
                  <a:pt x="76124" y="1066524"/>
                  <a:pt x="76124" y="1066524"/>
                  <a:pt x="74562" y="1062230"/>
                </a:cubicBezTo>
                <a:cubicBezTo>
                  <a:pt x="74562" y="1060799"/>
                  <a:pt x="74562" y="1060799"/>
                  <a:pt x="76124" y="1060799"/>
                </a:cubicBezTo>
                <a:close/>
                <a:moveTo>
                  <a:pt x="1838259" y="1027538"/>
                </a:moveTo>
                <a:lnTo>
                  <a:pt x="1838308" y="1027635"/>
                </a:lnTo>
                <a:cubicBezTo>
                  <a:pt x="1836877" y="1026222"/>
                  <a:pt x="1835446" y="1029048"/>
                  <a:pt x="1838308" y="1029048"/>
                </a:cubicBezTo>
                <a:close/>
                <a:moveTo>
                  <a:pt x="1838107" y="1022889"/>
                </a:moveTo>
                <a:lnTo>
                  <a:pt x="1838259" y="1027538"/>
                </a:lnTo>
                <a:lnTo>
                  <a:pt x="1836877" y="1024809"/>
                </a:lnTo>
                <a:cubicBezTo>
                  <a:pt x="1837235" y="1023396"/>
                  <a:pt x="1837682" y="1022866"/>
                  <a:pt x="1838107" y="1022889"/>
                </a:cubicBezTo>
                <a:close/>
                <a:moveTo>
                  <a:pt x="2862" y="996776"/>
                </a:moveTo>
                <a:cubicBezTo>
                  <a:pt x="2862" y="996776"/>
                  <a:pt x="4293" y="996776"/>
                  <a:pt x="4293" y="998182"/>
                </a:cubicBezTo>
                <a:cubicBezTo>
                  <a:pt x="4293" y="998182"/>
                  <a:pt x="4293" y="998182"/>
                  <a:pt x="4293" y="1009425"/>
                </a:cubicBezTo>
                <a:cubicBezTo>
                  <a:pt x="4293" y="1009425"/>
                  <a:pt x="4293" y="1010830"/>
                  <a:pt x="2862" y="1010830"/>
                </a:cubicBezTo>
                <a:cubicBezTo>
                  <a:pt x="2862" y="1010830"/>
                  <a:pt x="2862" y="1010830"/>
                  <a:pt x="2862" y="1009425"/>
                </a:cubicBezTo>
                <a:cubicBezTo>
                  <a:pt x="2862" y="1009425"/>
                  <a:pt x="2862" y="1009425"/>
                  <a:pt x="2862" y="1006614"/>
                </a:cubicBezTo>
                <a:cubicBezTo>
                  <a:pt x="-1432" y="1002398"/>
                  <a:pt x="-1" y="999587"/>
                  <a:pt x="1431" y="1000992"/>
                </a:cubicBezTo>
                <a:cubicBezTo>
                  <a:pt x="1431" y="1000992"/>
                  <a:pt x="1431" y="1000992"/>
                  <a:pt x="1431" y="998182"/>
                </a:cubicBezTo>
                <a:cubicBezTo>
                  <a:pt x="1431" y="998182"/>
                  <a:pt x="1431" y="996776"/>
                  <a:pt x="2862" y="996776"/>
                </a:cubicBezTo>
                <a:close/>
                <a:moveTo>
                  <a:pt x="143950" y="981679"/>
                </a:moveTo>
                <a:cubicBezTo>
                  <a:pt x="143950" y="981679"/>
                  <a:pt x="142537" y="983110"/>
                  <a:pt x="142537" y="984542"/>
                </a:cubicBezTo>
                <a:cubicBezTo>
                  <a:pt x="142537" y="984542"/>
                  <a:pt x="142537" y="984542"/>
                  <a:pt x="143950" y="985973"/>
                </a:cubicBezTo>
                <a:cubicBezTo>
                  <a:pt x="145363" y="985973"/>
                  <a:pt x="146776" y="985973"/>
                  <a:pt x="148188" y="987404"/>
                </a:cubicBezTo>
                <a:cubicBezTo>
                  <a:pt x="151014" y="987404"/>
                  <a:pt x="152427" y="987404"/>
                  <a:pt x="152427" y="984542"/>
                </a:cubicBezTo>
                <a:cubicBezTo>
                  <a:pt x="152427" y="983110"/>
                  <a:pt x="151014" y="981679"/>
                  <a:pt x="149601" y="981679"/>
                </a:cubicBezTo>
                <a:cubicBezTo>
                  <a:pt x="148188" y="981679"/>
                  <a:pt x="145363" y="981679"/>
                  <a:pt x="143950" y="981679"/>
                </a:cubicBezTo>
                <a:close/>
                <a:moveTo>
                  <a:pt x="1820797" y="969710"/>
                </a:moveTo>
                <a:cubicBezTo>
                  <a:pt x="1825036" y="972520"/>
                  <a:pt x="1820797" y="980953"/>
                  <a:pt x="1819384" y="983764"/>
                </a:cubicBezTo>
                <a:cubicBezTo>
                  <a:pt x="1815146" y="980953"/>
                  <a:pt x="1819384" y="971115"/>
                  <a:pt x="1820797" y="969710"/>
                </a:cubicBezTo>
                <a:close/>
                <a:moveTo>
                  <a:pt x="1835446" y="963811"/>
                </a:moveTo>
                <a:cubicBezTo>
                  <a:pt x="1835446" y="967975"/>
                  <a:pt x="1834058" y="970751"/>
                  <a:pt x="1831282" y="969363"/>
                </a:cubicBezTo>
                <a:cubicBezTo>
                  <a:pt x="1832669" y="967975"/>
                  <a:pt x="1831282" y="962422"/>
                  <a:pt x="1835446" y="963811"/>
                </a:cubicBezTo>
                <a:close/>
                <a:moveTo>
                  <a:pt x="1851321" y="958116"/>
                </a:moveTo>
                <a:cubicBezTo>
                  <a:pt x="1849890" y="963795"/>
                  <a:pt x="1854184" y="968053"/>
                  <a:pt x="1851321" y="972312"/>
                </a:cubicBezTo>
                <a:cubicBezTo>
                  <a:pt x="1851321" y="972312"/>
                  <a:pt x="1851321" y="972312"/>
                  <a:pt x="1845595" y="972312"/>
                </a:cubicBezTo>
                <a:cubicBezTo>
                  <a:pt x="1842733" y="966634"/>
                  <a:pt x="1845595" y="956697"/>
                  <a:pt x="1851321" y="958116"/>
                </a:cubicBezTo>
                <a:close/>
                <a:moveTo>
                  <a:pt x="56916" y="956507"/>
                </a:moveTo>
                <a:lnTo>
                  <a:pt x="57385" y="957896"/>
                </a:lnTo>
                <a:lnTo>
                  <a:pt x="56570" y="957874"/>
                </a:lnTo>
                <a:close/>
                <a:moveTo>
                  <a:pt x="21317" y="952883"/>
                </a:moveTo>
                <a:lnTo>
                  <a:pt x="21317" y="956677"/>
                </a:lnTo>
                <a:cubicBezTo>
                  <a:pt x="21317" y="956677"/>
                  <a:pt x="21317" y="956677"/>
                  <a:pt x="22754" y="956677"/>
                </a:cubicBezTo>
                <a:cubicBezTo>
                  <a:pt x="22754" y="993701"/>
                  <a:pt x="25628" y="1029301"/>
                  <a:pt x="31378" y="1063477"/>
                </a:cubicBezTo>
                <a:cubicBezTo>
                  <a:pt x="37127" y="1097653"/>
                  <a:pt x="45751" y="1131829"/>
                  <a:pt x="52938" y="1166005"/>
                </a:cubicBezTo>
                <a:cubicBezTo>
                  <a:pt x="52938" y="1166005"/>
                  <a:pt x="52938" y="1167429"/>
                  <a:pt x="52938" y="1167429"/>
                </a:cubicBezTo>
                <a:cubicBezTo>
                  <a:pt x="54375" y="1171701"/>
                  <a:pt x="54375" y="1174549"/>
                  <a:pt x="55812" y="1178821"/>
                </a:cubicBezTo>
                <a:cubicBezTo>
                  <a:pt x="57250" y="1187366"/>
                  <a:pt x="58687" y="1194485"/>
                  <a:pt x="62999" y="1200181"/>
                </a:cubicBezTo>
                <a:cubicBezTo>
                  <a:pt x="64436" y="1201606"/>
                  <a:pt x="64436" y="1201606"/>
                  <a:pt x="64436" y="1201606"/>
                </a:cubicBezTo>
                <a:cubicBezTo>
                  <a:pt x="64436" y="1201606"/>
                  <a:pt x="64436" y="1203030"/>
                  <a:pt x="64436" y="1203030"/>
                </a:cubicBezTo>
                <a:cubicBezTo>
                  <a:pt x="67311" y="1215846"/>
                  <a:pt x="77372" y="1232934"/>
                  <a:pt x="85996" y="1248598"/>
                </a:cubicBezTo>
                <a:cubicBezTo>
                  <a:pt x="94620" y="1267110"/>
                  <a:pt x="101807" y="1284198"/>
                  <a:pt x="100369" y="1301286"/>
                </a:cubicBezTo>
                <a:cubicBezTo>
                  <a:pt x="94620" y="1295590"/>
                  <a:pt x="88871" y="1288470"/>
                  <a:pt x="85996" y="1281350"/>
                </a:cubicBezTo>
                <a:cubicBezTo>
                  <a:pt x="83122" y="1274230"/>
                  <a:pt x="80247" y="1268534"/>
                  <a:pt x="77372" y="1267110"/>
                </a:cubicBezTo>
                <a:cubicBezTo>
                  <a:pt x="71623" y="1259990"/>
                  <a:pt x="67311" y="1248598"/>
                  <a:pt x="71623" y="1244326"/>
                </a:cubicBezTo>
                <a:cubicBezTo>
                  <a:pt x="65873" y="1227238"/>
                  <a:pt x="55812" y="1214422"/>
                  <a:pt x="58687" y="1203030"/>
                </a:cubicBezTo>
                <a:cubicBezTo>
                  <a:pt x="54375" y="1195909"/>
                  <a:pt x="52938" y="1187366"/>
                  <a:pt x="51500" y="1178821"/>
                </a:cubicBezTo>
                <a:cubicBezTo>
                  <a:pt x="50063" y="1175973"/>
                  <a:pt x="50063" y="1171701"/>
                  <a:pt x="48626" y="1168853"/>
                </a:cubicBezTo>
                <a:cubicBezTo>
                  <a:pt x="48626" y="1167429"/>
                  <a:pt x="48626" y="1167429"/>
                  <a:pt x="48626" y="1167429"/>
                </a:cubicBezTo>
                <a:cubicBezTo>
                  <a:pt x="45751" y="1157462"/>
                  <a:pt x="42876" y="1148917"/>
                  <a:pt x="38564" y="1140373"/>
                </a:cubicBezTo>
                <a:cubicBezTo>
                  <a:pt x="34252" y="1131829"/>
                  <a:pt x="29940" y="1121861"/>
                  <a:pt x="27066" y="1110469"/>
                </a:cubicBezTo>
                <a:cubicBezTo>
                  <a:pt x="25628" y="1106197"/>
                  <a:pt x="28503" y="1106197"/>
                  <a:pt x="28503" y="1103349"/>
                </a:cubicBezTo>
                <a:cubicBezTo>
                  <a:pt x="28503" y="1096229"/>
                  <a:pt x="24191" y="1086261"/>
                  <a:pt x="22754" y="1077717"/>
                </a:cubicBezTo>
                <a:cubicBezTo>
                  <a:pt x="18442" y="1063477"/>
                  <a:pt x="17005" y="1047813"/>
                  <a:pt x="18442" y="1030725"/>
                </a:cubicBezTo>
                <a:cubicBezTo>
                  <a:pt x="14130" y="1030725"/>
                  <a:pt x="17005" y="1019333"/>
                  <a:pt x="12693" y="1019333"/>
                </a:cubicBezTo>
                <a:cubicBezTo>
                  <a:pt x="15567" y="1015061"/>
                  <a:pt x="15567" y="1009365"/>
                  <a:pt x="14130" y="1002245"/>
                </a:cubicBezTo>
                <a:cubicBezTo>
                  <a:pt x="14130" y="995125"/>
                  <a:pt x="12693" y="988005"/>
                  <a:pt x="14130" y="983733"/>
                </a:cubicBezTo>
                <a:cubicBezTo>
                  <a:pt x="14130" y="979461"/>
                  <a:pt x="9818" y="982309"/>
                  <a:pt x="9818" y="978037"/>
                </a:cubicBezTo>
                <a:lnTo>
                  <a:pt x="11666" y="971813"/>
                </a:lnTo>
                <a:lnTo>
                  <a:pt x="12958" y="971518"/>
                </a:lnTo>
                <a:cubicBezTo>
                  <a:pt x="14577" y="969915"/>
                  <a:pt x="15296" y="967421"/>
                  <a:pt x="14577" y="964571"/>
                </a:cubicBezTo>
                <a:lnTo>
                  <a:pt x="14903" y="960907"/>
                </a:lnTo>
                <a:lnTo>
                  <a:pt x="15835" y="957770"/>
                </a:lnTo>
                <a:lnTo>
                  <a:pt x="18895" y="954596"/>
                </a:lnTo>
                <a:close/>
                <a:moveTo>
                  <a:pt x="43444" y="946151"/>
                </a:moveTo>
                <a:lnTo>
                  <a:pt x="52000" y="957446"/>
                </a:lnTo>
                <a:lnTo>
                  <a:pt x="52995" y="957774"/>
                </a:lnTo>
                <a:lnTo>
                  <a:pt x="50997" y="957718"/>
                </a:lnTo>
                <a:cubicBezTo>
                  <a:pt x="49933" y="958610"/>
                  <a:pt x="49577" y="960748"/>
                  <a:pt x="48868" y="965025"/>
                </a:cubicBezTo>
                <a:cubicBezTo>
                  <a:pt x="46029" y="963600"/>
                  <a:pt x="46029" y="959322"/>
                  <a:pt x="46029" y="955045"/>
                </a:cubicBezTo>
                <a:cubicBezTo>
                  <a:pt x="46029" y="956471"/>
                  <a:pt x="46029" y="957896"/>
                  <a:pt x="46029" y="957896"/>
                </a:cubicBezTo>
                <a:cubicBezTo>
                  <a:pt x="46029" y="959322"/>
                  <a:pt x="44609" y="960748"/>
                  <a:pt x="44609" y="960748"/>
                </a:cubicBezTo>
                <a:cubicBezTo>
                  <a:pt x="43189" y="960748"/>
                  <a:pt x="41770" y="959322"/>
                  <a:pt x="41770" y="957896"/>
                </a:cubicBezTo>
                <a:cubicBezTo>
                  <a:pt x="41770" y="955045"/>
                  <a:pt x="43189" y="952194"/>
                  <a:pt x="44609" y="949342"/>
                </a:cubicBezTo>
                <a:cubicBezTo>
                  <a:pt x="44609" y="947916"/>
                  <a:pt x="43189" y="947916"/>
                  <a:pt x="43189" y="946490"/>
                </a:cubicBezTo>
                <a:close/>
                <a:moveTo>
                  <a:pt x="1846897" y="945245"/>
                </a:moveTo>
                <a:cubicBezTo>
                  <a:pt x="1844034" y="946691"/>
                  <a:pt x="1846897" y="958258"/>
                  <a:pt x="1841171" y="955367"/>
                </a:cubicBezTo>
                <a:cubicBezTo>
                  <a:pt x="1845465" y="948137"/>
                  <a:pt x="1835446" y="949583"/>
                  <a:pt x="1846897" y="945245"/>
                </a:cubicBezTo>
                <a:close/>
                <a:moveTo>
                  <a:pt x="35460" y="942827"/>
                </a:moveTo>
                <a:lnTo>
                  <a:pt x="35690" y="952405"/>
                </a:lnTo>
                <a:cubicBezTo>
                  <a:pt x="35690" y="952405"/>
                  <a:pt x="35690" y="952405"/>
                  <a:pt x="37127" y="973765"/>
                </a:cubicBezTo>
                <a:cubicBezTo>
                  <a:pt x="37127" y="975189"/>
                  <a:pt x="37127" y="975189"/>
                  <a:pt x="37127" y="975189"/>
                </a:cubicBezTo>
                <a:cubicBezTo>
                  <a:pt x="37127" y="988005"/>
                  <a:pt x="37127" y="995125"/>
                  <a:pt x="40002" y="1005093"/>
                </a:cubicBezTo>
                <a:cubicBezTo>
                  <a:pt x="45751" y="1006517"/>
                  <a:pt x="42876" y="999397"/>
                  <a:pt x="45751" y="997973"/>
                </a:cubicBezTo>
                <a:cubicBezTo>
                  <a:pt x="45751" y="993701"/>
                  <a:pt x="45751" y="990853"/>
                  <a:pt x="45751" y="988005"/>
                </a:cubicBezTo>
                <a:cubicBezTo>
                  <a:pt x="47188" y="986581"/>
                  <a:pt x="47188" y="985157"/>
                  <a:pt x="47188" y="983733"/>
                </a:cubicBezTo>
                <a:cubicBezTo>
                  <a:pt x="47188" y="983733"/>
                  <a:pt x="47188" y="983733"/>
                  <a:pt x="45751" y="983733"/>
                </a:cubicBezTo>
                <a:cubicBezTo>
                  <a:pt x="45751" y="978037"/>
                  <a:pt x="45751" y="972341"/>
                  <a:pt x="50063" y="973765"/>
                </a:cubicBezTo>
                <a:cubicBezTo>
                  <a:pt x="50063" y="976613"/>
                  <a:pt x="55812" y="982309"/>
                  <a:pt x="51500" y="985157"/>
                </a:cubicBezTo>
                <a:cubicBezTo>
                  <a:pt x="51500" y="986581"/>
                  <a:pt x="51500" y="988005"/>
                  <a:pt x="51500" y="989429"/>
                </a:cubicBezTo>
                <a:cubicBezTo>
                  <a:pt x="50063" y="992277"/>
                  <a:pt x="50063" y="993701"/>
                  <a:pt x="50063" y="996549"/>
                </a:cubicBezTo>
                <a:cubicBezTo>
                  <a:pt x="51500" y="997973"/>
                  <a:pt x="52938" y="997973"/>
                  <a:pt x="52938" y="999397"/>
                </a:cubicBezTo>
                <a:cubicBezTo>
                  <a:pt x="55812" y="1000821"/>
                  <a:pt x="55812" y="996549"/>
                  <a:pt x="55812" y="993701"/>
                </a:cubicBezTo>
                <a:cubicBezTo>
                  <a:pt x="60124" y="995125"/>
                  <a:pt x="60124" y="1005093"/>
                  <a:pt x="61561" y="1010789"/>
                </a:cubicBezTo>
                <a:cubicBezTo>
                  <a:pt x="62999" y="1017909"/>
                  <a:pt x="64436" y="1023605"/>
                  <a:pt x="71623" y="1017909"/>
                </a:cubicBezTo>
                <a:cubicBezTo>
                  <a:pt x="71623" y="1016485"/>
                  <a:pt x="71623" y="1015061"/>
                  <a:pt x="71623" y="1012213"/>
                </a:cubicBezTo>
                <a:cubicBezTo>
                  <a:pt x="71623" y="1007941"/>
                  <a:pt x="71623" y="1003669"/>
                  <a:pt x="71623" y="999397"/>
                </a:cubicBezTo>
                <a:cubicBezTo>
                  <a:pt x="71623" y="997973"/>
                  <a:pt x="73060" y="997973"/>
                  <a:pt x="74497" y="997973"/>
                </a:cubicBezTo>
                <a:cubicBezTo>
                  <a:pt x="75935" y="997973"/>
                  <a:pt x="75935" y="999397"/>
                  <a:pt x="75935" y="1000821"/>
                </a:cubicBezTo>
                <a:cubicBezTo>
                  <a:pt x="75935" y="1005093"/>
                  <a:pt x="75935" y="1007941"/>
                  <a:pt x="75935" y="1012213"/>
                </a:cubicBezTo>
                <a:cubicBezTo>
                  <a:pt x="75935" y="1015061"/>
                  <a:pt x="75935" y="1017909"/>
                  <a:pt x="75935" y="1019333"/>
                </a:cubicBezTo>
                <a:cubicBezTo>
                  <a:pt x="75935" y="1019333"/>
                  <a:pt x="75935" y="1019333"/>
                  <a:pt x="77372" y="1019333"/>
                </a:cubicBezTo>
                <a:cubicBezTo>
                  <a:pt x="77372" y="1027877"/>
                  <a:pt x="78809" y="1037845"/>
                  <a:pt x="84559" y="1039269"/>
                </a:cubicBezTo>
                <a:cubicBezTo>
                  <a:pt x="80247" y="1042117"/>
                  <a:pt x="85996" y="1046389"/>
                  <a:pt x="80247" y="1043541"/>
                </a:cubicBezTo>
                <a:cubicBezTo>
                  <a:pt x="81684" y="1052085"/>
                  <a:pt x="80247" y="1052085"/>
                  <a:pt x="83122" y="1057781"/>
                </a:cubicBezTo>
                <a:cubicBezTo>
                  <a:pt x="75935" y="1060629"/>
                  <a:pt x="73060" y="1059205"/>
                  <a:pt x="67311" y="1054933"/>
                </a:cubicBezTo>
                <a:cubicBezTo>
                  <a:pt x="65873" y="1060629"/>
                  <a:pt x="68748" y="1067749"/>
                  <a:pt x="70185" y="1074869"/>
                </a:cubicBezTo>
                <a:cubicBezTo>
                  <a:pt x="71623" y="1080565"/>
                  <a:pt x="73060" y="1086261"/>
                  <a:pt x="71623" y="1090533"/>
                </a:cubicBezTo>
                <a:cubicBezTo>
                  <a:pt x="71623" y="1090533"/>
                  <a:pt x="73060" y="1091957"/>
                  <a:pt x="74497" y="1091957"/>
                </a:cubicBezTo>
                <a:cubicBezTo>
                  <a:pt x="77372" y="1090533"/>
                  <a:pt x="75935" y="1089109"/>
                  <a:pt x="80247" y="1086261"/>
                </a:cubicBezTo>
                <a:cubicBezTo>
                  <a:pt x="80247" y="1094805"/>
                  <a:pt x="84559" y="1094805"/>
                  <a:pt x="87434" y="1099077"/>
                </a:cubicBezTo>
                <a:cubicBezTo>
                  <a:pt x="85996" y="1109045"/>
                  <a:pt x="83122" y="1110469"/>
                  <a:pt x="80247" y="1116165"/>
                </a:cubicBezTo>
                <a:cubicBezTo>
                  <a:pt x="80247" y="1121861"/>
                  <a:pt x="83122" y="1121861"/>
                  <a:pt x="84559" y="1126133"/>
                </a:cubicBezTo>
                <a:cubicBezTo>
                  <a:pt x="85996" y="1127557"/>
                  <a:pt x="85996" y="1127557"/>
                  <a:pt x="87434" y="1127557"/>
                </a:cubicBezTo>
                <a:cubicBezTo>
                  <a:pt x="87434" y="1127557"/>
                  <a:pt x="87434" y="1127557"/>
                  <a:pt x="87434" y="1128981"/>
                </a:cubicBezTo>
                <a:cubicBezTo>
                  <a:pt x="87434" y="1130405"/>
                  <a:pt x="87434" y="1130405"/>
                  <a:pt x="85996" y="1130405"/>
                </a:cubicBezTo>
                <a:cubicBezTo>
                  <a:pt x="85996" y="1130405"/>
                  <a:pt x="84559" y="1128981"/>
                  <a:pt x="83122" y="1128981"/>
                </a:cubicBezTo>
                <a:cubicBezTo>
                  <a:pt x="80247" y="1136102"/>
                  <a:pt x="84559" y="1144645"/>
                  <a:pt x="88871" y="1151765"/>
                </a:cubicBezTo>
                <a:cubicBezTo>
                  <a:pt x="91745" y="1160310"/>
                  <a:pt x="96057" y="1167429"/>
                  <a:pt x="93183" y="1175973"/>
                </a:cubicBezTo>
                <a:cubicBezTo>
                  <a:pt x="93183" y="1175973"/>
                  <a:pt x="93183" y="1175973"/>
                  <a:pt x="93183" y="1177397"/>
                </a:cubicBezTo>
                <a:cubicBezTo>
                  <a:pt x="93183" y="1180246"/>
                  <a:pt x="94620" y="1181670"/>
                  <a:pt x="94620" y="1184518"/>
                </a:cubicBezTo>
                <a:cubicBezTo>
                  <a:pt x="100369" y="1184518"/>
                  <a:pt x="103244" y="1191637"/>
                  <a:pt x="106119" y="1200181"/>
                </a:cubicBezTo>
                <a:cubicBezTo>
                  <a:pt x="108993" y="1207302"/>
                  <a:pt x="113305" y="1215846"/>
                  <a:pt x="119055" y="1214422"/>
                </a:cubicBezTo>
                <a:cubicBezTo>
                  <a:pt x="116180" y="1220117"/>
                  <a:pt x="114743" y="1225814"/>
                  <a:pt x="108993" y="1227238"/>
                </a:cubicBezTo>
                <a:cubicBezTo>
                  <a:pt x="110431" y="1228662"/>
                  <a:pt x="110431" y="1231510"/>
                  <a:pt x="107556" y="1231510"/>
                </a:cubicBezTo>
                <a:cubicBezTo>
                  <a:pt x="106119" y="1228662"/>
                  <a:pt x="106119" y="1227238"/>
                  <a:pt x="106119" y="1227238"/>
                </a:cubicBezTo>
                <a:cubicBezTo>
                  <a:pt x="103244" y="1222965"/>
                  <a:pt x="101807" y="1211574"/>
                  <a:pt x="96057" y="1214422"/>
                </a:cubicBezTo>
                <a:cubicBezTo>
                  <a:pt x="97495" y="1205878"/>
                  <a:pt x="91745" y="1193061"/>
                  <a:pt x="90308" y="1187366"/>
                </a:cubicBezTo>
                <a:cubicBezTo>
                  <a:pt x="90308" y="1187366"/>
                  <a:pt x="90308" y="1187366"/>
                  <a:pt x="91745" y="1187366"/>
                </a:cubicBezTo>
                <a:cubicBezTo>
                  <a:pt x="90308" y="1184518"/>
                  <a:pt x="90308" y="1180246"/>
                  <a:pt x="88871" y="1177397"/>
                </a:cubicBezTo>
                <a:cubicBezTo>
                  <a:pt x="83122" y="1171701"/>
                  <a:pt x="84559" y="1157462"/>
                  <a:pt x="75935" y="1157462"/>
                </a:cubicBezTo>
                <a:cubicBezTo>
                  <a:pt x="77372" y="1161734"/>
                  <a:pt x="80247" y="1163158"/>
                  <a:pt x="81684" y="1170277"/>
                </a:cubicBezTo>
                <a:cubicBezTo>
                  <a:pt x="79528" y="1172414"/>
                  <a:pt x="77013" y="1172414"/>
                  <a:pt x="74318" y="1170812"/>
                </a:cubicBezTo>
                <a:lnTo>
                  <a:pt x="66367" y="1162264"/>
                </a:lnTo>
                <a:lnTo>
                  <a:pt x="65873" y="1160310"/>
                </a:lnTo>
                <a:cubicBezTo>
                  <a:pt x="65873" y="1161734"/>
                  <a:pt x="65873" y="1161734"/>
                  <a:pt x="65873" y="1161734"/>
                </a:cubicBezTo>
                <a:lnTo>
                  <a:pt x="66367" y="1162264"/>
                </a:lnTo>
                <a:lnTo>
                  <a:pt x="68748" y="1171701"/>
                </a:lnTo>
                <a:cubicBezTo>
                  <a:pt x="68748" y="1171701"/>
                  <a:pt x="68748" y="1173125"/>
                  <a:pt x="68748" y="1173125"/>
                </a:cubicBezTo>
                <a:cubicBezTo>
                  <a:pt x="67311" y="1174549"/>
                  <a:pt x="65873" y="1173125"/>
                  <a:pt x="65873" y="1171701"/>
                </a:cubicBezTo>
                <a:cubicBezTo>
                  <a:pt x="60124" y="1157462"/>
                  <a:pt x="54375" y="1137525"/>
                  <a:pt x="52938" y="1119013"/>
                </a:cubicBezTo>
                <a:cubicBezTo>
                  <a:pt x="52938" y="1117589"/>
                  <a:pt x="54375" y="1117589"/>
                  <a:pt x="54375" y="1117589"/>
                </a:cubicBezTo>
                <a:cubicBezTo>
                  <a:pt x="55812" y="1117589"/>
                  <a:pt x="55812" y="1117589"/>
                  <a:pt x="57250" y="1119013"/>
                </a:cubicBezTo>
                <a:cubicBezTo>
                  <a:pt x="57250" y="1124709"/>
                  <a:pt x="57250" y="1130405"/>
                  <a:pt x="58687" y="1136102"/>
                </a:cubicBezTo>
                <a:cubicBezTo>
                  <a:pt x="60124" y="1136102"/>
                  <a:pt x="62999" y="1136102"/>
                  <a:pt x="64436" y="1136102"/>
                </a:cubicBezTo>
                <a:cubicBezTo>
                  <a:pt x="64436" y="1143221"/>
                  <a:pt x="67311" y="1147493"/>
                  <a:pt x="71623" y="1150341"/>
                </a:cubicBezTo>
                <a:cubicBezTo>
                  <a:pt x="70185" y="1147493"/>
                  <a:pt x="70185" y="1144645"/>
                  <a:pt x="68748" y="1141797"/>
                </a:cubicBezTo>
                <a:cubicBezTo>
                  <a:pt x="78809" y="1141797"/>
                  <a:pt x="74497" y="1127557"/>
                  <a:pt x="70185" y="1113317"/>
                </a:cubicBezTo>
                <a:cubicBezTo>
                  <a:pt x="64436" y="1113317"/>
                  <a:pt x="62999" y="1106197"/>
                  <a:pt x="57250" y="1103349"/>
                </a:cubicBezTo>
                <a:cubicBezTo>
                  <a:pt x="58687" y="1100501"/>
                  <a:pt x="58687" y="1097653"/>
                  <a:pt x="58687" y="1094805"/>
                </a:cubicBezTo>
                <a:cubicBezTo>
                  <a:pt x="58687" y="1093381"/>
                  <a:pt x="57250" y="1091957"/>
                  <a:pt x="55812" y="1091957"/>
                </a:cubicBezTo>
                <a:cubicBezTo>
                  <a:pt x="52938" y="1097653"/>
                  <a:pt x="55812" y="1101925"/>
                  <a:pt x="57250" y="1107621"/>
                </a:cubicBezTo>
                <a:cubicBezTo>
                  <a:pt x="54375" y="1109045"/>
                  <a:pt x="51500" y="1109045"/>
                  <a:pt x="51500" y="1111893"/>
                </a:cubicBezTo>
                <a:cubicBezTo>
                  <a:pt x="50063" y="1110469"/>
                  <a:pt x="50063" y="1109045"/>
                  <a:pt x="48626" y="1107621"/>
                </a:cubicBezTo>
                <a:cubicBezTo>
                  <a:pt x="48626" y="1107621"/>
                  <a:pt x="48626" y="1106197"/>
                  <a:pt x="48626" y="1106197"/>
                </a:cubicBezTo>
                <a:cubicBezTo>
                  <a:pt x="47188" y="1104773"/>
                  <a:pt x="47188" y="1103349"/>
                  <a:pt x="47188" y="1103349"/>
                </a:cubicBezTo>
                <a:cubicBezTo>
                  <a:pt x="40002" y="1087685"/>
                  <a:pt x="37127" y="1069173"/>
                  <a:pt x="35690" y="1049237"/>
                </a:cubicBezTo>
                <a:cubicBezTo>
                  <a:pt x="34252" y="1046389"/>
                  <a:pt x="34252" y="1042117"/>
                  <a:pt x="34252" y="1037845"/>
                </a:cubicBezTo>
                <a:cubicBezTo>
                  <a:pt x="31378" y="1033573"/>
                  <a:pt x="29940" y="1030725"/>
                  <a:pt x="29940" y="1023605"/>
                </a:cubicBezTo>
                <a:cubicBezTo>
                  <a:pt x="29940" y="1023605"/>
                  <a:pt x="29940" y="1023605"/>
                  <a:pt x="32815" y="1023605"/>
                </a:cubicBezTo>
                <a:cubicBezTo>
                  <a:pt x="32815" y="1017909"/>
                  <a:pt x="32815" y="1012213"/>
                  <a:pt x="31378" y="1006517"/>
                </a:cubicBezTo>
                <a:cubicBezTo>
                  <a:pt x="29940" y="1003669"/>
                  <a:pt x="28503" y="999397"/>
                  <a:pt x="27066" y="995125"/>
                </a:cubicBezTo>
                <a:cubicBezTo>
                  <a:pt x="28503" y="996549"/>
                  <a:pt x="29940" y="996549"/>
                  <a:pt x="29940" y="997973"/>
                </a:cubicBezTo>
                <a:cubicBezTo>
                  <a:pt x="29940" y="992277"/>
                  <a:pt x="28503" y="986581"/>
                  <a:pt x="27066" y="980885"/>
                </a:cubicBezTo>
                <a:cubicBezTo>
                  <a:pt x="31378" y="980885"/>
                  <a:pt x="29940" y="973765"/>
                  <a:pt x="31378" y="972341"/>
                </a:cubicBezTo>
                <a:cubicBezTo>
                  <a:pt x="31378" y="972341"/>
                  <a:pt x="31378" y="972341"/>
                  <a:pt x="31378" y="952405"/>
                </a:cubicBezTo>
                <a:lnTo>
                  <a:pt x="31124" y="944367"/>
                </a:lnTo>
                <a:close/>
                <a:moveTo>
                  <a:pt x="1826597" y="940952"/>
                </a:moveTo>
                <a:cubicBezTo>
                  <a:pt x="1826597" y="949540"/>
                  <a:pt x="1823752" y="950971"/>
                  <a:pt x="1820906" y="953834"/>
                </a:cubicBezTo>
                <a:cubicBezTo>
                  <a:pt x="1820906" y="955265"/>
                  <a:pt x="1823752" y="955265"/>
                  <a:pt x="1825174" y="955265"/>
                </a:cubicBezTo>
                <a:cubicBezTo>
                  <a:pt x="1825174" y="959560"/>
                  <a:pt x="1825174" y="963854"/>
                  <a:pt x="1825174" y="968148"/>
                </a:cubicBezTo>
                <a:cubicBezTo>
                  <a:pt x="1820906" y="966717"/>
                  <a:pt x="1816638" y="965285"/>
                  <a:pt x="1816638" y="959560"/>
                </a:cubicBezTo>
                <a:cubicBezTo>
                  <a:pt x="1812370" y="959560"/>
                  <a:pt x="1812370" y="965285"/>
                  <a:pt x="1806679" y="965285"/>
                </a:cubicBezTo>
                <a:cubicBezTo>
                  <a:pt x="1805256" y="962423"/>
                  <a:pt x="1808101" y="953834"/>
                  <a:pt x="1806679" y="945246"/>
                </a:cubicBezTo>
                <a:cubicBezTo>
                  <a:pt x="1813792" y="939520"/>
                  <a:pt x="1819483" y="945246"/>
                  <a:pt x="1826597" y="940952"/>
                </a:cubicBezTo>
                <a:close/>
                <a:moveTo>
                  <a:pt x="49433" y="935928"/>
                </a:moveTo>
                <a:lnTo>
                  <a:pt x="50287" y="939362"/>
                </a:lnTo>
                <a:lnTo>
                  <a:pt x="50287" y="940233"/>
                </a:lnTo>
                <a:lnTo>
                  <a:pt x="48942" y="936784"/>
                </a:lnTo>
                <a:close/>
                <a:moveTo>
                  <a:pt x="1852623" y="931192"/>
                </a:moveTo>
                <a:cubicBezTo>
                  <a:pt x="1854184" y="931192"/>
                  <a:pt x="1854184" y="932597"/>
                  <a:pt x="1854184" y="934003"/>
                </a:cubicBezTo>
                <a:cubicBezTo>
                  <a:pt x="1854184" y="935408"/>
                  <a:pt x="1854184" y="936813"/>
                  <a:pt x="1854184" y="938219"/>
                </a:cubicBezTo>
                <a:cubicBezTo>
                  <a:pt x="1854184" y="938219"/>
                  <a:pt x="1854184" y="938219"/>
                  <a:pt x="1852623" y="943841"/>
                </a:cubicBezTo>
                <a:cubicBezTo>
                  <a:pt x="1852623" y="943841"/>
                  <a:pt x="1851061" y="945246"/>
                  <a:pt x="1851061" y="945246"/>
                </a:cubicBezTo>
                <a:cubicBezTo>
                  <a:pt x="1849500" y="945246"/>
                  <a:pt x="1849500" y="943841"/>
                  <a:pt x="1849500" y="942435"/>
                </a:cubicBezTo>
                <a:cubicBezTo>
                  <a:pt x="1849500" y="942435"/>
                  <a:pt x="1849500" y="942435"/>
                  <a:pt x="1849500" y="936813"/>
                </a:cubicBezTo>
                <a:cubicBezTo>
                  <a:pt x="1851061" y="935408"/>
                  <a:pt x="1851061" y="934003"/>
                  <a:pt x="1851061" y="932597"/>
                </a:cubicBezTo>
                <a:cubicBezTo>
                  <a:pt x="1851061" y="931192"/>
                  <a:pt x="1852623" y="931192"/>
                  <a:pt x="1852623" y="931192"/>
                </a:cubicBezTo>
                <a:close/>
                <a:moveTo>
                  <a:pt x="1885588" y="922343"/>
                </a:moveTo>
                <a:cubicBezTo>
                  <a:pt x="1886976" y="922343"/>
                  <a:pt x="1886976" y="923782"/>
                  <a:pt x="1886976" y="925221"/>
                </a:cubicBezTo>
                <a:cubicBezTo>
                  <a:pt x="1885588" y="928099"/>
                  <a:pt x="1885588" y="932417"/>
                  <a:pt x="1884200" y="935295"/>
                </a:cubicBezTo>
                <a:cubicBezTo>
                  <a:pt x="1884200" y="939612"/>
                  <a:pt x="1882812" y="942490"/>
                  <a:pt x="1881424" y="945368"/>
                </a:cubicBezTo>
                <a:cubicBezTo>
                  <a:pt x="1881424" y="946807"/>
                  <a:pt x="1881424" y="946807"/>
                  <a:pt x="1880036" y="946807"/>
                </a:cubicBezTo>
                <a:cubicBezTo>
                  <a:pt x="1880036" y="946807"/>
                  <a:pt x="1878648" y="945368"/>
                  <a:pt x="1878648" y="945368"/>
                </a:cubicBezTo>
                <a:cubicBezTo>
                  <a:pt x="1878648" y="943929"/>
                  <a:pt x="1880036" y="943929"/>
                  <a:pt x="1880036" y="943929"/>
                </a:cubicBezTo>
                <a:cubicBezTo>
                  <a:pt x="1880036" y="941051"/>
                  <a:pt x="1881424" y="938173"/>
                  <a:pt x="1881424" y="935295"/>
                </a:cubicBezTo>
                <a:cubicBezTo>
                  <a:pt x="1882812" y="930977"/>
                  <a:pt x="1882812" y="926660"/>
                  <a:pt x="1884200" y="923782"/>
                </a:cubicBezTo>
                <a:cubicBezTo>
                  <a:pt x="1884200" y="922343"/>
                  <a:pt x="1885588" y="922343"/>
                  <a:pt x="1885588" y="922343"/>
                </a:cubicBezTo>
                <a:close/>
                <a:moveTo>
                  <a:pt x="1829720" y="918092"/>
                </a:moveTo>
                <a:cubicBezTo>
                  <a:pt x="1829720" y="925466"/>
                  <a:pt x="1823771" y="925466"/>
                  <a:pt x="1820797" y="923992"/>
                </a:cubicBezTo>
                <a:cubicBezTo>
                  <a:pt x="1819310" y="916618"/>
                  <a:pt x="1825259" y="918092"/>
                  <a:pt x="1829720" y="918092"/>
                </a:cubicBezTo>
                <a:close/>
                <a:moveTo>
                  <a:pt x="95181" y="900447"/>
                </a:moveTo>
                <a:cubicBezTo>
                  <a:pt x="95181" y="900447"/>
                  <a:pt x="95181" y="900447"/>
                  <a:pt x="96621" y="900447"/>
                </a:cubicBezTo>
                <a:cubicBezTo>
                  <a:pt x="96621" y="900447"/>
                  <a:pt x="96621" y="900447"/>
                  <a:pt x="96621" y="901872"/>
                </a:cubicBezTo>
                <a:cubicBezTo>
                  <a:pt x="95181" y="900447"/>
                  <a:pt x="95181" y="900447"/>
                  <a:pt x="95181" y="900447"/>
                </a:cubicBezTo>
                <a:close/>
                <a:moveTo>
                  <a:pt x="97495" y="893672"/>
                </a:moveTo>
                <a:lnTo>
                  <a:pt x="97495" y="901312"/>
                </a:lnTo>
                <a:lnTo>
                  <a:pt x="96621" y="900447"/>
                </a:lnTo>
                <a:cubicBezTo>
                  <a:pt x="96621" y="899022"/>
                  <a:pt x="96621" y="897597"/>
                  <a:pt x="96621" y="897597"/>
                </a:cubicBezTo>
                <a:cubicBezTo>
                  <a:pt x="95901" y="895460"/>
                  <a:pt x="95901" y="894391"/>
                  <a:pt x="96441" y="893856"/>
                </a:cubicBezTo>
                <a:close/>
                <a:moveTo>
                  <a:pt x="1844392" y="880097"/>
                </a:moveTo>
                <a:cubicBezTo>
                  <a:pt x="1845108" y="878867"/>
                  <a:pt x="1846181" y="879922"/>
                  <a:pt x="1845466" y="886948"/>
                </a:cubicBezTo>
                <a:cubicBezTo>
                  <a:pt x="1843318" y="884840"/>
                  <a:pt x="1843676" y="881327"/>
                  <a:pt x="1844392" y="880097"/>
                </a:cubicBezTo>
                <a:close/>
                <a:moveTo>
                  <a:pt x="1756068" y="877059"/>
                </a:moveTo>
                <a:cubicBezTo>
                  <a:pt x="1761794" y="877059"/>
                  <a:pt x="1764656" y="889551"/>
                  <a:pt x="1756068" y="888163"/>
                </a:cubicBezTo>
                <a:cubicBezTo>
                  <a:pt x="1753205" y="882611"/>
                  <a:pt x="1756068" y="883999"/>
                  <a:pt x="1756068" y="877059"/>
                </a:cubicBezTo>
                <a:close/>
                <a:moveTo>
                  <a:pt x="1859910" y="864046"/>
                </a:moveTo>
                <a:lnTo>
                  <a:pt x="1859910" y="868210"/>
                </a:lnTo>
                <a:lnTo>
                  <a:pt x="1856787" y="868210"/>
                </a:lnTo>
                <a:lnTo>
                  <a:pt x="1856787" y="865607"/>
                </a:lnTo>
                <a:close/>
                <a:moveTo>
                  <a:pt x="1846897" y="861443"/>
                </a:moveTo>
                <a:cubicBezTo>
                  <a:pt x="1846897" y="861443"/>
                  <a:pt x="1846897" y="862875"/>
                  <a:pt x="1846897" y="862875"/>
                </a:cubicBezTo>
                <a:cubicBezTo>
                  <a:pt x="1846897" y="862875"/>
                  <a:pt x="1846897" y="862875"/>
                  <a:pt x="1846897" y="864306"/>
                </a:cubicBezTo>
                <a:cubicBezTo>
                  <a:pt x="1846897" y="865738"/>
                  <a:pt x="1846897" y="868600"/>
                  <a:pt x="1846897" y="871463"/>
                </a:cubicBezTo>
                <a:cubicBezTo>
                  <a:pt x="1846897" y="871463"/>
                  <a:pt x="1846897" y="872894"/>
                  <a:pt x="1845335" y="872894"/>
                </a:cubicBezTo>
                <a:cubicBezTo>
                  <a:pt x="1845335" y="872894"/>
                  <a:pt x="1843774" y="871463"/>
                  <a:pt x="1843774" y="871463"/>
                </a:cubicBezTo>
                <a:cubicBezTo>
                  <a:pt x="1843774" y="868600"/>
                  <a:pt x="1845335" y="865738"/>
                  <a:pt x="1845335" y="862875"/>
                </a:cubicBezTo>
                <a:cubicBezTo>
                  <a:pt x="1845335" y="861443"/>
                  <a:pt x="1845335" y="861443"/>
                  <a:pt x="1846897" y="861443"/>
                </a:cubicBezTo>
                <a:close/>
                <a:moveTo>
                  <a:pt x="1832481" y="854156"/>
                </a:moveTo>
                <a:cubicBezTo>
                  <a:pt x="1841171" y="859834"/>
                  <a:pt x="1833929" y="871191"/>
                  <a:pt x="1836826" y="874030"/>
                </a:cubicBezTo>
                <a:cubicBezTo>
                  <a:pt x="1832481" y="876869"/>
                  <a:pt x="1829584" y="893904"/>
                  <a:pt x="1823791" y="901002"/>
                </a:cubicBezTo>
                <a:cubicBezTo>
                  <a:pt x="1817997" y="896744"/>
                  <a:pt x="1823791" y="886806"/>
                  <a:pt x="1819446" y="878289"/>
                </a:cubicBezTo>
                <a:cubicBezTo>
                  <a:pt x="1813652" y="876869"/>
                  <a:pt x="1815101" y="888226"/>
                  <a:pt x="1810756" y="882548"/>
                </a:cubicBezTo>
                <a:cubicBezTo>
                  <a:pt x="1807859" y="876869"/>
                  <a:pt x="1810756" y="874030"/>
                  <a:pt x="1812204" y="868352"/>
                </a:cubicBezTo>
                <a:cubicBezTo>
                  <a:pt x="1822343" y="872611"/>
                  <a:pt x="1823791" y="858415"/>
                  <a:pt x="1832481" y="854156"/>
                </a:cubicBezTo>
                <a:close/>
                <a:moveTo>
                  <a:pt x="1808032" y="852594"/>
                </a:moveTo>
                <a:cubicBezTo>
                  <a:pt x="1810982" y="854040"/>
                  <a:pt x="1810982" y="865607"/>
                  <a:pt x="1806557" y="864161"/>
                </a:cubicBezTo>
                <a:cubicBezTo>
                  <a:pt x="1802133" y="859824"/>
                  <a:pt x="1808032" y="858378"/>
                  <a:pt x="1808032" y="852594"/>
                </a:cubicBezTo>
                <a:close/>
                <a:moveTo>
                  <a:pt x="1806505" y="845828"/>
                </a:moveTo>
                <a:cubicBezTo>
                  <a:pt x="1807963" y="847216"/>
                  <a:pt x="1809420" y="848604"/>
                  <a:pt x="1809420" y="851380"/>
                </a:cubicBezTo>
                <a:cubicBezTo>
                  <a:pt x="1807963" y="852768"/>
                  <a:pt x="1806505" y="854156"/>
                  <a:pt x="1803590" y="854156"/>
                </a:cubicBezTo>
                <a:cubicBezTo>
                  <a:pt x="1802133" y="848604"/>
                  <a:pt x="1802133" y="845828"/>
                  <a:pt x="1806505" y="845828"/>
                </a:cubicBezTo>
                <a:close/>
                <a:moveTo>
                  <a:pt x="1764865" y="834228"/>
                </a:moveTo>
                <a:cubicBezTo>
                  <a:pt x="1767779" y="832815"/>
                  <a:pt x="1767779" y="842705"/>
                  <a:pt x="1763407" y="841292"/>
                </a:cubicBezTo>
                <a:cubicBezTo>
                  <a:pt x="1760492" y="835641"/>
                  <a:pt x="1764865" y="837054"/>
                  <a:pt x="1764865" y="834228"/>
                </a:cubicBezTo>
                <a:close/>
                <a:moveTo>
                  <a:pt x="145140" y="827607"/>
                </a:moveTo>
                <a:cubicBezTo>
                  <a:pt x="144099" y="827607"/>
                  <a:pt x="144099" y="827607"/>
                  <a:pt x="144099" y="829169"/>
                </a:cubicBezTo>
                <a:cubicBezTo>
                  <a:pt x="144099" y="829169"/>
                  <a:pt x="145140" y="829169"/>
                  <a:pt x="145140" y="829169"/>
                </a:cubicBezTo>
                <a:cubicBezTo>
                  <a:pt x="145140" y="829169"/>
                  <a:pt x="145140" y="827607"/>
                  <a:pt x="145140" y="827607"/>
                </a:cubicBezTo>
                <a:close/>
                <a:moveTo>
                  <a:pt x="1839610" y="798461"/>
                </a:moveTo>
                <a:cubicBezTo>
                  <a:pt x="1843774" y="798461"/>
                  <a:pt x="1842386" y="806938"/>
                  <a:pt x="1842386" y="808351"/>
                </a:cubicBezTo>
                <a:cubicBezTo>
                  <a:pt x="1840998" y="806938"/>
                  <a:pt x="1839610" y="801287"/>
                  <a:pt x="1839610" y="798461"/>
                </a:cubicBezTo>
                <a:close/>
                <a:moveTo>
                  <a:pt x="1858348" y="797420"/>
                </a:moveTo>
                <a:cubicBezTo>
                  <a:pt x="1858348" y="797420"/>
                  <a:pt x="1859910" y="798833"/>
                  <a:pt x="1861471" y="800246"/>
                </a:cubicBezTo>
                <a:cubicBezTo>
                  <a:pt x="1861471" y="805897"/>
                  <a:pt x="1861471" y="810136"/>
                  <a:pt x="1861471" y="815787"/>
                </a:cubicBezTo>
                <a:cubicBezTo>
                  <a:pt x="1859910" y="818613"/>
                  <a:pt x="1859910" y="821438"/>
                  <a:pt x="1859910" y="824264"/>
                </a:cubicBezTo>
                <a:cubicBezTo>
                  <a:pt x="1859910" y="825677"/>
                  <a:pt x="1859910" y="827090"/>
                  <a:pt x="1858348" y="827090"/>
                </a:cubicBezTo>
                <a:cubicBezTo>
                  <a:pt x="1856786" y="827090"/>
                  <a:pt x="1855225" y="825677"/>
                  <a:pt x="1855225" y="824264"/>
                </a:cubicBezTo>
                <a:cubicBezTo>
                  <a:pt x="1855225" y="820025"/>
                  <a:pt x="1855225" y="817200"/>
                  <a:pt x="1855225" y="814374"/>
                </a:cubicBezTo>
                <a:cubicBezTo>
                  <a:pt x="1856786" y="810136"/>
                  <a:pt x="1856786" y="805897"/>
                  <a:pt x="1855225" y="801659"/>
                </a:cubicBezTo>
                <a:cubicBezTo>
                  <a:pt x="1855225" y="800246"/>
                  <a:pt x="1856786" y="797420"/>
                  <a:pt x="1858348" y="797420"/>
                </a:cubicBezTo>
                <a:close/>
                <a:moveTo>
                  <a:pt x="1846897" y="797108"/>
                </a:moveTo>
                <a:cubicBezTo>
                  <a:pt x="1845466" y="799919"/>
                  <a:pt x="1845466" y="802730"/>
                  <a:pt x="1846897" y="806946"/>
                </a:cubicBezTo>
                <a:cubicBezTo>
                  <a:pt x="1844034" y="808351"/>
                  <a:pt x="1841171" y="794297"/>
                  <a:pt x="1846897" y="797108"/>
                </a:cubicBezTo>
                <a:close/>
                <a:moveTo>
                  <a:pt x="1813807" y="790133"/>
                </a:moveTo>
                <a:cubicBezTo>
                  <a:pt x="1820871" y="795832"/>
                  <a:pt x="1816633" y="811502"/>
                  <a:pt x="1812394" y="817200"/>
                </a:cubicBezTo>
                <a:cubicBezTo>
                  <a:pt x="1812394" y="817200"/>
                  <a:pt x="1812394" y="817200"/>
                  <a:pt x="1810981" y="811502"/>
                </a:cubicBezTo>
                <a:cubicBezTo>
                  <a:pt x="1810981" y="808653"/>
                  <a:pt x="1808156" y="807228"/>
                  <a:pt x="1808156" y="810077"/>
                </a:cubicBezTo>
                <a:cubicBezTo>
                  <a:pt x="1801092" y="801530"/>
                  <a:pt x="1816633" y="800105"/>
                  <a:pt x="1813807" y="790133"/>
                </a:cubicBezTo>
                <a:close/>
                <a:moveTo>
                  <a:pt x="1812370" y="778682"/>
                </a:moveTo>
                <a:cubicBezTo>
                  <a:pt x="1813845" y="780095"/>
                  <a:pt x="1815319" y="780095"/>
                  <a:pt x="1816794" y="780095"/>
                </a:cubicBezTo>
                <a:cubicBezTo>
                  <a:pt x="1818269" y="784333"/>
                  <a:pt x="1818269" y="788572"/>
                  <a:pt x="1813845" y="788572"/>
                </a:cubicBezTo>
                <a:cubicBezTo>
                  <a:pt x="1809420" y="785746"/>
                  <a:pt x="1813845" y="784333"/>
                  <a:pt x="1812370" y="778682"/>
                </a:cubicBezTo>
                <a:close/>
                <a:moveTo>
                  <a:pt x="1787819" y="763067"/>
                </a:moveTo>
                <a:cubicBezTo>
                  <a:pt x="1792243" y="764513"/>
                  <a:pt x="1792243" y="776080"/>
                  <a:pt x="1786344" y="774634"/>
                </a:cubicBezTo>
                <a:lnTo>
                  <a:pt x="1783395" y="765959"/>
                </a:lnTo>
                <a:cubicBezTo>
                  <a:pt x="1786344" y="765959"/>
                  <a:pt x="1787819" y="765959"/>
                  <a:pt x="1787819" y="763067"/>
                </a:cubicBezTo>
                <a:close/>
                <a:moveTo>
                  <a:pt x="198752" y="752134"/>
                </a:moveTo>
                <a:cubicBezTo>
                  <a:pt x="198752" y="752134"/>
                  <a:pt x="198752" y="752134"/>
                  <a:pt x="198752" y="753565"/>
                </a:cubicBezTo>
                <a:cubicBezTo>
                  <a:pt x="198752" y="757859"/>
                  <a:pt x="201667" y="760722"/>
                  <a:pt x="203124" y="763585"/>
                </a:cubicBezTo>
                <a:cubicBezTo>
                  <a:pt x="204582" y="763585"/>
                  <a:pt x="204582" y="763585"/>
                  <a:pt x="204582" y="763585"/>
                </a:cubicBezTo>
                <a:cubicBezTo>
                  <a:pt x="206039" y="763585"/>
                  <a:pt x="206039" y="762154"/>
                  <a:pt x="206039" y="762154"/>
                </a:cubicBezTo>
                <a:cubicBezTo>
                  <a:pt x="206039" y="757859"/>
                  <a:pt x="203124" y="754996"/>
                  <a:pt x="200209" y="752134"/>
                </a:cubicBezTo>
                <a:cubicBezTo>
                  <a:pt x="200209" y="752134"/>
                  <a:pt x="200209" y="752134"/>
                  <a:pt x="198752" y="752134"/>
                </a:cubicBezTo>
                <a:close/>
                <a:moveTo>
                  <a:pt x="1777669" y="738603"/>
                </a:moveTo>
                <a:cubicBezTo>
                  <a:pt x="1779231" y="738603"/>
                  <a:pt x="1779231" y="738603"/>
                  <a:pt x="1779231" y="740035"/>
                </a:cubicBezTo>
                <a:cubicBezTo>
                  <a:pt x="1779231" y="740035"/>
                  <a:pt x="1779231" y="740035"/>
                  <a:pt x="1780792" y="740035"/>
                </a:cubicBezTo>
                <a:cubicBezTo>
                  <a:pt x="1780792" y="741466"/>
                  <a:pt x="1782354" y="741466"/>
                  <a:pt x="1782354" y="742897"/>
                </a:cubicBezTo>
                <a:cubicBezTo>
                  <a:pt x="1782354" y="744329"/>
                  <a:pt x="1782354" y="744329"/>
                  <a:pt x="1782354" y="744329"/>
                </a:cubicBezTo>
                <a:cubicBezTo>
                  <a:pt x="1780792" y="744329"/>
                  <a:pt x="1780792" y="744329"/>
                  <a:pt x="1780792" y="744329"/>
                </a:cubicBezTo>
                <a:cubicBezTo>
                  <a:pt x="1780792" y="742897"/>
                  <a:pt x="1779231" y="742897"/>
                  <a:pt x="1779231" y="741466"/>
                </a:cubicBezTo>
                <a:cubicBezTo>
                  <a:pt x="1779231" y="741466"/>
                  <a:pt x="1779231" y="741466"/>
                  <a:pt x="1777669" y="741466"/>
                </a:cubicBezTo>
                <a:cubicBezTo>
                  <a:pt x="1777669" y="741466"/>
                  <a:pt x="1777669" y="740035"/>
                  <a:pt x="1777669" y="740035"/>
                </a:cubicBezTo>
                <a:cubicBezTo>
                  <a:pt x="1777669" y="740035"/>
                  <a:pt x="1777669" y="740035"/>
                  <a:pt x="1777669" y="738603"/>
                </a:cubicBezTo>
                <a:close/>
                <a:moveTo>
                  <a:pt x="1848389" y="724419"/>
                </a:moveTo>
                <a:cubicBezTo>
                  <a:pt x="1849829" y="722988"/>
                  <a:pt x="1851269" y="722988"/>
                  <a:pt x="1851269" y="724419"/>
                </a:cubicBezTo>
                <a:cubicBezTo>
                  <a:pt x="1854150" y="730145"/>
                  <a:pt x="1854150" y="735870"/>
                  <a:pt x="1854150" y="741596"/>
                </a:cubicBezTo>
                <a:cubicBezTo>
                  <a:pt x="1854150" y="747322"/>
                  <a:pt x="1854150" y="751616"/>
                  <a:pt x="1855590" y="755910"/>
                </a:cubicBezTo>
                <a:cubicBezTo>
                  <a:pt x="1859910" y="760204"/>
                  <a:pt x="1855590" y="770224"/>
                  <a:pt x="1857030" y="775950"/>
                </a:cubicBezTo>
                <a:cubicBezTo>
                  <a:pt x="1851269" y="777381"/>
                  <a:pt x="1848389" y="774518"/>
                  <a:pt x="1848389" y="771655"/>
                </a:cubicBezTo>
                <a:cubicBezTo>
                  <a:pt x="1846949" y="777381"/>
                  <a:pt x="1845509" y="784538"/>
                  <a:pt x="1845509" y="791695"/>
                </a:cubicBezTo>
                <a:cubicBezTo>
                  <a:pt x="1841189" y="787401"/>
                  <a:pt x="1839749" y="780244"/>
                  <a:pt x="1836868" y="775950"/>
                </a:cubicBezTo>
                <a:cubicBezTo>
                  <a:pt x="1833988" y="770224"/>
                  <a:pt x="1831108" y="765930"/>
                  <a:pt x="1823908" y="768793"/>
                </a:cubicBezTo>
                <a:cubicBezTo>
                  <a:pt x="1816707" y="757341"/>
                  <a:pt x="1823908" y="748753"/>
                  <a:pt x="1821027" y="737302"/>
                </a:cubicBezTo>
                <a:cubicBezTo>
                  <a:pt x="1826788" y="738733"/>
                  <a:pt x="1828228" y="734439"/>
                  <a:pt x="1831108" y="734439"/>
                </a:cubicBezTo>
                <a:cubicBezTo>
                  <a:pt x="1831108" y="734439"/>
                  <a:pt x="1835428" y="744459"/>
                  <a:pt x="1839749" y="737302"/>
                </a:cubicBezTo>
                <a:cubicBezTo>
                  <a:pt x="1842629" y="740165"/>
                  <a:pt x="1845509" y="741596"/>
                  <a:pt x="1846949" y="748753"/>
                </a:cubicBezTo>
                <a:cubicBezTo>
                  <a:pt x="1841189" y="750184"/>
                  <a:pt x="1848389" y="755910"/>
                  <a:pt x="1848389" y="760204"/>
                </a:cubicBezTo>
                <a:cubicBezTo>
                  <a:pt x="1851269" y="761636"/>
                  <a:pt x="1851269" y="758773"/>
                  <a:pt x="1852709" y="757341"/>
                </a:cubicBezTo>
                <a:cubicBezTo>
                  <a:pt x="1852709" y="755910"/>
                  <a:pt x="1851269" y="754479"/>
                  <a:pt x="1851269" y="753047"/>
                </a:cubicBezTo>
                <a:cubicBezTo>
                  <a:pt x="1849829" y="748753"/>
                  <a:pt x="1849829" y="744459"/>
                  <a:pt x="1851269" y="741596"/>
                </a:cubicBezTo>
                <a:cubicBezTo>
                  <a:pt x="1851269" y="735870"/>
                  <a:pt x="1851269" y="731576"/>
                  <a:pt x="1848389" y="727282"/>
                </a:cubicBezTo>
                <a:cubicBezTo>
                  <a:pt x="1848389" y="725850"/>
                  <a:pt x="1848389" y="724419"/>
                  <a:pt x="1848389" y="724419"/>
                </a:cubicBezTo>
                <a:close/>
                <a:moveTo>
                  <a:pt x="165261" y="721966"/>
                </a:moveTo>
                <a:cubicBezTo>
                  <a:pt x="164008" y="721611"/>
                  <a:pt x="162577" y="721611"/>
                  <a:pt x="161146" y="722320"/>
                </a:cubicBezTo>
                <a:cubicBezTo>
                  <a:pt x="152557" y="727988"/>
                  <a:pt x="142537" y="729405"/>
                  <a:pt x="138243" y="739323"/>
                </a:cubicBezTo>
                <a:cubicBezTo>
                  <a:pt x="135380" y="739323"/>
                  <a:pt x="131086" y="740740"/>
                  <a:pt x="132517" y="744991"/>
                </a:cubicBezTo>
                <a:cubicBezTo>
                  <a:pt x="133233" y="745700"/>
                  <a:pt x="134307" y="745700"/>
                  <a:pt x="135559" y="745345"/>
                </a:cubicBezTo>
                <a:cubicBezTo>
                  <a:pt x="136812" y="744991"/>
                  <a:pt x="138243" y="744283"/>
                  <a:pt x="139674" y="743574"/>
                </a:cubicBezTo>
                <a:cubicBezTo>
                  <a:pt x="139674" y="743574"/>
                  <a:pt x="139674" y="742157"/>
                  <a:pt x="141106" y="742157"/>
                </a:cubicBezTo>
                <a:cubicBezTo>
                  <a:pt x="151126" y="742157"/>
                  <a:pt x="158282" y="736489"/>
                  <a:pt x="166871" y="730821"/>
                </a:cubicBezTo>
                <a:cubicBezTo>
                  <a:pt x="169734" y="729405"/>
                  <a:pt x="171165" y="726570"/>
                  <a:pt x="168302" y="723737"/>
                </a:cubicBezTo>
                <a:cubicBezTo>
                  <a:pt x="167587" y="723028"/>
                  <a:pt x="166513" y="722320"/>
                  <a:pt x="165261" y="721966"/>
                </a:cubicBezTo>
                <a:close/>
                <a:moveTo>
                  <a:pt x="1822563" y="708792"/>
                </a:moveTo>
                <a:cubicBezTo>
                  <a:pt x="1823994" y="715890"/>
                  <a:pt x="1821132" y="717310"/>
                  <a:pt x="1823994" y="722988"/>
                </a:cubicBezTo>
                <a:cubicBezTo>
                  <a:pt x="1821132" y="720149"/>
                  <a:pt x="1819700" y="720149"/>
                  <a:pt x="1816837" y="722988"/>
                </a:cubicBezTo>
                <a:cubicBezTo>
                  <a:pt x="1815406" y="718729"/>
                  <a:pt x="1813975" y="714470"/>
                  <a:pt x="1812543" y="710212"/>
                </a:cubicBezTo>
                <a:cubicBezTo>
                  <a:pt x="1816837" y="707372"/>
                  <a:pt x="1818269" y="710212"/>
                  <a:pt x="1822563" y="708792"/>
                </a:cubicBezTo>
                <a:close/>
                <a:moveTo>
                  <a:pt x="253362" y="699562"/>
                </a:moveTo>
                <a:cubicBezTo>
                  <a:pt x="237498" y="708013"/>
                  <a:pt x="220190" y="710830"/>
                  <a:pt x="202884" y="715055"/>
                </a:cubicBezTo>
                <a:cubicBezTo>
                  <a:pt x="197115" y="715055"/>
                  <a:pt x="192788" y="717872"/>
                  <a:pt x="189903" y="723505"/>
                </a:cubicBezTo>
                <a:cubicBezTo>
                  <a:pt x="194230" y="723505"/>
                  <a:pt x="197115" y="722097"/>
                  <a:pt x="199999" y="722097"/>
                </a:cubicBezTo>
                <a:cubicBezTo>
                  <a:pt x="218748" y="719280"/>
                  <a:pt x="236055" y="710830"/>
                  <a:pt x="254804" y="706604"/>
                </a:cubicBezTo>
                <a:cubicBezTo>
                  <a:pt x="256247" y="705196"/>
                  <a:pt x="256247" y="705196"/>
                  <a:pt x="257689" y="705196"/>
                </a:cubicBezTo>
                <a:cubicBezTo>
                  <a:pt x="259131" y="703787"/>
                  <a:pt x="259131" y="702379"/>
                  <a:pt x="257689" y="700971"/>
                </a:cubicBezTo>
                <a:cubicBezTo>
                  <a:pt x="257689" y="699562"/>
                  <a:pt x="256247" y="699562"/>
                  <a:pt x="256247" y="699562"/>
                </a:cubicBezTo>
                <a:cubicBezTo>
                  <a:pt x="254804" y="699562"/>
                  <a:pt x="253362" y="699562"/>
                  <a:pt x="253362" y="699562"/>
                </a:cubicBezTo>
                <a:close/>
                <a:moveTo>
                  <a:pt x="1805048" y="691757"/>
                </a:moveTo>
                <a:cubicBezTo>
                  <a:pt x="1807859" y="700265"/>
                  <a:pt x="1806453" y="698847"/>
                  <a:pt x="1806453" y="707355"/>
                </a:cubicBezTo>
                <a:cubicBezTo>
                  <a:pt x="1802237" y="710191"/>
                  <a:pt x="1805048" y="708773"/>
                  <a:pt x="1799426" y="708773"/>
                </a:cubicBezTo>
                <a:cubicBezTo>
                  <a:pt x="1799426" y="708773"/>
                  <a:pt x="1799426" y="708773"/>
                  <a:pt x="1802237" y="717280"/>
                </a:cubicBezTo>
                <a:cubicBezTo>
                  <a:pt x="1802237" y="717280"/>
                  <a:pt x="1802237" y="717280"/>
                  <a:pt x="1800832" y="717280"/>
                </a:cubicBezTo>
                <a:cubicBezTo>
                  <a:pt x="1802237" y="718698"/>
                  <a:pt x="1803643" y="721534"/>
                  <a:pt x="1803643" y="724370"/>
                </a:cubicBezTo>
                <a:cubicBezTo>
                  <a:pt x="1803643" y="725788"/>
                  <a:pt x="1803643" y="728624"/>
                  <a:pt x="1805048" y="730042"/>
                </a:cubicBezTo>
                <a:cubicBezTo>
                  <a:pt x="1805048" y="730042"/>
                  <a:pt x="1805048" y="731460"/>
                  <a:pt x="1805048" y="731460"/>
                </a:cubicBezTo>
                <a:cubicBezTo>
                  <a:pt x="1803643" y="732878"/>
                  <a:pt x="1803643" y="732878"/>
                  <a:pt x="1802237" y="731460"/>
                </a:cubicBezTo>
                <a:cubicBezTo>
                  <a:pt x="1800832" y="730042"/>
                  <a:pt x="1800832" y="727206"/>
                  <a:pt x="1800832" y="724370"/>
                </a:cubicBezTo>
                <a:cubicBezTo>
                  <a:pt x="1800832" y="721534"/>
                  <a:pt x="1799426" y="720116"/>
                  <a:pt x="1799426" y="718698"/>
                </a:cubicBezTo>
                <a:lnTo>
                  <a:pt x="1799426" y="720116"/>
                </a:lnTo>
                <a:cubicBezTo>
                  <a:pt x="1793805" y="710191"/>
                  <a:pt x="1793805" y="703101"/>
                  <a:pt x="1795210" y="698847"/>
                </a:cubicBezTo>
                <a:cubicBezTo>
                  <a:pt x="1798021" y="694593"/>
                  <a:pt x="1802237" y="691757"/>
                  <a:pt x="1805048" y="691757"/>
                </a:cubicBezTo>
                <a:close/>
                <a:moveTo>
                  <a:pt x="1833931" y="684470"/>
                </a:moveTo>
                <a:cubicBezTo>
                  <a:pt x="1839610" y="691658"/>
                  <a:pt x="1835351" y="703159"/>
                  <a:pt x="1836771" y="713222"/>
                </a:cubicBezTo>
                <a:cubicBezTo>
                  <a:pt x="1832512" y="708909"/>
                  <a:pt x="1832512" y="714660"/>
                  <a:pt x="1826833" y="711784"/>
                </a:cubicBezTo>
                <a:cubicBezTo>
                  <a:pt x="1823994" y="698846"/>
                  <a:pt x="1829673" y="691658"/>
                  <a:pt x="1833931" y="684470"/>
                </a:cubicBezTo>
                <a:close/>
                <a:moveTo>
                  <a:pt x="1767571" y="683429"/>
                </a:moveTo>
                <a:cubicBezTo>
                  <a:pt x="1771943" y="684861"/>
                  <a:pt x="1769029" y="692018"/>
                  <a:pt x="1769029" y="694880"/>
                </a:cubicBezTo>
                <a:cubicBezTo>
                  <a:pt x="1764656" y="693449"/>
                  <a:pt x="1766114" y="687723"/>
                  <a:pt x="1767571" y="683429"/>
                </a:cubicBezTo>
                <a:close/>
                <a:moveTo>
                  <a:pt x="1740713" y="680631"/>
                </a:moveTo>
                <a:cubicBezTo>
                  <a:pt x="1744877" y="679265"/>
                  <a:pt x="1744877" y="688830"/>
                  <a:pt x="1744877" y="690196"/>
                </a:cubicBezTo>
                <a:cubicBezTo>
                  <a:pt x="1740713" y="690196"/>
                  <a:pt x="1742101" y="683364"/>
                  <a:pt x="1740713" y="680631"/>
                </a:cubicBezTo>
                <a:close/>
                <a:moveTo>
                  <a:pt x="1833754" y="652198"/>
                </a:moveTo>
                <a:cubicBezTo>
                  <a:pt x="1838048" y="652198"/>
                  <a:pt x="1838048" y="660397"/>
                  <a:pt x="1838048" y="663129"/>
                </a:cubicBezTo>
                <a:cubicBezTo>
                  <a:pt x="1832323" y="661763"/>
                  <a:pt x="1838048" y="657664"/>
                  <a:pt x="1833754" y="652198"/>
                </a:cubicBezTo>
                <a:close/>
                <a:moveTo>
                  <a:pt x="1809643" y="643350"/>
                </a:moveTo>
                <a:cubicBezTo>
                  <a:pt x="1816708" y="643350"/>
                  <a:pt x="1813882" y="653370"/>
                  <a:pt x="1809643" y="654801"/>
                </a:cubicBezTo>
                <a:cubicBezTo>
                  <a:pt x="1806818" y="649075"/>
                  <a:pt x="1811056" y="647644"/>
                  <a:pt x="1809643" y="643350"/>
                </a:cubicBezTo>
                <a:close/>
                <a:moveTo>
                  <a:pt x="1771943" y="635021"/>
                </a:moveTo>
                <a:cubicBezTo>
                  <a:pt x="1774806" y="635021"/>
                  <a:pt x="1777669" y="636434"/>
                  <a:pt x="1777669" y="642086"/>
                </a:cubicBezTo>
                <a:cubicBezTo>
                  <a:pt x="1774806" y="644911"/>
                  <a:pt x="1774806" y="637847"/>
                  <a:pt x="1771943" y="635021"/>
                </a:cubicBezTo>
                <a:close/>
                <a:moveTo>
                  <a:pt x="1753552" y="629296"/>
                </a:moveTo>
                <a:cubicBezTo>
                  <a:pt x="1754940" y="629296"/>
                  <a:pt x="1754940" y="629296"/>
                  <a:pt x="1754940" y="630650"/>
                </a:cubicBezTo>
                <a:cubicBezTo>
                  <a:pt x="1754940" y="630650"/>
                  <a:pt x="1754940" y="632003"/>
                  <a:pt x="1754940" y="632003"/>
                </a:cubicBezTo>
                <a:cubicBezTo>
                  <a:pt x="1754940" y="633356"/>
                  <a:pt x="1756328" y="633356"/>
                  <a:pt x="1756328" y="634710"/>
                </a:cubicBezTo>
                <a:cubicBezTo>
                  <a:pt x="1756328" y="634710"/>
                  <a:pt x="1756328" y="636063"/>
                  <a:pt x="1754940" y="636063"/>
                </a:cubicBezTo>
                <a:cubicBezTo>
                  <a:pt x="1754940" y="636063"/>
                  <a:pt x="1753552" y="634710"/>
                  <a:pt x="1753552" y="634710"/>
                </a:cubicBezTo>
                <a:cubicBezTo>
                  <a:pt x="1753552" y="633356"/>
                  <a:pt x="1753552" y="633356"/>
                  <a:pt x="1753552" y="632003"/>
                </a:cubicBezTo>
                <a:cubicBezTo>
                  <a:pt x="1753552" y="632003"/>
                  <a:pt x="1753552" y="632003"/>
                  <a:pt x="1752164" y="630650"/>
                </a:cubicBezTo>
                <a:cubicBezTo>
                  <a:pt x="1752164" y="629296"/>
                  <a:pt x="1753552" y="629296"/>
                  <a:pt x="1753552" y="629296"/>
                </a:cubicBezTo>
                <a:close/>
                <a:moveTo>
                  <a:pt x="1783785" y="620447"/>
                </a:moveTo>
                <a:cubicBezTo>
                  <a:pt x="1785217" y="620447"/>
                  <a:pt x="1785217" y="621879"/>
                  <a:pt x="1785217" y="621879"/>
                </a:cubicBezTo>
                <a:cubicBezTo>
                  <a:pt x="1786648" y="624741"/>
                  <a:pt x="1786648" y="626173"/>
                  <a:pt x="1786648" y="627605"/>
                </a:cubicBezTo>
                <a:cubicBezTo>
                  <a:pt x="1786648" y="630467"/>
                  <a:pt x="1788079" y="631899"/>
                  <a:pt x="1788079" y="634761"/>
                </a:cubicBezTo>
                <a:cubicBezTo>
                  <a:pt x="1788079" y="636193"/>
                  <a:pt x="1788079" y="636193"/>
                  <a:pt x="1788079" y="636193"/>
                </a:cubicBezTo>
                <a:cubicBezTo>
                  <a:pt x="1786648" y="637624"/>
                  <a:pt x="1785217" y="636193"/>
                  <a:pt x="1785217" y="634761"/>
                </a:cubicBezTo>
                <a:cubicBezTo>
                  <a:pt x="1785217" y="633330"/>
                  <a:pt x="1783785" y="630467"/>
                  <a:pt x="1783785" y="627605"/>
                </a:cubicBezTo>
                <a:cubicBezTo>
                  <a:pt x="1783785" y="626173"/>
                  <a:pt x="1783785" y="624741"/>
                  <a:pt x="1782354" y="623310"/>
                </a:cubicBezTo>
                <a:cubicBezTo>
                  <a:pt x="1782354" y="621879"/>
                  <a:pt x="1783785" y="620447"/>
                  <a:pt x="1783785" y="620447"/>
                </a:cubicBezTo>
                <a:close/>
                <a:moveTo>
                  <a:pt x="1820368" y="603889"/>
                </a:moveTo>
                <a:cubicBezTo>
                  <a:pt x="1823214" y="603173"/>
                  <a:pt x="1826771" y="604962"/>
                  <a:pt x="1831039" y="607825"/>
                </a:cubicBezTo>
                <a:cubicBezTo>
                  <a:pt x="1833884" y="616413"/>
                  <a:pt x="1829616" y="620708"/>
                  <a:pt x="1831039" y="627865"/>
                </a:cubicBezTo>
                <a:cubicBezTo>
                  <a:pt x="1831039" y="627865"/>
                  <a:pt x="1831039" y="627865"/>
                  <a:pt x="1831039" y="629296"/>
                </a:cubicBezTo>
                <a:cubicBezTo>
                  <a:pt x="1832462" y="630728"/>
                  <a:pt x="1832462" y="632159"/>
                  <a:pt x="1832462" y="633590"/>
                </a:cubicBezTo>
                <a:cubicBezTo>
                  <a:pt x="1832462" y="635022"/>
                  <a:pt x="1832462" y="637885"/>
                  <a:pt x="1832462" y="639316"/>
                </a:cubicBezTo>
                <a:cubicBezTo>
                  <a:pt x="1832462" y="639316"/>
                  <a:pt x="1832462" y="640747"/>
                  <a:pt x="1832462" y="640747"/>
                </a:cubicBezTo>
                <a:cubicBezTo>
                  <a:pt x="1831039" y="640747"/>
                  <a:pt x="1831039" y="639316"/>
                  <a:pt x="1831039" y="639316"/>
                </a:cubicBezTo>
                <a:cubicBezTo>
                  <a:pt x="1831039" y="639316"/>
                  <a:pt x="1831039" y="639316"/>
                  <a:pt x="1831039" y="637885"/>
                </a:cubicBezTo>
                <a:cubicBezTo>
                  <a:pt x="1831039" y="636453"/>
                  <a:pt x="1831039" y="635022"/>
                  <a:pt x="1829616" y="633590"/>
                </a:cubicBezTo>
                <a:cubicBezTo>
                  <a:pt x="1829616" y="632159"/>
                  <a:pt x="1829616" y="630728"/>
                  <a:pt x="1829616" y="629296"/>
                </a:cubicBezTo>
                <a:cubicBezTo>
                  <a:pt x="1829616" y="629296"/>
                  <a:pt x="1829616" y="629296"/>
                  <a:pt x="1825348" y="630728"/>
                </a:cubicBezTo>
                <a:cubicBezTo>
                  <a:pt x="1823925" y="626433"/>
                  <a:pt x="1821080" y="620708"/>
                  <a:pt x="1819657" y="619276"/>
                </a:cubicBezTo>
                <a:cubicBezTo>
                  <a:pt x="1819657" y="619276"/>
                  <a:pt x="1819657" y="619276"/>
                  <a:pt x="1818234" y="619276"/>
                </a:cubicBezTo>
                <a:cubicBezTo>
                  <a:pt x="1818234" y="620708"/>
                  <a:pt x="1818234" y="622139"/>
                  <a:pt x="1818234" y="622139"/>
                </a:cubicBezTo>
                <a:cubicBezTo>
                  <a:pt x="1818234" y="623570"/>
                  <a:pt x="1816812" y="625002"/>
                  <a:pt x="1816812" y="626433"/>
                </a:cubicBezTo>
                <a:cubicBezTo>
                  <a:pt x="1815389" y="626433"/>
                  <a:pt x="1813966" y="625002"/>
                  <a:pt x="1813966" y="623570"/>
                </a:cubicBezTo>
                <a:cubicBezTo>
                  <a:pt x="1812543" y="620708"/>
                  <a:pt x="1813966" y="616413"/>
                  <a:pt x="1813966" y="614982"/>
                </a:cubicBezTo>
                <a:cubicBezTo>
                  <a:pt x="1815389" y="607825"/>
                  <a:pt x="1817523" y="604604"/>
                  <a:pt x="1820368" y="603889"/>
                </a:cubicBezTo>
                <a:close/>
                <a:moveTo>
                  <a:pt x="1736958" y="585944"/>
                </a:moveTo>
                <a:cubicBezTo>
                  <a:pt x="1737311" y="586122"/>
                  <a:pt x="1737664" y="586479"/>
                  <a:pt x="1737664" y="586479"/>
                </a:cubicBezTo>
                <a:cubicBezTo>
                  <a:pt x="1739077" y="589330"/>
                  <a:pt x="1740490" y="590756"/>
                  <a:pt x="1740490" y="593607"/>
                </a:cubicBezTo>
                <a:cubicBezTo>
                  <a:pt x="1741903" y="595033"/>
                  <a:pt x="1741903" y="597884"/>
                  <a:pt x="1743316" y="599310"/>
                </a:cubicBezTo>
                <a:cubicBezTo>
                  <a:pt x="1746141" y="599310"/>
                  <a:pt x="1747554" y="603587"/>
                  <a:pt x="1750379" y="602162"/>
                </a:cubicBezTo>
                <a:cubicBezTo>
                  <a:pt x="1753205" y="609290"/>
                  <a:pt x="1748967" y="610716"/>
                  <a:pt x="1750379" y="616419"/>
                </a:cubicBezTo>
                <a:cubicBezTo>
                  <a:pt x="1744728" y="613568"/>
                  <a:pt x="1743316" y="610716"/>
                  <a:pt x="1740490" y="617845"/>
                </a:cubicBezTo>
                <a:cubicBezTo>
                  <a:pt x="1739077" y="612142"/>
                  <a:pt x="1736251" y="605013"/>
                  <a:pt x="1733426" y="599310"/>
                </a:cubicBezTo>
                <a:cubicBezTo>
                  <a:pt x="1737664" y="595033"/>
                  <a:pt x="1737664" y="607864"/>
                  <a:pt x="1740490" y="602162"/>
                </a:cubicBezTo>
                <a:cubicBezTo>
                  <a:pt x="1740490" y="602162"/>
                  <a:pt x="1740490" y="602162"/>
                  <a:pt x="1741903" y="602162"/>
                </a:cubicBezTo>
                <a:cubicBezTo>
                  <a:pt x="1740490" y="600736"/>
                  <a:pt x="1740490" y="600736"/>
                  <a:pt x="1739077" y="599310"/>
                </a:cubicBezTo>
                <a:cubicBezTo>
                  <a:pt x="1739077" y="597884"/>
                  <a:pt x="1737664" y="596459"/>
                  <a:pt x="1737664" y="593607"/>
                </a:cubicBezTo>
                <a:cubicBezTo>
                  <a:pt x="1736251" y="592181"/>
                  <a:pt x="1736251" y="590756"/>
                  <a:pt x="1734839" y="589330"/>
                </a:cubicBezTo>
                <a:cubicBezTo>
                  <a:pt x="1734839" y="587904"/>
                  <a:pt x="1734839" y="586479"/>
                  <a:pt x="1736251" y="586479"/>
                </a:cubicBezTo>
                <a:cubicBezTo>
                  <a:pt x="1736251" y="585765"/>
                  <a:pt x="1736605" y="585765"/>
                  <a:pt x="1736958" y="585944"/>
                </a:cubicBezTo>
                <a:close/>
                <a:moveTo>
                  <a:pt x="1770902" y="579327"/>
                </a:moveTo>
                <a:cubicBezTo>
                  <a:pt x="1772256" y="579327"/>
                  <a:pt x="1772256" y="579327"/>
                  <a:pt x="1772256" y="579327"/>
                </a:cubicBezTo>
                <a:cubicBezTo>
                  <a:pt x="1773609" y="580750"/>
                  <a:pt x="1773609" y="580750"/>
                  <a:pt x="1773609" y="582173"/>
                </a:cubicBezTo>
                <a:cubicBezTo>
                  <a:pt x="1773609" y="582173"/>
                  <a:pt x="1773609" y="582173"/>
                  <a:pt x="1772256" y="582173"/>
                </a:cubicBezTo>
                <a:cubicBezTo>
                  <a:pt x="1773609" y="583595"/>
                  <a:pt x="1773609" y="585018"/>
                  <a:pt x="1773609" y="586441"/>
                </a:cubicBezTo>
                <a:cubicBezTo>
                  <a:pt x="1774963" y="590709"/>
                  <a:pt x="1774963" y="594977"/>
                  <a:pt x="1777669" y="597823"/>
                </a:cubicBezTo>
                <a:cubicBezTo>
                  <a:pt x="1777669" y="599246"/>
                  <a:pt x="1777669" y="599246"/>
                  <a:pt x="1777669" y="600668"/>
                </a:cubicBezTo>
                <a:cubicBezTo>
                  <a:pt x="1776316" y="600668"/>
                  <a:pt x="1776316" y="600668"/>
                  <a:pt x="1776316" y="599246"/>
                </a:cubicBezTo>
                <a:cubicBezTo>
                  <a:pt x="1774963" y="599246"/>
                  <a:pt x="1774963" y="597823"/>
                  <a:pt x="1774963" y="596400"/>
                </a:cubicBezTo>
                <a:cubicBezTo>
                  <a:pt x="1773609" y="593554"/>
                  <a:pt x="1772256" y="589286"/>
                  <a:pt x="1772256" y="586441"/>
                </a:cubicBezTo>
                <a:cubicBezTo>
                  <a:pt x="1770902" y="585018"/>
                  <a:pt x="1770902" y="583595"/>
                  <a:pt x="1770902" y="582173"/>
                </a:cubicBezTo>
                <a:cubicBezTo>
                  <a:pt x="1770902" y="582173"/>
                  <a:pt x="1770902" y="582173"/>
                  <a:pt x="1770902" y="580750"/>
                </a:cubicBezTo>
                <a:cubicBezTo>
                  <a:pt x="1770902" y="580750"/>
                  <a:pt x="1770902" y="580750"/>
                  <a:pt x="1770902" y="579327"/>
                </a:cubicBezTo>
                <a:close/>
                <a:moveTo>
                  <a:pt x="1744877" y="576724"/>
                </a:moveTo>
                <a:cubicBezTo>
                  <a:pt x="1749041" y="580888"/>
                  <a:pt x="1743489" y="582276"/>
                  <a:pt x="1744877" y="585053"/>
                </a:cubicBezTo>
                <a:cubicBezTo>
                  <a:pt x="1740713" y="585053"/>
                  <a:pt x="1742101" y="576724"/>
                  <a:pt x="1744877" y="576724"/>
                </a:cubicBezTo>
                <a:close/>
                <a:moveTo>
                  <a:pt x="1706151" y="562150"/>
                </a:moveTo>
                <a:cubicBezTo>
                  <a:pt x="1710211" y="562150"/>
                  <a:pt x="1711565" y="572040"/>
                  <a:pt x="1707505" y="572040"/>
                </a:cubicBezTo>
                <a:cubicBezTo>
                  <a:pt x="1704798" y="567801"/>
                  <a:pt x="1706151" y="564976"/>
                  <a:pt x="1706151" y="562150"/>
                </a:cubicBezTo>
                <a:close/>
                <a:moveTo>
                  <a:pt x="1797865" y="556425"/>
                </a:moveTo>
                <a:cubicBezTo>
                  <a:pt x="1797865" y="556425"/>
                  <a:pt x="1799322" y="556425"/>
                  <a:pt x="1800780" y="557882"/>
                </a:cubicBezTo>
                <a:cubicBezTo>
                  <a:pt x="1800780" y="559340"/>
                  <a:pt x="1800780" y="559340"/>
                  <a:pt x="1802237" y="560797"/>
                </a:cubicBezTo>
                <a:cubicBezTo>
                  <a:pt x="1802237" y="562254"/>
                  <a:pt x="1802237" y="565169"/>
                  <a:pt x="1803695" y="566627"/>
                </a:cubicBezTo>
                <a:cubicBezTo>
                  <a:pt x="1803695" y="568084"/>
                  <a:pt x="1803695" y="569542"/>
                  <a:pt x="1802237" y="569542"/>
                </a:cubicBezTo>
                <a:cubicBezTo>
                  <a:pt x="1802237" y="570999"/>
                  <a:pt x="1800780" y="569542"/>
                  <a:pt x="1799322" y="568084"/>
                </a:cubicBezTo>
                <a:cubicBezTo>
                  <a:pt x="1799322" y="566627"/>
                  <a:pt x="1797865" y="563712"/>
                  <a:pt x="1797865" y="562254"/>
                </a:cubicBezTo>
                <a:cubicBezTo>
                  <a:pt x="1797865" y="560797"/>
                  <a:pt x="1796408" y="560797"/>
                  <a:pt x="1796408" y="559340"/>
                </a:cubicBezTo>
                <a:cubicBezTo>
                  <a:pt x="1796408" y="557882"/>
                  <a:pt x="1796408" y="556425"/>
                  <a:pt x="1797865" y="556425"/>
                </a:cubicBezTo>
                <a:close/>
                <a:moveTo>
                  <a:pt x="1737590" y="539248"/>
                </a:moveTo>
                <a:cubicBezTo>
                  <a:pt x="1744877" y="543542"/>
                  <a:pt x="1747792" y="556425"/>
                  <a:pt x="1749249" y="563582"/>
                </a:cubicBezTo>
                <a:cubicBezTo>
                  <a:pt x="1749249" y="563582"/>
                  <a:pt x="1749249" y="563582"/>
                  <a:pt x="1747792" y="563582"/>
                </a:cubicBezTo>
                <a:cubicBezTo>
                  <a:pt x="1749249" y="565013"/>
                  <a:pt x="1749249" y="566444"/>
                  <a:pt x="1750707" y="567876"/>
                </a:cubicBezTo>
                <a:cubicBezTo>
                  <a:pt x="1750707" y="569307"/>
                  <a:pt x="1750707" y="570739"/>
                  <a:pt x="1752164" y="570739"/>
                </a:cubicBezTo>
                <a:cubicBezTo>
                  <a:pt x="1752164" y="572170"/>
                  <a:pt x="1752164" y="573601"/>
                  <a:pt x="1750707" y="573601"/>
                </a:cubicBezTo>
                <a:cubicBezTo>
                  <a:pt x="1750707" y="573601"/>
                  <a:pt x="1749249" y="573601"/>
                  <a:pt x="1749249" y="572170"/>
                </a:cubicBezTo>
                <a:cubicBezTo>
                  <a:pt x="1747792" y="570739"/>
                  <a:pt x="1747792" y="569307"/>
                  <a:pt x="1747792" y="569307"/>
                </a:cubicBezTo>
                <a:cubicBezTo>
                  <a:pt x="1747792" y="567876"/>
                  <a:pt x="1746334" y="566444"/>
                  <a:pt x="1746334" y="565013"/>
                </a:cubicBezTo>
                <a:cubicBezTo>
                  <a:pt x="1740505" y="559287"/>
                  <a:pt x="1736132" y="553562"/>
                  <a:pt x="1730303" y="549268"/>
                </a:cubicBezTo>
                <a:cubicBezTo>
                  <a:pt x="1733218" y="546405"/>
                  <a:pt x="1733218" y="540679"/>
                  <a:pt x="1737590" y="539248"/>
                </a:cubicBezTo>
                <a:close/>
                <a:moveTo>
                  <a:pt x="1693672" y="528664"/>
                </a:moveTo>
                <a:cubicBezTo>
                  <a:pt x="1695461" y="529185"/>
                  <a:pt x="1697250" y="530226"/>
                  <a:pt x="1698682" y="530920"/>
                </a:cubicBezTo>
                <a:cubicBezTo>
                  <a:pt x="1700113" y="535084"/>
                  <a:pt x="1695819" y="536472"/>
                  <a:pt x="1694387" y="539248"/>
                </a:cubicBezTo>
                <a:cubicBezTo>
                  <a:pt x="1690093" y="533696"/>
                  <a:pt x="1692956" y="533696"/>
                  <a:pt x="1688662" y="529532"/>
                </a:cubicBezTo>
                <a:cubicBezTo>
                  <a:pt x="1690093" y="528144"/>
                  <a:pt x="1691882" y="528144"/>
                  <a:pt x="1693672" y="528664"/>
                </a:cubicBezTo>
                <a:close/>
                <a:moveTo>
                  <a:pt x="116203" y="521030"/>
                </a:moveTo>
                <a:cubicBezTo>
                  <a:pt x="116203" y="521030"/>
                  <a:pt x="116203" y="522418"/>
                  <a:pt x="116203" y="522418"/>
                </a:cubicBezTo>
                <a:cubicBezTo>
                  <a:pt x="116203" y="523806"/>
                  <a:pt x="116203" y="525194"/>
                  <a:pt x="116203" y="526582"/>
                </a:cubicBezTo>
                <a:cubicBezTo>
                  <a:pt x="116203" y="527970"/>
                  <a:pt x="116203" y="527970"/>
                  <a:pt x="116203" y="527970"/>
                </a:cubicBezTo>
                <a:cubicBezTo>
                  <a:pt x="116203" y="527970"/>
                  <a:pt x="114901" y="527970"/>
                  <a:pt x="114901" y="529358"/>
                </a:cubicBezTo>
                <a:cubicBezTo>
                  <a:pt x="114901" y="529358"/>
                  <a:pt x="113600" y="527970"/>
                  <a:pt x="113600" y="527970"/>
                </a:cubicBezTo>
                <a:lnTo>
                  <a:pt x="113600" y="527572"/>
                </a:lnTo>
                <a:lnTo>
                  <a:pt x="115075" y="523497"/>
                </a:lnTo>
                <a:lnTo>
                  <a:pt x="114789" y="522778"/>
                </a:lnTo>
                <a:lnTo>
                  <a:pt x="114901" y="522418"/>
                </a:lnTo>
                <a:cubicBezTo>
                  <a:pt x="114901" y="522418"/>
                  <a:pt x="114901" y="521030"/>
                  <a:pt x="116203" y="521030"/>
                </a:cubicBezTo>
                <a:close/>
                <a:moveTo>
                  <a:pt x="1718852" y="505415"/>
                </a:moveTo>
                <a:lnTo>
                  <a:pt x="1721975" y="508017"/>
                </a:lnTo>
                <a:lnTo>
                  <a:pt x="1718852" y="509579"/>
                </a:lnTo>
                <a:lnTo>
                  <a:pt x="1716249" y="506976"/>
                </a:lnTo>
                <a:close/>
                <a:moveTo>
                  <a:pt x="1671485" y="492402"/>
                </a:moveTo>
                <a:cubicBezTo>
                  <a:pt x="1672873" y="495351"/>
                  <a:pt x="1675649" y="499776"/>
                  <a:pt x="1671485" y="501251"/>
                </a:cubicBezTo>
                <a:cubicBezTo>
                  <a:pt x="1668709" y="496826"/>
                  <a:pt x="1667321" y="493877"/>
                  <a:pt x="1671485" y="492402"/>
                </a:cubicBezTo>
                <a:close/>
                <a:moveTo>
                  <a:pt x="1681687" y="482425"/>
                </a:moveTo>
                <a:cubicBezTo>
                  <a:pt x="1681687" y="480951"/>
                  <a:pt x="1683040" y="480951"/>
                  <a:pt x="1684394" y="482425"/>
                </a:cubicBezTo>
                <a:cubicBezTo>
                  <a:pt x="1684394" y="482425"/>
                  <a:pt x="1684394" y="482425"/>
                  <a:pt x="1685747" y="486850"/>
                </a:cubicBezTo>
                <a:cubicBezTo>
                  <a:pt x="1687101" y="486850"/>
                  <a:pt x="1685747" y="488325"/>
                  <a:pt x="1685747" y="488325"/>
                </a:cubicBezTo>
                <a:cubicBezTo>
                  <a:pt x="1684394" y="489799"/>
                  <a:pt x="1684394" y="488325"/>
                  <a:pt x="1683040" y="488325"/>
                </a:cubicBezTo>
                <a:cubicBezTo>
                  <a:pt x="1683040" y="488325"/>
                  <a:pt x="1683040" y="488325"/>
                  <a:pt x="1681687" y="483900"/>
                </a:cubicBezTo>
                <a:cubicBezTo>
                  <a:pt x="1680334" y="483900"/>
                  <a:pt x="1680334" y="482425"/>
                  <a:pt x="1681687" y="482425"/>
                </a:cubicBezTo>
                <a:close/>
                <a:moveTo>
                  <a:pt x="1740713" y="479761"/>
                </a:moveTo>
                <a:cubicBezTo>
                  <a:pt x="1743489" y="478348"/>
                  <a:pt x="1749041" y="488238"/>
                  <a:pt x="1744877" y="488238"/>
                </a:cubicBezTo>
                <a:cubicBezTo>
                  <a:pt x="1742101" y="484000"/>
                  <a:pt x="1743489" y="482587"/>
                  <a:pt x="1740713" y="479761"/>
                </a:cubicBezTo>
                <a:close/>
                <a:moveTo>
                  <a:pt x="153684" y="473703"/>
                </a:moveTo>
                <a:lnTo>
                  <a:pt x="153706" y="474084"/>
                </a:lnTo>
                <a:lnTo>
                  <a:pt x="153550" y="473939"/>
                </a:lnTo>
                <a:close/>
                <a:moveTo>
                  <a:pt x="1731760" y="462733"/>
                </a:moveTo>
                <a:cubicBezTo>
                  <a:pt x="1731760" y="462733"/>
                  <a:pt x="1733218" y="462733"/>
                  <a:pt x="1733218" y="464165"/>
                </a:cubicBezTo>
                <a:cubicBezTo>
                  <a:pt x="1734675" y="467027"/>
                  <a:pt x="1734675" y="468459"/>
                  <a:pt x="1736132" y="471321"/>
                </a:cubicBezTo>
                <a:cubicBezTo>
                  <a:pt x="1737590" y="472753"/>
                  <a:pt x="1737590" y="474184"/>
                  <a:pt x="1736132" y="474184"/>
                </a:cubicBezTo>
                <a:cubicBezTo>
                  <a:pt x="1736132" y="474184"/>
                  <a:pt x="1734675" y="474184"/>
                  <a:pt x="1734675" y="472753"/>
                </a:cubicBezTo>
                <a:cubicBezTo>
                  <a:pt x="1731760" y="469890"/>
                  <a:pt x="1731760" y="467027"/>
                  <a:pt x="1730303" y="464165"/>
                </a:cubicBezTo>
                <a:cubicBezTo>
                  <a:pt x="1730303" y="462733"/>
                  <a:pt x="1730303" y="462733"/>
                  <a:pt x="1731760" y="462733"/>
                </a:cubicBezTo>
                <a:close/>
                <a:moveTo>
                  <a:pt x="148514" y="460839"/>
                </a:moveTo>
                <a:lnTo>
                  <a:pt x="150912" y="464229"/>
                </a:lnTo>
                <a:lnTo>
                  <a:pt x="151534" y="465509"/>
                </a:lnTo>
                <a:lnTo>
                  <a:pt x="149698" y="470993"/>
                </a:lnTo>
                <a:lnTo>
                  <a:pt x="146138" y="478468"/>
                </a:lnTo>
                <a:lnTo>
                  <a:pt x="145221" y="475407"/>
                </a:lnTo>
                <a:lnTo>
                  <a:pt x="140990" y="471910"/>
                </a:lnTo>
                <a:lnTo>
                  <a:pt x="141864" y="470112"/>
                </a:lnTo>
                <a:cubicBezTo>
                  <a:pt x="143139" y="467645"/>
                  <a:pt x="144506" y="465267"/>
                  <a:pt x="146009" y="463240"/>
                </a:cubicBezTo>
                <a:close/>
                <a:moveTo>
                  <a:pt x="153799" y="454407"/>
                </a:moveTo>
                <a:lnTo>
                  <a:pt x="153799" y="455617"/>
                </a:lnTo>
                <a:lnTo>
                  <a:pt x="152605" y="456329"/>
                </a:lnTo>
                <a:lnTo>
                  <a:pt x="152977" y="455839"/>
                </a:lnTo>
                <a:close/>
                <a:moveTo>
                  <a:pt x="1677084" y="445556"/>
                </a:moveTo>
                <a:cubicBezTo>
                  <a:pt x="1677084" y="445556"/>
                  <a:pt x="1678519" y="445556"/>
                  <a:pt x="1679954" y="446976"/>
                </a:cubicBezTo>
                <a:cubicBezTo>
                  <a:pt x="1682824" y="454073"/>
                  <a:pt x="1687129" y="459752"/>
                  <a:pt x="1694303" y="465430"/>
                </a:cubicBezTo>
                <a:cubicBezTo>
                  <a:pt x="1698608" y="465430"/>
                  <a:pt x="1700043" y="468269"/>
                  <a:pt x="1702913" y="469689"/>
                </a:cubicBezTo>
                <a:cubicBezTo>
                  <a:pt x="1702913" y="471108"/>
                  <a:pt x="1704348" y="471108"/>
                  <a:pt x="1704348" y="472528"/>
                </a:cubicBezTo>
                <a:cubicBezTo>
                  <a:pt x="1704348" y="472528"/>
                  <a:pt x="1704348" y="472528"/>
                  <a:pt x="1705783" y="471108"/>
                </a:cubicBezTo>
                <a:cubicBezTo>
                  <a:pt x="1704348" y="465430"/>
                  <a:pt x="1704348" y="462591"/>
                  <a:pt x="1708652" y="459752"/>
                </a:cubicBezTo>
                <a:cubicBezTo>
                  <a:pt x="1705783" y="454073"/>
                  <a:pt x="1702913" y="448395"/>
                  <a:pt x="1708652" y="445556"/>
                </a:cubicBezTo>
                <a:cubicBezTo>
                  <a:pt x="1717262" y="451234"/>
                  <a:pt x="1720132" y="458332"/>
                  <a:pt x="1721567" y="465430"/>
                </a:cubicBezTo>
                <a:cubicBezTo>
                  <a:pt x="1723002" y="472528"/>
                  <a:pt x="1724437" y="478206"/>
                  <a:pt x="1728741" y="483885"/>
                </a:cubicBezTo>
                <a:cubicBezTo>
                  <a:pt x="1727307" y="486724"/>
                  <a:pt x="1728741" y="490982"/>
                  <a:pt x="1724437" y="492402"/>
                </a:cubicBezTo>
                <a:cubicBezTo>
                  <a:pt x="1720132" y="483885"/>
                  <a:pt x="1715827" y="475367"/>
                  <a:pt x="1710087" y="475367"/>
                </a:cubicBezTo>
                <a:cubicBezTo>
                  <a:pt x="1708652" y="475367"/>
                  <a:pt x="1708652" y="475367"/>
                  <a:pt x="1708652" y="475367"/>
                </a:cubicBezTo>
                <a:cubicBezTo>
                  <a:pt x="1708652" y="476787"/>
                  <a:pt x="1707218" y="476787"/>
                  <a:pt x="1707218" y="478206"/>
                </a:cubicBezTo>
                <a:cubicBezTo>
                  <a:pt x="1707218" y="478206"/>
                  <a:pt x="1707218" y="478206"/>
                  <a:pt x="1705783" y="478206"/>
                </a:cubicBezTo>
                <a:cubicBezTo>
                  <a:pt x="1702913" y="476787"/>
                  <a:pt x="1701478" y="475367"/>
                  <a:pt x="1700043" y="473947"/>
                </a:cubicBezTo>
                <a:cubicBezTo>
                  <a:pt x="1698608" y="472528"/>
                  <a:pt x="1697173" y="471108"/>
                  <a:pt x="1697173" y="471108"/>
                </a:cubicBezTo>
                <a:cubicBezTo>
                  <a:pt x="1697173" y="472528"/>
                  <a:pt x="1698608" y="475367"/>
                  <a:pt x="1698608" y="475367"/>
                </a:cubicBezTo>
                <a:cubicBezTo>
                  <a:pt x="1698608" y="476787"/>
                  <a:pt x="1698608" y="478206"/>
                  <a:pt x="1697173" y="479626"/>
                </a:cubicBezTo>
                <a:cubicBezTo>
                  <a:pt x="1697173" y="479626"/>
                  <a:pt x="1695738" y="478206"/>
                  <a:pt x="1695738" y="478206"/>
                </a:cubicBezTo>
                <a:cubicBezTo>
                  <a:pt x="1694303" y="478206"/>
                  <a:pt x="1694303" y="476787"/>
                  <a:pt x="1694303" y="476787"/>
                </a:cubicBezTo>
                <a:cubicBezTo>
                  <a:pt x="1694303" y="475367"/>
                  <a:pt x="1692868" y="472528"/>
                  <a:pt x="1692868" y="469689"/>
                </a:cubicBezTo>
                <a:cubicBezTo>
                  <a:pt x="1687129" y="465430"/>
                  <a:pt x="1682824" y="459752"/>
                  <a:pt x="1679954" y="455493"/>
                </a:cubicBezTo>
                <a:cubicBezTo>
                  <a:pt x="1678519" y="452654"/>
                  <a:pt x="1677084" y="451234"/>
                  <a:pt x="1675649" y="448395"/>
                </a:cubicBezTo>
                <a:cubicBezTo>
                  <a:pt x="1675649" y="446976"/>
                  <a:pt x="1675649" y="445556"/>
                  <a:pt x="1677084" y="445556"/>
                </a:cubicBezTo>
                <a:close/>
                <a:moveTo>
                  <a:pt x="146392" y="421092"/>
                </a:moveTo>
                <a:cubicBezTo>
                  <a:pt x="146392" y="422524"/>
                  <a:pt x="146392" y="423955"/>
                  <a:pt x="144973" y="425386"/>
                </a:cubicBezTo>
                <a:cubicBezTo>
                  <a:pt x="143553" y="428249"/>
                  <a:pt x="142134" y="431112"/>
                  <a:pt x="140714" y="433975"/>
                </a:cubicBezTo>
                <a:cubicBezTo>
                  <a:pt x="139295" y="435406"/>
                  <a:pt x="139295" y="438269"/>
                  <a:pt x="137875" y="439700"/>
                </a:cubicBezTo>
                <a:cubicBezTo>
                  <a:pt x="136455" y="441132"/>
                  <a:pt x="136455" y="441132"/>
                  <a:pt x="136455" y="442563"/>
                </a:cubicBezTo>
                <a:cubicBezTo>
                  <a:pt x="135036" y="443995"/>
                  <a:pt x="133616" y="443995"/>
                  <a:pt x="132197" y="443995"/>
                </a:cubicBezTo>
                <a:cubicBezTo>
                  <a:pt x="130777" y="442563"/>
                  <a:pt x="132197" y="441132"/>
                  <a:pt x="132197" y="439700"/>
                </a:cubicBezTo>
                <a:cubicBezTo>
                  <a:pt x="133616" y="436838"/>
                  <a:pt x="135036" y="435406"/>
                  <a:pt x="136455" y="432543"/>
                </a:cubicBezTo>
                <a:cubicBezTo>
                  <a:pt x="137875" y="428249"/>
                  <a:pt x="139295" y="425386"/>
                  <a:pt x="142134" y="422524"/>
                </a:cubicBezTo>
                <a:cubicBezTo>
                  <a:pt x="143553" y="421092"/>
                  <a:pt x="144973" y="421092"/>
                  <a:pt x="146392" y="421092"/>
                </a:cubicBezTo>
                <a:close/>
                <a:moveTo>
                  <a:pt x="1615270" y="405477"/>
                </a:moveTo>
                <a:cubicBezTo>
                  <a:pt x="1616745" y="405477"/>
                  <a:pt x="1618220" y="408340"/>
                  <a:pt x="1621169" y="406908"/>
                </a:cubicBezTo>
                <a:cubicBezTo>
                  <a:pt x="1622644" y="409771"/>
                  <a:pt x="1622644" y="411203"/>
                  <a:pt x="1624119" y="414065"/>
                </a:cubicBezTo>
                <a:cubicBezTo>
                  <a:pt x="1618220" y="416928"/>
                  <a:pt x="1619695" y="411203"/>
                  <a:pt x="1615270" y="405477"/>
                </a:cubicBezTo>
                <a:close/>
                <a:moveTo>
                  <a:pt x="1690029" y="394026"/>
                </a:moveTo>
                <a:cubicBezTo>
                  <a:pt x="1690029" y="394026"/>
                  <a:pt x="1691493" y="394026"/>
                  <a:pt x="1692957" y="395469"/>
                </a:cubicBezTo>
                <a:cubicBezTo>
                  <a:pt x="1692957" y="401242"/>
                  <a:pt x="1697348" y="404128"/>
                  <a:pt x="1700276" y="408458"/>
                </a:cubicBezTo>
                <a:cubicBezTo>
                  <a:pt x="1704668" y="412788"/>
                  <a:pt x="1709060" y="417118"/>
                  <a:pt x="1710524" y="424334"/>
                </a:cubicBezTo>
                <a:cubicBezTo>
                  <a:pt x="1710524" y="425777"/>
                  <a:pt x="1710524" y="425777"/>
                  <a:pt x="1709060" y="425777"/>
                </a:cubicBezTo>
                <a:cubicBezTo>
                  <a:pt x="1709060" y="425777"/>
                  <a:pt x="1707596" y="425777"/>
                  <a:pt x="1707596" y="424334"/>
                </a:cubicBezTo>
                <a:cubicBezTo>
                  <a:pt x="1706132" y="424334"/>
                  <a:pt x="1706132" y="424334"/>
                  <a:pt x="1706132" y="424334"/>
                </a:cubicBezTo>
                <a:cubicBezTo>
                  <a:pt x="1704668" y="418561"/>
                  <a:pt x="1701740" y="415674"/>
                  <a:pt x="1698812" y="411345"/>
                </a:cubicBezTo>
                <a:cubicBezTo>
                  <a:pt x="1694420" y="407015"/>
                  <a:pt x="1690029" y="402685"/>
                  <a:pt x="1688565" y="395469"/>
                </a:cubicBezTo>
                <a:cubicBezTo>
                  <a:pt x="1687101" y="394026"/>
                  <a:pt x="1688565" y="394026"/>
                  <a:pt x="1690029" y="394026"/>
                </a:cubicBezTo>
                <a:close/>
                <a:moveTo>
                  <a:pt x="1639734" y="388647"/>
                </a:moveTo>
                <a:cubicBezTo>
                  <a:pt x="1639734" y="387259"/>
                  <a:pt x="1641296" y="387259"/>
                  <a:pt x="1641296" y="388647"/>
                </a:cubicBezTo>
                <a:cubicBezTo>
                  <a:pt x="1642857" y="390035"/>
                  <a:pt x="1644419" y="392811"/>
                  <a:pt x="1644419" y="394199"/>
                </a:cubicBezTo>
                <a:cubicBezTo>
                  <a:pt x="1644419" y="395587"/>
                  <a:pt x="1644419" y="395587"/>
                  <a:pt x="1644419" y="395587"/>
                </a:cubicBezTo>
                <a:cubicBezTo>
                  <a:pt x="1642857" y="395587"/>
                  <a:pt x="1642857" y="395587"/>
                  <a:pt x="1642857" y="395587"/>
                </a:cubicBezTo>
                <a:cubicBezTo>
                  <a:pt x="1642857" y="394199"/>
                  <a:pt x="1642857" y="394199"/>
                  <a:pt x="1642857" y="394199"/>
                </a:cubicBezTo>
                <a:cubicBezTo>
                  <a:pt x="1641296" y="392811"/>
                  <a:pt x="1641296" y="390035"/>
                  <a:pt x="1639734" y="390035"/>
                </a:cubicBezTo>
                <a:cubicBezTo>
                  <a:pt x="1639734" y="388647"/>
                  <a:pt x="1639734" y="388647"/>
                  <a:pt x="1639734" y="388647"/>
                </a:cubicBezTo>
                <a:close/>
                <a:moveTo>
                  <a:pt x="1654204" y="375808"/>
                </a:moveTo>
                <a:cubicBezTo>
                  <a:pt x="1655662" y="375808"/>
                  <a:pt x="1657119" y="375808"/>
                  <a:pt x="1658577" y="377196"/>
                </a:cubicBezTo>
                <a:cubicBezTo>
                  <a:pt x="1660034" y="377196"/>
                  <a:pt x="1660034" y="378584"/>
                  <a:pt x="1660034" y="378584"/>
                </a:cubicBezTo>
                <a:cubicBezTo>
                  <a:pt x="1660034" y="379972"/>
                  <a:pt x="1658577" y="379972"/>
                  <a:pt x="1657119" y="379972"/>
                </a:cubicBezTo>
                <a:cubicBezTo>
                  <a:pt x="1657119" y="378584"/>
                  <a:pt x="1655662" y="378584"/>
                  <a:pt x="1655662" y="378584"/>
                </a:cubicBezTo>
                <a:cubicBezTo>
                  <a:pt x="1654204" y="378584"/>
                  <a:pt x="1654204" y="378584"/>
                  <a:pt x="1652747" y="378584"/>
                </a:cubicBezTo>
                <a:cubicBezTo>
                  <a:pt x="1652747" y="377196"/>
                  <a:pt x="1652747" y="377196"/>
                  <a:pt x="1652747" y="377196"/>
                </a:cubicBezTo>
                <a:cubicBezTo>
                  <a:pt x="1652747" y="375808"/>
                  <a:pt x="1652747" y="375808"/>
                  <a:pt x="1654204" y="375808"/>
                </a:cubicBezTo>
                <a:close/>
                <a:moveTo>
                  <a:pt x="1675649" y="374246"/>
                </a:moveTo>
                <a:cubicBezTo>
                  <a:pt x="1677211" y="374246"/>
                  <a:pt x="1678772" y="377161"/>
                  <a:pt x="1680334" y="378619"/>
                </a:cubicBezTo>
                <a:lnTo>
                  <a:pt x="1677211" y="381534"/>
                </a:lnTo>
                <a:cubicBezTo>
                  <a:pt x="1675649" y="380076"/>
                  <a:pt x="1677211" y="377161"/>
                  <a:pt x="1675649" y="374246"/>
                </a:cubicBezTo>
                <a:close/>
                <a:moveTo>
                  <a:pt x="208125" y="371644"/>
                </a:moveTo>
                <a:cubicBezTo>
                  <a:pt x="209530" y="371644"/>
                  <a:pt x="210935" y="373066"/>
                  <a:pt x="209530" y="374489"/>
                </a:cubicBezTo>
                <a:cubicBezTo>
                  <a:pt x="209530" y="377335"/>
                  <a:pt x="206719" y="380180"/>
                  <a:pt x="205314" y="383026"/>
                </a:cubicBezTo>
                <a:lnTo>
                  <a:pt x="201224" y="389927"/>
                </a:lnTo>
                <a:lnTo>
                  <a:pt x="197767" y="388571"/>
                </a:lnTo>
                <a:lnTo>
                  <a:pt x="202503" y="380180"/>
                </a:lnTo>
                <a:cubicBezTo>
                  <a:pt x="203909" y="378757"/>
                  <a:pt x="205314" y="377335"/>
                  <a:pt x="205314" y="374489"/>
                </a:cubicBezTo>
                <a:cubicBezTo>
                  <a:pt x="206719" y="373066"/>
                  <a:pt x="208125" y="371644"/>
                  <a:pt x="208125" y="371644"/>
                </a:cubicBezTo>
                <a:close/>
                <a:moveTo>
                  <a:pt x="1617555" y="359514"/>
                </a:moveTo>
                <a:cubicBezTo>
                  <a:pt x="1617916" y="359338"/>
                  <a:pt x="1618278" y="359338"/>
                  <a:pt x="1618278" y="360044"/>
                </a:cubicBezTo>
                <a:cubicBezTo>
                  <a:pt x="1624061" y="361457"/>
                  <a:pt x="1625507" y="365695"/>
                  <a:pt x="1626953" y="369934"/>
                </a:cubicBezTo>
                <a:cubicBezTo>
                  <a:pt x="1626953" y="371346"/>
                  <a:pt x="1628399" y="372759"/>
                  <a:pt x="1628399" y="374172"/>
                </a:cubicBezTo>
                <a:cubicBezTo>
                  <a:pt x="1629845" y="375585"/>
                  <a:pt x="1629845" y="376998"/>
                  <a:pt x="1628399" y="376998"/>
                </a:cubicBezTo>
                <a:cubicBezTo>
                  <a:pt x="1628399" y="378410"/>
                  <a:pt x="1626953" y="378410"/>
                  <a:pt x="1625507" y="376998"/>
                </a:cubicBezTo>
                <a:cubicBezTo>
                  <a:pt x="1624061" y="374172"/>
                  <a:pt x="1624061" y="372759"/>
                  <a:pt x="1622615" y="369934"/>
                </a:cubicBezTo>
                <a:cubicBezTo>
                  <a:pt x="1621169" y="367108"/>
                  <a:pt x="1621169" y="364282"/>
                  <a:pt x="1618278" y="362870"/>
                </a:cubicBezTo>
                <a:cubicBezTo>
                  <a:pt x="1616832" y="362870"/>
                  <a:pt x="1616832" y="361457"/>
                  <a:pt x="1616832" y="360044"/>
                </a:cubicBezTo>
                <a:cubicBezTo>
                  <a:pt x="1616832" y="360044"/>
                  <a:pt x="1617193" y="359691"/>
                  <a:pt x="1617555" y="359514"/>
                </a:cubicBezTo>
                <a:close/>
                <a:moveTo>
                  <a:pt x="1642545" y="356028"/>
                </a:moveTo>
                <a:cubicBezTo>
                  <a:pt x="1645460" y="357416"/>
                  <a:pt x="1644002" y="358805"/>
                  <a:pt x="1645460" y="361580"/>
                </a:cubicBezTo>
                <a:cubicBezTo>
                  <a:pt x="1644002" y="364357"/>
                  <a:pt x="1638173" y="356028"/>
                  <a:pt x="1642545" y="356028"/>
                </a:cubicBezTo>
                <a:close/>
                <a:moveTo>
                  <a:pt x="225614" y="351344"/>
                </a:moveTo>
                <a:cubicBezTo>
                  <a:pt x="227071" y="351344"/>
                  <a:pt x="227071" y="351344"/>
                  <a:pt x="227071" y="351344"/>
                </a:cubicBezTo>
                <a:cubicBezTo>
                  <a:pt x="227071" y="352775"/>
                  <a:pt x="227071" y="352775"/>
                  <a:pt x="227071" y="354207"/>
                </a:cubicBezTo>
                <a:cubicBezTo>
                  <a:pt x="224156" y="354207"/>
                  <a:pt x="222699" y="357070"/>
                  <a:pt x="221241" y="361364"/>
                </a:cubicBezTo>
                <a:cubicBezTo>
                  <a:pt x="221241" y="361364"/>
                  <a:pt x="219784" y="362795"/>
                  <a:pt x="219784" y="362795"/>
                </a:cubicBezTo>
                <a:cubicBezTo>
                  <a:pt x="219784" y="362795"/>
                  <a:pt x="219784" y="361364"/>
                  <a:pt x="219784" y="361364"/>
                </a:cubicBezTo>
                <a:cubicBezTo>
                  <a:pt x="221241" y="357070"/>
                  <a:pt x="222699" y="352775"/>
                  <a:pt x="225614" y="351344"/>
                </a:cubicBezTo>
                <a:close/>
                <a:moveTo>
                  <a:pt x="1628283" y="343016"/>
                </a:moveTo>
                <a:cubicBezTo>
                  <a:pt x="1638173" y="345908"/>
                  <a:pt x="1635347" y="356029"/>
                  <a:pt x="1628283" y="343016"/>
                </a:cubicBezTo>
                <a:close/>
                <a:moveTo>
                  <a:pt x="1671363" y="331434"/>
                </a:moveTo>
                <a:cubicBezTo>
                  <a:pt x="1671363" y="330003"/>
                  <a:pt x="1672802" y="330003"/>
                  <a:pt x="1674241" y="331434"/>
                </a:cubicBezTo>
                <a:cubicBezTo>
                  <a:pt x="1678558" y="337160"/>
                  <a:pt x="1682875" y="342886"/>
                  <a:pt x="1685753" y="347180"/>
                </a:cubicBezTo>
                <a:cubicBezTo>
                  <a:pt x="1688631" y="351474"/>
                  <a:pt x="1691510" y="355768"/>
                  <a:pt x="1694388" y="360062"/>
                </a:cubicBezTo>
                <a:cubicBezTo>
                  <a:pt x="1694388" y="361494"/>
                  <a:pt x="1694388" y="362925"/>
                  <a:pt x="1694388" y="364357"/>
                </a:cubicBezTo>
                <a:cubicBezTo>
                  <a:pt x="1692949" y="364357"/>
                  <a:pt x="1691510" y="364357"/>
                  <a:pt x="1690071" y="362925"/>
                </a:cubicBezTo>
                <a:cubicBezTo>
                  <a:pt x="1687192" y="358631"/>
                  <a:pt x="1684314" y="354337"/>
                  <a:pt x="1681436" y="350043"/>
                </a:cubicBezTo>
                <a:cubicBezTo>
                  <a:pt x="1678558" y="344317"/>
                  <a:pt x="1674241" y="338591"/>
                  <a:pt x="1671363" y="334297"/>
                </a:cubicBezTo>
                <a:cubicBezTo>
                  <a:pt x="1669924" y="332866"/>
                  <a:pt x="1669924" y="331434"/>
                  <a:pt x="1671363" y="331434"/>
                </a:cubicBezTo>
                <a:close/>
                <a:moveTo>
                  <a:pt x="1641166" y="330003"/>
                </a:moveTo>
                <a:cubicBezTo>
                  <a:pt x="1641166" y="330003"/>
                  <a:pt x="1642597" y="331426"/>
                  <a:pt x="1642597" y="332849"/>
                </a:cubicBezTo>
                <a:cubicBezTo>
                  <a:pt x="1646891" y="334271"/>
                  <a:pt x="1649754" y="338539"/>
                  <a:pt x="1651185" y="341385"/>
                </a:cubicBezTo>
                <a:cubicBezTo>
                  <a:pt x="1652617" y="344230"/>
                  <a:pt x="1654048" y="345653"/>
                  <a:pt x="1655479" y="347076"/>
                </a:cubicBezTo>
                <a:cubicBezTo>
                  <a:pt x="1656911" y="348499"/>
                  <a:pt x="1656911" y="349921"/>
                  <a:pt x="1656911" y="349921"/>
                </a:cubicBezTo>
                <a:cubicBezTo>
                  <a:pt x="1655479" y="351344"/>
                  <a:pt x="1655479" y="351344"/>
                  <a:pt x="1654048" y="349921"/>
                </a:cubicBezTo>
                <a:cubicBezTo>
                  <a:pt x="1651185" y="347076"/>
                  <a:pt x="1649754" y="345653"/>
                  <a:pt x="1648323" y="342808"/>
                </a:cubicBezTo>
                <a:cubicBezTo>
                  <a:pt x="1645460" y="338539"/>
                  <a:pt x="1644028" y="335694"/>
                  <a:pt x="1641166" y="335694"/>
                </a:cubicBezTo>
                <a:cubicBezTo>
                  <a:pt x="1641166" y="335694"/>
                  <a:pt x="1641166" y="335694"/>
                  <a:pt x="1639734" y="334271"/>
                </a:cubicBezTo>
                <a:lnTo>
                  <a:pt x="1639734" y="332849"/>
                </a:lnTo>
                <a:cubicBezTo>
                  <a:pt x="1639734" y="331426"/>
                  <a:pt x="1639734" y="330003"/>
                  <a:pt x="1641166" y="330003"/>
                </a:cubicBezTo>
                <a:close/>
                <a:moveTo>
                  <a:pt x="248561" y="323236"/>
                </a:moveTo>
                <a:cubicBezTo>
                  <a:pt x="250048" y="323236"/>
                  <a:pt x="250048" y="323236"/>
                  <a:pt x="251535" y="323236"/>
                </a:cubicBezTo>
                <a:cubicBezTo>
                  <a:pt x="251535" y="323236"/>
                  <a:pt x="251535" y="324649"/>
                  <a:pt x="251535" y="326062"/>
                </a:cubicBezTo>
                <a:cubicBezTo>
                  <a:pt x="250048" y="327475"/>
                  <a:pt x="248561" y="327475"/>
                  <a:pt x="247074" y="328888"/>
                </a:cubicBezTo>
                <a:cubicBezTo>
                  <a:pt x="247074" y="328888"/>
                  <a:pt x="245586" y="330301"/>
                  <a:pt x="244099" y="331713"/>
                </a:cubicBezTo>
                <a:cubicBezTo>
                  <a:pt x="244099" y="333126"/>
                  <a:pt x="242612" y="333126"/>
                  <a:pt x="242612" y="331713"/>
                </a:cubicBezTo>
                <a:cubicBezTo>
                  <a:pt x="241125" y="331713"/>
                  <a:pt x="241125" y="330301"/>
                  <a:pt x="242612" y="330301"/>
                </a:cubicBezTo>
                <a:cubicBezTo>
                  <a:pt x="244099" y="328888"/>
                  <a:pt x="245586" y="327475"/>
                  <a:pt x="245586" y="326062"/>
                </a:cubicBezTo>
                <a:cubicBezTo>
                  <a:pt x="247074" y="326062"/>
                  <a:pt x="248561" y="324649"/>
                  <a:pt x="248561" y="323236"/>
                </a:cubicBezTo>
                <a:close/>
                <a:moveTo>
                  <a:pt x="1585341" y="320113"/>
                </a:moveTo>
                <a:cubicBezTo>
                  <a:pt x="1591066" y="324451"/>
                  <a:pt x="1591066" y="328789"/>
                  <a:pt x="1593929" y="333126"/>
                </a:cubicBezTo>
                <a:cubicBezTo>
                  <a:pt x="1589635" y="333126"/>
                  <a:pt x="1582478" y="323005"/>
                  <a:pt x="1585341" y="320113"/>
                </a:cubicBezTo>
                <a:close/>
                <a:moveTo>
                  <a:pt x="1545001" y="317511"/>
                </a:moveTo>
                <a:lnTo>
                  <a:pt x="1545522" y="317511"/>
                </a:lnTo>
                <a:lnTo>
                  <a:pt x="1545522" y="318031"/>
                </a:lnTo>
                <a:lnTo>
                  <a:pt x="1545001" y="318031"/>
                </a:lnTo>
                <a:close/>
                <a:moveTo>
                  <a:pt x="1588204" y="301895"/>
                </a:moveTo>
                <a:cubicBezTo>
                  <a:pt x="1590980" y="304672"/>
                  <a:pt x="1590980" y="306059"/>
                  <a:pt x="1592368" y="307447"/>
                </a:cubicBezTo>
                <a:cubicBezTo>
                  <a:pt x="1590980" y="310224"/>
                  <a:pt x="1584040" y="303283"/>
                  <a:pt x="1588204" y="301895"/>
                </a:cubicBezTo>
                <a:close/>
                <a:moveTo>
                  <a:pt x="1595354" y="298772"/>
                </a:moveTo>
                <a:cubicBezTo>
                  <a:pt x="1598203" y="303050"/>
                  <a:pt x="1602476" y="308753"/>
                  <a:pt x="1606750" y="313030"/>
                </a:cubicBezTo>
                <a:cubicBezTo>
                  <a:pt x="1611024" y="317307"/>
                  <a:pt x="1615297" y="321584"/>
                  <a:pt x="1616722" y="324436"/>
                </a:cubicBezTo>
                <a:cubicBezTo>
                  <a:pt x="1616722" y="325862"/>
                  <a:pt x="1616722" y="325862"/>
                  <a:pt x="1618147" y="325862"/>
                </a:cubicBezTo>
                <a:cubicBezTo>
                  <a:pt x="1618147" y="327287"/>
                  <a:pt x="1619571" y="327287"/>
                  <a:pt x="1620996" y="328713"/>
                </a:cubicBezTo>
                <a:cubicBezTo>
                  <a:pt x="1620996" y="328713"/>
                  <a:pt x="1620996" y="330139"/>
                  <a:pt x="1620996" y="330139"/>
                </a:cubicBezTo>
                <a:cubicBezTo>
                  <a:pt x="1619571" y="331565"/>
                  <a:pt x="1619571" y="331565"/>
                  <a:pt x="1618147" y="330139"/>
                </a:cubicBezTo>
                <a:cubicBezTo>
                  <a:pt x="1618147" y="328713"/>
                  <a:pt x="1616722" y="328713"/>
                  <a:pt x="1616722" y="327287"/>
                </a:cubicBezTo>
                <a:cubicBezTo>
                  <a:pt x="1615297" y="327287"/>
                  <a:pt x="1615297" y="327287"/>
                  <a:pt x="1613873" y="325862"/>
                </a:cubicBezTo>
                <a:cubicBezTo>
                  <a:pt x="1613873" y="325862"/>
                  <a:pt x="1613873" y="325862"/>
                  <a:pt x="1612449" y="324436"/>
                </a:cubicBezTo>
                <a:cubicBezTo>
                  <a:pt x="1612449" y="324436"/>
                  <a:pt x="1612449" y="324436"/>
                  <a:pt x="1612449" y="325862"/>
                </a:cubicBezTo>
                <a:cubicBezTo>
                  <a:pt x="1606750" y="321584"/>
                  <a:pt x="1601052" y="318733"/>
                  <a:pt x="1596778" y="318733"/>
                </a:cubicBezTo>
                <a:cubicBezTo>
                  <a:pt x="1595354" y="311604"/>
                  <a:pt x="1593929" y="304475"/>
                  <a:pt x="1595354" y="298772"/>
                </a:cubicBezTo>
                <a:close/>
                <a:moveTo>
                  <a:pt x="1562247" y="297203"/>
                </a:moveTo>
                <a:cubicBezTo>
                  <a:pt x="1565227" y="298545"/>
                  <a:pt x="1568406" y="303913"/>
                  <a:pt x="1565227" y="306059"/>
                </a:cubicBezTo>
                <a:cubicBezTo>
                  <a:pt x="1562401" y="303197"/>
                  <a:pt x="1559576" y="300334"/>
                  <a:pt x="1559576" y="297471"/>
                </a:cubicBezTo>
                <a:cubicBezTo>
                  <a:pt x="1560282" y="296756"/>
                  <a:pt x="1561253" y="296756"/>
                  <a:pt x="1562247" y="297203"/>
                </a:cubicBezTo>
                <a:close/>
                <a:moveTo>
                  <a:pt x="1509086" y="286280"/>
                </a:moveTo>
                <a:cubicBezTo>
                  <a:pt x="1510518" y="286280"/>
                  <a:pt x="1511949" y="286280"/>
                  <a:pt x="1513381" y="286280"/>
                </a:cubicBezTo>
                <a:cubicBezTo>
                  <a:pt x="1516243" y="289126"/>
                  <a:pt x="1519106" y="291971"/>
                  <a:pt x="1521969" y="293394"/>
                </a:cubicBezTo>
                <a:cubicBezTo>
                  <a:pt x="1524832" y="296239"/>
                  <a:pt x="1527695" y="299085"/>
                  <a:pt x="1531989" y="303353"/>
                </a:cubicBezTo>
                <a:cubicBezTo>
                  <a:pt x="1531989" y="304776"/>
                  <a:pt x="1531989" y="306198"/>
                  <a:pt x="1531989" y="306198"/>
                </a:cubicBezTo>
                <a:cubicBezTo>
                  <a:pt x="1530557" y="307621"/>
                  <a:pt x="1529126" y="306198"/>
                  <a:pt x="1527695" y="306198"/>
                </a:cubicBezTo>
                <a:cubicBezTo>
                  <a:pt x="1524832" y="303353"/>
                  <a:pt x="1521969" y="300507"/>
                  <a:pt x="1519106" y="297662"/>
                </a:cubicBezTo>
                <a:cubicBezTo>
                  <a:pt x="1516243" y="294816"/>
                  <a:pt x="1513381" y="291971"/>
                  <a:pt x="1510518" y="290548"/>
                </a:cubicBezTo>
                <a:cubicBezTo>
                  <a:pt x="1509086" y="289126"/>
                  <a:pt x="1509086" y="287703"/>
                  <a:pt x="1509086" y="286280"/>
                </a:cubicBezTo>
                <a:close/>
                <a:moveTo>
                  <a:pt x="1568445" y="282903"/>
                </a:moveTo>
                <a:cubicBezTo>
                  <a:pt x="1570458" y="283775"/>
                  <a:pt x="1572068" y="288070"/>
                  <a:pt x="1572068" y="289143"/>
                </a:cubicBezTo>
                <a:cubicBezTo>
                  <a:pt x="1567774" y="292006"/>
                  <a:pt x="1569205" y="284849"/>
                  <a:pt x="1566342" y="283417"/>
                </a:cubicBezTo>
                <a:cubicBezTo>
                  <a:pt x="1567058" y="282702"/>
                  <a:pt x="1567774" y="282612"/>
                  <a:pt x="1568445" y="282903"/>
                </a:cubicBezTo>
                <a:close/>
                <a:moveTo>
                  <a:pt x="342080" y="264142"/>
                </a:moveTo>
                <a:cubicBezTo>
                  <a:pt x="342411" y="264948"/>
                  <a:pt x="339762" y="268973"/>
                  <a:pt x="341881" y="268973"/>
                </a:cubicBezTo>
                <a:cubicBezTo>
                  <a:pt x="334817" y="273268"/>
                  <a:pt x="340468" y="266111"/>
                  <a:pt x="340468" y="264679"/>
                </a:cubicBezTo>
                <a:cubicBezTo>
                  <a:pt x="341528" y="263964"/>
                  <a:pt x="341969" y="263874"/>
                  <a:pt x="342080" y="264142"/>
                </a:cubicBezTo>
                <a:close/>
                <a:moveTo>
                  <a:pt x="1540837" y="254529"/>
                </a:moveTo>
                <a:cubicBezTo>
                  <a:pt x="1542269" y="255961"/>
                  <a:pt x="1543700" y="255961"/>
                  <a:pt x="1545131" y="255961"/>
                </a:cubicBezTo>
                <a:cubicBezTo>
                  <a:pt x="1552288" y="260255"/>
                  <a:pt x="1552288" y="265980"/>
                  <a:pt x="1550857" y="270275"/>
                </a:cubicBezTo>
                <a:cubicBezTo>
                  <a:pt x="1546563" y="268843"/>
                  <a:pt x="1543700" y="265980"/>
                  <a:pt x="1539406" y="263118"/>
                </a:cubicBezTo>
                <a:cubicBezTo>
                  <a:pt x="1539406" y="263118"/>
                  <a:pt x="1539406" y="263118"/>
                  <a:pt x="1540837" y="263118"/>
                </a:cubicBezTo>
                <a:cubicBezTo>
                  <a:pt x="1539406" y="261686"/>
                  <a:pt x="1539406" y="261686"/>
                  <a:pt x="1539406" y="261686"/>
                </a:cubicBezTo>
                <a:cubicBezTo>
                  <a:pt x="1537975" y="261686"/>
                  <a:pt x="1537975" y="261686"/>
                  <a:pt x="1536543" y="261686"/>
                </a:cubicBezTo>
                <a:cubicBezTo>
                  <a:pt x="1540837" y="264549"/>
                  <a:pt x="1537975" y="265980"/>
                  <a:pt x="1542269" y="268843"/>
                </a:cubicBezTo>
                <a:cubicBezTo>
                  <a:pt x="1536543" y="268843"/>
                  <a:pt x="1537975" y="271706"/>
                  <a:pt x="1535112" y="271706"/>
                </a:cubicBezTo>
                <a:cubicBezTo>
                  <a:pt x="1530818" y="267412"/>
                  <a:pt x="1529386" y="263118"/>
                  <a:pt x="1532249" y="258823"/>
                </a:cubicBezTo>
                <a:cubicBezTo>
                  <a:pt x="1532249" y="258823"/>
                  <a:pt x="1532249" y="258823"/>
                  <a:pt x="1533680" y="260255"/>
                </a:cubicBezTo>
                <a:cubicBezTo>
                  <a:pt x="1535112" y="260255"/>
                  <a:pt x="1536543" y="260255"/>
                  <a:pt x="1539406" y="260255"/>
                </a:cubicBezTo>
                <a:cubicBezTo>
                  <a:pt x="1537975" y="258823"/>
                  <a:pt x="1539406" y="255961"/>
                  <a:pt x="1540837" y="254529"/>
                </a:cubicBezTo>
                <a:close/>
                <a:moveTo>
                  <a:pt x="1480285" y="254529"/>
                </a:moveTo>
                <a:cubicBezTo>
                  <a:pt x="1483061" y="256004"/>
                  <a:pt x="1481673" y="258954"/>
                  <a:pt x="1483061" y="260428"/>
                </a:cubicBezTo>
                <a:cubicBezTo>
                  <a:pt x="1483061" y="263378"/>
                  <a:pt x="1474733" y="256004"/>
                  <a:pt x="1480285" y="254529"/>
                </a:cubicBezTo>
                <a:close/>
                <a:moveTo>
                  <a:pt x="1484850" y="232934"/>
                </a:moveTo>
                <a:cubicBezTo>
                  <a:pt x="1487266" y="233807"/>
                  <a:pt x="1491291" y="238101"/>
                  <a:pt x="1494512" y="239174"/>
                </a:cubicBezTo>
                <a:cubicBezTo>
                  <a:pt x="1491649" y="242037"/>
                  <a:pt x="1485924" y="234880"/>
                  <a:pt x="1483061" y="233448"/>
                </a:cubicBezTo>
                <a:cubicBezTo>
                  <a:pt x="1483419" y="232733"/>
                  <a:pt x="1484045" y="232644"/>
                  <a:pt x="1484850" y="232934"/>
                </a:cubicBezTo>
                <a:close/>
                <a:moveTo>
                  <a:pt x="1444543" y="231974"/>
                </a:moveTo>
                <a:cubicBezTo>
                  <a:pt x="1446001" y="230586"/>
                  <a:pt x="1446001" y="233362"/>
                  <a:pt x="1446001" y="233362"/>
                </a:cubicBezTo>
                <a:cubicBezTo>
                  <a:pt x="1447458" y="233362"/>
                  <a:pt x="1448915" y="233362"/>
                  <a:pt x="1451830" y="236138"/>
                </a:cubicBezTo>
                <a:cubicBezTo>
                  <a:pt x="1450373" y="236138"/>
                  <a:pt x="1448915" y="236138"/>
                  <a:pt x="1450373" y="237526"/>
                </a:cubicBezTo>
                <a:cubicBezTo>
                  <a:pt x="1448915" y="238914"/>
                  <a:pt x="1446001" y="237526"/>
                  <a:pt x="1444543" y="236138"/>
                </a:cubicBezTo>
                <a:cubicBezTo>
                  <a:pt x="1446001" y="234750"/>
                  <a:pt x="1444543" y="233362"/>
                  <a:pt x="1444543" y="231974"/>
                </a:cubicBezTo>
                <a:close/>
                <a:moveTo>
                  <a:pt x="349261" y="223299"/>
                </a:moveTo>
                <a:cubicBezTo>
                  <a:pt x="350692" y="223299"/>
                  <a:pt x="352124" y="223299"/>
                  <a:pt x="352124" y="223299"/>
                </a:cubicBezTo>
                <a:cubicBezTo>
                  <a:pt x="353555" y="224756"/>
                  <a:pt x="352124" y="224756"/>
                  <a:pt x="352124" y="226213"/>
                </a:cubicBezTo>
                <a:cubicBezTo>
                  <a:pt x="347830" y="229128"/>
                  <a:pt x="343535" y="233501"/>
                  <a:pt x="339241" y="236415"/>
                </a:cubicBezTo>
                <a:cubicBezTo>
                  <a:pt x="339241" y="237873"/>
                  <a:pt x="337810" y="237873"/>
                  <a:pt x="336378" y="237873"/>
                </a:cubicBezTo>
                <a:cubicBezTo>
                  <a:pt x="336378" y="236415"/>
                  <a:pt x="336378" y="234958"/>
                  <a:pt x="337810" y="234958"/>
                </a:cubicBezTo>
                <a:cubicBezTo>
                  <a:pt x="342104" y="230586"/>
                  <a:pt x="344967" y="227671"/>
                  <a:pt x="349261" y="223299"/>
                </a:cubicBezTo>
                <a:close/>
                <a:moveTo>
                  <a:pt x="1538987" y="221707"/>
                </a:moveTo>
                <a:cubicBezTo>
                  <a:pt x="1541407" y="222982"/>
                  <a:pt x="1542789" y="228081"/>
                  <a:pt x="1545002" y="229155"/>
                </a:cubicBezTo>
                <a:cubicBezTo>
                  <a:pt x="1542052" y="230586"/>
                  <a:pt x="1537628" y="223429"/>
                  <a:pt x="1536153" y="221997"/>
                </a:cubicBezTo>
                <a:cubicBezTo>
                  <a:pt x="1537259" y="221282"/>
                  <a:pt x="1538181" y="221282"/>
                  <a:pt x="1538987" y="221707"/>
                </a:cubicBezTo>
                <a:close/>
                <a:moveTo>
                  <a:pt x="393515" y="214970"/>
                </a:moveTo>
                <a:cubicBezTo>
                  <a:pt x="394943" y="214970"/>
                  <a:pt x="396371" y="214970"/>
                  <a:pt x="397798" y="214970"/>
                </a:cubicBezTo>
                <a:cubicBezTo>
                  <a:pt x="397798" y="216398"/>
                  <a:pt x="397798" y="217825"/>
                  <a:pt x="396371" y="217825"/>
                </a:cubicBezTo>
                <a:cubicBezTo>
                  <a:pt x="392087" y="222106"/>
                  <a:pt x="386377" y="226388"/>
                  <a:pt x="380666" y="232097"/>
                </a:cubicBezTo>
                <a:cubicBezTo>
                  <a:pt x="370672" y="239233"/>
                  <a:pt x="360679" y="247796"/>
                  <a:pt x="352112" y="257787"/>
                </a:cubicBezTo>
                <a:cubicBezTo>
                  <a:pt x="352112" y="257787"/>
                  <a:pt x="352112" y="259214"/>
                  <a:pt x="352112" y="259214"/>
                </a:cubicBezTo>
                <a:cubicBezTo>
                  <a:pt x="350685" y="259214"/>
                  <a:pt x="349257" y="259214"/>
                  <a:pt x="349257" y="259214"/>
                </a:cubicBezTo>
                <a:cubicBezTo>
                  <a:pt x="347829" y="259214"/>
                  <a:pt x="347829" y="257787"/>
                  <a:pt x="349257" y="256359"/>
                </a:cubicBezTo>
                <a:cubicBezTo>
                  <a:pt x="356395" y="246369"/>
                  <a:pt x="367817" y="236379"/>
                  <a:pt x="377811" y="229243"/>
                </a:cubicBezTo>
                <a:cubicBezTo>
                  <a:pt x="383521" y="224961"/>
                  <a:pt x="389232" y="219252"/>
                  <a:pt x="393515" y="214970"/>
                </a:cubicBezTo>
                <a:close/>
                <a:moveTo>
                  <a:pt x="411019" y="193629"/>
                </a:moveTo>
                <a:cubicBezTo>
                  <a:pt x="412477" y="193629"/>
                  <a:pt x="412477" y="193629"/>
                  <a:pt x="413934" y="193629"/>
                </a:cubicBezTo>
                <a:cubicBezTo>
                  <a:pt x="413934" y="193629"/>
                  <a:pt x="413934" y="194983"/>
                  <a:pt x="412477" y="194983"/>
                </a:cubicBezTo>
                <a:cubicBezTo>
                  <a:pt x="412477" y="194983"/>
                  <a:pt x="412477" y="194983"/>
                  <a:pt x="412477" y="196336"/>
                </a:cubicBezTo>
                <a:cubicBezTo>
                  <a:pt x="411019" y="197690"/>
                  <a:pt x="409562" y="197690"/>
                  <a:pt x="409562" y="199043"/>
                </a:cubicBezTo>
                <a:cubicBezTo>
                  <a:pt x="409562" y="199043"/>
                  <a:pt x="409562" y="199043"/>
                  <a:pt x="408104" y="199043"/>
                </a:cubicBezTo>
                <a:cubicBezTo>
                  <a:pt x="408104" y="199043"/>
                  <a:pt x="408104" y="200396"/>
                  <a:pt x="406647" y="199043"/>
                </a:cubicBezTo>
                <a:cubicBezTo>
                  <a:pt x="406647" y="199043"/>
                  <a:pt x="406647" y="199043"/>
                  <a:pt x="406647" y="197690"/>
                </a:cubicBezTo>
                <a:cubicBezTo>
                  <a:pt x="408104" y="197690"/>
                  <a:pt x="409562" y="196336"/>
                  <a:pt x="411019" y="194983"/>
                </a:cubicBezTo>
                <a:cubicBezTo>
                  <a:pt x="411019" y="194983"/>
                  <a:pt x="411019" y="194983"/>
                  <a:pt x="411019" y="193629"/>
                </a:cubicBezTo>
                <a:close/>
                <a:moveTo>
                  <a:pt x="1451830" y="174891"/>
                </a:moveTo>
                <a:lnTo>
                  <a:pt x="1454433" y="176453"/>
                </a:lnTo>
                <a:lnTo>
                  <a:pt x="1452871" y="179055"/>
                </a:lnTo>
                <a:lnTo>
                  <a:pt x="1450269" y="176453"/>
                </a:lnTo>
                <a:close/>
                <a:moveTo>
                  <a:pt x="1422994" y="168125"/>
                </a:moveTo>
                <a:cubicBezTo>
                  <a:pt x="1425909" y="170901"/>
                  <a:pt x="1424451" y="173677"/>
                  <a:pt x="1427366" y="176453"/>
                </a:cubicBezTo>
                <a:cubicBezTo>
                  <a:pt x="1422994" y="177841"/>
                  <a:pt x="1420079" y="180617"/>
                  <a:pt x="1412792" y="176453"/>
                </a:cubicBezTo>
                <a:cubicBezTo>
                  <a:pt x="1417164" y="170901"/>
                  <a:pt x="1420079" y="170901"/>
                  <a:pt x="1422994" y="168125"/>
                </a:cubicBezTo>
                <a:close/>
                <a:moveTo>
                  <a:pt x="1425597" y="153550"/>
                </a:moveTo>
                <a:cubicBezTo>
                  <a:pt x="1429969" y="160800"/>
                  <a:pt x="1444543" y="166600"/>
                  <a:pt x="1443086" y="172400"/>
                </a:cubicBezTo>
                <a:cubicBezTo>
                  <a:pt x="1438713" y="173850"/>
                  <a:pt x="1431426" y="168051"/>
                  <a:pt x="1425597" y="163701"/>
                </a:cubicBezTo>
                <a:cubicBezTo>
                  <a:pt x="1427054" y="160800"/>
                  <a:pt x="1422682" y="157900"/>
                  <a:pt x="1425597" y="153550"/>
                </a:cubicBezTo>
                <a:close/>
                <a:moveTo>
                  <a:pt x="1389741" y="153550"/>
                </a:moveTo>
                <a:cubicBezTo>
                  <a:pt x="1393979" y="154963"/>
                  <a:pt x="1392567" y="157789"/>
                  <a:pt x="1398218" y="159202"/>
                </a:cubicBezTo>
                <a:cubicBezTo>
                  <a:pt x="1398218" y="159202"/>
                  <a:pt x="1398218" y="159202"/>
                  <a:pt x="1395392" y="163440"/>
                </a:cubicBezTo>
                <a:cubicBezTo>
                  <a:pt x="1391154" y="163440"/>
                  <a:pt x="1388328" y="157789"/>
                  <a:pt x="1389741" y="153550"/>
                </a:cubicBezTo>
                <a:close/>
                <a:moveTo>
                  <a:pt x="1433092" y="145092"/>
                </a:moveTo>
                <a:cubicBezTo>
                  <a:pt x="1434523" y="143660"/>
                  <a:pt x="1435955" y="143660"/>
                  <a:pt x="1437386" y="145092"/>
                </a:cubicBezTo>
                <a:cubicBezTo>
                  <a:pt x="1440249" y="146523"/>
                  <a:pt x="1441680" y="147955"/>
                  <a:pt x="1441680" y="149386"/>
                </a:cubicBezTo>
                <a:cubicBezTo>
                  <a:pt x="1441680" y="149386"/>
                  <a:pt x="1441680" y="149386"/>
                  <a:pt x="1443112" y="150817"/>
                </a:cubicBezTo>
                <a:cubicBezTo>
                  <a:pt x="1444543" y="152249"/>
                  <a:pt x="1444543" y="153681"/>
                  <a:pt x="1443112" y="153681"/>
                </a:cubicBezTo>
                <a:cubicBezTo>
                  <a:pt x="1443112" y="155112"/>
                  <a:pt x="1441680" y="155112"/>
                  <a:pt x="1440249" y="153681"/>
                </a:cubicBezTo>
                <a:cubicBezTo>
                  <a:pt x="1440249" y="153681"/>
                  <a:pt x="1438817" y="153681"/>
                  <a:pt x="1438817" y="153681"/>
                </a:cubicBezTo>
                <a:cubicBezTo>
                  <a:pt x="1438817" y="152249"/>
                  <a:pt x="1438817" y="152249"/>
                  <a:pt x="1437386" y="150817"/>
                </a:cubicBezTo>
                <a:cubicBezTo>
                  <a:pt x="1437386" y="150817"/>
                  <a:pt x="1435955" y="149386"/>
                  <a:pt x="1434523" y="149386"/>
                </a:cubicBezTo>
                <a:cubicBezTo>
                  <a:pt x="1433092" y="147955"/>
                  <a:pt x="1433092" y="146523"/>
                  <a:pt x="1433092" y="145092"/>
                </a:cubicBezTo>
                <a:close/>
                <a:moveTo>
                  <a:pt x="487326" y="143660"/>
                </a:moveTo>
                <a:cubicBezTo>
                  <a:pt x="487326" y="143660"/>
                  <a:pt x="487326" y="143660"/>
                  <a:pt x="487326" y="145092"/>
                </a:cubicBezTo>
                <a:cubicBezTo>
                  <a:pt x="487326" y="146524"/>
                  <a:pt x="487326" y="146524"/>
                  <a:pt x="487326" y="146524"/>
                </a:cubicBezTo>
                <a:cubicBezTo>
                  <a:pt x="487326" y="147955"/>
                  <a:pt x="487326" y="147955"/>
                  <a:pt x="485765" y="149386"/>
                </a:cubicBezTo>
                <a:cubicBezTo>
                  <a:pt x="484203" y="149386"/>
                  <a:pt x="484203" y="149386"/>
                  <a:pt x="482641" y="149386"/>
                </a:cubicBezTo>
                <a:cubicBezTo>
                  <a:pt x="482641" y="146524"/>
                  <a:pt x="484203" y="146524"/>
                  <a:pt x="484203" y="145092"/>
                </a:cubicBezTo>
                <a:cubicBezTo>
                  <a:pt x="484203" y="143660"/>
                  <a:pt x="485765" y="143660"/>
                  <a:pt x="487326" y="143660"/>
                </a:cubicBezTo>
                <a:close/>
                <a:moveTo>
                  <a:pt x="1376552" y="125240"/>
                </a:moveTo>
                <a:cubicBezTo>
                  <a:pt x="1377484" y="125350"/>
                  <a:pt x="1378959" y="126056"/>
                  <a:pt x="1381041" y="127822"/>
                </a:cubicBezTo>
                <a:cubicBezTo>
                  <a:pt x="1375836" y="129942"/>
                  <a:pt x="1373754" y="124908"/>
                  <a:pt x="1376552" y="125240"/>
                </a:cubicBezTo>
                <a:close/>
                <a:moveTo>
                  <a:pt x="600798" y="120758"/>
                </a:moveTo>
                <a:cubicBezTo>
                  <a:pt x="600798" y="123673"/>
                  <a:pt x="597906" y="126588"/>
                  <a:pt x="592123" y="128045"/>
                </a:cubicBezTo>
                <a:cubicBezTo>
                  <a:pt x="587785" y="125130"/>
                  <a:pt x="597906" y="123673"/>
                  <a:pt x="600798" y="120758"/>
                </a:cubicBezTo>
                <a:close/>
                <a:moveTo>
                  <a:pt x="533056" y="116594"/>
                </a:moveTo>
                <a:cubicBezTo>
                  <a:pt x="534469" y="116594"/>
                  <a:pt x="535882" y="116594"/>
                  <a:pt x="535882" y="116594"/>
                </a:cubicBezTo>
                <a:cubicBezTo>
                  <a:pt x="537295" y="118026"/>
                  <a:pt x="537295" y="119457"/>
                  <a:pt x="535882" y="119457"/>
                </a:cubicBezTo>
                <a:lnTo>
                  <a:pt x="534469" y="120888"/>
                </a:lnTo>
                <a:cubicBezTo>
                  <a:pt x="533056" y="122320"/>
                  <a:pt x="530231" y="123751"/>
                  <a:pt x="527405" y="125182"/>
                </a:cubicBezTo>
                <a:cubicBezTo>
                  <a:pt x="524579" y="126614"/>
                  <a:pt x="521754" y="128045"/>
                  <a:pt x="518928" y="126614"/>
                </a:cubicBezTo>
                <a:cubicBezTo>
                  <a:pt x="517515" y="126614"/>
                  <a:pt x="517515" y="126614"/>
                  <a:pt x="517515" y="125182"/>
                </a:cubicBezTo>
                <a:cubicBezTo>
                  <a:pt x="518928" y="125182"/>
                  <a:pt x="518928" y="123751"/>
                  <a:pt x="520341" y="123751"/>
                </a:cubicBezTo>
                <a:cubicBezTo>
                  <a:pt x="524579" y="123751"/>
                  <a:pt x="528818" y="120888"/>
                  <a:pt x="533056" y="118026"/>
                </a:cubicBezTo>
                <a:cubicBezTo>
                  <a:pt x="533056" y="118026"/>
                  <a:pt x="533056" y="118026"/>
                  <a:pt x="533056" y="116594"/>
                </a:cubicBezTo>
                <a:close/>
                <a:moveTo>
                  <a:pt x="632536" y="107640"/>
                </a:moveTo>
                <a:cubicBezTo>
                  <a:pt x="635233" y="106779"/>
                  <a:pt x="636062" y="112077"/>
                  <a:pt x="629425" y="111017"/>
                </a:cubicBezTo>
                <a:cubicBezTo>
                  <a:pt x="630532" y="108898"/>
                  <a:pt x="631638" y="107927"/>
                  <a:pt x="632536" y="107640"/>
                </a:cubicBezTo>
                <a:close/>
                <a:moveTo>
                  <a:pt x="1284135" y="95858"/>
                </a:moveTo>
                <a:cubicBezTo>
                  <a:pt x="1286886" y="96273"/>
                  <a:pt x="1291448" y="99591"/>
                  <a:pt x="1293595" y="99591"/>
                </a:cubicBezTo>
                <a:cubicBezTo>
                  <a:pt x="1292164" y="102540"/>
                  <a:pt x="1285007" y="96641"/>
                  <a:pt x="1282144" y="96641"/>
                </a:cubicBezTo>
                <a:cubicBezTo>
                  <a:pt x="1282502" y="95904"/>
                  <a:pt x="1283218" y="95720"/>
                  <a:pt x="1284135" y="95858"/>
                </a:cubicBezTo>
                <a:close/>
                <a:moveTo>
                  <a:pt x="1274857" y="91089"/>
                </a:moveTo>
                <a:lnTo>
                  <a:pt x="1280583" y="92651"/>
                </a:lnTo>
                <a:lnTo>
                  <a:pt x="1279021" y="95253"/>
                </a:lnTo>
                <a:lnTo>
                  <a:pt x="1273295" y="93692"/>
                </a:lnTo>
                <a:close/>
                <a:moveTo>
                  <a:pt x="1365165" y="78076"/>
                </a:moveTo>
                <a:cubicBezTo>
                  <a:pt x="1368028" y="78076"/>
                  <a:pt x="1369460" y="78076"/>
                  <a:pt x="1370891" y="78076"/>
                </a:cubicBezTo>
                <a:cubicBezTo>
                  <a:pt x="1372322" y="79508"/>
                  <a:pt x="1373754" y="80939"/>
                  <a:pt x="1373754" y="80939"/>
                </a:cubicBezTo>
                <a:cubicBezTo>
                  <a:pt x="1373754" y="82371"/>
                  <a:pt x="1372322" y="83802"/>
                  <a:pt x="1370891" y="82371"/>
                </a:cubicBezTo>
                <a:cubicBezTo>
                  <a:pt x="1369460" y="82371"/>
                  <a:pt x="1368028" y="82371"/>
                  <a:pt x="1366597" y="82371"/>
                </a:cubicBezTo>
                <a:cubicBezTo>
                  <a:pt x="1365165" y="82371"/>
                  <a:pt x="1365165" y="82371"/>
                  <a:pt x="1365165" y="80939"/>
                </a:cubicBezTo>
                <a:cubicBezTo>
                  <a:pt x="1363734" y="80939"/>
                  <a:pt x="1362303" y="80939"/>
                  <a:pt x="1362303" y="79508"/>
                </a:cubicBezTo>
                <a:cubicBezTo>
                  <a:pt x="1362303" y="78076"/>
                  <a:pt x="1363734" y="78076"/>
                  <a:pt x="1365165" y="78076"/>
                </a:cubicBezTo>
                <a:close/>
                <a:moveTo>
                  <a:pt x="1234402" y="75848"/>
                </a:moveTo>
                <a:cubicBezTo>
                  <a:pt x="1236616" y="75916"/>
                  <a:pt x="1241447" y="78649"/>
                  <a:pt x="1244668" y="79742"/>
                </a:cubicBezTo>
                <a:cubicBezTo>
                  <a:pt x="1241805" y="81199"/>
                  <a:pt x="1236079" y="81199"/>
                  <a:pt x="1233216" y="76827"/>
                </a:cubicBezTo>
                <a:cubicBezTo>
                  <a:pt x="1233216" y="76099"/>
                  <a:pt x="1233664" y="75825"/>
                  <a:pt x="1234402" y="75848"/>
                </a:cubicBezTo>
                <a:close/>
                <a:moveTo>
                  <a:pt x="795240" y="75518"/>
                </a:moveTo>
                <a:cubicBezTo>
                  <a:pt x="798558" y="74867"/>
                  <a:pt x="796899" y="79291"/>
                  <a:pt x="790263" y="78250"/>
                </a:cubicBezTo>
                <a:cubicBezTo>
                  <a:pt x="792475" y="76515"/>
                  <a:pt x="794134" y="75734"/>
                  <a:pt x="795240" y="75518"/>
                </a:cubicBezTo>
                <a:close/>
                <a:moveTo>
                  <a:pt x="1247652" y="54133"/>
                </a:moveTo>
                <a:cubicBezTo>
                  <a:pt x="1247652" y="54133"/>
                  <a:pt x="1249074" y="54133"/>
                  <a:pt x="1250497" y="54133"/>
                </a:cubicBezTo>
                <a:cubicBezTo>
                  <a:pt x="1250497" y="54133"/>
                  <a:pt x="1251920" y="55564"/>
                  <a:pt x="1251920" y="55564"/>
                </a:cubicBezTo>
                <a:cubicBezTo>
                  <a:pt x="1251920" y="55564"/>
                  <a:pt x="1251920" y="55564"/>
                  <a:pt x="1253343" y="56996"/>
                </a:cubicBezTo>
                <a:cubicBezTo>
                  <a:pt x="1254765" y="56996"/>
                  <a:pt x="1256188" y="56996"/>
                  <a:pt x="1257611" y="56996"/>
                </a:cubicBezTo>
                <a:cubicBezTo>
                  <a:pt x="1260456" y="56996"/>
                  <a:pt x="1264724" y="56996"/>
                  <a:pt x="1268993" y="59859"/>
                </a:cubicBezTo>
                <a:cubicBezTo>
                  <a:pt x="1268993" y="59859"/>
                  <a:pt x="1268993" y="59859"/>
                  <a:pt x="1268993" y="58427"/>
                </a:cubicBezTo>
                <a:cubicBezTo>
                  <a:pt x="1276106" y="56996"/>
                  <a:pt x="1288911" y="65584"/>
                  <a:pt x="1286065" y="71310"/>
                </a:cubicBezTo>
                <a:cubicBezTo>
                  <a:pt x="1277529" y="68447"/>
                  <a:pt x="1267570" y="65584"/>
                  <a:pt x="1266147" y="61290"/>
                </a:cubicBezTo>
                <a:cubicBezTo>
                  <a:pt x="1264724" y="59859"/>
                  <a:pt x="1261879" y="59859"/>
                  <a:pt x="1259034" y="59859"/>
                </a:cubicBezTo>
                <a:cubicBezTo>
                  <a:pt x="1256188" y="59859"/>
                  <a:pt x="1254765" y="59859"/>
                  <a:pt x="1251920" y="59859"/>
                </a:cubicBezTo>
                <a:cubicBezTo>
                  <a:pt x="1251920" y="59859"/>
                  <a:pt x="1251920" y="59859"/>
                  <a:pt x="1250497" y="58427"/>
                </a:cubicBezTo>
                <a:cubicBezTo>
                  <a:pt x="1250497" y="58427"/>
                  <a:pt x="1250497" y="58427"/>
                  <a:pt x="1249074" y="56996"/>
                </a:cubicBezTo>
                <a:cubicBezTo>
                  <a:pt x="1247652" y="56996"/>
                  <a:pt x="1246229" y="55564"/>
                  <a:pt x="1247652" y="54133"/>
                </a:cubicBezTo>
                <a:close/>
                <a:moveTo>
                  <a:pt x="985975" y="53959"/>
                </a:moveTo>
                <a:cubicBezTo>
                  <a:pt x="984529" y="56736"/>
                  <a:pt x="978745" y="55348"/>
                  <a:pt x="981637" y="60900"/>
                </a:cubicBezTo>
                <a:cubicBezTo>
                  <a:pt x="975854" y="60900"/>
                  <a:pt x="972962" y="58123"/>
                  <a:pt x="972962" y="55348"/>
                </a:cubicBezTo>
                <a:cubicBezTo>
                  <a:pt x="977299" y="55348"/>
                  <a:pt x="978745" y="52571"/>
                  <a:pt x="985975" y="53959"/>
                </a:cubicBezTo>
                <a:close/>
                <a:moveTo>
                  <a:pt x="890899" y="52434"/>
                </a:moveTo>
                <a:cubicBezTo>
                  <a:pt x="890899" y="55282"/>
                  <a:pt x="895211" y="53858"/>
                  <a:pt x="903834" y="52434"/>
                </a:cubicBezTo>
                <a:cubicBezTo>
                  <a:pt x="902397" y="53858"/>
                  <a:pt x="900960" y="55282"/>
                  <a:pt x="900960" y="56706"/>
                </a:cubicBezTo>
                <a:cubicBezTo>
                  <a:pt x="913896" y="55282"/>
                  <a:pt x="918208" y="62402"/>
                  <a:pt x="925394" y="65250"/>
                </a:cubicBezTo>
                <a:cubicBezTo>
                  <a:pt x="935455" y="66674"/>
                  <a:pt x="948392" y="66674"/>
                  <a:pt x="954141" y="72370"/>
                </a:cubicBezTo>
                <a:cubicBezTo>
                  <a:pt x="954141" y="73794"/>
                  <a:pt x="952703" y="73794"/>
                  <a:pt x="952703" y="75218"/>
                </a:cubicBezTo>
                <a:cubicBezTo>
                  <a:pt x="961328" y="72370"/>
                  <a:pt x="969951" y="73794"/>
                  <a:pt x="978575" y="75218"/>
                </a:cubicBezTo>
                <a:cubicBezTo>
                  <a:pt x="987199" y="75218"/>
                  <a:pt x="995823" y="75218"/>
                  <a:pt x="1003010" y="75218"/>
                </a:cubicBezTo>
                <a:cubicBezTo>
                  <a:pt x="1005884" y="76642"/>
                  <a:pt x="1010196" y="76642"/>
                  <a:pt x="1011634" y="78066"/>
                </a:cubicBezTo>
                <a:cubicBezTo>
                  <a:pt x="1015946" y="76642"/>
                  <a:pt x="1018820" y="76642"/>
                  <a:pt x="1021695" y="75218"/>
                </a:cubicBezTo>
                <a:cubicBezTo>
                  <a:pt x="1028882" y="76642"/>
                  <a:pt x="1033194" y="79490"/>
                  <a:pt x="1041818" y="80914"/>
                </a:cubicBezTo>
                <a:cubicBezTo>
                  <a:pt x="1046130" y="79490"/>
                  <a:pt x="1050442" y="80914"/>
                  <a:pt x="1054754" y="80914"/>
                </a:cubicBezTo>
                <a:cubicBezTo>
                  <a:pt x="1060503" y="82338"/>
                  <a:pt x="1064815" y="83762"/>
                  <a:pt x="1070564" y="79490"/>
                </a:cubicBezTo>
                <a:cubicBezTo>
                  <a:pt x="1070564" y="78066"/>
                  <a:pt x="1070564" y="78066"/>
                  <a:pt x="1070564" y="78066"/>
                </a:cubicBezTo>
                <a:cubicBezTo>
                  <a:pt x="1043255" y="72370"/>
                  <a:pt x="1014509" y="69522"/>
                  <a:pt x="985762" y="70946"/>
                </a:cubicBezTo>
                <a:cubicBezTo>
                  <a:pt x="982887" y="72370"/>
                  <a:pt x="975701" y="70946"/>
                  <a:pt x="969951" y="70946"/>
                </a:cubicBezTo>
                <a:cubicBezTo>
                  <a:pt x="969951" y="66674"/>
                  <a:pt x="964202" y="66674"/>
                  <a:pt x="965639" y="60978"/>
                </a:cubicBezTo>
                <a:cubicBezTo>
                  <a:pt x="969951" y="63826"/>
                  <a:pt x="984325" y="59554"/>
                  <a:pt x="984325" y="66674"/>
                </a:cubicBezTo>
                <a:cubicBezTo>
                  <a:pt x="1013071" y="65250"/>
                  <a:pt x="1041818" y="68098"/>
                  <a:pt x="1069127" y="73794"/>
                </a:cubicBezTo>
                <a:cubicBezTo>
                  <a:pt x="1067689" y="69522"/>
                  <a:pt x="1063377" y="66674"/>
                  <a:pt x="1063377" y="62402"/>
                </a:cubicBezTo>
                <a:cubicBezTo>
                  <a:pt x="1070564" y="62402"/>
                  <a:pt x="1074876" y="58130"/>
                  <a:pt x="1080625" y="58130"/>
                </a:cubicBezTo>
                <a:cubicBezTo>
                  <a:pt x="1080625" y="56706"/>
                  <a:pt x="1080625" y="56706"/>
                  <a:pt x="1082063" y="56706"/>
                </a:cubicBezTo>
                <a:cubicBezTo>
                  <a:pt x="1082063" y="56706"/>
                  <a:pt x="1082063" y="56706"/>
                  <a:pt x="1082063" y="55282"/>
                </a:cubicBezTo>
                <a:cubicBezTo>
                  <a:pt x="1089250" y="51010"/>
                  <a:pt x="1097873" y="53858"/>
                  <a:pt x="1102185" y="56706"/>
                </a:cubicBezTo>
                <a:cubicBezTo>
                  <a:pt x="1105060" y="58130"/>
                  <a:pt x="1106497" y="59554"/>
                  <a:pt x="1107935" y="59554"/>
                </a:cubicBezTo>
                <a:cubicBezTo>
                  <a:pt x="1109372" y="59554"/>
                  <a:pt x="1112246" y="59554"/>
                  <a:pt x="1113684" y="59554"/>
                </a:cubicBezTo>
                <a:cubicBezTo>
                  <a:pt x="1115121" y="59554"/>
                  <a:pt x="1116559" y="62402"/>
                  <a:pt x="1116559" y="63826"/>
                </a:cubicBezTo>
                <a:cubicBezTo>
                  <a:pt x="1116559" y="65250"/>
                  <a:pt x="1113684" y="65250"/>
                  <a:pt x="1112246" y="65250"/>
                </a:cubicBezTo>
                <a:cubicBezTo>
                  <a:pt x="1110809" y="65250"/>
                  <a:pt x="1109372" y="65250"/>
                  <a:pt x="1109372" y="65250"/>
                </a:cubicBezTo>
                <a:cubicBezTo>
                  <a:pt x="1109372" y="66674"/>
                  <a:pt x="1109372" y="68098"/>
                  <a:pt x="1107935" y="69522"/>
                </a:cubicBezTo>
                <a:cubicBezTo>
                  <a:pt x="1109372" y="69522"/>
                  <a:pt x="1110809" y="70946"/>
                  <a:pt x="1110809" y="72370"/>
                </a:cubicBezTo>
                <a:cubicBezTo>
                  <a:pt x="1112246" y="73794"/>
                  <a:pt x="1113684" y="75218"/>
                  <a:pt x="1116559" y="75218"/>
                </a:cubicBezTo>
                <a:cubicBezTo>
                  <a:pt x="1123745" y="72370"/>
                  <a:pt x="1139556" y="76642"/>
                  <a:pt x="1140993" y="82338"/>
                </a:cubicBezTo>
                <a:cubicBezTo>
                  <a:pt x="1139556" y="85186"/>
                  <a:pt x="1135244" y="85186"/>
                  <a:pt x="1129494" y="83762"/>
                </a:cubicBezTo>
                <a:cubicBezTo>
                  <a:pt x="1123745" y="82338"/>
                  <a:pt x="1119433" y="80914"/>
                  <a:pt x="1116559" y="79490"/>
                </a:cubicBezTo>
                <a:cubicBezTo>
                  <a:pt x="1115121" y="79490"/>
                  <a:pt x="1115121" y="79490"/>
                  <a:pt x="1113684" y="79490"/>
                </a:cubicBezTo>
                <a:cubicBezTo>
                  <a:pt x="1110809" y="78066"/>
                  <a:pt x="1109372" y="76642"/>
                  <a:pt x="1106497" y="75218"/>
                </a:cubicBezTo>
                <a:cubicBezTo>
                  <a:pt x="1106497" y="75218"/>
                  <a:pt x="1105060" y="75218"/>
                  <a:pt x="1105060" y="75218"/>
                </a:cubicBezTo>
                <a:cubicBezTo>
                  <a:pt x="1105060" y="75218"/>
                  <a:pt x="1103622" y="73794"/>
                  <a:pt x="1102185" y="73794"/>
                </a:cubicBezTo>
                <a:cubicBezTo>
                  <a:pt x="1102185" y="75218"/>
                  <a:pt x="1102185" y="76642"/>
                  <a:pt x="1102185" y="76642"/>
                </a:cubicBezTo>
                <a:cubicBezTo>
                  <a:pt x="1103622" y="78066"/>
                  <a:pt x="1103622" y="79490"/>
                  <a:pt x="1105060" y="80914"/>
                </a:cubicBezTo>
                <a:cubicBezTo>
                  <a:pt x="1106497" y="80914"/>
                  <a:pt x="1109372" y="82338"/>
                  <a:pt x="1110809" y="82338"/>
                </a:cubicBezTo>
                <a:cubicBezTo>
                  <a:pt x="1123745" y="85186"/>
                  <a:pt x="1136681" y="89458"/>
                  <a:pt x="1151054" y="92306"/>
                </a:cubicBezTo>
                <a:cubicBezTo>
                  <a:pt x="1151054" y="92306"/>
                  <a:pt x="1149617" y="92306"/>
                  <a:pt x="1149617" y="90882"/>
                </a:cubicBezTo>
                <a:cubicBezTo>
                  <a:pt x="1152492" y="92306"/>
                  <a:pt x="1156804" y="93730"/>
                  <a:pt x="1161116" y="95154"/>
                </a:cubicBezTo>
                <a:cubicBezTo>
                  <a:pt x="1168302" y="98002"/>
                  <a:pt x="1175489" y="99426"/>
                  <a:pt x="1182676" y="102274"/>
                </a:cubicBezTo>
                <a:cubicBezTo>
                  <a:pt x="1182676" y="102274"/>
                  <a:pt x="1182676" y="102274"/>
                  <a:pt x="1182676" y="100850"/>
                </a:cubicBezTo>
                <a:cubicBezTo>
                  <a:pt x="1191300" y="102274"/>
                  <a:pt x="1199923" y="103698"/>
                  <a:pt x="1205672" y="102274"/>
                </a:cubicBezTo>
                <a:cubicBezTo>
                  <a:pt x="1209985" y="107970"/>
                  <a:pt x="1218609" y="109394"/>
                  <a:pt x="1220046" y="113666"/>
                </a:cubicBezTo>
                <a:cubicBezTo>
                  <a:pt x="1221483" y="113666"/>
                  <a:pt x="1224358" y="115090"/>
                  <a:pt x="1225795" y="115090"/>
                </a:cubicBezTo>
                <a:cubicBezTo>
                  <a:pt x="1230107" y="116514"/>
                  <a:pt x="1234419" y="116514"/>
                  <a:pt x="1237294" y="119362"/>
                </a:cubicBezTo>
                <a:cubicBezTo>
                  <a:pt x="1240168" y="117938"/>
                  <a:pt x="1244480" y="117938"/>
                  <a:pt x="1247355" y="119362"/>
                </a:cubicBezTo>
                <a:cubicBezTo>
                  <a:pt x="1244480" y="115090"/>
                  <a:pt x="1243043" y="112242"/>
                  <a:pt x="1244480" y="107970"/>
                </a:cubicBezTo>
                <a:cubicBezTo>
                  <a:pt x="1250230" y="107970"/>
                  <a:pt x="1255979" y="115090"/>
                  <a:pt x="1264603" y="119362"/>
                </a:cubicBezTo>
                <a:cubicBezTo>
                  <a:pt x="1264603" y="119362"/>
                  <a:pt x="1266040" y="119362"/>
                  <a:pt x="1266040" y="119362"/>
                </a:cubicBezTo>
                <a:cubicBezTo>
                  <a:pt x="1267478" y="120786"/>
                  <a:pt x="1268915" y="120786"/>
                  <a:pt x="1268915" y="120786"/>
                </a:cubicBezTo>
                <a:cubicBezTo>
                  <a:pt x="1268915" y="120786"/>
                  <a:pt x="1268915" y="122210"/>
                  <a:pt x="1268915" y="122210"/>
                </a:cubicBezTo>
                <a:cubicBezTo>
                  <a:pt x="1268915" y="122210"/>
                  <a:pt x="1270352" y="122210"/>
                  <a:pt x="1270352" y="122210"/>
                </a:cubicBezTo>
                <a:cubicBezTo>
                  <a:pt x="1271789" y="126482"/>
                  <a:pt x="1276102" y="129330"/>
                  <a:pt x="1281851" y="133602"/>
                </a:cubicBezTo>
                <a:cubicBezTo>
                  <a:pt x="1286163" y="136450"/>
                  <a:pt x="1290475" y="140722"/>
                  <a:pt x="1291912" y="144994"/>
                </a:cubicBezTo>
                <a:cubicBezTo>
                  <a:pt x="1291912" y="144994"/>
                  <a:pt x="1291912" y="144994"/>
                  <a:pt x="1293350" y="146418"/>
                </a:cubicBezTo>
                <a:cubicBezTo>
                  <a:pt x="1293350" y="147842"/>
                  <a:pt x="1293350" y="149266"/>
                  <a:pt x="1291912" y="149266"/>
                </a:cubicBezTo>
                <a:cubicBezTo>
                  <a:pt x="1290475" y="149266"/>
                  <a:pt x="1290475" y="149266"/>
                  <a:pt x="1289038" y="149266"/>
                </a:cubicBezTo>
                <a:cubicBezTo>
                  <a:pt x="1289038" y="149266"/>
                  <a:pt x="1287600" y="147842"/>
                  <a:pt x="1287600" y="147842"/>
                </a:cubicBezTo>
                <a:cubicBezTo>
                  <a:pt x="1287600" y="147842"/>
                  <a:pt x="1287600" y="147842"/>
                  <a:pt x="1287600" y="146418"/>
                </a:cubicBezTo>
                <a:cubicBezTo>
                  <a:pt x="1278976" y="144994"/>
                  <a:pt x="1273227" y="137874"/>
                  <a:pt x="1267478" y="133602"/>
                </a:cubicBezTo>
                <a:cubicBezTo>
                  <a:pt x="1263166" y="132178"/>
                  <a:pt x="1255979" y="130754"/>
                  <a:pt x="1250230" y="129330"/>
                </a:cubicBezTo>
                <a:cubicBezTo>
                  <a:pt x="1244480" y="126482"/>
                  <a:pt x="1237294" y="123634"/>
                  <a:pt x="1235856" y="120786"/>
                </a:cubicBezTo>
                <a:cubicBezTo>
                  <a:pt x="1232982" y="119362"/>
                  <a:pt x="1228670" y="117938"/>
                  <a:pt x="1225795" y="116514"/>
                </a:cubicBezTo>
                <a:cubicBezTo>
                  <a:pt x="1222921" y="116514"/>
                  <a:pt x="1220046" y="116514"/>
                  <a:pt x="1217171" y="115090"/>
                </a:cubicBezTo>
                <a:cubicBezTo>
                  <a:pt x="1214297" y="116514"/>
                  <a:pt x="1208547" y="115090"/>
                  <a:pt x="1201361" y="112242"/>
                </a:cubicBezTo>
                <a:cubicBezTo>
                  <a:pt x="1195611" y="110818"/>
                  <a:pt x="1188425" y="107970"/>
                  <a:pt x="1181238" y="106546"/>
                </a:cubicBezTo>
                <a:cubicBezTo>
                  <a:pt x="1181238" y="107970"/>
                  <a:pt x="1181238" y="107970"/>
                  <a:pt x="1181238" y="107970"/>
                </a:cubicBezTo>
                <a:cubicBezTo>
                  <a:pt x="1199923" y="113666"/>
                  <a:pt x="1217171" y="119362"/>
                  <a:pt x="1230107" y="135026"/>
                </a:cubicBezTo>
                <a:cubicBezTo>
                  <a:pt x="1234419" y="136450"/>
                  <a:pt x="1231544" y="130754"/>
                  <a:pt x="1230107" y="129330"/>
                </a:cubicBezTo>
                <a:cubicBezTo>
                  <a:pt x="1231544" y="129330"/>
                  <a:pt x="1234419" y="129330"/>
                  <a:pt x="1237294" y="129330"/>
                </a:cubicBezTo>
                <a:cubicBezTo>
                  <a:pt x="1240168" y="127906"/>
                  <a:pt x="1245918" y="130754"/>
                  <a:pt x="1248793" y="135026"/>
                </a:cubicBezTo>
                <a:cubicBezTo>
                  <a:pt x="1248793" y="135026"/>
                  <a:pt x="1250230" y="135026"/>
                  <a:pt x="1250230" y="135026"/>
                </a:cubicBezTo>
                <a:cubicBezTo>
                  <a:pt x="1253104" y="136450"/>
                  <a:pt x="1255979" y="137874"/>
                  <a:pt x="1257417" y="139298"/>
                </a:cubicBezTo>
                <a:cubicBezTo>
                  <a:pt x="1257417" y="139298"/>
                  <a:pt x="1257417" y="139298"/>
                  <a:pt x="1257417" y="137874"/>
                </a:cubicBezTo>
                <a:cubicBezTo>
                  <a:pt x="1258854" y="139298"/>
                  <a:pt x="1258854" y="139298"/>
                  <a:pt x="1258854" y="139298"/>
                </a:cubicBezTo>
                <a:cubicBezTo>
                  <a:pt x="1268915" y="142146"/>
                  <a:pt x="1278976" y="144994"/>
                  <a:pt x="1287600" y="149266"/>
                </a:cubicBezTo>
                <a:cubicBezTo>
                  <a:pt x="1291912" y="150690"/>
                  <a:pt x="1297661" y="153538"/>
                  <a:pt x="1301973" y="154962"/>
                </a:cubicBezTo>
                <a:cubicBezTo>
                  <a:pt x="1300536" y="153538"/>
                  <a:pt x="1299099" y="150690"/>
                  <a:pt x="1300536" y="147842"/>
                </a:cubicBezTo>
                <a:cubicBezTo>
                  <a:pt x="1299099" y="144994"/>
                  <a:pt x="1297661" y="143570"/>
                  <a:pt x="1294787" y="142146"/>
                </a:cubicBezTo>
                <a:cubicBezTo>
                  <a:pt x="1293350" y="140722"/>
                  <a:pt x="1293350" y="139298"/>
                  <a:pt x="1293350" y="139298"/>
                </a:cubicBezTo>
                <a:cubicBezTo>
                  <a:pt x="1294787" y="137874"/>
                  <a:pt x="1296224" y="137874"/>
                  <a:pt x="1296224" y="137874"/>
                </a:cubicBezTo>
                <a:cubicBezTo>
                  <a:pt x="1299099" y="139298"/>
                  <a:pt x="1301973" y="142146"/>
                  <a:pt x="1304848" y="143570"/>
                </a:cubicBezTo>
                <a:cubicBezTo>
                  <a:pt x="1309160" y="146418"/>
                  <a:pt x="1316347" y="154962"/>
                  <a:pt x="1320659" y="153538"/>
                </a:cubicBezTo>
                <a:cubicBezTo>
                  <a:pt x="1319221" y="156386"/>
                  <a:pt x="1323534" y="159234"/>
                  <a:pt x="1329283" y="163506"/>
                </a:cubicBezTo>
                <a:cubicBezTo>
                  <a:pt x="1333595" y="167778"/>
                  <a:pt x="1339344" y="172050"/>
                  <a:pt x="1337906" y="176322"/>
                </a:cubicBezTo>
                <a:cubicBezTo>
                  <a:pt x="1337906" y="176322"/>
                  <a:pt x="1339344" y="177746"/>
                  <a:pt x="1339344" y="177746"/>
                </a:cubicBezTo>
                <a:cubicBezTo>
                  <a:pt x="1340781" y="179170"/>
                  <a:pt x="1342219" y="179170"/>
                  <a:pt x="1342219" y="180594"/>
                </a:cubicBezTo>
                <a:cubicBezTo>
                  <a:pt x="1347968" y="183442"/>
                  <a:pt x="1347968" y="177746"/>
                  <a:pt x="1353717" y="182018"/>
                </a:cubicBezTo>
                <a:cubicBezTo>
                  <a:pt x="1352280" y="184866"/>
                  <a:pt x="1353717" y="186290"/>
                  <a:pt x="1353717" y="189138"/>
                </a:cubicBezTo>
                <a:cubicBezTo>
                  <a:pt x="1358029" y="189138"/>
                  <a:pt x="1362341" y="190562"/>
                  <a:pt x="1366653" y="191986"/>
                </a:cubicBezTo>
                <a:cubicBezTo>
                  <a:pt x="1373839" y="194834"/>
                  <a:pt x="1382464" y="197682"/>
                  <a:pt x="1385338" y="199106"/>
                </a:cubicBezTo>
                <a:cubicBezTo>
                  <a:pt x="1383901" y="200530"/>
                  <a:pt x="1382464" y="199106"/>
                  <a:pt x="1379589" y="197682"/>
                </a:cubicBezTo>
                <a:cubicBezTo>
                  <a:pt x="1382464" y="204802"/>
                  <a:pt x="1395400" y="214770"/>
                  <a:pt x="1406898" y="219042"/>
                </a:cubicBezTo>
                <a:cubicBezTo>
                  <a:pt x="1411210" y="216194"/>
                  <a:pt x="1415522" y="217618"/>
                  <a:pt x="1419834" y="221890"/>
                </a:cubicBezTo>
                <a:cubicBezTo>
                  <a:pt x="1421271" y="224738"/>
                  <a:pt x="1424146" y="229010"/>
                  <a:pt x="1422709" y="231858"/>
                </a:cubicBezTo>
                <a:cubicBezTo>
                  <a:pt x="1428458" y="236131"/>
                  <a:pt x="1434207" y="240402"/>
                  <a:pt x="1439956" y="244674"/>
                </a:cubicBezTo>
                <a:cubicBezTo>
                  <a:pt x="1438519" y="243250"/>
                  <a:pt x="1438519" y="240402"/>
                  <a:pt x="1441394" y="238978"/>
                </a:cubicBezTo>
                <a:cubicBezTo>
                  <a:pt x="1452893" y="241826"/>
                  <a:pt x="1450018" y="250370"/>
                  <a:pt x="1457205" y="257491"/>
                </a:cubicBezTo>
                <a:cubicBezTo>
                  <a:pt x="1457205" y="257491"/>
                  <a:pt x="1458642" y="258915"/>
                  <a:pt x="1458642" y="260339"/>
                </a:cubicBezTo>
                <a:cubicBezTo>
                  <a:pt x="1460079" y="261763"/>
                  <a:pt x="1460079" y="263187"/>
                  <a:pt x="1461517" y="264611"/>
                </a:cubicBezTo>
                <a:cubicBezTo>
                  <a:pt x="1465828" y="264611"/>
                  <a:pt x="1468703" y="267458"/>
                  <a:pt x="1471578" y="268882"/>
                </a:cubicBezTo>
                <a:cubicBezTo>
                  <a:pt x="1473015" y="270306"/>
                  <a:pt x="1473015" y="271730"/>
                  <a:pt x="1473015" y="271730"/>
                </a:cubicBezTo>
                <a:cubicBezTo>
                  <a:pt x="1473015" y="273154"/>
                  <a:pt x="1471578" y="273154"/>
                  <a:pt x="1470140" y="273154"/>
                </a:cubicBezTo>
                <a:cubicBezTo>
                  <a:pt x="1468703" y="271730"/>
                  <a:pt x="1468703" y="271730"/>
                  <a:pt x="1467266" y="270306"/>
                </a:cubicBezTo>
                <a:cubicBezTo>
                  <a:pt x="1468703" y="273154"/>
                  <a:pt x="1470140" y="276002"/>
                  <a:pt x="1470140" y="277426"/>
                </a:cubicBezTo>
                <a:cubicBezTo>
                  <a:pt x="1470140" y="277426"/>
                  <a:pt x="1471578" y="278851"/>
                  <a:pt x="1471578" y="278851"/>
                </a:cubicBezTo>
                <a:cubicBezTo>
                  <a:pt x="1473015" y="280275"/>
                  <a:pt x="1474452" y="280275"/>
                  <a:pt x="1474452" y="281699"/>
                </a:cubicBezTo>
                <a:cubicBezTo>
                  <a:pt x="1477327" y="278851"/>
                  <a:pt x="1481639" y="283123"/>
                  <a:pt x="1483077" y="280275"/>
                </a:cubicBezTo>
                <a:cubicBezTo>
                  <a:pt x="1487388" y="284547"/>
                  <a:pt x="1494575" y="290243"/>
                  <a:pt x="1501762" y="295938"/>
                </a:cubicBezTo>
                <a:cubicBezTo>
                  <a:pt x="1508948" y="301635"/>
                  <a:pt x="1516135" y="307331"/>
                  <a:pt x="1521884" y="311603"/>
                </a:cubicBezTo>
                <a:cubicBezTo>
                  <a:pt x="1523322" y="313027"/>
                  <a:pt x="1524759" y="311603"/>
                  <a:pt x="1526196" y="310179"/>
                </a:cubicBezTo>
                <a:cubicBezTo>
                  <a:pt x="1529071" y="317299"/>
                  <a:pt x="1536257" y="324419"/>
                  <a:pt x="1542007" y="331539"/>
                </a:cubicBezTo>
                <a:cubicBezTo>
                  <a:pt x="1547756" y="338659"/>
                  <a:pt x="1553505" y="345779"/>
                  <a:pt x="1554943" y="351475"/>
                </a:cubicBezTo>
                <a:cubicBezTo>
                  <a:pt x="1562129" y="352899"/>
                  <a:pt x="1567878" y="361443"/>
                  <a:pt x="1573628" y="369987"/>
                </a:cubicBezTo>
                <a:cubicBezTo>
                  <a:pt x="1579377" y="378531"/>
                  <a:pt x="1586564" y="387075"/>
                  <a:pt x="1593751" y="389923"/>
                </a:cubicBezTo>
                <a:cubicBezTo>
                  <a:pt x="1595188" y="399891"/>
                  <a:pt x="1605249" y="411283"/>
                  <a:pt x="1606686" y="419827"/>
                </a:cubicBezTo>
                <a:cubicBezTo>
                  <a:pt x="1606686" y="421251"/>
                  <a:pt x="1608123" y="421251"/>
                  <a:pt x="1608123" y="422675"/>
                </a:cubicBezTo>
                <a:cubicBezTo>
                  <a:pt x="1608123" y="422675"/>
                  <a:pt x="1608123" y="422675"/>
                  <a:pt x="1608123" y="421251"/>
                </a:cubicBezTo>
                <a:cubicBezTo>
                  <a:pt x="1613873" y="428371"/>
                  <a:pt x="1619622" y="426947"/>
                  <a:pt x="1619622" y="435491"/>
                </a:cubicBezTo>
                <a:cubicBezTo>
                  <a:pt x="1622497" y="441187"/>
                  <a:pt x="1625372" y="434067"/>
                  <a:pt x="1628246" y="441187"/>
                </a:cubicBezTo>
                <a:cubicBezTo>
                  <a:pt x="1631121" y="444035"/>
                  <a:pt x="1635433" y="436915"/>
                  <a:pt x="1638307" y="442611"/>
                </a:cubicBezTo>
                <a:cubicBezTo>
                  <a:pt x="1639745" y="441187"/>
                  <a:pt x="1641182" y="441187"/>
                  <a:pt x="1642620" y="439763"/>
                </a:cubicBezTo>
                <a:cubicBezTo>
                  <a:pt x="1644057" y="439763"/>
                  <a:pt x="1644057" y="441187"/>
                  <a:pt x="1644057" y="441187"/>
                </a:cubicBezTo>
                <a:cubicBezTo>
                  <a:pt x="1644057" y="442611"/>
                  <a:pt x="1644057" y="442611"/>
                  <a:pt x="1644057" y="442611"/>
                </a:cubicBezTo>
                <a:cubicBezTo>
                  <a:pt x="1642620" y="442611"/>
                  <a:pt x="1639745" y="444035"/>
                  <a:pt x="1639745" y="445459"/>
                </a:cubicBezTo>
                <a:cubicBezTo>
                  <a:pt x="1639745" y="445459"/>
                  <a:pt x="1639745" y="445459"/>
                  <a:pt x="1641182" y="445459"/>
                </a:cubicBezTo>
                <a:cubicBezTo>
                  <a:pt x="1644057" y="446883"/>
                  <a:pt x="1642620" y="448307"/>
                  <a:pt x="1644057" y="451155"/>
                </a:cubicBezTo>
                <a:cubicBezTo>
                  <a:pt x="1642620" y="451155"/>
                  <a:pt x="1641182" y="448307"/>
                  <a:pt x="1639745" y="446883"/>
                </a:cubicBezTo>
                <a:cubicBezTo>
                  <a:pt x="1638307" y="454003"/>
                  <a:pt x="1645494" y="462547"/>
                  <a:pt x="1651244" y="468243"/>
                </a:cubicBezTo>
                <a:cubicBezTo>
                  <a:pt x="1654118" y="465395"/>
                  <a:pt x="1658430" y="472515"/>
                  <a:pt x="1662742" y="465395"/>
                </a:cubicBezTo>
                <a:cubicBezTo>
                  <a:pt x="1665617" y="468243"/>
                  <a:pt x="1668491" y="472515"/>
                  <a:pt x="1662742" y="473939"/>
                </a:cubicBezTo>
                <a:cubicBezTo>
                  <a:pt x="1661305" y="476787"/>
                  <a:pt x="1667054" y="483907"/>
                  <a:pt x="1662742" y="486755"/>
                </a:cubicBezTo>
                <a:cubicBezTo>
                  <a:pt x="1661305" y="482483"/>
                  <a:pt x="1661305" y="481059"/>
                  <a:pt x="1656993" y="482483"/>
                </a:cubicBezTo>
                <a:cubicBezTo>
                  <a:pt x="1662742" y="492451"/>
                  <a:pt x="1664179" y="502419"/>
                  <a:pt x="1662742" y="510963"/>
                </a:cubicBezTo>
                <a:cubicBezTo>
                  <a:pt x="1664179" y="515235"/>
                  <a:pt x="1667054" y="512387"/>
                  <a:pt x="1665617" y="510963"/>
                </a:cubicBezTo>
                <a:cubicBezTo>
                  <a:pt x="1671366" y="513811"/>
                  <a:pt x="1675678" y="519507"/>
                  <a:pt x="1678553" y="525203"/>
                </a:cubicBezTo>
                <a:cubicBezTo>
                  <a:pt x="1681427" y="530899"/>
                  <a:pt x="1682864" y="538019"/>
                  <a:pt x="1685739" y="542291"/>
                </a:cubicBezTo>
                <a:cubicBezTo>
                  <a:pt x="1688614" y="546563"/>
                  <a:pt x="1681427" y="545139"/>
                  <a:pt x="1681427" y="545139"/>
                </a:cubicBezTo>
                <a:cubicBezTo>
                  <a:pt x="1681427" y="559379"/>
                  <a:pt x="1685739" y="573619"/>
                  <a:pt x="1687177" y="585012"/>
                </a:cubicBezTo>
                <a:cubicBezTo>
                  <a:pt x="1687177" y="586436"/>
                  <a:pt x="1687177" y="586436"/>
                  <a:pt x="1687177" y="587860"/>
                </a:cubicBezTo>
                <a:cubicBezTo>
                  <a:pt x="1688614" y="589284"/>
                  <a:pt x="1688614" y="590708"/>
                  <a:pt x="1688614" y="592131"/>
                </a:cubicBezTo>
                <a:cubicBezTo>
                  <a:pt x="1695801" y="593555"/>
                  <a:pt x="1702987" y="599251"/>
                  <a:pt x="1707299" y="592131"/>
                </a:cubicBezTo>
                <a:cubicBezTo>
                  <a:pt x="1707299" y="592131"/>
                  <a:pt x="1707299" y="592131"/>
                  <a:pt x="1711611" y="600675"/>
                </a:cubicBezTo>
                <a:cubicBezTo>
                  <a:pt x="1713048" y="599251"/>
                  <a:pt x="1714486" y="599251"/>
                  <a:pt x="1715923" y="599251"/>
                </a:cubicBezTo>
                <a:cubicBezTo>
                  <a:pt x="1714486" y="593555"/>
                  <a:pt x="1710174" y="585012"/>
                  <a:pt x="1711611" y="580739"/>
                </a:cubicBezTo>
                <a:cubicBezTo>
                  <a:pt x="1718798" y="583587"/>
                  <a:pt x="1720235" y="589284"/>
                  <a:pt x="1723110" y="594979"/>
                </a:cubicBezTo>
                <a:cubicBezTo>
                  <a:pt x="1724547" y="602099"/>
                  <a:pt x="1727422" y="607796"/>
                  <a:pt x="1733171" y="610644"/>
                </a:cubicBezTo>
                <a:cubicBezTo>
                  <a:pt x="1736046" y="622035"/>
                  <a:pt x="1733171" y="630580"/>
                  <a:pt x="1730296" y="640548"/>
                </a:cubicBezTo>
                <a:cubicBezTo>
                  <a:pt x="1731734" y="641972"/>
                  <a:pt x="1733171" y="644820"/>
                  <a:pt x="1734608" y="647667"/>
                </a:cubicBezTo>
                <a:cubicBezTo>
                  <a:pt x="1737483" y="653364"/>
                  <a:pt x="1740357" y="659060"/>
                  <a:pt x="1738920" y="667604"/>
                </a:cubicBezTo>
                <a:cubicBezTo>
                  <a:pt x="1738920" y="669028"/>
                  <a:pt x="1737483" y="670452"/>
                  <a:pt x="1736046" y="669028"/>
                </a:cubicBezTo>
                <a:cubicBezTo>
                  <a:pt x="1734608" y="669028"/>
                  <a:pt x="1734608" y="667604"/>
                  <a:pt x="1734608" y="667604"/>
                </a:cubicBezTo>
                <a:cubicBezTo>
                  <a:pt x="1733171" y="666180"/>
                  <a:pt x="1733171" y="666180"/>
                  <a:pt x="1733171" y="664756"/>
                </a:cubicBezTo>
                <a:cubicBezTo>
                  <a:pt x="1734608" y="660484"/>
                  <a:pt x="1731734" y="654788"/>
                  <a:pt x="1730296" y="650515"/>
                </a:cubicBezTo>
                <a:cubicBezTo>
                  <a:pt x="1728859" y="647667"/>
                  <a:pt x="1727422" y="644820"/>
                  <a:pt x="1725985" y="641972"/>
                </a:cubicBezTo>
                <a:cubicBezTo>
                  <a:pt x="1725985" y="640548"/>
                  <a:pt x="1725985" y="640548"/>
                  <a:pt x="1725985" y="639124"/>
                </a:cubicBezTo>
                <a:cubicBezTo>
                  <a:pt x="1724547" y="633428"/>
                  <a:pt x="1723110" y="627731"/>
                  <a:pt x="1721672" y="623459"/>
                </a:cubicBezTo>
                <a:cubicBezTo>
                  <a:pt x="1720235" y="617764"/>
                  <a:pt x="1718798" y="610644"/>
                  <a:pt x="1715923" y="602099"/>
                </a:cubicBezTo>
                <a:cubicBezTo>
                  <a:pt x="1714486" y="602099"/>
                  <a:pt x="1714486" y="602099"/>
                  <a:pt x="1714486" y="602099"/>
                </a:cubicBezTo>
                <a:cubicBezTo>
                  <a:pt x="1717361" y="616340"/>
                  <a:pt x="1717361" y="627731"/>
                  <a:pt x="1717361" y="640548"/>
                </a:cubicBezTo>
                <a:cubicBezTo>
                  <a:pt x="1718798" y="641972"/>
                  <a:pt x="1718798" y="640548"/>
                  <a:pt x="1718798" y="639124"/>
                </a:cubicBezTo>
                <a:cubicBezTo>
                  <a:pt x="1724547" y="644820"/>
                  <a:pt x="1723110" y="656212"/>
                  <a:pt x="1724547" y="667604"/>
                </a:cubicBezTo>
                <a:cubicBezTo>
                  <a:pt x="1733171" y="676148"/>
                  <a:pt x="1734608" y="684692"/>
                  <a:pt x="1734608" y="691812"/>
                </a:cubicBezTo>
                <a:cubicBezTo>
                  <a:pt x="1736046" y="700356"/>
                  <a:pt x="1736046" y="708900"/>
                  <a:pt x="1740357" y="720292"/>
                </a:cubicBezTo>
                <a:cubicBezTo>
                  <a:pt x="1744670" y="713172"/>
                  <a:pt x="1743232" y="703204"/>
                  <a:pt x="1743232" y="693236"/>
                </a:cubicBezTo>
                <a:cubicBezTo>
                  <a:pt x="1748981" y="700356"/>
                  <a:pt x="1753294" y="710324"/>
                  <a:pt x="1756168" y="720292"/>
                </a:cubicBezTo>
                <a:cubicBezTo>
                  <a:pt x="1759043" y="731684"/>
                  <a:pt x="1761918" y="743076"/>
                  <a:pt x="1764792" y="754468"/>
                </a:cubicBezTo>
                <a:cubicBezTo>
                  <a:pt x="1766229" y="764436"/>
                  <a:pt x="1766229" y="775828"/>
                  <a:pt x="1769104" y="782948"/>
                </a:cubicBezTo>
                <a:cubicBezTo>
                  <a:pt x="1771979" y="791492"/>
                  <a:pt x="1773416" y="787220"/>
                  <a:pt x="1773416" y="795764"/>
                </a:cubicBezTo>
                <a:cubicBezTo>
                  <a:pt x="1773416" y="801460"/>
                  <a:pt x="1777728" y="811428"/>
                  <a:pt x="1773416" y="814276"/>
                </a:cubicBezTo>
                <a:cubicBezTo>
                  <a:pt x="1774853" y="821396"/>
                  <a:pt x="1776290" y="827092"/>
                  <a:pt x="1777728" y="832788"/>
                </a:cubicBezTo>
                <a:cubicBezTo>
                  <a:pt x="1777728" y="832788"/>
                  <a:pt x="1777728" y="832788"/>
                  <a:pt x="1777728" y="831364"/>
                </a:cubicBezTo>
                <a:cubicBezTo>
                  <a:pt x="1782040" y="825668"/>
                  <a:pt x="1780603" y="817124"/>
                  <a:pt x="1779165" y="811428"/>
                </a:cubicBezTo>
                <a:cubicBezTo>
                  <a:pt x="1777728" y="804308"/>
                  <a:pt x="1777728" y="798612"/>
                  <a:pt x="1787789" y="797188"/>
                </a:cubicBezTo>
                <a:cubicBezTo>
                  <a:pt x="1787789" y="797188"/>
                  <a:pt x="1787789" y="797188"/>
                  <a:pt x="1787789" y="795764"/>
                </a:cubicBezTo>
                <a:cubicBezTo>
                  <a:pt x="1786352" y="794340"/>
                  <a:pt x="1786352" y="792916"/>
                  <a:pt x="1786352" y="790068"/>
                </a:cubicBezTo>
                <a:cubicBezTo>
                  <a:pt x="1786352" y="788644"/>
                  <a:pt x="1786352" y="787220"/>
                  <a:pt x="1786352" y="784372"/>
                </a:cubicBezTo>
                <a:cubicBezTo>
                  <a:pt x="1786352" y="784372"/>
                  <a:pt x="1786352" y="782948"/>
                  <a:pt x="1786352" y="782948"/>
                </a:cubicBezTo>
                <a:cubicBezTo>
                  <a:pt x="1787789" y="782948"/>
                  <a:pt x="1787789" y="782948"/>
                  <a:pt x="1787789" y="784372"/>
                </a:cubicBezTo>
                <a:cubicBezTo>
                  <a:pt x="1789227" y="785796"/>
                  <a:pt x="1789227" y="788644"/>
                  <a:pt x="1789227" y="791492"/>
                </a:cubicBezTo>
                <a:cubicBezTo>
                  <a:pt x="1789227" y="792916"/>
                  <a:pt x="1789227" y="794340"/>
                  <a:pt x="1790664" y="797188"/>
                </a:cubicBezTo>
                <a:cubicBezTo>
                  <a:pt x="1792102" y="805732"/>
                  <a:pt x="1797851" y="814276"/>
                  <a:pt x="1802162" y="824244"/>
                </a:cubicBezTo>
                <a:cubicBezTo>
                  <a:pt x="1799288" y="825668"/>
                  <a:pt x="1800725" y="828516"/>
                  <a:pt x="1802162" y="835636"/>
                </a:cubicBezTo>
                <a:cubicBezTo>
                  <a:pt x="1800725" y="835636"/>
                  <a:pt x="1800725" y="834212"/>
                  <a:pt x="1799288" y="834212"/>
                </a:cubicBezTo>
                <a:cubicBezTo>
                  <a:pt x="1800725" y="847028"/>
                  <a:pt x="1796413" y="851300"/>
                  <a:pt x="1793539" y="858420"/>
                </a:cubicBezTo>
                <a:cubicBezTo>
                  <a:pt x="1792102" y="868388"/>
                  <a:pt x="1793539" y="881204"/>
                  <a:pt x="1789227" y="885476"/>
                </a:cubicBezTo>
                <a:cubicBezTo>
                  <a:pt x="1779165" y="886900"/>
                  <a:pt x="1787789" y="866964"/>
                  <a:pt x="1779165" y="874084"/>
                </a:cubicBezTo>
                <a:cubicBezTo>
                  <a:pt x="1782040" y="869812"/>
                  <a:pt x="1783477" y="864116"/>
                  <a:pt x="1784915" y="859844"/>
                </a:cubicBezTo>
                <a:cubicBezTo>
                  <a:pt x="1782040" y="855572"/>
                  <a:pt x="1783477" y="842756"/>
                  <a:pt x="1780603" y="839908"/>
                </a:cubicBezTo>
                <a:cubicBezTo>
                  <a:pt x="1777728" y="834212"/>
                  <a:pt x="1776290" y="845604"/>
                  <a:pt x="1771979" y="839908"/>
                </a:cubicBezTo>
                <a:cubicBezTo>
                  <a:pt x="1771979" y="838484"/>
                  <a:pt x="1771979" y="837060"/>
                  <a:pt x="1770541" y="837060"/>
                </a:cubicBezTo>
                <a:cubicBezTo>
                  <a:pt x="1771979" y="835636"/>
                  <a:pt x="1771979" y="834212"/>
                  <a:pt x="1773416" y="832788"/>
                </a:cubicBezTo>
                <a:cubicBezTo>
                  <a:pt x="1773416" y="828516"/>
                  <a:pt x="1771979" y="825668"/>
                  <a:pt x="1770541" y="821396"/>
                </a:cubicBezTo>
                <a:cubicBezTo>
                  <a:pt x="1770541" y="818548"/>
                  <a:pt x="1770541" y="815700"/>
                  <a:pt x="1770541" y="814276"/>
                </a:cubicBezTo>
                <a:cubicBezTo>
                  <a:pt x="1764792" y="807156"/>
                  <a:pt x="1763355" y="810004"/>
                  <a:pt x="1763355" y="817124"/>
                </a:cubicBezTo>
                <a:cubicBezTo>
                  <a:pt x="1763355" y="824244"/>
                  <a:pt x="1763355" y="832788"/>
                  <a:pt x="1761918" y="835636"/>
                </a:cubicBezTo>
                <a:cubicBezTo>
                  <a:pt x="1761918" y="835636"/>
                  <a:pt x="1761918" y="835636"/>
                  <a:pt x="1760480" y="835636"/>
                </a:cubicBezTo>
                <a:cubicBezTo>
                  <a:pt x="1760480" y="837060"/>
                  <a:pt x="1760480" y="838484"/>
                  <a:pt x="1760480" y="839908"/>
                </a:cubicBezTo>
                <a:cubicBezTo>
                  <a:pt x="1760480" y="841332"/>
                  <a:pt x="1759043" y="842756"/>
                  <a:pt x="1757605" y="841332"/>
                </a:cubicBezTo>
                <a:cubicBezTo>
                  <a:pt x="1757605" y="841332"/>
                  <a:pt x="1756168" y="839908"/>
                  <a:pt x="1756168" y="839908"/>
                </a:cubicBezTo>
                <a:cubicBezTo>
                  <a:pt x="1756168" y="838484"/>
                  <a:pt x="1756168" y="838484"/>
                  <a:pt x="1756168" y="838484"/>
                </a:cubicBezTo>
                <a:cubicBezTo>
                  <a:pt x="1756168" y="837060"/>
                  <a:pt x="1756168" y="835636"/>
                  <a:pt x="1756168" y="834212"/>
                </a:cubicBezTo>
                <a:cubicBezTo>
                  <a:pt x="1756168" y="825668"/>
                  <a:pt x="1756168" y="818548"/>
                  <a:pt x="1753294" y="808580"/>
                </a:cubicBezTo>
                <a:cubicBezTo>
                  <a:pt x="1746107" y="814276"/>
                  <a:pt x="1748981" y="829940"/>
                  <a:pt x="1747544" y="841332"/>
                </a:cubicBezTo>
                <a:cubicBezTo>
                  <a:pt x="1747544" y="852724"/>
                  <a:pt x="1740357" y="861268"/>
                  <a:pt x="1743232" y="878356"/>
                </a:cubicBezTo>
                <a:cubicBezTo>
                  <a:pt x="1744670" y="879780"/>
                  <a:pt x="1744670" y="885476"/>
                  <a:pt x="1747544" y="884052"/>
                </a:cubicBezTo>
                <a:cubicBezTo>
                  <a:pt x="1746107" y="894021"/>
                  <a:pt x="1746107" y="906837"/>
                  <a:pt x="1751856" y="915381"/>
                </a:cubicBezTo>
                <a:cubicBezTo>
                  <a:pt x="1751856" y="915381"/>
                  <a:pt x="1751856" y="915381"/>
                  <a:pt x="1753294" y="915381"/>
                </a:cubicBezTo>
                <a:cubicBezTo>
                  <a:pt x="1753294" y="913957"/>
                  <a:pt x="1753294" y="913957"/>
                  <a:pt x="1753294" y="912533"/>
                </a:cubicBezTo>
                <a:cubicBezTo>
                  <a:pt x="1753294" y="911109"/>
                  <a:pt x="1753294" y="911109"/>
                  <a:pt x="1753294" y="909685"/>
                </a:cubicBezTo>
                <a:cubicBezTo>
                  <a:pt x="1753294" y="908261"/>
                  <a:pt x="1754731" y="906837"/>
                  <a:pt x="1756168" y="906837"/>
                </a:cubicBezTo>
                <a:cubicBezTo>
                  <a:pt x="1757605" y="906837"/>
                  <a:pt x="1757605" y="908261"/>
                  <a:pt x="1757605" y="909685"/>
                </a:cubicBezTo>
                <a:cubicBezTo>
                  <a:pt x="1757605" y="911109"/>
                  <a:pt x="1757605" y="912533"/>
                  <a:pt x="1757605" y="912533"/>
                </a:cubicBezTo>
                <a:lnTo>
                  <a:pt x="1757605" y="915381"/>
                </a:lnTo>
                <a:cubicBezTo>
                  <a:pt x="1757605" y="919653"/>
                  <a:pt x="1756168" y="919653"/>
                  <a:pt x="1756168" y="923925"/>
                </a:cubicBezTo>
                <a:cubicBezTo>
                  <a:pt x="1753294" y="923925"/>
                  <a:pt x="1753294" y="921077"/>
                  <a:pt x="1753294" y="918229"/>
                </a:cubicBezTo>
                <a:cubicBezTo>
                  <a:pt x="1753294" y="918229"/>
                  <a:pt x="1753294" y="918229"/>
                  <a:pt x="1748981" y="918229"/>
                </a:cubicBezTo>
                <a:cubicBezTo>
                  <a:pt x="1748981" y="918229"/>
                  <a:pt x="1748981" y="918229"/>
                  <a:pt x="1750419" y="919653"/>
                </a:cubicBezTo>
                <a:cubicBezTo>
                  <a:pt x="1747544" y="926773"/>
                  <a:pt x="1750419" y="933893"/>
                  <a:pt x="1756168" y="933893"/>
                </a:cubicBezTo>
                <a:cubicBezTo>
                  <a:pt x="1751856" y="939589"/>
                  <a:pt x="1748981" y="946709"/>
                  <a:pt x="1747544" y="955253"/>
                </a:cubicBezTo>
                <a:cubicBezTo>
                  <a:pt x="1750419" y="958101"/>
                  <a:pt x="1753294" y="963797"/>
                  <a:pt x="1750419" y="969493"/>
                </a:cubicBezTo>
                <a:cubicBezTo>
                  <a:pt x="1753294" y="968069"/>
                  <a:pt x="1754731" y="966645"/>
                  <a:pt x="1757605" y="970917"/>
                </a:cubicBezTo>
                <a:cubicBezTo>
                  <a:pt x="1757605" y="965221"/>
                  <a:pt x="1754731" y="963797"/>
                  <a:pt x="1757605" y="959525"/>
                </a:cubicBezTo>
                <a:cubicBezTo>
                  <a:pt x="1764792" y="959525"/>
                  <a:pt x="1764792" y="969493"/>
                  <a:pt x="1767667" y="973765"/>
                </a:cubicBezTo>
                <a:cubicBezTo>
                  <a:pt x="1767667" y="979461"/>
                  <a:pt x="1761918" y="979461"/>
                  <a:pt x="1763355" y="988005"/>
                </a:cubicBezTo>
                <a:cubicBezTo>
                  <a:pt x="1773416" y="986581"/>
                  <a:pt x="1773416" y="969493"/>
                  <a:pt x="1770541" y="960949"/>
                </a:cubicBezTo>
                <a:cubicBezTo>
                  <a:pt x="1770541" y="959525"/>
                  <a:pt x="1769104" y="958101"/>
                  <a:pt x="1769104" y="956677"/>
                </a:cubicBezTo>
                <a:cubicBezTo>
                  <a:pt x="1769104" y="956677"/>
                  <a:pt x="1769104" y="956677"/>
                  <a:pt x="1770541" y="955253"/>
                </a:cubicBezTo>
                <a:cubicBezTo>
                  <a:pt x="1770541" y="953829"/>
                  <a:pt x="1771979" y="953829"/>
                  <a:pt x="1771979" y="953829"/>
                </a:cubicBezTo>
                <a:cubicBezTo>
                  <a:pt x="1773416" y="955253"/>
                  <a:pt x="1773416" y="955253"/>
                  <a:pt x="1773416" y="956677"/>
                </a:cubicBezTo>
                <a:cubicBezTo>
                  <a:pt x="1773416" y="956677"/>
                  <a:pt x="1773416" y="956677"/>
                  <a:pt x="1771979" y="956677"/>
                </a:cubicBezTo>
                <a:cubicBezTo>
                  <a:pt x="1771979" y="958101"/>
                  <a:pt x="1773416" y="958101"/>
                  <a:pt x="1773416" y="959525"/>
                </a:cubicBezTo>
                <a:cubicBezTo>
                  <a:pt x="1773416" y="959525"/>
                  <a:pt x="1773416" y="959525"/>
                  <a:pt x="1773416" y="958101"/>
                </a:cubicBezTo>
                <a:cubicBezTo>
                  <a:pt x="1776290" y="959525"/>
                  <a:pt x="1776290" y="956677"/>
                  <a:pt x="1777728" y="952405"/>
                </a:cubicBezTo>
                <a:cubicBezTo>
                  <a:pt x="1777728" y="950981"/>
                  <a:pt x="1779165" y="948133"/>
                  <a:pt x="1780603" y="946709"/>
                </a:cubicBezTo>
                <a:cubicBezTo>
                  <a:pt x="1782040" y="938165"/>
                  <a:pt x="1782040" y="933893"/>
                  <a:pt x="1782040" y="928197"/>
                </a:cubicBezTo>
                <a:cubicBezTo>
                  <a:pt x="1782040" y="923925"/>
                  <a:pt x="1782040" y="918229"/>
                  <a:pt x="1783477" y="912533"/>
                </a:cubicBezTo>
                <a:cubicBezTo>
                  <a:pt x="1782040" y="911109"/>
                  <a:pt x="1782040" y="911109"/>
                  <a:pt x="1782040" y="911109"/>
                </a:cubicBezTo>
                <a:cubicBezTo>
                  <a:pt x="1780603" y="911109"/>
                  <a:pt x="1780603" y="911109"/>
                  <a:pt x="1780603" y="909685"/>
                </a:cubicBezTo>
                <a:cubicBezTo>
                  <a:pt x="1780603" y="908261"/>
                  <a:pt x="1780603" y="908261"/>
                  <a:pt x="1782040" y="908261"/>
                </a:cubicBezTo>
                <a:cubicBezTo>
                  <a:pt x="1783477" y="908261"/>
                  <a:pt x="1784915" y="909685"/>
                  <a:pt x="1786352" y="909685"/>
                </a:cubicBezTo>
                <a:cubicBezTo>
                  <a:pt x="1786352" y="906837"/>
                  <a:pt x="1787789" y="908261"/>
                  <a:pt x="1789227" y="906837"/>
                </a:cubicBezTo>
                <a:cubicBezTo>
                  <a:pt x="1789227" y="916805"/>
                  <a:pt x="1790664" y="925349"/>
                  <a:pt x="1790664" y="932469"/>
                </a:cubicBezTo>
                <a:cubicBezTo>
                  <a:pt x="1790664" y="939589"/>
                  <a:pt x="1789227" y="945285"/>
                  <a:pt x="1783477" y="949557"/>
                </a:cubicBezTo>
                <a:cubicBezTo>
                  <a:pt x="1782040" y="950981"/>
                  <a:pt x="1780603" y="952405"/>
                  <a:pt x="1780603" y="953829"/>
                </a:cubicBezTo>
                <a:cubicBezTo>
                  <a:pt x="1786352" y="953829"/>
                  <a:pt x="1787789" y="956677"/>
                  <a:pt x="1789227" y="965221"/>
                </a:cubicBezTo>
                <a:cubicBezTo>
                  <a:pt x="1793539" y="959525"/>
                  <a:pt x="1794976" y="965221"/>
                  <a:pt x="1802162" y="963797"/>
                </a:cubicBezTo>
                <a:cubicBezTo>
                  <a:pt x="1805037" y="969493"/>
                  <a:pt x="1809349" y="976613"/>
                  <a:pt x="1813661" y="985157"/>
                </a:cubicBezTo>
                <a:cubicBezTo>
                  <a:pt x="1816536" y="993701"/>
                  <a:pt x="1820848" y="1002245"/>
                  <a:pt x="1820848" y="1012213"/>
                </a:cubicBezTo>
                <a:cubicBezTo>
                  <a:pt x="1820848" y="1013637"/>
                  <a:pt x="1820848" y="1013637"/>
                  <a:pt x="1820848" y="1015061"/>
                </a:cubicBezTo>
                <a:cubicBezTo>
                  <a:pt x="1822285" y="1020757"/>
                  <a:pt x="1822285" y="1033573"/>
                  <a:pt x="1822285" y="1036421"/>
                </a:cubicBezTo>
                <a:cubicBezTo>
                  <a:pt x="1822285" y="1034997"/>
                  <a:pt x="1822285" y="1034997"/>
                  <a:pt x="1823722" y="1033573"/>
                </a:cubicBezTo>
                <a:cubicBezTo>
                  <a:pt x="1823722" y="1033573"/>
                  <a:pt x="1823722" y="1032149"/>
                  <a:pt x="1825160" y="1032149"/>
                </a:cubicBezTo>
                <a:cubicBezTo>
                  <a:pt x="1825160" y="1032149"/>
                  <a:pt x="1825160" y="1032149"/>
                  <a:pt x="1826597" y="1032149"/>
                </a:cubicBezTo>
                <a:cubicBezTo>
                  <a:pt x="1826597" y="1032149"/>
                  <a:pt x="1826597" y="1033573"/>
                  <a:pt x="1826597" y="1033573"/>
                </a:cubicBezTo>
                <a:cubicBezTo>
                  <a:pt x="1826597" y="1034997"/>
                  <a:pt x="1825160" y="1034997"/>
                  <a:pt x="1825160" y="1036421"/>
                </a:cubicBezTo>
                <a:cubicBezTo>
                  <a:pt x="1823722" y="1036421"/>
                  <a:pt x="1823722" y="1037845"/>
                  <a:pt x="1822285" y="1039269"/>
                </a:cubicBezTo>
                <a:cubicBezTo>
                  <a:pt x="1822285" y="1040693"/>
                  <a:pt x="1822285" y="1040693"/>
                  <a:pt x="1820848" y="1040693"/>
                </a:cubicBezTo>
                <a:cubicBezTo>
                  <a:pt x="1820848" y="1040693"/>
                  <a:pt x="1820848" y="1039269"/>
                  <a:pt x="1820848" y="1039269"/>
                </a:cubicBezTo>
                <a:cubicBezTo>
                  <a:pt x="1819411" y="1046389"/>
                  <a:pt x="1816536" y="1053509"/>
                  <a:pt x="1810787" y="1054933"/>
                </a:cubicBezTo>
                <a:cubicBezTo>
                  <a:pt x="1810787" y="1059205"/>
                  <a:pt x="1816536" y="1053509"/>
                  <a:pt x="1820848" y="1056357"/>
                </a:cubicBezTo>
                <a:cubicBezTo>
                  <a:pt x="1819411" y="1060629"/>
                  <a:pt x="1819411" y="1063477"/>
                  <a:pt x="1817973" y="1064901"/>
                </a:cubicBezTo>
                <a:cubicBezTo>
                  <a:pt x="1819411" y="1066325"/>
                  <a:pt x="1819411" y="1066325"/>
                  <a:pt x="1820848" y="1066325"/>
                </a:cubicBezTo>
                <a:cubicBezTo>
                  <a:pt x="1820848" y="1073445"/>
                  <a:pt x="1816536" y="1074869"/>
                  <a:pt x="1813661" y="1079141"/>
                </a:cubicBezTo>
                <a:cubicBezTo>
                  <a:pt x="1813661" y="1077717"/>
                  <a:pt x="1812224" y="1076293"/>
                  <a:pt x="1812224" y="1076293"/>
                </a:cubicBezTo>
                <a:cubicBezTo>
                  <a:pt x="1812224" y="1077717"/>
                  <a:pt x="1812224" y="1080565"/>
                  <a:pt x="1810787" y="1081989"/>
                </a:cubicBezTo>
                <a:cubicBezTo>
                  <a:pt x="1810787" y="1083413"/>
                  <a:pt x="1810787" y="1083413"/>
                  <a:pt x="1810787" y="1083413"/>
                </a:cubicBezTo>
                <a:cubicBezTo>
                  <a:pt x="1809349" y="1083413"/>
                  <a:pt x="1809349" y="1081989"/>
                  <a:pt x="1809349" y="1081989"/>
                </a:cubicBezTo>
                <a:cubicBezTo>
                  <a:pt x="1809349" y="1079141"/>
                  <a:pt x="1810787" y="1077717"/>
                  <a:pt x="1810787" y="1076293"/>
                </a:cubicBezTo>
                <a:cubicBezTo>
                  <a:pt x="1809349" y="1074869"/>
                  <a:pt x="1809349" y="1074869"/>
                  <a:pt x="1809349" y="1073445"/>
                </a:cubicBezTo>
                <a:cubicBezTo>
                  <a:pt x="1807912" y="1073445"/>
                  <a:pt x="1806474" y="1073445"/>
                  <a:pt x="1806474" y="1073445"/>
                </a:cubicBezTo>
                <a:cubicBezTo>
                  <a:pt x="1805037" y="1077717"/>
                  <a:pt x="1803600" y="1086261"/>
                  <a:pt x="1806474" y="1086261"/>
                </a:cubicBezTo>
                <a:cubicBezTo>
                  <a:pt x="1806474" y="1089109"/>
                  <a:pt x="1803600" y="1087685"/>
                  <a:pt x="1802162" y="1087685"/>
                </a:cubicBezTo>
                <a:cubicBezTo>
                  <a:pt x="1803600" y="1094805"/>
                  <a:pt x="1805037" y="1101925"/>
                  <a:pt x="1810787" y="1104773"/>
                </a:cubicBezTo>
                <a:cubicBezTo>
                  <a:pt x="1810787" y="1109045"/>
                  <a:pt x="1809349" y="1113317"/>
                  <a:pt x="1807912" y="1117589"/>
                </a:cubicBezTo>
                <a:cubicBezTo>
                  <a:pt x="1805037" y="1116165"/>
                  <a:pt x="1802162" y="1119013"/>
                  <a:pt x="1799288" y="1123285"/>
                </a:cubicBezTo>
                <a:cubicBezTo>
                  <a:pt x="1797851" y="1124709"/>
                  <a:pt x="1796413" y="1126133"/>
                  <a:pt x="1796413" y="1127557"/>
                </a:cubicBezTo>
                <a:cubicBezTo>
                  <a:pt x="1794976" y="1130405"/>
                  <a:pt x="1796413" y="1131829"/>
                  <a:pt x="1802162" y="1130405"/>
                </a:cubicBezTo>
                <a:cubicBezTo>
                  <a:pt x="1802162" y="1130405"/>
                  <a:pt x="1802162" y="1130405"/>
                  <a:pt x="1803600" y="1126133"/>
                </a:cubicBezTo>
                <a:cubicBezTo>
                  <a:pt x="1803600" y="1124709"/>
                  <a:pt x="1803600" y="1124709"/>
                  <a:pt x="1803600" y="1124709"/>
                </a:cubicBezTo>
                <a:cubicBezTo>
                  <a:pt x="1805037" y="1124709"/>
                  <a:pt x="1805037" y="1126133"/>
                  <a:pt x="1805037" y="1126133"/>
                </a:cubicBezTo>
                <a:cubicBezTo>
                  <a:pt x="1805037" y="1126133"/>
                  <a:pt x="1805037" y="1126133"/>
                  <a:pt x="1803600" y="1131829"/>
                </a:cubicBezTo>
                <a:cubicBezTo>
                  <a:pt x="1807912" y="1137525"/>
                  <a:pt x="1800725" y="1143221"/>
                  <a:pt x="1800725" y="1153189"/>
                </a:cubicBezTo>
                <a:cubicBezTo>
                  <a:pt x="1800725" y="1153189"/>
                  <a:pt x="1800725" y="1153189"/>
                  <a:pt x="1796413" y="1151765"/>
                </a:cubicBezTo>
                <a:cubicBezTo>
                  <a:pt x="1796413" y="1151765"/>
                  <a:pt x="1796413" y="1153189"/>
                  <a:pt x="1796413" y="1154613"/>
                </a:cubicBezTo>
                <a:cubicBezTo>
                  <a:pt x="1794976" y="1157462"/>
                  <a:pt x="1793539" y="1160310"/>
                  <a:pt x="1792102" y="1163158"/>
                </a:cubicBezTo>
                <a:cubicBezTo>
                  <a:pt x="1792102" y="1163158"/>
                  <a:pt x="1792102" y="1163158"/>
                  <a:pt x="1790664" y="1163158"/>
                </a:cubicBezTo>
                <a:cubicBezTo>
                  <a:pt x="1790664" y="1163158"/>
                  <a:pt x="1789227" y="1164581"/>
                  <a:pt x="1787789" y="1164581"/>
                </a:cubicBezTo>
                <a:cubicBezTo>
                  <a:pt x="1784915" y="1170277"/>
                  <a:pt x="1789227" y="1171701"/>
                  <a:pt x="1784915" y="1174549"/>
                </a:cubicBezTo>
                <a:cubicBezTo>
                  <a:pt x="1790664" y="1171701"/>
                  <a:pt x="1793539" y="1175973"/>
                  <a:pt x="1793539" y="1183094"/>
                </a:cubicBezTo>
                <a:cubicBezTo>
                  <a:pt x="1793539" y="1188790"/>
                  <a:pt x="1792102" y="1198757"/>
                  <a:pt x="1789227" y="1204454"/>
                </a:cubicBezTo>
                <a:cubicBezTo>
                  <a:pt x="1789227" y="1204454"/>
                  <a:pt x="1789227" y="1204454"/>
                  <a:pt x="1790664" y="1204454"/>
                </a:cubicBezTo>
                <a:cubicBezTo>
                  <a:pt x="1790664" y="1204454"/>
                  <a:pt x="1792102" y="1207302"/>
                  <a:pt x="1790664" y="1208726"/>
                </a:cubicBezTo>
                <a:cubicBezTo>
                  <a:pt x="1790664" y="1210150"/>
                  <a:pt x="1789227" y="1210150"/>
                  <a:pt x="1787789" y="1210150"/>
                </a:cubicBezTo>
                <a:cubicBezTo>
                  <a:pt x="1786352" y="1210150"/>
                  <a:pt x="1784915" y="1210150"/>
                  <a:pt x="1783477" y="1208726"/>
                </a:cubicBezTo>
                <a:cubicBezTo>
                  <a:pt x="1783477" y="1208726"/>
                  <a:pt x="1783477" y="1208726"/>
                  <a:pt x="1783477" y="1207302"/>
                </a:cubicBezTo>
                <a:cubicBezTo>
                  <a:pt x="1783477" y="1207302"/>
                  <a:pt x="1783477" y="1207302"/>
                  <a:pt x="1783477" y="1205878"/>
                </a:cubicBezTo>
                <a:cubicBezTo>
                  <a:pt x="1779165" y="1201606"/>
                  <a:pt x="1787789" y="1187366"/>
                  <a:pt x="1783477" y="1183094"/>
                </a:cubicBezTo>
                <a:cubicBezTo>
                  <a:pt x="1780603" y="1185942"/>
                  <a:pt x="1782040" y="1191637"/>
                  <a:pt x="1774853" y="1188790"/>
                </a:cubicBezTo>
                <a:cubicBezTo>
                  <a:pt x="1770541" y="1200181"/>
                  <a:pt x="1771979" y="1210150"/>
                  <a:pt x="1766229" y="1217270"/>
                </a:cubicBezTo>
                <a:cubicBezTo>
                  <a:pt x="1764792" y="1222965"/>
                  <a:pt x="1770541" y="1217270"/>
                  <a:pt x="1773416" y="1220117"/>
                </a:cubicBezTo>
                <a:cubicBezTo>
                  <a:pt x="1771979" y="1225814"/>
                  <a:pt x="1769104" y="1225814"/>
                  <a:pt x="1767667" y="1228662"/>
                </a:cubicBezTo>
                <a:cubicBezTo>
                  <a:pt x="1767667" y="1228662"/>
                  <a:pt x="1767667" y="1228662"/>
                  <a:pt x="1769104" y="1228662"/>
                </a:cubicBezTo>
                <a:cubicBezTo>
                  <a:pt x="1767667" y="1234358"/>
                  <a:pt x="1766229" y="1238630"/>
                  <a:pt x="1760480" y="1235782"/>
                </a:cubicBezTo>
                <a:cubicBezTo>
                  <a:pt x="1763355" y="1235782"/>
                  <a:pt x="1763355" y="1230086"/>
                  <a:pt x="1764792" y="1228662"/>
                </a:cubicBezTo>
                <a:cubicBezTo>
                  <a:pt x="1759043" y="1225814"/>
                  <a:pt x="1757605" y="1241478"/>
                  <a:pt x="1753294" y="1244326"/>
                </a:cubicBezTo>
                <a:cubicBezTo>
                  <a:pt x="1750419" y="1242902"/>
                  <a:pt x="1753294" y="1237206"/>
                  <a:pt x="1751856" y="1234358"/>
                </a:cubicBezTo>
                <a:cubicBezTo>
                  <a:pt x="1750419" y="1234358"/>
                  <a:pt x="1750419" y="1234358"/>
                  <a:pt x="1748981" y="1235782"/>
                </a:cubicBezTo>
                <a:cubicBezTo>
                  <a:pt x="1747544" y="1238630"/>
                  <a:pt x="1746107" y="1240054"/>
                  <a:pt x="1747544" y="1241478"/>
                </a:cubicBezTo>
                <a:cubicBezTo>
                  <a:pt x="1744670" y="1241478"/>
                  <a:pt x="1743232" y="1244326"/>
                  <a:pt x="1740357" y="1248598"/>
                </a:cubicBezTo>
                <a:cubicBezTo>
                  <a:pt x="1741795" y="1250022"/>
                  <a:pt x="1741795" y="1250022"/>
                  <a:pt x="1743232" y="1251446"/>
                </a:cubicBezTo>
                <a:cubicBezTo>
                  <a:pt x="1743232" y="1251446"/>
                  <a:pt x="1743232" y="1251446"/>
                  <a:pt x="1741795" y="1255718"/>
                </a:cubicBezTo>
                <a:cubicBezTo>
                  <a:pt x="1741795" y="1255718"/>
                  <a:pt x="1741795" y="1255718"/>
                  <a:pt x="1740357" y="1254294"/>
                </a:cubicBezTo>
                <a:cubicBezTo>
                  <a:pt x="1738920" y="1258566"/>
                  <a:pt x="1738920" y="1262838"/>
                  <a:pt x="1737483" y="1267110"/>
                </a:cubicBezTo>
                <a:cubicBezTo>
                  <a:pt x="1737483" y="1274230"/>
                  <a:pt x="1736046" y="1282774"/>
                  <a:pt x="1728859" y="1289894"/>
                </a:cubicBezTo>
                <a:cubicBezTo>
                  <a:pt x="1728859" y="1289894"/>
                  <a:pt x="1728859" y="1289894"/>
                  <a:pt x="1727422" y="1289894"/>
                </a:cubicBezTo>
                <a:cubicBezTo>
                  <a:pt x="1724547" y="1289894"/>
                  <a:pt x="1723110" y="1288470"/>
                  <a:pt x="1720235" y="1287046"/>
                </a:cubicBezTo>
                <a:cubicBezTo>
                  <a:pt x="1718798" y="1288470"/>
                  <a:pt x="1717361" y="1291318"/>
                  <a:pt x="1715923" y="1291318"/>
                </a:cubicBezTo>
                <a:cubicBezTo>
                  <a:pt x="1713048" y="1294166"/>
                  <a:pt x="1713048" y="1297014"/>
                  <a:pt x="1711611" y="1301286"/>
                </a:cubicBezTo>
                <a:cubicBezTo>
                  <a:pt x="1711611" y="1302710"/>
                  <a:pt x="1710174" y="1305558"/>
                  <a:pt x="1708736" y="1308406"/>
                </a:cubicBezTo>
                <a:cubicBezTo>
                  <a:pt x="1708736" y="1312678"/>
                  <a:pt x="1708736" y="1316950"/>
                  <a:pt x="1708736" y="1319798"/>
                </a:cubicBezTo>
                <a:cubicBezTo>
                  <a:pt x="1708736" y="1321222"/>
                  <a:pt x="1708736" y="1321222"/>
                  <a:pt x="1710174" y="1321222"/>
                </a:cubicBezTo>
                <a:cubicBezTo>
                  <a:pt x="1710174" y="1322646"/>
                  <a:pt x="1711611" y="1324070"/>
                  <a:pt x="1711611" y="1325494"/>
                </a:cubicBezTo>
                <a:cubicBezTo>
                  <a:pt x="1710174" y="1328342"/>
                  <a:pt x="1708736" y="1331190"/>
                  <a:pt x="1705862" y="1332614"/>
                </a:cubicBezTo>
                <a:cubicBezTo>
                  <a:pt x="1704424" y="1332614"/>
                  <a:pt x="1704424" y="1332614"/>
                  <a:pt x="1704424" y="1331190"/>
                </a:cubicBezTo>
                <a:cubicBezTo>
                  <a:pt x="1704424" y="1331190"/>
                  <a:pt x="1704424" y="1329766"/>
                  <a:pt x="1705862" y="1329766"/>
                </a:cubicBezTo>
                <a:cubicBezTo>
                  <a:pt x="1707299" y="1328342"/>
                  <a:pt x="1707299" y="1326918"/>
                  <a:pt x="1708736" y="1325494"/>
                </a:cubicBezTo>
                <a:cubicBezTo>
                  <a:pt x="1707299" y="1325494"/>
                  <a:pt x="1707299" y="1325494"/>
                  <a:pt x="1707299" y="1324070"/>
                </a:cubicBezTo>
                <a:cubicBezTo>
                  <a:pt x="1707299" y="1324070"/>
                  <a:pt x="1705862" y="1322646"/>
                  <a:pt x="1705862" y="1321222"/>
                </a:cubicBezTo>
                <a:cubicBezTo>
                  <a:pt x="1705862" y="1321222"/>
                  <a:pt x="1705862" y="1321222"/>
                  <a:pt x="1704424" y="1322646"/>
                </a:cubicBezTo>
                <a:cubicBezTo>
                  <a:pt x="1701550" y="1324070"/>
                  <a:pt x="1698675" y="1326918"/>
                  <a:pt x="1694363" y="1324070"/>
                </a:cubicBezTo>
                <a:cubicBezTo>
                  <a:pt x="1694363" y="1322646"/>
                  <a:pt x="1694363" y="1321222"/>
                  <a:pt x="1694363" y="1321222"/>
                </a:cubicBezTo>
                <a:cubicBezTo>
                  <a:pt x="1691489" y="1324070"/>
                  <a:pt x="1687177" y="1328342"/>
                  <a:pt x="1682864" y="1334038"/>
                </a:cubicBezTo>
                <a:cubicBezTo>
                  <a:pt x="1678553" y="1339734"/>
                  <a:pt x="1672803" y="1345430"/>
                  <a:pt x="1667054" y="1348278"/>
                </a:cubicBezTo>
                <a:cubicBezTo>
                  <a:pt x="1667054" y="1352550"/>
                  <a:pt x="1668491" y="1351126"/>
                  <a:pt x="1664179" y="1355398"/>
                </a:cubicBezTo>
                <a:cubicBezTo>
                  <a:pt x="1664179" y="1355398"/>
                  <a:pt x="1662742" y="1356822"/>
                  <a:pt x="1662742" y="1358246"/>
                </a:cubicBezTo>
                <a:cubicBezTo>
                  <a:pt x="1662742" y="1358246"/>
                  <a:pt x="1661305" y="1359670"/>
                  <a:pt x="1659868" y="1358246"/>
                </a:cubicBezTo>
                <a:cubicBezTo>
                  <a:pt x="1659868" y="1358246"/>
                  <a:pt x="1659868" y="1356822"/>
                  <a:pt x="1659868" y="1356822"/>
                </a:cubicBezTo>
                <a:cubicBezTo>
                  <a:pt x="1659868" y="1355398"/>
                  <a:pt x="1659868" y="1355398"/>
                  <a:pt x="1659868" y="1355398"/>
                </a:cubicBezTo>
                <a:cubicBezTo>
                  <a:pt x="1658430" y="1355398"/>
                  <a:pt x="1655555" y="1356822"/>
                  <a:pt x="1654118" y="1358246"/>
                </a:cubicBezTo>
                <a:cubicBezTo>
                  <a:pt x="1654118" y="1359670"/>
                  <a:pt x="1654118" y="1361094"/>
                  <a:pt x="1652681" y="1362518"/>
                </a:cubicBezTo>
                <a:cubicBezTo>
                  <a:pt x="1652681" y="1362518"/>
                  <a:pt x="1652681" y="1362518"/>
                  <a:pt x="1651244" y="1363942"/>
                </a:cubicBezTo>
                <a:cubicBezTo>
                  <a:pt x="1654118" y="1363942"/>
                  <a:pt x="1655555" y="1361094"/>
                  <a:pt x="1656993" y="1359670"/>
                </a:cubicBezTo>
                <a:cubicBezTo>
                  <a:pt x="1658430" y="1361094"/>
                  <a:pt x="1651244" y="1366790"/>
                  <a:pt x="1655555" y="1368214"/>
                </a:cubicBezTo>
                <a:cubicBezTo>
                  <a:pt x="1652681" y="1371062"/>
                  <a:pt x="1649806" y="1371062"/>
                  <a:pt x="1646931" y="1376758"/>
                </a:cubicBezTo>
                <a:cubicBezTo>
                  <a:pt x="1646931" y="1376758"/>
                  <a:pt x="1646931" y="1376758"/>
                  <a:pt x="1639745" y="1372486"/>
                </a:cubicBezTo>
                <a:cubicBezTo>
                  <a:pt x="1639745" y="1372486"/>
                  <a:pt x="1641182" y="1372486"/>
                  <a:pt x="1641182" y="1371062"/>
                </a:cubicBezTo>
                <a:cubicBezTo>
                  <a:pt x="1639745" y="1372486"/>
                  <a:pt x="1639745" y="1372486"/>
                  <a:pt x="1638307" y="1372486"/>
                </a:cubicBezTo>
                <a:cubicBezTo>
                  <a:pt x="1635433" y="1378182"/>
                  <a:pt x="1641182" y="1379606"/>
                  <a:pt x="1636870" y="1385302"/>
                </a:cubicBezTo>
                <a:cubicBezTo>
                  <a:pt x="1636870" y="1386726"/>
                  <a:pt x="1638307" y="1386726"/>
                  <a:pt x="1638307" y="1388150"/>
                </a:cubicBezTo>
                <a:cubicBezTo>
                  <a:pt x="1638307" y="1388150"/>
                  <a:pt x="1638307" y="1388150"/>
                  <a:pt x="1638307" y="1389574"/>
                </a:cubicBezTo>
                <a:cubicBezTo>
                  <a:pt x="1638307" y="1390998"/>
                  <a:pt x="1636870" y="1390998"/>
                  <a:pt x="1636870" y="1392422"/>
                </a:cubicBezTo>
                <a:cubicBezTo>
                  <a:pt x="1641182" y="1395270"/>
                  <a:pt x="1638307" y="1399542"/>
                  <a:pt x="1636870" y="1402390"/>
                </a:cubicBezTo>
                <a:cubicBezTo>
                  <a:pt x="1635433" y="1402390"/>
                  <a:pt x="1636870" y="1400966"/>
                  <a:pt x="1636870" y="1399542"/>
                </a:cubicBezTo>
                <a:cubicBezTo>
                  <a:pt x="1635433" y="1398118"/>
                  <a:pt x="1635433" y="1398118"/>
                  <a:pt x="1633995" y="1399542"/>
                </a:cubicBezTo>
                <a:cubicBezTo>
                  <a:pt x="1632558" y="1398118"/>
                  <a:pt x="1633995" y="1396694"/>
                  <a:pt x="1633995" y="1395270"/>
                </a:cubicBezTo>
                <a:cubicBezTo>
                  <a:pt x="1633995" y="1395270"/>
                  <a:pt x="1633995" y="1395270"/>
                  <a:pt x="1633995" y="1393846"/>
                </a:cubicBezTo>
                <a:cubicBezTo>
                  <a:pt x="1633995" y="1393846"/>
                  <a:pt x="1633995" y="1392422"/>
                  <a:pt x="1633995" y="1392422"/>
                </a:cubicBezTo>
                <a:cubicBezTo>
                  <a:pt x="1635433" y="1390998"/>
                  <a:pt x="1635433" y="1390998"/>
                  <a:pt x="1635433" y="1389574"/>
                </a:cubicBezTo>
                <a:cubicBezTo>
                  <a:pt x="1635433" y="1389574"/>
                  <a:pt x="1635433" y="1388150"/>
                  <a:pt x="1635433" y="1388150"/>
                </a:cubicBezTo>
                <a:cubicBezTo>
                  <a:pt x="1632558" y="1386726"/>
                  <a:pt x="1628246" y="1389574"/>
                  <a:pt x="1626809" y="1392422"/>
                </a:cubicBezTo>
                <a:cubicBezTo>
                  <a:pt x="1625372" y="1396694"/>
                  <a:pt x="1623934" y="1399542"/>
                  <a:pt x="1621060" y="1402390"/>
                </a:cubicBezTo>
                <a:cubicBezTo>
                  <a:pt x="1619622" y="1406662"/>
                  <a:pt x="1619622" y="1408086"/>
                  <a:pt x="1619622" y="1409510"/>
                </a:cubicBezTo>
                <a:cubicBezTo>
                  <a:pt x="1619622" y="1410934"/>
                  <a:pt x="1619622" y="1410934"/>
                  <a:pt x="1619622" y="1412358"/>
                </a:cubicBezTo>
                <a:cubicBezTo>
                  <a:pt x="1619622" y="1412358"/>
                  <a:pt x="1619622" y="1412358"/>
                  <a:pt x="1621060" y="1413782"/>
                </a:cubicBezTo>
                <a:cubicBezTo>
                  <a:pt x="1622497" y="1413782"/>
                  <a:pt x="1623934" y="1412358"/>
                  <a:pt x="1623934" y="1412358"/>
                </a:cubicBezTo>
                <a:cubicBezTo>
                  <a:pt x="1625372" y="1410934"/>
                  <a:pt x="1625372" y="1410934"/>
                  <a:pt x="1626809" y="1409510"/>
                </a:cubicBezTo>
                <a:cubicBezTo>
                  <a:pt x="1626809" y="1409510"/>
                  <a:pt x="1626809" y="1410934"/>
                  <a:pt x="1626809" y="1412358"/>
                </a:cubicBezTo>
                <a:cubicBezTo>
                  <a:pt x="1629684" y="1410934"/>
                  <a:pt x="1633995" y="1408086"/>
                  <a:pt x="1636870" y="1406662"/>
                </a:cubicBezTo>
                <a:cubicBezTo>
                  <a:pt x="1638307" y="1405238"/>
                  <a:pt x="1639745" y="1405238"/>
                  <a:pt x="1639745" y="1406662"/>
                </a:cubicBezTo>
                <a:cubicBezTo>
                  <a:pt x="1639745" y="1406662"/>
                  <a:pt x="1639745" y="1408086"/>
                  <a:pt x="1638307" y="1409510"/>
                </a:cubicBezTo>
                <a:cubicBezTo>
                  <a:pt x="1633995" y="1412358"/>
                  <a:pt x="1629684" y="1415206"/>
                  <a:pt x="1625372" y="1416630"/>
                </a:cubicBezTo>
                <a:cubicBezTo>
                  <a:pt x="1623934" y="1416630"/>
                  <a:pt x="1622497" y="1416630"/>
                  <a:pt x="1622497" y="1416630"/>
                </a:cubicBezTo>
                <a:cubicBezTo>
                  <a:pt x="1622497" y="1420902"/>
                  <a:pt x="1616748" y="1420902"/>
                  <a:pt x="1610998" y="1425174"/>
                </a:cubicBezTo>
                <a:cubicBezTo>
                  <a:pt x="1606686" y="1433718"/>
                  <a:pt x="1602374" y="1440838"/>
                  <a:pt x="1598062" y="1449382"/>
                </a:cubicBezTo>
                <a:cubicBezTo>
                  <a:pt x="1595188" y="1453654"/>
                  <a:pt x="1592313" y="1459350"/>
                  <a:pt x="1589438" y="1463623"/>
                </a:cubicBezTo>
                <a:cubicBezTo>
                  <a:pt x="1589438" y="1465046"/>
                  <a:pt x="1589438" y="1465046"/>
                  <a:pt x="1590876" y="1466470"/>
                </a:cubicBezTo>
                <a:cubicBezTo>
                  <a:pt x="1589438" y="1466470"/>
                  <a:pt x="1586564" y="1467894"/>
                  <a:pt x="1585127" y="1469318"/>
                </a:cubicBezTo>
                <a:cubicBezTo>
                  <a:pt x="1582252" y="1473590"/>
                  <a:pt x="1579377" y="1477862"/>
                  <a:pt x="1575065" y="1483558"/>
                </a:cubicBezTo>
                <a:cubicBezTo>
                  <a:pt x="1575065" y="1483558"/>
                  <a:pt x="1576503" y="1483558"/>
                  <a:pt x="1576503" y="1482134"/>
                </a:cubicBezTo>
                <a:cubicBezTo>
                  <a:pt x="1577940" y="1483558"/>
                  <a:pt x="1575065" y="1486407"/>
                  <a:pt x="1573628" y="1487831"/>
                </a:cubicBezTo>
                <a:cubicBezTo>
                  <a:pt x="1573628" y="1487831"/>
                  <a:pt x="1573628" y="1487831"/>
                  <a:pt x="1572190" y="1486407"/>
                </a:cubicBezTo>
                <a:cubicBezTo>
                  <a:pt x="1572190" y="1486407"/>
                  <a:pt x="1570753" y="1487831"/>
                  <a:pt x="1570753" y="1487831"/>
                </a:cubicBezTo>
                <a:cubicBezTo>
                  <a:pt x="1569316" y="1492102"/>
                  <a:pt x="1566441" y="1494950"/>
                  <a:pt x="1563567" y="1497798"/>
                </a:cubicBezTo>
                <a:cubicBezTo>
                  <a:pt x="1560692" y="1507767"/>
                  <a:pt x="1556380" y="1514887"/>
                  <a:pt x="1550631" y="1522006"/>
                </a:cubicBezTo>
                <a:cubicBezTo>
                  <a:pt x="1544881" y="1529127"/>
                  <a:pt x="1539132" y="1536247"/>
                  <a:pt x="1530508" y="1544791"/>
                </a:cubicBezTo>
                <a:cubicBezTo>
                  <a:pt x="1523322" y="1553335"/>
                  <a:pt x="1519010" y="1560455"/>
                  <a:pt x="1508948" y="1570423"/>
                </a:cubicBezTo>
                <a:cubicBezTo>
                  <a:pt x="1501762" y="1578967"/>
                  <a:pt x="1496012" y="1588935"/>
                  <a:pt x="1488826" y="1594631"/>
                </a:cubicBezTo>
                <a:cubicBezTo>
                  <a:pt x="1481639" y="1600327"/>
                  <a:pt x="1467266" y="1606023"/>
                  <a:pt x="1468703" y="1615991"/>
                </a:cubicBezTo>
                <a:cubicBezTo>
                  <a:pt x="1470140" y="1620263"/>
                  <a:pt x="1475890" y="1610295"/>
                  <a:pt x="1475890" y="1615991"/>
                </a:cubicBezTo>
                <a:cubicBezTo>
                  <a:pt x="1468703" y="1625959"/>
                  <a:pt x="1464391" y="1631655"/>
                  <a:pt x="1458642" y="1638775"/>
                </a:cubicBezTo>
                <a:cubicBezTo>
                  <a:pt x="1454330" y="1645895"/>
                  <a:pt x="1448580" y="1653015"/>
                  <a:pt x="1442831" y="1660135"/>
                </a:cubicBezTo>
                <a:cubicBezTo>
                  <a:pt x="1434207" y="1660135"/>
                  <a:pt x="1422709" y="1668679"/>
                  <a:pt x="1416960" y="1675799"/>
                </a:cubicBezTo>
                <a:cubicBezTo>
                  <a:pt x="1424146" y="1680071"/>
                  <a:pt x="1412647" y="1691463"/>
                  <a:pt x="1408336" y="1698583"/>
                </a:cubicBezTo>
                <a:cubicBezTo>
                  <a:pt x="1408336" y="1698583"/>
                  <a:pt x="1408336" y="1698583"/>
                  <a:pt x="1406898" y="1698583"/>
                </a:cubicBezTo>
                <a:cubicBezTo>
                  <a:pt x="1404023" y="1707127"/>
                  <a:pt x="1395400" y="1712823"/>
                  <a:pt x="1388213" y="1718519"/>
                </a:cubicBezTo>
                <a:cubicBezTo>
                  <a:pt x="1383901" y="1721367"/>
                  <a:pt x="1379589" y="1725639"/>
                  <a:pt x="1375277" y="1728487"/>
                </a:cubicBezTo>
                <a:cubicBezTo>
                  <a:pt x="1375277" y="1729911"/>
                  <a:pt x="1373839" y="1729911"/>
                  <a:pt x="1372402" y="1729911"/>
                </a:cubicBezTo>
                <a:cubicBezTo>
                  <a:pt x="1372402" y="1728487"/>
                  <a:pt x="1372402" y="1728487"/>
                  <a:pt x="1372402" y="1727063"/>
                </a:cubicBezTo>
                <a:cubicBezTo>
                  <a:pt x="1376714" y="1722791"/>
                  <a:pt x="1381026" y="1719943"/>
                  <a:pt x="1386776" y="1715671"/>
                </a:cubicBezTo>
                <a:cubicBezTo>
                  <a:pt x="1393962" y="1711399"/>
                  <a:pt x="1399711" y="1705703"/>
                  <a:pt x="1402586" y="1700007"/>
                </a:cubicBezTo>
                <a:cubicBezTo>
                  <a:pt x="1399711" y="1692887"/>
                  <a:pt x="1393962" y="1702855"/>
                  <a:pt x="1391088" y="1697159"/>
                </a:cubicBezTo>
                <a:cubicBezTo>
                  <a:pt x="1383901" y="1698583"/>
                  <a:pt x="1383901" y="1702855"/>
                  <a:pt x="1381026" y="1705703"/>
                </a:cubicBezTo>
                <a:cubicBezTo>
                  <a:pt x="1381026" y="1707127"/>
                  <a:pt x="1381026" y="1708551"/>
                  <a:pt x="1381026" y="1708551"/>
                </a:cubicBezTo>
                <a:cubicBezTo>
                  <a:pt x="1379589" y="1709975"/>
                  <a:pt x="1379589" y="1711399"/>
                  <a:pt x="1378152" y="1711399"/>
                </a:cubicBezTo>
                <a:cubicBezTo>
                  <a:pt x="1376714" y="1711399"/>
                  <a:pt x="1375277" y="1709975"/>
                  <a:pt x="1376714" y="1708551"/>
                </a:cubicBezTo>
                <a:cubicBezTo>
                  <a:pt x="1376714" y="1708551"/>
                  <a:pt x="1376714" y="1707127"/>
                  <a:pt x="1376714" y="1705703"/>
                </a:cubicBezTo>
                <a:cubicBezTo>
                  <a:pt x="1375277" y="1704279"/>
                  <a:pt x="1373839" y="1704279"/>
                  <a:pt x="1370965" y="1704279"/>
                </a:cubicBezTo>
                <a:cubicBezTo>
                  <a:pt x="1372402" y="1707127"/>
                  <a:pt x="1369528" y="1712823"/>
                  <a:pt x="1366653" y="1715671"/>
                </a:cubicBezTo>
                <a:cubicBezTo>
                  <a:pt x="1363778" y="1719943"/>
                  <a:pt x="1359467" y="1719943"/>
                  <a:pt x="1356592" y="1718519"/>
                </a:cubicBezTo>
                <a:cubicBezTo>
                  <a:pt x="1355155" y="1718519"/>
                  <a:pt x="1355155" y="1718519"/>
                  <a:pt x="1356592" y="1717095"/>
                </a:cubicBezTo>
                <a:cubicBezTo>
                  <a:pt x="1356592" y="1717095"/>
                  <a:pt x="1358029" y="1717095"/>
                  <a:pt x="1358029" y="1717095"/>
                </a:cubicBezTo>
                <a:cubicBezTo>
                  <a:pt x="1360904" y="1718519"/>
                  <a:pt x="1363778" y="1715671"/>
                  <a:pt x="1365216" y="1714247"/>
                </a:cubicBezTo>
                <a:cubicBezTo>
                  <a:pt x="1368090" y="1711399"/>
                  <a:pt x="1369528" y="1708551"/>
                  <a:pt x="1368090" y="1705703"/>
                </a:cubicBezTo>
                <a:cubicBezTo>
                  <a:pt x="1366653" y="1705703"/>
                  <a:pt x="1366653" y="1704279"/>
                  <a:pt x="1363778" y="1704279"/>
                </a:cubicBezTo>
                <a:cubicBezTo>
                  <a:pt x="1362341" y="1705703"/>
                  <a:pt x="1360904" y="1705703"/>
                  <a:pt x="1359467" y="1707127"/>
                </a:cubicBezTo>
                <a:cubicBezTo>
                  <a:pt x="1358029" y="1708551"/>
                  <a:pt x="1358029" y="1708551"/>
                  <a:pt x="1358029" y="1707127"/>
                </a:cubicBezTo>
                <a:cubicBezTo>
                  <a:pt x="1356592" y="1707127"/>
                  <a:pt x="1356592" y="1705703"/>
                  <a:pt x="1358029" y="1705703"/>
                </a:cubicBezTo>
                <a:cubicBezTo>
                  <a:pt x="1358029" y="1705703"/>
                  <a:pt x="1358029" y="1705703"/>
                  <a:pt x="1359467" y="1705703"/>
                </a:cubicBezTo>
                <a:cubicBezTo>
                  <a:pt x="1359467" y="1704279"/>
                  <a:pt x="1360904" y="1704279"/>
                  <a:pt x="1362341" y="1702855"/>
                </a:cubicBezTo>
                <a:cubicBezTo>
                  <a:pt x="1362341" y="1702855"/>
                  <a:pt x="1362341" y="1702855"/>
                  <a:pt x="1363778" y="1702855"/>
                </a:cubicBezTo>
                <a:cubicBezTo>
                  <a:pt x="1375277" y="1691463"/>
                  <a:pt x="1388213" y="1681495"/>
                  <a:pt x="1386776" y="1670103"/>
                </a:cubicBezTo>
                <a:cubicBezTo>
                  <a:pt x="1386776" y="1670103"/>
                  <a:pt x="1386776" y="1670103"/>
                  <a:pt x="1393962" y="1665831"/>
                </a:cubicBezTo>
                <a:cubicBezTo>
                  <a:pt x="1402586" y="1648743"/>
                  <a:pt x="1416960" y="1638775"/>
                  <a:pt x="1432770" y="1627383"/>
                </a:cubicBezTo>
                <a:cubicBezTo>
                  <a:pt x="1447143" y="1615991"/>
                  <a:pt x="1462954" y="1604599"/>
                  <a:pt x="1471578" y="1590359"/>
                </a:cubicBezTo>
                <a:cubicBezTo>
                  <a:pt x="1473015" y="1590359"/>
                  <a:pt x="1475890" y="1591783"/>
                  <a:pt x="1478764" y="1588935"/>
                </a:cubicBezTo>
                <a:cubicBezTo>
                  <a:pt x="1481639" y="1586087"/>
                  <a:pt x="1475890" y="1583239"/>
                  <a:pt x="1477327" y="1581815"/>
                </a:cubicBezTo>
                <a:cubicBezTo>
                  <a:pt x="1483077" y="1580391"/>
                  <a:pt x="1487388" y="1574695"/>
                  <a:pt x="1490263" y="1570423"/>
                </a:cubicBezTo>
                <a:cubicBezTo>
                  <a:pt x="1493138" y="1566151"/>
                  <a:pt x="1497450" y="1563303"/>
                  <a:pt x="1501762" y="1564727"/>
                </a:cubicBezTo>
                <a:cubicBezTo>
                  <a:pt x="1504636" y="1554759"/>
                  <a:pt x="1510386" y="1551911"/>
                  <a:pt x="1516135" y="1546214"/>
                </a:cubicBezTo>
                <a:cubicBezTo>
                  <a:pt x="1516135" y="1544791"/>
                  <a:pt x="1516135" y="1544791"/>
                  <a:pt x="1516135" y="1544791"/>
                </a:cubicBezTo>
                <a:cubicBezTo>
                  <a:pt x="1516135" y="1543367"/>
                  <a:pt x="1516135" y="1541943"/>
                  <a:pt x="1514697" y="1541943"/>
                </a:cubicBezTo>
                <a:cubicBezTo>
                  <a:pt x="1514697" y="1540519"/>
                  <a:pt x="1514697" y="1540519"/>
                  <a:pt x="1516135" y="1539095"/>
                </a:cubicBezTo>
                <a:cubicBezTo>
                  <a:pt x="1516135" y="1539095"/>
                  <a:pt x="1516135" y="1539095"/>
                  <a:pt x="1517572" y="1539095"/>
                </a:cubicBezTo>
                <a:cubicBezTo>
                  <a:pt x="1519010" y="1541943"/>
                  <a:pt x="1519010" y="1543367"/>
                  <a:pt x="1519010" y="1544791"/>
                </a:cubicBezTo>
                <a:cubicBezTo>
                  <a:pt x="1519010" y="1544791"/>
                  <a:pt x="1519010" y="1544791"/>
                  <a:pt x="1520447" y="1546214"/>
                </a:cubicBezTo>
                <a:cubicBezTo>
                  <a:pt x="1524759" y="1541943"/>
                  <a:pt x="1521884" y="1537671"/>
                  <a:pt x="1530508" y="1533399"/>
                </a:cubicBezTo>
                <a:cubicBezTo>
                  <a:pt x="1530508" y="1527703"/>
                  <a:pt x="1529071" y="1531975"/>
                  <a:pt x="1526196" y="1527703"/>
                </a:cubicBezTo>
                <a:cubicBezTo>
                  <a:pt x="1530508" y="1522006"/>
                  <a:pt x="1531945" y="1516311"/>
                  <a:pt x="1533383" y="1510615"/>
                </a:cubicBezTo>
                <a:cubicBezTo>
                  <a:pt x="1526196" y="1513463"/>
                  <a:pt x="1521884" y="1509191"/>
                  <a:pt x="1514697" y="1514887"/>
                </a:cubicBezTo>
                <a:cubicBezTo>
                  <a:pt x="1510386" y="1512039"/>
                  <a:pt x="1514697" y="1509191"/>
                  <a:pt x="1510386" y="1507767"/>
                </a:cubicBezTo>
                <a:cubicBezTo>
                  <a:pt x="1510386" y="1507767"/>
                  <a:pt x="1510386" y="1507767"/>
                  <a:pt x="1508948" y="1509191"/>
                </a:cubicBezTo>
                <a:cubicBezTo>
                  <a:pt x="1508948" y="1509191"/>
                  <a:pt x="1508948" y="1509191"/>
                  <a:pt x="1508948" y="1507767"/>
                </a:cubicBezTo>
                <a:cubicBezTo>
                  <a:pt x="1508948" y="1509191"/>
                  <a:pt x="1507511" y="1510615"/>
                  <a:pt x="1507511" y="1510615"/>
                </a:cubicBezTo>
                <a:cubicBezTo>
                  <a:pt x="1506073" y="1513463"/>
                  <a:pt x="1506073" y="1514887"/>
                  <a:pt x="1503199" y="1516311"/>
                </a:cubicBezTo>
                <a:cubicBezTo>
                  <a:pt x="1503199" y="1517735"/>
                  <a:pt x="1503199" y="1519158"/>
                  <a:pt x="1501762" y="1519158"/>
                </a:cubicBezTo>
                <a:cubicBezTo>
                  <a:pt x="1503199" y="1519158"/>
                  <a:pt x="1503199" y="1520582"/>
                  <a:pt x="1504636" y="1520582"/>
                </a:cubicBezTo>
                <a:cubicBezTo>
                  <a:pt x="1507511" y="1519158"/>
                  <a:pt x="1508948" y="1522006"/>
                  <a:pt x="1510386" y="1524854"/>
                </a:cubicBezTo>
                <a:cubicBezTo>
                  <a:pt x="1510386" y="1524854"/>
                  <a:pt x="1510386" y="1526278"/>
                  <a:pt x="1510386" y="1526278"/>
                </a:cubicBezTo>
                <a:cubicBezTo>
                  <a:pt x="1511823" y="1527703"/>
                  <a:pt x="1511823" y="1527703"/>
                  <a:pt x="1511823" y="1529127"/>
                </a:cubicBezTo>
                <a:cubicBezTo>
                  <a:pt x="1510386" y="1530551"/>
                  <a:pt x="1507511" y="1531975"/>
                  <a:pt x="1506073" y="1531975"/>
                </a:cubicBezTo>
                <a:cubicBezTo>
                  <a:pt x="1500324" y="1539095"/>
                  <a:pt x="1496012" y="1543367"/>
                  <a:pt x="1485951" y="1544791"/>
                </a:cubicBezTo>
                <a:cubicBezTo>
                  <a:pt x="1485951" y="1546214"/>
                  <a:pt x="1487388" y="1547638"/>
                  <a:pt x="1487388" y="1549062"/>
                </a:cubicBezTo>
                <a:cubicBezTo>
                  <a:pt x="1475890" y="1557607"/>
                  <a:pt x="1480202" y="1559031"/>
                  <a:pt x="1474452" y="1567575"/>
                </a:cubicBezTo>
                <a:cubicBezTo>
                  <a:pt x="1474452" y="1567575"/>
                  <a:pt x="1474452" y="1567575"/>
                  <a:pt x="1470140" y="1563303"/>
                </a:cubicBezTo>
                <a:cubicBezTo>
                  <a:pt x="1457205" y="1573271"/>
                  <a:pt x="1454330" y="1581815"/>
                  <a:pt x="1461517" y="1591783"/>
                </a:cubicBezTo>
                <a:cubicBezTo>
                  <a:pt x="1444269" y="1601751"/>
                  <a:pt x="1424146" y="1617415"/>
                  <a:pt x="1404023" y="1631655"/>
                </a:cubicBezTo>
                <a:cubicBezTo>
                  <a:pt x="1401149" y="1633079"/>
                  <a:pt x="1399711" y="1640199"/>
                  <a:pt x="1396837" y="1645895"/>
                </a:cubicBezTo>
                <a:cubicBezTo>
                  <a:pt x="1382464" y="1653015"/>
                  <a:pt x="1363778" y="1665831"/>
                  <a:pt x="1347968" y="1677223"/>
                </a:cubicBezTo>
                <a:cubicBezTo>
                  <a:pt x="1349405" y="1678647"/>
                  <a:pt x="1352280" y="1677223"/>
                  <a:pt x="1355155" y="1675799"/>
                </a:cubicBezTo>
                <a:cubicBezTo>
                  <a:pt x="1353717" y="1680071"/>
                  <a:pt x="1353717" y="1682919"/>
                  <a:pt x="1346530" y="1682919"/>
                </a:cubicBezTo>
                <a:cubicBezTo>
                  <a:pt x="1346530" y="1684343"/>
                  <a:pt x="1346530" y="1684343"/>
                  <a:pt x="1346530" y="1685767"/>
                </a:cubicBezTo>
                <a:cubicBezTo>
                  <a:pt x="1345093" y="1687191"/>
                  <a:pt x="1345093" y="1687191"/>
                  <a:pt x="1345093" y="1688615"/>
                </a:cubicBezTo>
                <a:cubicBezTo>
                  <a:pt x="1350843" y="1690039"/>
                  <a:pt x="1353717" y="1694311"/>
                  <a:pt x="1349405" y="1700007"/>
                </a:cubicBezTo>
                <a:cubicBezTo>
                  <a:pt x="1349405" y="1700007"/>
                  <a:pt x="1349405" y="1700007"/>
                  <a:pt x="1347968" y="1700007"/>
                </a:cubicBezTo>
                <a:cubicBezTo>
                  <a:pt x="1349405" y="1701431"/>
                  <a:pt x="1349405" y="1701431"/>
                  <a:pt x="1350843" y="1702855"/>
                </a:cubicBezTo>
                <a:cubicBezTo>
                  <a:pt x="1350843" y="1704279"/>
                  <a:pt x="1350843" y="1704279"/>
                  <a:pt x="1350843" y="1705703"/>
                </a:cubicBezTo>
                <a:cubicBezTo>
                  <a:pt x="1349405" y="1705703"/>
                  <a:pt x="1349405" y="1705703"/>
                  <a:pt x="1349405" y="1704279"/>
                </a:cubicBezTo>
                <a:cubicBezTo>
                  <a:pt x="1349405" y="1704279"/>
                  <a:pt x="1349405" y="1704279"/>
                  <a:pt x="1347968" y="1704279"/>
                </a:cubicBezTo>
                <a:cubicBezTo>
                  <a:pt x="1347968" y="1704279"/>
                  <a:pt x="1347968" y="1702855"/>
                  <a:pt x="1346530" y="1702855"/>
                </a:cubicBezTo>
                <a:cubicBezTo>
                  <a:pt x="1337906" y="1705703"/>
                  <a:pt x="1330720" y="1709975"/>
                  <a:pt x="1322096" y="1714247"/>
                </a:cubicBezTo>
                <a:cubicBezTo>
                  <a:pt x="1314909" y="1718519"/>
                  <a:pt x="1309160" y="1722791"/>
                  <a:pt x="1303411" y="1724215"/>
                </a:cubicBezTo>
                <a:cubicBezTo>
                  <a:pt x="1301973" y="1725639"/>
                  <a:pt x="1299099" y="1725639"/>
                  <a:pt x="1297661" y="1727063"/>
                </a:cubicBezTo>
                <a:cubicBezTo>
                  <a:pt x="1289038" y="1729911"/>
                  <a:pt x="1284726" y="1734183"/>
                  <a:pt x="1278976" y="1738455"/>
                </a:cubicBezTo>
                <a:cubicBezTo>
                  <a:pt x="1283288" y="1741303"/>
                  <a:pt x="1293350" y="1731335"/>
                  <a:pt x="1294787" y="1737031"/>
                </a:cubicBezTo>
                <a:cubicBezTo>
                  <a:pt x="1291912" y="1745575"/>
                  <a:pt x="1283288" y="1751271"/>
                  <a:pt x="1273227" y="1755543"/>
                </a:cubicBezTo>
                <a:cubicBezTo>
                  <a:pt x="1263166" y="1759815"/>
                  <a:pt x="1253104" y="1762663"/>
                  <a:pt x="1244480" y="1766935"/>
                </a:cubicBezTo>
                <a:cubicBezTo>
                  <a:pt x="1243043" y="1768359"/>
                  <a:pt x="1243043" y="1768359"/>
                  <a:pt x="1241606" y="1769783"/>
                </a:cubicBezTo>
                <a:cubicBezTo>
                  <a:pt x="1241606" y="1769783"/>
                  <a:pt x="1241606" y="1769783"/>
                  <a:pt x="1240168" y="1771207"/>
                </a:cubicBezTo>
                <a:cubicBezTo>
                  <a:pt x="1238731" y="1772631"/>
                  <a:pt x="1237294" y="1772631"/>
                  <a:pt x="1235856" y="1771207"/>
                </a:cubicBezTo>
                <a:cubicBezTo>
                  <a:pt x="1234419" y="1771207"/>
                  <a:pt x="1234419" y="1769783"/>
                  <a:pt x="1235856" y="1768359"/>
                </a:cubicBezTo>
                <a:cubicBezTo>
                  <a:pt x="1235856" y="1768359"/>
                  <a:pt x="1235856" y="1768359"/>
                  <a:pt x="1237294" y="1766935"/>
                </a:cubicBezTo>
                <a:cubicBezTo>
                  <a:pt x="1237294" y="1766935"/>
                  <a:pt x="1238731" y="1765511"/>
                  <a:pt x="1238731" y="1765511"/>
                </a:cubicBezTo>
                <a:cubicBezTo>
                  <a:pt x="1237294" y="1761239"/>
                  <a:pt x="1245918" y="1761239"/>
                  <a:pt x="1245918" y="1756967"/>
                </a:cubicBezTo>
                <a:cubicBezTo>
                  <a:pt x="1244480" y="1755543"/>
                  <a:pt x="1241606" y="1755543"/>
                  <a:pt x="1240168" y="1754119"/>
                </a:cubicBezTo>
                <a:cubicBezTo>
                  <a:pt x="1230107" y="1756967"/>
                  <a:pt x="1225795" y="1761239"/>
                  <a:pt x="1221483" y="1765511"/>
                </a:cubicBezTo>
                <a:cubicBezTo>
                  <a:pt x="1221483" y="1765511"/>
                  <a:pt x="1221483" y="1766935"/>
                  <a:pt x="1221483" y="1766935"/>
                </a:cubicBezTo>
                <a:cubicBezTo>
                  <a:pt x="1221483" y="1766935"/>
                  <a:pt x="1221483" y="1766935"/>
                  <a:pt x="1221483" y="1768359"/>
                </a:cubicBezTo>
                <a:cubicBezTo>
                  <a:pt x="1222921" y="1769783"/>
                  <a:pt x="1221483" y="1771207"/>
                  <a:pt x="1220046" y="1771207"/>
                </a:cubicBezTo>
                <a:cubicBezTo>
                  <a:pt x="1217171" y="1772631"/>
                  <a:pt x="1215734" y="1771207"/>
                  <a:pt x="1215734" y="1769783"/>
                </a:cubicBezTo>
                <a:cubicBezTo>
                  <a:pt x="1215734" y="1769783"/>
                  <a:pt x="1215734" y="1769783"/>
                  <a:pt x="1215734" y="1768359"/>
                </a:cubicBezTo>
                <a:cubicBezTo>
                  <a:pt x="1215734" y="1768359"/>
                  <a:pt x="1214297" y="1766935"/>
                  <a:pt x="1214297" y="1765511"/>
                </a:cubicBezTo>
                <a:lnTo>
                  <a:pt x="1214297" y="1764087"/>
                </a:lnTo>
                <a:cubicBezTo>
                  <a:pt x="1212859" y="1764087"/>
                  <a:pt x="1212859" y="1764087"/>
                  <a:pt x="1212859" y="1764087"/>
                </a:cubicBezTo>
                <a:cubicBezTo>
                  <a:pt x="1211422" y="1764087"/>
                  <a:pt x="1211422" y="1765511"/>
                  <a:pt x="1209985" y="1765511"/>
                </a:cubicBezTo>
                <a:cubicBezTo>
                  <a:pt x="1208547" y="1766935"/>
                  <a:pt x="1207110" y="1766935"/>
                  <a:pt x="1205672" y="1765511"/>
                </a:cubicBezTo>
                <a:cubicBezTo>
                  <a:pt x="1205672" y="1765511"/>
                  <a:pt x="1205672" y="1764087"/>
                  <a:pt x="1207110" y="1762663"/>
                </a:cubicBezTo>
                <a:cubicBezTo>
                  <a:pt x="1208547" y="1761239"/>
                  <a:pt x="1209985" y="1761239"/>
                  <a:pt x="1211422" y="1759815"/>
                </a:cubicBezTo>
                <a:cubicBezTo>
                  <a:pt x="1214297" y="1755543"/>
                  <a:pt x="1218609" y="1749847"/>
                  <a:pt x="1224358" y="1746999"/>
                </a:cubicBezTo>
                <a:cubicBezTo>
                  <a:pt x="1224358" y="1745575"/>
                  <a:pt x="1224358" y="1745575"/>
                  <a:pt x="1224358" y="1745575"/>
                </a:cubicBezTo>
                <a:cubicBezTo>
                  <a:pt x="1224358" y="1745575"/>
                  <a:pt x="1222921" y="1745575"/>
                  <a:pt x="1222921" y="1745575"/>
                </a:cubicBezTo>
                <a:cubicBezTo>
                  <a:pt x="1222921" y="1745575"/>
                  <a:pt x="1221483" y="1745575"/>
                  <a:pt x="1221483" y="1745575"/>
                </a:cubicBezTo>
                <a:cubicBezTo>
                  <a:pt x="1218609" y="1748423"/>
                  <a:pt x="1214297" y="1749847"/>
                  <a:pt x="1211422" y="1751271"/>
                </a:cubicBezTo>
                <a:cubicBezTo>
                  <a:pt x="1209985" y="1751271"/>
                  <a:pt x="1207110" y="1752695"/>
                  <a:pt x="1205672" y="1754119"/>
                </a:cubicBezTo>
                <a:cubicBezTo>
                  <a:pt x="1204235" y="1754119"/>
                  <a:pt x="1202798" y="1754119"/>
                  <a:pt x="1202798" y="1752695"/>
                </a:cubicBezTo>
                <a:cubicBezTo>
                  <a:pt x="1202798" y="1752695"/>
                  <a:pt x="1202798" y="1751271"/>
                  <a:pt x="1202798" y="1751271"/>
                </a:cubicBezTo>
                <a:cubicBezTo>
                  <a:pt x="1205672" y="1749847"/>
                  <a:pt x="1208547" y="1748423"/>
                  <a:pt x="1209985" y="1748423"/>
                </a:cubicBezTo>
                <a:cubicBezTo>
                  <a:pt x="1212859" y="1746999"/>
                  <a:pt x="1215734" y="1745575"/>
                  <a:pt x="1217171" y="1744151"/>
                </a:cubicBezTo>
                <a:cubicBezTo>
                  <a:pt x="1215734" y="1744151"/>
                  <a:pt x="1212859" y="1744151"/>
                  <a:pt x="1212859" y="1742727"/>
                </a:cubicBezTo>
                <a:cubicBezTo>
                  <a:pt x="1197049" y="1745575"/>
                  <a:pt x="1182676" y="1754119"/>
                  <a:pt x="1184113" y="1761239"/>
                </a:cubicBezTo>
                <a:cubicBezTo>
                  <a:pt x="1182676" y="1764087"/>
                  <a:pt x="1179801" y="1762663"/>
                  <a:pt x="1176926" y="1762663"/>
                </a:cubicBezTo>
                <a:cubicBezTo>
                  <a:pt x="1176926" y="1764087"/>
                  <a:pt x="1175489" y="1765511"/>
                  <a:pt x="1174051" y="1766935"/>
                </a:cubicBezTo>
                <a:cubicBezTo>
                  <a:pt x="1174051" y="1766935"/>
                  <a:pt x="1174051" y="1766935"/>
                  <a:pt x="1174051" y="1768359"/>
                </a:cubicBezTo>
                <a:cubicBezTo>
                  <a:pt x="1175489" y="1766935"/>
                  <a:pt x="1176926" y="1766935"/>
                  <a:pt x="1178363" y="1766935"/>
                </a:cubicBezTo>
                <a:cubicBezTo>
                  <a:pt x="1179801" y="1765511"/>
                  <a:pt x="1181238" y="1765511"/>
                  <a:pt x="1182676" y="1766935"/>
                </a:cubicBezTo>
                <a:cubicBezTo>
                  <a:pt x="1184113" y="1766935"/>
                  <a:pt x="1184113" y="1766935"/>
                  <a:pt x="1182676" y="1768359"/>
                </a:cubicBezTo>
                <a:cubicBezTo>
                  <a:pt x="1182676" y="1768359"/>
                  <a:pt x="1181238" y="1768359"/>
                  <a:pt x="1181238" y="1768359"/>
                </a:cubicBezTo>
                <a:cubicBezTo>
                  <a:pt x="1179801" y="1768359"/>
                  <a:pt x="1179801" y="1768359"/>
                  <a:pt x="1178363" y="1768359"/>
                </a:cubicBezTo>
                <a:cubicBezTo>
                  <a:pt x="1182676" y="1771207"/>
                  <a:pt x="1169739" y="1778327"/>
                  <a:pt x="1165427" y="1776903"/>
                </a:cubicBezTo>
                <a:cubicBezTo>
                  <a:pt x="1165427" y="1776903"/>
                  <a:pt x="1165427" y="1776903"/>
                  <a:pt x="1165427" y="1775479"/>
                </a:cubicBezTo>
                <a:cubicBezTo>
                  <a:pt x="1161116" y="1778327"/>
                  <a:pt x="1155366" y="1779751"/>
                  <a:pt x="1151054" y="1778327"/>
                </a:cubicBezTo>
                <a:cubicBezTo>
                  <a:pt x="1139556" y="1784023"/>
                  <a:pt x="1125183" y="1789719"/>
                  <a:pt x="1113684" y="1791143"/>
                </a:cubicBezTo>
                <a:cubicBezTo>
                  <a:pt x="1112246" y="1791143"/>
                  <a:pt x="1110809" y="1789719"/>
                  <a:pt x="1110809" y="1788295"/>
                </a:cubicBezTo>
                <a:cubicBezTo>
                  <a:pt x="1110809" y="1786871"/>
                  <a:pt x="1112246" y="1785447"/>
                  <a:pt x="1113684" y="1785447"/>
                </a:cubicBezTo>
                <a:cubicBezTo>
                  <a:pt x="1125183" y="1785447"/>
                  <a:pt x="1138118" y="1779751"/>
                  <a:pt x="1148180" y="1772631"/>
                </a:cubicBezTo>
                <a:cubicBezTo>
                  <a:pt x="1148180" y="1772631"/>
                  <a:pt x="1148180" y="1772631"/>
                  <a:pt x="1151054" y="1771207"/>
                </a:cubicBezTo>
                <a:cubicBezTo>
                  <a:pt x="1151054" y="1771207"/>
                  <a:pt x="1151054" y="1771207"/>
                  <a:pt x="1152492" y="1772631"/>
                </a:cubicBezTo>
                <a:cubicBezTo>
                  <a:pt x="1155366" y="1774055"/>
                  <a:pt x="1159678" y="1774055"/>
                  <a:pt x="1162553" y="1772631"/>
                </a:cubicBezTo>
                <a:cubicBezTo>
                  <a:pt x="1156804" y="1769783"/>
                  <a:pt x="1166865" y="1766935"/>
                  <a:pt x="1171177" y="1765511"/>
                </a:cubicBezTo>
                <a:cubicBezTo>
                  <a:pt x="1172614" y="1765511"/>
                  <a:pt x="1172614" y="1764087"/>
                  <a:pt x="1172614" y="1764087"/>
                </a:cubicBezTo>
                <a:cubicBezTo>
                  <a:pt x="1171177" y="1759815"/>
                  <a:pt x="1165427" y="1761239"/>
                  <a:pt x="1158241" y="1764087"/>
                </a:cubicBezTo>
                <a:cubicBezTo>
                  <a:pt x="1152492" y="1765511"/>
                  <a:pt x="1146742" y="1769783"/>
                  <a:pt x="1142430" y="1771207"/>
                </a:cubicBezTo>
                <a:cubicBezTo>
                  <a:pt x="1130932" y="1768359"/>
                  <a:pt x="1123745" y="1771207"/>
                  <a:pt x="1106497" y="1772631"/>
                </a:cubicBezTo>
                <a:cubicBezTo>
                  <a:pt x="1112246" y="1768359"/>
                  <a:pt x="1105060" y="1768359"/>
                  <a:pt x="1099311" y="1771207"/>
                </a:cubicBezTo>
                <a:cubicBezTo>
                  <a:pt x="1096436" y="1774055"/>
                  <a:pt x="1092124" y="1776903"/>
                  <a:pt x="1089250" y="1779751"/>
                </a:cubicBezTo>
                <a:cubicBezTo>
                  <a:pt x="1084937" y="1781175"/>
                  <a:pt x="1080625" y="1782599"/>
                  <a:pt x="1079188" y="1785447"/>
                </a:cubicBezTo>
                <a:cubicBezTo>
                  <a:pt x="1079188" y="1785447"/>
                  <a:pt x="1079188" y="1785447"/>
                  <a:pt x="1079188" y="1786871"/>
                </a:cubicBezTo>
                <a:cubicBezTo>
                  <a:pt x="1077751" y="1786871"/>
                  <a:pt x="1074876" y="1788295"/>
                  <a:pt x="1072001" y="1788295"/>
                </a:cubicBezTo>
                <a:cubicBezTo>
                  <a:pt x="1072001" y="1788295"/>
                  <a:pt x="1072001" y="1788295"/>
                  <a:pt x="1070564" y="1788295"/>
                </a:cubicBezTo>
                <a:cubicBezTo>
                  <a:pt x="1070564" y="1785447"/>
                  <a:pt x="1069127" y="1784023"/>
                  <a:pt x="1064815" y="1782599"/>
                </a:cubicBezTo>
                <a:cubicBezTo>
                  <a:pt x="1064815" y="1782599"/>
                  <a:pt x="1064815" y="1782599"/>
                  <a:pt x="1064815" y="1781175"/>
                </a:cubicBezTo>
                <a:cubicBezTo>
                  <a:pt x="1064815" y="1781175"/>
                  <a:pt x="1064815" y="1779751"/>
                  <a:pt x="1064815" y="1779751"/>
                </a:cubicBezTo>
                <a:cubicBezTo>
                  <a:pt x="1064815" y="1779751"/>
                  <a:pt x="1064815" y="1779751"/>
                  <a:pt x="1063377" y="1778327"/>
                </a:cubicBezTo>
                <a:cubicBezTo>
                  <a:pt x="1063377" y="1778327"/>
                  <a:pt x="1064815" y="1776903"/>
                  <a:pt x="1064815" y="1776903"/>
                </a:cubicBezTo>
                <a:cubicBezTo>
                  <a:pt x="1056191" y="1779751"/>
                  <a:pt x="1047567" y="1781175"/>
                  <a:pt x="1038943" y="1779751"/>
                </a:cubicBezTo>
                <a:cubicBezTo>
                  <a:pt x="1030319" y="1779751"/>
                  <a:pt x="1023133" y="1778327"/>
                  <a:pt x="1020258" y="1775479"/>
                </a:cubicBezTo>
                <a:cubicBezTo>
                  <a:pt x="1017383" y="1776903"/>
                  <a:pt x="1014509" y="1778327"/>
                  <a:pt x="1011634" y="1779751"/>
                </a:cubicBezTo>
                <a:cubicBezTo>
                  <a:pt x="1007322" y="1784023"/>
                  <a:pt x="1000135" y="1788295"/>
                  <a:pt x="992949" y="1792567"/>
                </a:cubicBezTo>
                <a:cubicBezTo>
                  <a:pt x="984325" y="1798263"/>
                  <a:pt x="975701" y="1802535"/>
                  <a:pt x="965639" y="1803959"/>
                </a:cubicBezTo>
                <a:cubicBezTo>
                  <a:pt x="964202" y="1803959"/>
                  <a:pt x="961328" y="1803959"/>
                  <a:pt x="957016" y="1805383"/>
                </a:cubicBezTo>
                <a:cubicBezTo>
                  <a:pt x="959890" y="1805383"/>
                  <a:pt x="962765" y="1805383"/>
                  <a:pt x="965639" y="1805383"/>
                </a:cubicBezTo>
                <a:cubicBezTo>
                  <a:pt x="974263" y="1805383"/>
                  <a:pt x="982887" y="1803959"/>
                  <a:pt x="988637" y="1803959"/>
                </a:cubicBezTo>
                <a:cubicBezTo>
                  <a:pt x="987199" y="1803959"/>
                  <a:pt x="997261" y="1799687"/>
                  <a:pt x="998698" y="1801111"/>
                </a:cubicBezTo>
                <a:cubicBezTo>
                  <a:pt x="998698" y="1799687"/>
                  <a:pt x="997261" y="1799687"/>
                  <a:pt x="997261" y="1798263"/>
                </a:cubicBezTo>
                <a:cubicBezTo>
                  <a:pt x="995823" y="1798263"/>
                  <a:pt x="995823" y="1798263"/>
                  <a:pt x="994386" y="1798263"/>
                </a:cubicBezTo>
                <a:cubicBezTo>
                  <a:pt x="994386" y="1798263"/>
                  <a:pt x="994386" y="1798263"/>
                  <a:pt x="992949" y="1798263"/>
                </a:cubicBezTo>
                <a:cubicBezTo>
                  <a:pt x="992949" y="1798263"/>
                  <a:pt x="991511" y="1796839"/>
                  <a:pt x="991511" y="1796839"/>
                </a:cubicBezTo>
                <a:cubicBezTo>
                  <a:pt x="991511" y="1795415"/>
                  <a:pt x="992949" y="1795415"/>
                  <a:pt x="992949" y="1795415"/>
                </a:cubicBezTo>
                <a:cubicBezTo>
                  <a:pt x="992949" y="1795415"/>
                  <a:pt x="992949" y="1795415"/>
                  <a:pt x="994386" y="1795415"/>
                </a:cubicBezTo>
                <a:cubicBezTo>
                  <a:pt x="994386" y="1795415"/>
                  <a:pt x="994386" y="1795415"/>
                  <a:pt x="995823" y="1795415"/>
                </a:cubicBezTo>
                <a:cubicBezTo>
                  <a:pt x="995823" y="1795415"/>
                  <a:pt x="997261" y="1795415"/>
                  <a:pt x="998698" y="1795415"/>
                </a:cubicBezTo>
                <a:cubicBezTo>
                  <a:pt x="998698" y="1795415"/>
                  <a:pt x="998698" y="1795415"/>
                  <a:pt x="998698" y="1793991"/>
                </a:cubicBezTo>
                <a:cubicBezTo>
                  <a:pt x="1003010" y="1791143"/>
                  <a:pt x="1005884" y="1791143"/>
                  <a:pt x="1011634" y="1792567"/>
                </a:cubicBezTo>
                <a:cubicBezTo>
                  <a:pt x="1014509" y="1793991"/>
                  <a:pt x="1014509" y="1795415"/>
                  <a:pt x="1010196" y="1796839"/>
                </a:cubicBezTo>
                <a:cubicBezTo>
                  <a:pt x="1013071" y="1798263"/>
                  <a:pt x="1018820" y="1799687"/>
                  <a:pt x="1024570" y="1798263"/>
                </a:cubicBezTo>
                <a:cubicBezTo>
                  <a:pt x="1024570" y="1799687"/>
                  <a:pt x="1023133" y="1801111"/>
                  <a:pt x="1023133" y="1802535"/>
                </a:cubicBezTo>
                <a:cubicBezTo>
                  <a:pt x="1024570" y="1802535"/>
                  <a:pt x="1024570" y="1802535"/>
                  <a:pt x="1027444" y="1802535"/>
                </a:cubicBezTo>
                <a:cubicBezTo>
                  <a:pt x="1028882" y="1801111"/>
                  <a:pt x="1031756" y="1801111"/>
                  <a:pt x="1033194" y="1802535"/>
                </a:cubicBezTo>
                <a:cubicBezTo>
                  <a:pt x="1034631" y="1802535"/>
                  <a:pt x="1034631" y="1802535"/>
                  <a:pt x="1034631" y="1803959"/>
                </a:cubicBezTo>
                <a:cubicBezTo>
                  <a:pt x="1033194" y="1803959"/>
                  <a:pt x="1033194" y="1803959"/>
                  <a:pt x="1031756" y="1803959"/>
                </a:cubicBezTo>
                <a:cubicBezTo>
                  <a:pt x="1030319" y="1803959"/>
                  <a:pt x="1028882" y="1803959"/>
                  <a:pt x="1027444" y="1803959"/>
                </a:cubicBezTo>
                <a:cubicBezTo>
                  <a:pt x="1026007" y="1805383"/>
                  <a:pt x="1023133" y="1805383"/>
                  <a:pt x="1021695" y="1805383"/>
                </a:cubicBezTo>
                <a:cubicBezTo>
                  <a:pt x="1026007" y="1808231"/>
                  <a:pt x="1027444" y="1813928"/>
                  <a:pt x="1021695" y="1818199"/>
                </a:cubicBezTo>
                <a:cubicBezTo>
                  <a:pt x="1021695" y="1819623"/>
                  <a:pt x="1021695" y="1819623"/>
                  <a:pt x="1023133" y="1821047"/>
                </a:cubicBezTo>
                <a:cubicBezTo>
                  <a:pt x="1024570" y="1821047"/>
                  <a:pt x="1027444" y="1821047"/>
                  <a:pt x="1031756" y="1821047"/>
                </a:cubicBezTo>
                <a:cubicBezTo>
                  <a:pt x="1033194" y="1821047"/>
                  <a:pt x="1036068" y="1821047"/>
                  <a:pt x="1037505" y="1821047"/>
                </a:cubicBezTo>
                <a:cubicBezTo>
                  <a:pt x="1038943" y="1819623"/>
                  <a:pt x="1038943" y="1819623"/>
                  <a:pt x="1038943" y="1819623"/>
                </a:cubicBezTo>
                <a:cubicBezTo>
                  <a:pt x="1040380" y="1819623"/>
                  <a:pt x="1040380" y="1819623"/>
                  <a:pt x="1040380" y="1819623"/>
                </a:cubicBezTo>
                <a:cubicBezTo>
                  <a:pt x="1040380" y="1819623"/>
                  <a:pt x="1041818" y="1819623"/>
                  <a:pt x="1041818" y="1819623"/>
                </a:cubicBezTo>
                <a:cubicBezTo>
                  <a:pt x="1043255" y="1819623"/>
                  <a:pt x="1043255" y="1819623"/>
                  <a:pt x="1044692" y="1818199"/>
                </a:cubicBezTo>
                <a:cubicBezTo>
                  <a:pt x="1044692" y="1818199"/>
                  <a:pt x="1044692" y="1818199"/>
                  <a:pt x="1046130" y="1818199"/>
                </a:cubicBezTo>
                <a:cubicBezTo>
                  <a:pt x="1047567" y="1818199"/>
                  <a:pt x="1047567" y="1818199"/>
                  <a:pt x="1047567" y="1819623"/>
                </a:cubicBezTo>
                <a:cubicBezTo>
                  <a:pt x="1046130" y="1821047"/>
                  <a:pt x="1044692" y="1821047"/>
                  <a:pt x="1043255" y="1822471"/>
                </a:cubicBezTo>
                <a:cubicBezTo>
                  <a:pt x="1043255" y="1822471"/>
                  <a:pt x="1043255" y="1822471"/>
                  <a:pt x="1041818" y="1822471"/>
                </a:cubicBezTo>
                <a:cubicBezTo>
                  <a:pt x="1041818" y="1823895"/>
                  <a:pt x="1040380" y="1825319"/>
                  <a:pt x="1040380" y="1826743"/>
                </a:cubicBezTo>
                <a:cubicBezTo>
                  <a:pt x="1038943" y="1826743"/>
                  <a:pt x="1038943" y="1826743"/>
                  <a:pt x="1038943" y="1828167"/>
                </a:cubicBezTo>
                <a:cubicBezTo>
                  <a:pt x="1037505" y="1828167"/>
                  <a:pt x="1036068" y="1829591"/>
                  <a:pt x="1034631" y="1828167"/>
                </a:cubicBezTo>
                <a:cubicBezTo>
                  <a:pt x="1033194" y="1828167"/>
                  <a:pt x="1033194" y="1826743"/>
                  <a:pt x="1033194" y="1825319"/>
                </a:cubicBezTo>
                <a:cubicBezTo>
                  <a:pt x="1034631" y="1825319"/>
                  <a:pt x="1034631" y="1825319"/>
                  <a:pt x="1034631" y="1823895"/>
                </a:cubicBezTo>
                <a:cubicBezTo>
                  <a:pt x="1036068" y="1823895"/>
                  <a:pt x="1036068" y="1823895"/>
                  <a:pt x="1036068" y="1822471"/>
                </a:cubicBezTo>
                <a:cubicBezTo>
                  <a:pt x="1034631" y="1822471"/>
                  <a:pt x="1033194" y="1822471"/>
                  <a:pt x="1031756" y="1822471"/>
                </a:cubicBezTo>
                <a:cubicBezTo>
                  <a:pt x="1027444" y="1823895"/>
                  <a:pt x="1023133" y="1823895"/>
                  <a:pt x="1020258" y="1822471"/>
                </a:cubicBezTo>
                <a:cubicBezTo>
                  <a:pt x="1018820" y="1821047"/>
                  <a:pt x="1018820" y="1819623"/>
                  <a:pt x="1018820" y="1818199"/>
                </a:cubicBezTo>
                <a:cubicBezTo>
                  <a:pt x="1018820" y="1818199"/>
                  <a:pt x="1018820" y="1818199"/>
                  <a:pt x="1010196" y="1818199"/>
                </a:cubicBezTo>
                <a:cubicBezTo>
                  <a:pt x="1011634" y="1816776"/>
                  <a:pt x="1013071" y="1816776"/>
                  <a:pt x="1015946" y="1815352"/>
                </a:cubicBezTo>
                <a:cubicBezTo>
                  <a:pt x="1014509" y="1813928"/>
                  <a:pt x="1013071" y="1812503"/>
                  <a:pt x="1011634" y="1812503"/>
                </a:cubicBezTo>
                <a:cubicBezTo>
                  <a:pt x="1007322" y="1818199"/>
                  <a:pt x="992949" y="1816776"/>
                  <a:pt x="994386" y="1826743"/>
                </a:cubicBezTo>
                <a:cubicBezTo>
                  <a:pt x="984325" y="1825319"/>
                  <a:pt x="980013" y="1819623"/>
                  <a:pt x="978575" y="1815352"/>
                </a:cubicBezTo>
                <a:cubicBezTo>
                  <a:pt x="969951" y="1816776"/>
                  <a:pt x="962765" y="1816776"/>
                  <a:pt x="952703" y="1819623"/>
                </a:cubicBezTo>
                <a:cubicBezTo>
                  <a:pt x="946954" y="1818199"/>
                  <a:pt x="948392" y="1812503"/>
                  <a:pt x="944079" y="1808231"/>
                </a:cubicBezTo>
                <a:cubicBezTo>
                  <a:pt x="944079" y="1808231"/>
                  <a:pt x="942642" y="1808231"/>
                  <a:pt x="939767" y="1809655"/>
                </a:cubicBezTo>
                <a:cubicBezTo>
                  <a:pt x="938330" y="1809655"/>
                  <a:pt x="935455" y="1811079"/>
                  <a:pt x="932581" y="1811079"/>
                </a:cubicBezTo>
                <a:cubicBezTo>
                  <a:pt x="931144" y="1811079"/>
                  <a:pt x="931144" y="1809655"/>
                  <a:pt x="931144" y="1809655"/>
                </a:cubicBezTo>
                <a:cubicBezTo>
                  <a:pt x="931144" y="1808231"/>
                  <a:pt x="932581" y="1808231"/>
                  <a:pt x="932581" y="1808231"/>
                </a:cubicBezTo>
                <a:cubicBezTo>
                  <a:pt x="934018" y="1808231"/>
                  <a:pt x="936893" y="1806807"/>
                  <a:pt x="938330" y="1806807"/>
                </a:cubicBezTo>
                <a:cubicBezTo>
                  <a:pt x="938330" y="1806807"/>
                  <a:pt x="939767" y="1805383"/>
                  <a:pt x="939767" y="1805383"/>
                </a:cubicBezTo>
                <a:cubicBezTo>
                  <a:pt x="934018" y="1805383"/>
                  <a:pt x="928269" y="1802535"/>
                  <a:pt x="925394" y="1798263"/>
                </a:cubicBezTo>
                <a:cubicBezTo>
                  <a:pt x="921082" y="1798263"/>
                  <a:pt x="926832" y="1802535"/>
                  <a:pt x="925394" y="1806807"/>
                </a:cubicBezTo>
                <a:cubicBezTo>
                  <a:pt x="916770" y="1806807"/>
                  <a:pt x="912458" y="1803959"/>
                  <a:pt x="906709" y="1801111"/>
                </a:cubicBezTo>
                <a:cubicBezTo>
                  <a:pt x="905272" y="1801111"/>
                  <a:pt x="902397" y="1801111"/>
                  <a:pt x="899522" y="1801111"/>
                </a:cubicBezTo>
                <a:cubicBezTo>
                  <a:pt x="898085" y="1801111"/>
                  <a:pt x="898085" y="1801111"/>
                  <a:pt x="898085" y="1799687"/>
                </a:cubicBezTo>
                <a:cubicBezTo>
                  <a:pt x="898085" y="1799687"/>
                  <a:pt x="899522" y="1799687"/>
                  <a:pt x="899522" y="1799687"/>
                </a:cubicBezTo>
                <a:cubicBezTo>
                  <a:pt x="902397" y="1799687"/>
                  <a:pt x="903834" y="1799687"/>
                  <a:pt x="905272" y="1799687"/>
                </a:cubicBezTo>
                <a:cubicBezTo>
                  <a:pt x="906709" y="1798263"/>
                  <a:pt x="908146" y="1796839"/>
                  <a:pt x="911021" y="1796839"/>
                </a:cubicBezTo>
                <a:cubicBezTo>
                  <a:pt x="909584" y="1793991"/>
                  <a:pt x="893773" y="1793991"/>
                  <a:pt x="895211" y="1796839"/>
                </a:cubicBezTo>
                <a:cubicBezTo>
                  <a:pt x="892336" y="1796839"/>
                  <a:pt x="893773" y="1793991"/>
                  <a:pt x="892336" y="1792567"/>
                </a:cubicBezTo>
                <a:cubicBezTo>
                  <a:pt x="885149" y="1793991"/>
                  <a:pt x="880837" y="1796839"/>
                  <a:pt x="877962" y="1803959"/>
                </a:cubicBezTo>
                <a:cubicBezTo>
                  <a:pt x="873651" y="1802535"/>
                  <a:pt x="869338" y="1802535"/>
                  <a:pt x="865027" y="1802535"/>
                </a:cubicBezTo>
                <a:cubicBezTo>
                  <a:pt x="865027" y="1798263"/>
                  <a:pt x="860715" y="1793991"/>
                  <a:pt x="856403" y="1792567"/>
                </a:cubicBezTo>
                <a:cubicBezTo>
                  <a:pt x="852091" y="1789719"/>
                  <a:pt x="849216" y="1791143"/>
                  <a:pt x="850653" y="1796839"/>
                </a:cubicBezTo>
                <a:cubicBezTo>
                  <a:pt x="850653" y="1796839"/>
                  <a:pt x="850653" y="1796839"/>
                  <a:pt x="856403" y="1796839"/>
                </a:cubicBezTo>
                <a:cubicBezTo>
                  <a:pt x="856403" y="1798263"/>
                  <a:pt x="857840" y="1798263"/>
                  <a:pt x="857840" y="1798263"/>
                </a:cubicBezTo>
                <a:cubicBezTo>
                  <a:pt x="857840" y="1799687"/>
                  <a:pt x="856403" y="1799687"/>
                  <a:pt x="856403" y="1799687"/>
                </a:cubicBezTo>
                <a:cubicBezTo>
                  <a:pt x="856403" y="1799687"/>
                  <a:pt x="856403" y="1799687"/>
                  <a:pt x="850653" y="1798263"/>
                </a:cubicBezTo>
                <a:cubicBezTo>
                  <a:pt x="844904" y="1802535"/>
                  <a:pt x="839155" y="1796839"/>
                  <a:pt x="830531" y="1798263"/>
                </a:cubicBezTo>
                <a:cubicBezTo>
                  <a:pt x="830531" y="1798263"/>
                  <a:pt x="830531" y="1798263"/>
                  <a:pt x="830531" y="1793991"/>
                </a:cubicBezTo>
                <a:cubicBezTo>
                  <a:pt x="830531" y="1793991"/>
                  <a:pt x="829094" y="1793991"/>
                  <a:pt x="827656" y="1793991"/>
                </a:cubicBezTo>
                <a:cubicBezTo>
                  <a:pt x="824782" y="1792567"/>
                  <a:pt x="821907" y="1792567"/>
                  <a:pt x="819032" y="1789719"/>
                </a:cubicBezTo>
                <a:cubicBezTo>
                  <a:pt x="817595" y="1789719"/>
                  <a:pt x="817595" y="1788295"/>
                  <a:pt x="817595" y="1786871"/>
                </a:cubicBezTo>
                <a:cubicBezTo>
                  <a:pt x="810408" y="1785447"/>
                  <a:pt x="810408" y="1788295"/>
                  <a:pt x="807534" y="1785447"/>
                </a:cubicBezTo>
                <a:cubicBezTo>
                  <a:pt x="808971" y="1788295"/>
                  <a:pt x="808971" y="1791143"/>
                  <a:pt x="804659" y="1792567"/>
                </a:cubicBezTo>
                <a:cubicBezTo>
                  <a:pt x="808971" y="1793991"/>
                  <a:pt x="811846" y="1795415"/>
                  <a:pt x="813283" y="1795415"/>
                </a:cubicBezTo>
                <a:cubicBezTo>
                  <a:pt x="816158" y="1796839"/>
                  <a:pt x="819032" y="1796839"/>
                  <a:pt x="820470" y="1796839"/>
                </a:cubicBezTo>
                <a:cubicBezTo>
                  <a:pt x="824782" y="1796839"/>
                  <a:pt x="827656" y="1798263"/>
                  <a:pt x="830531" y="1798263"/>
                </a:cubicBezTo>
                <a:cubicBezTo>
                  <a:pt x="831968" y="1799687"/>
                  <a:pt x="833405" y="1799687"/>
                  <a:pt x="833405" y="1801111"/>
                </a:cubicBezTo>
                <a:cubicBezTo>
                  <a:pt x="831968" y="1802535"/>
                  <a:pt x="830531" y="1802535"/>
                  <a:pt x="829094" y="1802535"/>
                </a:cubicBezTo>
                <a:cubicBezTo>
                  <a:pt x="826219" y="1801111"/>
                  <a:pt x="823344" y="1801111"/>
                  <a:pt x="820470" y="1801111"/>
                </a:cubicBezTo>
                <a:cubicBezTo>
                  <a:pt x="817595" y="1801111"/>
                  <a:pt x="816158" y="1799687"/>
                  <a:pt x="813283" y="1799687"/>
                </a:cubicBezTo>
                <a:cubicBezTo>
                  <a:pt x="807534" y="1802535"/>
                  <a:pt x="797472" y="1802535"/>
                  <a:pt x="796035" y="1796839"/>
                </a:cubicBezTo>
                <a:cubicBezTo>
                  <a:pt x="796035" y="1796839"/>
                  <a:pt x="796035" y="1796839"/>
                  <a:pt x="797472" y="1795415"/>
                </a:cubicBezTo>
                <a:cubicBezTo>
                  <a:pt x="796035" y="1795415"/>
                  <a:pt x="793160" y="1795415"/>
                  <a:pt x="791723" y="1795415"/>
                </a:cubicBezTo>
                <a:cubicBezTo>
                  <a:pt x="788849" y="1798263"/>
                  <a:pt x="777350" y="1802535"/>
                  <a:pt x="777350" y="1795415"/>
                </a:cubicBezTo>
                <a:cubicBezTo>
                  <a:pt x="773038" y="1795415"/>
                  <a:pt x="762977" y="1798263"/>
                  <a:pt x="762977" y="1792567"/>
                </a:cubicBezTo>
                <a:cubicBezTo>
                  <a:pt x="762977" y="1792567"/>
                  <a:pt x="762977" y="1792567"/>
                  <a:pt x="757227" y="1791143"/>
                </a:cubicBezTo>
                <a:cubicBezTo>
                  <a:pt x="755790" y="1791143"/>
                  <a:pt x="754353" y="1789719"/>
                  <a:pt x="754353" y="1788295"/>
                </a:cubicBezTo>
                <a:cubicBezTo>
                  <a:pt x="754353" y="1786871"/>
                  <a:pt x="755790" y="1786871"/>
                  <a:pt x="758665" y="1786871"/>
                </a:cubicBezTo>
                <a:cubicBezTo>
                  <a:pt x="758665" y="1786871"/>
                  <a:pt x="758665" y="1786871"/>
                  <a:pt x="762977" y="1788295"/>
                </a:cubicBezTo>
                <a:cubicBezTo>
                  <a:pt x="765851" y="1786871"/>
                  <a:pt x="768726" y="1784023"/>
                  <a:pt x="770163" y="1782599"/>
                </a:cubicBezTo>
                <a:cubicBezTo>
                  <a:pt x="761539" y="1779751"/>
                  <a:pt x="747166" y="1776903"/>
                  <a:pt x="732793" y="1774055"/>
                </a:cubicBezTo>
                <a:cubicBezTo>
                  <a:pt x="727044" y="1774055"/>
                  <a:pt x="721294" y="1772631"/>
                  <a:pt x="715545" y="1772631"/>
                </a:cubicBezTo>
                <a:cubicBezTo>
                  <a:pt x="715545" y="1772631"/>
                  <a:pt x="716982" y="1772631"/>
                  <a:pt x="716982" y="1774055"/>
                </a:cubicBezTo>
                <a:cubicBezTo>
                  <a:pt x="718420" y="1775479"/>
                  <a:pt x="719857" y="1776903"/>
                  <a:pt x="718420" y="1779751"/>
                </a:cubicBezTo>
                <a:cubicBezTo>
                  <a:pt x="719857" y="1779751"/>
                  <a:pt x="721294" y="1779751"/>
                  <a:pt x="722732" y="1779751"/>
                </a:cubicBezTo>
                <a:cubicBezTo>
                  <a:pt x="725606" y="1781175"/>
                  <a:pt x="729918" y="1781175"/>
                  <a:pt x="732793" y="1785447"/>
                </a:cubicBezTo>
                <a:cubicBezTo>
                  <a:pt x="732793" y="1785447"/>
                  <a:pt x="732793" y="1786871"/>
                  <a:pt x="731355" y="1786871"/>
                </a:cubicBezTo>
                <a:cubicBezTo>
                  <a:pt x="731355" y="1788295"/>
                  <a:pt x="729918" y="1788295"/>
                  <a:pt x="728481" y="1786871"/>
                </a:cubicBezTo>
                <a:cubicBezTo>
                  <a:pt x="727044" y="1788295"/>
                  <a:pt x="724169" y="1788295"/>
                  <a:pt x="724169" y="1791143"/>
                </a:cubicBezTo>
                <a:cubicBezTo>
                  <a:pt x="716982" y="1791143"/>
                  <a:pt x="719857" y="1786871"/>
                  <a:pt x="721294" y="1784023"/>
                </a:cubicBezTo>
                <a:cubicBezTo>
                  <a:pt x="718420" y="1784023"/>
                  <a:pt x="715545" y="1782599"/>
                  <a:pt x="714108" y="1781175"/>
                </a:cubicBezTo>
                <a:cubicBezTo>
                  <a:pt x="714108" y="1781175"/>
                  <a:pt x="714108" y="1781175"/>
                  <a:pt x="712670" y="1779751"/>
                </a:cubicBezTo>
                <a:cubicBezTo>
                  <a:pt x="714108" y="1776903"/>
                  <a:pt x="712670" y="1776903"/>
                  <a:pt x="712670" y="1775479"/>
                </a:cubicBezTo>
                <a:cubicBezTo>
                  <a:pt x="711233" y="1774055"/>
                  <a:pt x="708358" y="1774055"/>
                  <a:pt x="705484" y="1774055"/>
                </a:cubicBezTo>
                <a:cubicBezTo>
                  <a:pt x="705484" y="1774055"/>
                  <a:pt x="705484" y="1774055"/>
                  <a:pt x="704046" y="1774055"/>
                </a:cubicBezTo>
                <a:cubicBezTo>
                  <a:pt x="702609" y="1774055"/>
                  <a:pt x="701171" y="1774055"/>
                  <a:pt x="699734" y="1772631"/>
                </a:cubicBezTo>
                <a:cubicBezTo>
                  <a:pt x="699734" y="1771207"/>
                  <a:pt x="699734" y="1771207"/>
                  <a:pt x="699734" y="1769783"/>
                </a:cubicBezTo>
                <a:cubicBezTo>
                  <a:pt x="698297" y="1769783"/>
                  <a:pt x="696860" y="1769783"/>
                  <a:pt x="695422" y="1769783"/>
                </a:cubicBezTo>
                <a:cubicBezTo>
                  <a:pt x="695422" y="1769783"/>
                  <a:pt x="696860" y="1771207"/>
                  <a:pt x="696860" y="1771207"/>
                </a:cubicBezTo>
                <a:cubicBezTo>
                  <a:pt x="696860" y="1771207"/>
                  <a:pt x="696860" y="1771207"/>
                  <a:pt x="698297" y="1771207"/>
                </a:cubicBezTo>
                <a:cubicBezTo>
                  <a:pt x="698297" y="1772631"/>
                  <a:pt x="698297" y="1774055"/>
                  <a:pt x="698297" y="1774055"/>
                </a:cubicBezTo>
                <a:cubicBezTo>
                  <a:pt x="696860" y="1775479"/>
                  <a:pt x="695422" y="1775479"/>
                  <a:pt x="693985" y="1774055"/>
                </a:cubicBezTo>
                <a:cubicBezTo>
                  <a:pt x="693985" y="1774055"/>
                  <a:pt x="693985" y="1772631"/>
                  <a:pt x="692548" y="1772631"/>
                </a:cubicBezTo>
                <a:cubicBezTo>
                  <a:pt x="682486" y="1772631"/>
                  <a:pt x="676737" y="1765511"/>
                  <a:pt x="669550" y="1768359"/>
                </a:cubicBezTo>
                <a:cubicBezTo>
                  <a:pt x="666676" y="1766935"/>
                  <a:pt x="665238" y="1765511"/>
                  <a:pt x="666676" y="1761239"/>
                </a:cubicBezTo>
                <a:cubicBezTo>
                  <a:pt x="658052" y="1759815"/>
                  <a:pt x="645116" y="1751271"/>
                  <a:pt x="630743" y="1745575"/>
                </a:cubicBezTo>
                <a:cubicBezTo>
                  <a:pt x="624993" y="1746999"/>
                  <a:pt x="620682" y="1745575"/>
                  <a:pt x="616370" y="1742727"/>
                </a:cubicBezTo>
                <a:cubicBezTo>
                  <a:pt x="614932" y="1741303"/>
                  <a:pt x="612058" y="1741303"/>
                  <a:pt x="609183" y="1738455"/>
                </a:cubicBezTo>
                <a:cubicBezTo>
                  <a:pt x="609183" y="1738455"/>
                  <a:pt x="607745" y="1738455"/>
                  <a:pt x="607745" y="1738455"/>
                </a:cubicBezTo>
                <a:cubicBezTo>
                  <a:pt x="604871" y="1739879"/>
                  <a:pt x="599121" y="1738455"/>
                  <a:pt x="596247" y="1739879"/>
                </a:cubicBezTo>
                <a:cubicBezTo>
                  <a:pt x="586186" y="1734183"/>
                  <a:pt x="576124" y="1731335"/>
                  <a:pt x="566063" y="1728487"/>
                </a:cubicBezTo>
                <a:cubicBezTo>
                  <a:pt x="556001" y="1725639"/>
                  <a:pt x="547377" y="1721367"/>
                  <a:pt x="543065" y="1714247"/>
                </a:cubicBezTo>
                <a:cubicBezTo>
                  <a:pt x="525818" y="1708551"/>
                  <a:pt x="510007" y="1702855"/>
                  <a:pt x="494196" y="1694311"/>
                </a:cubicBezTo>
                <a:cubicBezTo>
                  <a:pt x="484135" y="1688615"/>
                  <a:pt x="474074" y="1681495"/>
                  <a:pt x="462575" y="1672951"/>
                </a:cubicBezTo>
                <a:cubicBezTo>
                  <a:pt x="462575" y="1672951"/>
                  <a:pt x="459701" y="1671527"/>
                  <a:pt x="456826" y="1670103"/>
                </a:cubicBezTo>
                <a:cubicBezTo>
                  <a:pt x="456826" y="1670103"/>
                  <a:pt x="455389" y="1668679"/>
                  <a:pt x="455389" y="1668679"/>
                </a:cubicBezTo>
                <a:cubicBezTo>
                  <a:pt x="452514" y="1668679"/>
                  <a:pt x="451077" y="1667255"/>
                  <a:pt x="451077" y="1665831"/>
                </a:cubicBezTo>
                <a:cubicBezTo>
                  <a:pt x="451077" y="1665831"/>
                  <a:pt x="451077" y="1664407"/>
                  <a:pt x="452514" y="1664407"/>
                </a:cubicBezTo>
                <a:cubicBezTo>
                  <a:pt x="452514" y="1662983"/>
                  <a:pt x="451077" y="1662983"/>
                  <a:pt x="451077" y="1662983"/>
                </a:cubicBezTo>
                <a:cubicBezTo>
                  <a:pt x="451077" y="1662983"/>
                  <a:pt x="449639" y="1662983"/>
                  <a:pt x="449639" y="1661559"/>
                </a:cubicBezTo>
                <a:cubicBezTo>
                  <a:pt x="448202" y="1661559"/>
                  <a:pt x="446765" y="1660135"/>
                  <a:pt x="445327" y="1660135"/>
                </a:cubicBezTo>
                <a:cubicBezTo>
                  <a:pt x="443890" y="1660135"/>
                  <a:pt x="443890" y="1658711"/>
                  <a:pt x="443890" y="1658711"/>
                </a:cubicBezTo>
                <a:cubicBezTo>
                  <a:pt x="442453" y="1658711"/>
                  <a:pt x="442453" y="1658711"/>
                  <a:pt x="441015" y="1657287"/>
                </a:cubicBezTo>
                <a:lnTo>
                  <a:pt x="434438" y="1653214"/>
                </a:lnTo>
                <a:lnTo>
                  <a:pt x="436035" y="1654505"/>
                </a:lnTo>
                <a:cubicBezTo>
                  <a:pt x="437243" y="1655481"/>
                  <a:pt x="438854" y="1656782"/>
                  <a:pt x="441001" y="1658517"/>
                </a:cubicBezTo>
                <a:cubicBezTo>
                  <a:pt x="438138" y="1658517"/>
                  <a:pt x="433844" y="1659905"/>
                  <a:pt x="429549" y="1655741"/>
                </a:cubicBezTo>
                <a:cubicBezTo>
                  <a:pt x="429549" y="1655741"/>
                  <a:pt x="429549" y="1655741"/>
                  <a:pt x="429907" y="1655221"/>
                </a:cubicBezTo>
                <a:lnTo>
                  <a:pt x="432228" y="1651846"/>
                </a:lnTo>
                <a:lnTo>
                  <a:pt x="429517" y="1650167"/>
                </a:lnTo>
                <a:cubicBezTo>
                  <a:pt x="428079" y="1648743"/>
                  <a:pt x="426642" y="1648743"/>
                  <a:pt x="425205" y="1647319"/>
                </a:cubicBezTo>
                <a:cubicBezTo>
                  <a:pt x="415144" y="1645895"/>
                  <a:pt x="405082" y="1637351"/>
                  <a:pt x="395021" y="1630231"/>
                </a:cubicBezTo>
                <a:cubicBezTo>
                  <a:pt x="383522" y="1621687"/>
                  <a:pt x="373461" y="1613143"/>
                  <a:pt x="361962" y="1611719"/>
                </a:cubicBezTo>
                <a:cubicBezTo>
                  <a:pt x="367712" y="1618839"/>
                  <a:pt x="377773" y="1628807"/>
                  <a:pt x="387834" y="1635927"/>
                </a:cubicBezTo>
                <a:cubicBezTo>
                  <a:pt x="399333" y="1644471"/>
                  <a:pt x="410831" y="1651591"/>
                  <a:pt x="418018" y="1654439"/>
                </a:cubicBezTo>
                <a:cubicBezTo>
                  <a:pt x="413706" y="1657287"/>
                  <a:pt x="418018" y="1660135"/>
                  <a:pt x="415144" y="1662983"/>
                </a:cubicBezTo>
                <a:cubicBezTo>
                  <a:pt x="407957" y="1661559"/>
                  <a:pt x="399333" y="1654439"/>
                  <a:pt x="392146" y="1648743"/>
                </a:cubicBezTo>
                <a:cubicBezTo>
                  <a:pt x="384960" y="1643047"/>
                  <a:pt x="377773" y="1637351"/>
                  <a:pt x="373461" y="1640199"/>
                </a:cubicBezTo>
                <a:cubicBezTo>
                  <a:pt x="363400" y="1631655"/>
                  <a:pt x="357651" y="1625959"/>
                  <a:pt x="350464" y="1621687"/>
                </a:cubicBezTo>
                <a:cubicBezTo>
                  <a:pt x="344715" y="1615991"/>
                  <a:pt x="338965" y="1611719"/>
                  <a:pt x="328904" y="1606023"/>
                </a:cubicBezTo>
                <a:cubicBezTo>
                  <a:pt x="328904" y="1606023"/>
                  <a:pt x="328904" y="1606023"/>
                  <a:pt x="331779" y="1601751"/>
                </a:cubicBezTo>
                <a:cubicBezTo>
                  <a:pt x="320280" y="1597479"/>
                  <a:pt x="315968" y="1591783"/>
                  <a:pt x="304469" y="1584663"/>
                </a:cubicBezTo>
                <a:cubicBezTo>
                  <a:pt x="301595" y="1578967"/>
                  <a:pt x="305907" y="1581815"/>
                  <a:pt x="303032" y="1576119"/>
                </a:cubicBezTo>
                <a:cubicBezTo>
                  <a:pt x="301595" y="1574695"/>
                  <a:pt x="300157" y="1571847"/>
                  <a:pt x="298720" y="1570423"/>
                </a:cubicBezTo>
                <a:cubicBezTo>
                  <a:pt x="297283" y="1568999"/>
                  <a:pt x="295846" y="1568999"/>
                  <a:pt x="295846" y="1567575"/>
                </a:cubicBezTo>
                <a:cubicBezTo>
                  <a:pt x="292971" y="1570423"/>
                  <a:pt x="290096" y="1564727"/>
                  <a:pt x="287222" y="1567575"/>
                </a:cubicBezTo>
                <a:cubicBezTo>
                  <a:pt x="281472" y="1563303"/>
                  <a:pt x="287222" y="1560455"/>
                  <a:pt x="282910" y="1557607"/>
                </a:cubicBezTo>
                <a:cubicBezTo>
                  <a:pt x="274286" y="1551911"/>
                  <a:pt x="264224" y="1540519"/>
                  <a:pt x="254163" y="1529127"/>
                </a:cubicBezTo>
                <a:cubicBezTo>
                  <a:pt x="244102" y="1517735"/>
                  <a:pt x="234040" y="1504918"/>
                  <a:pt x="222542" y="1500646"/>
                </a:cubicBezTo>
                <a:cubicBezTo>
                  <a:pt x="222542" y="1500646"/>
                  <a:pt x="222542" y="1500646"/>
                  <a:pt x="223979" y="1500646"/>
                </a:cubicBezTo>
                <a:cubicBezTo>
                  <a:pt x="221105" y="1497798"/>
                  <a:pt x="215355" y="1493526"/>
                  <a:pt x="216793" y="1489255"/>
                </a:cubicBezTo>
                <a:cubicBezTo>
                  <a:pt x="216793" y="1487831"/>
                  <a:pt x="215355" y="1486407"/>
                  <a:pt x="215355" y="1484983"/>
                </a:cubicBezTo>
                <a:cubicBezTo>
                  <a:pt x="213918" y="1484983"/>
                  <a:pt x="213918" y="1484983"/>
                  <a:pt x="212481" y="1484983"/>
                </a:cubicBezTo>
                <a:cubicBezTo>
                  <a:pt x="212481" y="1483558"/>
                  <a:pt x="212481" y="1482134"/>
                  <a:pt x="212481" y="1482134"/>
                </a:cubicBezTo>
                <a:cubicBezTo>
                  <a:pt x="206731" y="1476438"/>
                  <a:pt x="198107" y="1472166"/>
                  <a:pt x="198107" y="1462199"/>
                </a:cubicBezTo>
                <a:cubicBezTo>
                  <a:pt x="198107" y="1462199"/>
                  <a:pt x="198107" y="1462199"/>
                  <a:pt x="193795" y="1455078"/>
                </a:cubicBezTo>
                <a:cubicBezTo>
                  <a:pt x="188046" y="1453654"/>
                  <a:pt x="183734" y="1447958"/>
                  <a:pt x="177985" y="1443686"/>
                </a:cubicBezTo>
                <a:cubicBezTo>
                  <a:pt x="173673" y="1437990"/>
                  <a:pt x="169361" y="1432294"/>
                  <a:pt x="163612" y="1430870"/>
                </a:cubicBezTo>
                <a:cubicBezTo>
                  <a:pt x="165049" y="1428022"/>
                  <a:pt x="163612" y="1423750"/>
                  <a:pt x="166486" y="1422326"/>
                </a:cubicBezTo>
                <a:cubicBezTo>
                  <a:pt x="157862" y="1408086"/>
                  <a:pt x="146364" y="1393846"/>
                  <a:pt x="137740" y="1379606"/>
                </a:cubicBezTo>
                <a:cubicBezTo>
                  <a:pt x="127678" y="1365366"/>
                  <a:pt x="120492" y="1349702"/>
                  <a:pt x="117617" y="1338310"/>
                </a:cubicBezTo>
                <a:cubicBezTo>
                  <a:pt x="117617" y="1338310"/>
                  <a:pt x="117617" y="1338310"/>
                  <a:pt x="119055" y="1338310"/>
                </a:cubicBezTo>
                <a:cubicBezTo>
                  <a:pt x="117617" y="1336886"/>
                  <a:pt x="116180" y="1334038"/>
                  <a:pt x="114743" y="1332614"/>
                </a:cubicBezTo>
                <a:cubicBezTo>
                  <a:pt x="108993" y="1332614"/>
                  <a:pt x="104681" y="1318374"/>
                  <a:pt x="98932" y="1315526"/>
                </a:cubicBezTo>
                <a:cubicBezTo>
                  <a:pt x="104681" y="1315526"/>
                  <a:pt x="100369" y="1311254"/>
                  <a:pt x="100369" y="1308406"/>
                </a:cubicBezTo>
                <a:cubicBezTo>
                  <a:pt x="101807" y="1308406"/>
                  <a:pt x="101807" y="1308406"/>
                  <a:pt x="101807" y="1308406"/>
                </a:cubicBezTo>
                <a:cubicBezTo>
                  <a:pt x="100369" y="1306982"/>
                  <a:pt x="100369" y="1306982"/>
                  <a:pt x="100369" y="1306982"/>
                </a:cubicBezTo>
                <a:cubicBezTo>
                  <a:pt x="98932" y="1304134"/>
                  <a:pt x="98932" y="1302710"/>
                  <a:pt x="100369" y="1301286"/>
                </a:cubicBezTo>
                <a:cubicBezTo>
                  <a:pt x="101807" y="1301286"/>
                  <a:pt x="103244" y="1301286"/>
                  <a:pt x="104681" y="1304134"/>
                </a:cubicBezTo>
                <a:cubicBezTo>
                  <a:pt x="106119" y="1305558"/>
                  <a:pt x="106119" y="1306982"/>
                  <a:pt x="107556" y="1308406"/>
                </a:cubicBezTo>
                <a:cubicBezTo>
                  <a:pt x="108993" y="1309830"/>
                  <a:pt x="110431" y="1311254"/>
                  <a:pt x="111868" y="1314102"/>
                </a:cubicBezTo>
                <a:cubicBezTo>
                  <a:pt x="116180" y="1318374"/>
                  <a:pt x="117617" y="1324070"/>
                  <a:pt x="119055" y="1329766"/>
                </a:cubicBezTo>
                <a:cubicBezTo>
                  <a:pt x="120492" y="1331190"/>
                  <a:pt x="121929" y="1332614"/>
                  <a:pt x="121929" y="1335462"/>
                </a:cubicBezTo>
                <a:cubicBezTo>
                  <a:pt x="127678" y="1338310"/>
                  <a:pt x="131990" y="1344006"/>
                  <a:pt x="133428" y="1349702"/>
                </a:cubicBezTo>
                <a:cubicBezTo>
                  <a:pt x="136302" y="1356822"/>
                  <a:pt x="137740" y="1362518"/>
                  <a:pt x="140614" y="1368214"/>
                </a:cubicBezTo>
                <a:cubicBezTo>
                  <a:pt x="142052" y="1371062"/>
                  <a:pt x="146364" y="1372486"/>
                  <a:pt x="149238" y="1376758"/>
                </a:cubicBezTo>
                <a:cubicBezTo>
                  <a:pt x="152113" y="1379606"/>
                  <a:pt x="152113" y="1383878"/>
                  <a:pt x="153550" y="1386726"/>
                </a:cubicBezTo>
                <a:cubicBezTo>
                  <a:pt x="156425" y="1389574"/>
                  <a:pt x="159300" y="1390998"/>
                  <a:pt x="162174" y="1393846"/>
                </a:cubicBezTo>
                <a:cubicBezTo>
                  <a:pt x="166486" y="1400966"/>
                  <a:pt x="169361" y="1410934"/>
                  <a:pt x="176548" y="1418054"/>
                </a:cubicBezTo>
                <a:cubicBezTo>
                  <a:pt x="177985" y="1418054"/>
                  <a:pt x="177985" y="1419478"/>
                  <a:pt x="177985" y="1419478"/>
                </a:cubicBezTo>
                <a:cubicBezTo>
                  <a:pt x="179422" y="1420902"/>
                  <a:pt x="180860" y="1422326"/>
                  <a:pt x="183734" y="1423750"/>
                </a:cubicBezTo>
                <a:cubicBezTo>
                  <a:pt x="179422" y="1425174"/>
                  <a:pt x="186609" y="1430870"/>
                  <a:pt x="182297" y="1432294"/>
                </a:cubicBezTo>
                <a:cubicBezTo>
                  <a:pt x="189484" y="1437990"/>
                  <a:pt x="193795" y="1446534"/>
                  <a:pt x="196670" y="1452230"/>
                </a:cubicBezTo>
                <a:cubicBezTo>
                  <a:pt x="196670" y="1452230"/>
                  <a:pt x="196670" y="1452230"/>
                  <a:pt x="202419" y="1459350"/>
                </a:cubicBezTo>
                <a:cubicBezTo>
                  <a:pt x="208169" y="1463623"/>
                  <a:pt x="212481" y="1467894"/>
                  <a:pt x="218230" y="1469318"/>
                </a:cubicBezTo>
                <a:cubicBezTo>
                  <a:pt x="216793" y="1469318"/>
                  <a:pt x="215355" y="1469318"/>
                  <a:pt x="213918" y="1469318"/>
                </a:cubicBezTo>
                <a:cubicBezTo>
                  <a:pt x="222542" y="1479286"/>
                  <a:pt x="228291" y="1486407"/>
                  <a:pt x="234040" y="1492102"/>
                </a:cubicBezTo>
                <a:cubicBezTo>
                  <a:pt x="238352" y="1499222"/>
                  <a:pt x="244102" y="1504918"/>
                  <a:pt x="252726" y="1509191"/>
                </a:cubicBezTo>
                <a:cubicBezTo>
                  <a:pt x="251289" y="1512039"/>
                  <a:pt x="254163" y="1517735"/>
                  <a:pt x="258475" y="1522006"/>
                </a:cubicBezTo>
                <a:cubicBezTo>
                  <a:pt x="262787" y="1526278"/>
                  <a:pt x="268536" y="1530551"/>
                  <a:pt x="272848" y="1531975"/>
                </a:cubicBezTo>
                <a:cubicBezTo>
                  <a:pt x="272848" y="1530551"/>
                  <a:pt x="272848" y="1530551"/>
                  <a:pt x="272848" y="1530551"/>
                </a:cubicBezTo>
                <a:cubicBezTo>
                  <a:pt x="269974" y="1524854"/>
                  <a:pt x="264224" y="1519158"/>
                  <a:pt x="258475" y="1512039"/>
                </a:cubicBezTo>
                <a:cubicBezTo>
                  <a:pt x="252726" y="1506343"/>
                  <a:pt x="248414" y="1500646"/>
                  <a:pt x="246977" y="1494950"/>
                </a:cubicBezTo>
                <a:cubicBezTo>
                  <a:pt x="245539" y="1493526"/>
                  <a:pt x="245539" y="1492102"/>
                  <a:pt x="244102" y="1492102"/>
                </a:cubicBezTo>
                <a:cubicBezTo>
                  <a:pt x="244102" y="1492102"/>
                  <a:pt x="244102" y="1492102"/>
                  <a:pt x="244102" y="1490679"/>
                </a:cubicBezTo>
                <a:cubicBezTo>
                  <a:pt x="232603" y="1480710"/>
                  <a:pt x="218230" y="1462199"/>
                  <a:pt x="208169" y="1446534"/>
                </a:cubicBezTo>
                <a:cubicBezTo>
                  <a:pt x="208169" y="1446534"/>
                  <a:pt x="208169" y="1446534"/>
                  <a:pt x="209606" y="1446534"/>
                </a:cubicBezTo>
                <a:cubicBezTo>
                  <a:pt x="206731" y="1445110"/>
                  <a:pt x="203857" y="1442262"/>
                  <a:pt x="202419" y="1437990"/>
                </a:cubicBezTo>
                <a:cubicBezTo>
                  <a:pt x="202419" y="1436566"/>
                  <a:pt x="200982" y="1435142"/>
                  <a:pt x="199545" y="1433718"/>
                </a:cubicBezTo>
                <a:cubicBezTo>
                  <a:pt x="186609" y="1425174"/>
                  <a:pt x="175110" y="1408086"/>
                  <a:pt x="166486" y="1392422"/>
                </a:cubicBezTo>
                <a:cubicBezTo>
                  <a:pt x="156425" y="1375334"/>
                  <a:pt x="147801" y="1356822"/>
                  <a:pt x="140614" y="1345430"/>
                </a:cubicBezTo>
                <a:cubicBezTo>
                  <a:pt x="139177" y="1344006"/>
                  <a:pt x="137740" y="1341158"/>
                  <a:pt x="137740" y="1339734"/>
                </a:cubicBezTo>
                <a:cubicBezTo>
                  <a:pt x="130553" y="1334038"/>
                  <a:pt x="124804" y="1318374"/>
                  <a:pt x="121929" y="1309830"/>
                </a:cubicBezTo>
                <a:cubicBezTo>
                  <a:pt x="121929" y="1309830"/>
                  <a:pt x="121929" y="1309830"/>
                  <a:pt x="120492" y="1308406"/>
                </a:cubicBezTo>
                <a:cubicBezTo>
                  <a:pt x="116180" y="1301286"/>
                  <a:pt x="111868" y="1292742"/>
                  <a:pt x="108993" y="1285622"/>
                </a:cubicBezTo>
                <a:cubicBezTo>
                  <a:pt x="107556" y="1285622"/>
                  <a:pt x="106119" y="1282774"/>
                  <a:pt x="104681" y="1282774"/>
                </a:cubicBezTo>
                <a:cubicBezTo>
                  <a:pt x="100369" y="1268534"/>
                  <a:pt x="93183" y="1255718"/>
                  <a:pt x="88871" y="1242902"/>
                </a:cubicBezTo>
                <a:cubicBezTo>
                  <a:pt x="83122" y="1228662"/>
                  <a:pt x="77372" y="1214422"/>
                  <a:pt x="74497" y="1198757"/>
                </a:cubicBezTo>
                <a:cubicBezTo>
                  <a:pt x="74497" y="1198757"/>
                  <a:pt x="74497" y="1198757"/>
                  <a:pt x="75935" y="1198757"/>
                </a:cubicBezTo>
                <a:cubicBezTo>
                  <a:pt x="73060" y="1197333"/>
                  <a:pt x="73060" y="1193061"/>
                  <a:pt x="71623" y="1190214"/>
                </a:cubicBezTo>
                <a:cubicBezTo>
                  <a:pt x="71623" y="1190214"/>
                  <a:pt x="71623" y="1188790"/>
                  <a:pt x="71623" y="1188790"/>
                </a:cubicBezTo>
                <a:cubicBezTo>
                  <a:pt x="73060" y="1188790"/>
                  <a:pt x="73060" y="1188790"/>
                  <a:pt x="73060" y="1190214"/>
                </a:cubicBezTo>
                <a:cubicBezTo>
                  <a:pt x="74497" y="1191637"/>
                  <a:pt x="74497" y="1194485"/>
                  <a:pt x="75935" y="1197333"/>
                </a:cubicBezTo>
                <a:cubicBezTo>
                  <a:pt x="78809" y="1197333"/>
                  <a:pt x="78809" y="1201606"/>
                  <a:pt x="81684" y="1201606"/>
                </a:cubicBezTo>
                <a:cubicBezTo>
                  <a:pt x="81684" y="1201606"/>
                  <a:pt x="83122" y="1201606"/>
                  <a:pt x="83122" y="1200181"/>
                </a:cubicBezTo>
                <a:cubicBezTo>
                  <a:pt x="83122" y="1201606"/>
                  <a:pt x="84559" y="1203030"/>
                  <a:pt x="84559" y="1203030"/>
                </a:cubicBezTo>
                <a:cubicBezTo>
                  <a:pt x="85996" y="1205878"/>
                  <a:pt x="87434" y="1208726"/>
                  <a:pt x="87434" y="1210150"/>
                </a:cubicBezTo>
                <a:cubicBezTo>
                  <a:pt x="87434" y="1211574"/>
                  <a:pt x="85996" y="1211574"/>
                  <a:pt x="84559" y="1208726"/>
                </a:cubicBezTo>
                <a:cubicBezTo>
                  <a:pt x="85996" y="1218694"/>
                  <a:pt x="90308" y="1225814"/>
                  <a:pt x="93183" y="1232934"/>
                </a:cubicBezTo>
                <a:cubicBezTo>
                  <a:pt x="94620" y="1235782"/>
                  <a:pt x="96057" y="1237206"/>
                  <a:pt x="97495" y="1240054"/>
                </a:cubicBezTo>
                <a:cubicBezTo>
                  <a:pt x="97495" y="1238630"/>
                  <a:pt x="97495" y="1238630"/>
                  <a:pt x="98932" y="1238630"/>
                </a:cubicBezTo>
                <a:cubicBezTo>
                  <a:pt x="100369" y="1238630"/>
                  <a:pt x="100369" y="1238630"/>
                  <a:pt x="100369" y="1240054"/>
                </a:cubicBezTo>
                <a:cubicBezTo>
                  <a:pt x="101807" y="1245750"/>
                  <a:pt x="104681" y="1250022"/>
                  <a:pt x="107556" y="1255718"/>
                </a:cubicBezTo>
                <a:cubicBezTo>
                  <a:pt x="108993" y="1258566"/>
                  <a:pt x="110431" y="1259990"/>
                  <a:pt x="111868" y="1262838"/>
                </a:cubicBezTo>
                <a:cubicBezTo>
                  <a:pt x="119055" y="1264262"/>
                  <a:pt x="123367" y="1259990"/>
                  <a:pt x="127678" y="1272806"/>
                </a:cubicBezTo>
                <a:cubicBezTo>
                  <a:pt x="129116" y="1271382"/>
                  <a:pt x="126241" y="1265686"/>
                  <a:pt x="131990" y="1265686"/>
                </a:cubicBezTo>
                <a:cubicBezTo>
                  <a:pt x="133428" y="1272806"/>
                  <a:pt x="136302" y="1269958"/>
                  <a:pt x="137740" y="1275654"/>
                </a:cubicBezTo>
                <a:cubicBezTo>
                  <a:pt x="133428" y="1278502"/>
                  <a:pt x="131990" y="1274230"/>
                  <a:pt x="129116" y="1274230"/>
                </a:cubicBezTo>
                <a:cubicBezTo>
                  <a:pt x="131990" y="1277078"/>
                  <a:pt x="130553" y="1282774"/>
                  <a:pt x="136302" y="1289894"/>
                </a:cubicBezTo>
                <a:cubicBezTo>
                  <a:pt x="134865" y="1289894"/>
                  <a:pt x="133428" y="1288470"/>
                  <a:pt x="131990" y="1288470"/>
                </a:cubicBezTo>
                <a:cubicBezTo>
                  <a:pt x="131990" y="1289894"/>
                  <a:pt x="131990" y="1289894"/>
                  <a:pt x="131990" y="1289894"/>
                </a:cubicBezTo>
                <a:cubicBezTo>
                  <a:pt x="133428" y="1291318"/>
                  <a:pt x="133428" y="1294166"/>
                  <a:pt x="131990" y="1294166"/>
                </a:cubicBezTo>
                <a:cubicBezTo>
                  <a:pt x="130553" y="1294166"/>
                  <a:pt x="129116" y="1292742"/>
                  <a:pt x="127678" y="1291318"/>
                </a:cubicBezTo>
                <a:cubicBezTo>
                  <a:pt x="127678" y="1291318"/>
                  <a:pt x="127678" y="1289894"/>
                  <a:pt x="126241" y="1288470"/>
                </a:cubicBezTo>
                <a:cubicBezTo>
                  <a:pt x="123367" y="1284198"/>
                  <a:pt x="121929" y="1277078"/>
                  <a:pt x="117617" y="1274230"/>
                </a:cubicBezTo>
                <a:cubicBezTo>
                  <a:pt x="113305" y="1277078"/>
                  <a:pt x="116180" y="1282774"/>
                  <a:pt x="113305" y="1285622"/>
                </a:cubicBezTo>
                <a:cubicBezTo>
                  <a:pt x="114743" y="1292742"/>
                  <a:pt x="119055" y="1299862"/>
                  <a:pt x="123367" y="1305558"/>
                </a:cubicBezTo>
                <a:cubicBezTo>
                  <a:pt x="123367" y="1305558"/>
                  <a:pt x="123367" y="1305558"/>
                  <a:pt x="124804" y="1306982"/>
                </a:cubicBezTo>
                <a:cubicBezTo>
                  <a:pt x="127678" y="1308406"/>
                  <a:pt x="130553" y="1318374"/>
                  <a:pt x="134865" y="1315526"/>
                </a:cubicBezTo>
                <a:cubicBezTo>
                  <a:pt x="133428" y="1309830"/>
                  <a:pt x="130553" y="1305558"/>
                  <a:pt x="129116" y="1301286"/>
                </a:cubicBezTo>
                <a:cubicBezTo>
                  <a:pt x="127678" y="1298438"/>
                  <a:pt x="127678" y="1297014"/>
                  <a:pt x="129116" y="1297014"/>
                </a:cubicBezTo>
                <a:cubicBezTo>
                  <a:pt x="130553" y="1297014"/>
                  <a:pt x="131990" y="1297014"/>
                  <a:pt x="133428" y="1299862"/>
                </a:cubicBezTo>
                <a:cubicBezTo>
                  <a:pt x="136302" y="1308406"/>
                  <a:pt x="142052" y="1316950"/>
                  <a:pt x="147801" y="1324070"/>
                </a:cubicBezTo>
                <a:cubicBezTo>
                  <a:pt x="150676" y="1329766"/>
                  <a:pt x="154988" y="1335462"/>
                  <a:pt x="159300" y="1341158"/>
                </a:cubicBezTo>
                <a:cubicBezTo>
                  <a:pt x="160737" y="1342582"/>
                  <a:pt x="162174" y="1346854"/>
                  <a:pt x="162174" y="1349702"/>
                </a:cubicBezTo>
                <a:cubicBezTo>
                  <a:pt x="163612" y="1351126"/>
                  <a:pt x="163612" y="1352550"/>
                  <a:pt x="165049" y="1353974"/>
                </a:cubicBezTo>
                <a:cubicBezTo>
                  <a:pt x="165049" y="1355398"/>
                  <a:pt x="165049" y="1356822"/>
                  <a:pt x="163612" y="1356822"/>
                </a:cubicBezTo>
                <a:cubicBezTo>
                  <a:pt x="162174" y="1358246"/>
                  <a:pt x="160737" y="1356822"/>
                  <a:pt x="160737" y="1355398"/>
                </a:cubicBezTo>
                <a:cubicBezTo>
                  <a:pt x="156425" y="1345430"/>
                  <a:pt x="150676" y="1336886"/>
                  <a:pt x="143489" y="1328342"/>
                </a:cubicBezTo>
                <a:cubicBezTo>
                  <a:pt x="142052" y="1324070"/>
                  <a:pt x="139177" y="1321222"/>
                  <a:pt x="137740" y="1318374"/>
                </a:cubicBezTo>
                <a:cubicBezTo>
                  <a:pt x="137740" y="1319798"/>
                  <a:pt x="134865" y="1321222"/>
                  <a:pt x="134865" y="1322646"/>
                </a:cubicBezTo>
                <a:cubicBezTo>
                  <a:pt x="136302" y="1328342"/>
                  <a:pt x="143489" y="1335462"/>
                  <a:pt x="142052" y="1339734"/>
                </a:cubicBezTo>
                <a:cubicBezTo>
                  <a:pt x="143489" y="1339734"/>
                  <a:pt x="143489" y="1341158"/>
                  <a:pt x="143489" y="1341158"/>
                </a:cubicBezTo>
                <a:cubicBezTo>
                  <a:pt x="150676" y="1342582"/>
                  <a:pt x="152113" y="1352550"/>
                  <a:pt x="156425" y="1358246"/>
                </a:cubicBezTo>
                <a:cubicBezTo>
                  <a:pt x="159300" y="1361094"/>
                  <a:pt x="163612" y="1362518"/>
                  <a:pt x="166486" y="1366790"/>
                </a:cubicBezTo>
                <a:cubicBezTo>
                  <a:pt x="170798" y="1371062"/>
                  <a:pt x="175110" y="1378182"/>
                  <a:pt x="177985" y="1385302"/>
                </a:cubicBezTo>
                <a:cubicBezTo>
                  <a:pt x="182297" y="1390998"/>
                  <a:pt x="185172" y="1395270"/>
                  <a:pt x="189484" y="1396694"/>
                </a:cubicBezTo>
                <a:cubicBezTo>
                  <a:pt x="188046" y="1393846"/>
                  <a:pt x="186609" y="1392422"/>
                  <a:pt x="185172" y="1390998"/>
                </a:cubicBezTo>
                <a:cubicBezTo>
                  <a:pt x="185172" y="1389574"/>
                  <a:pt x="185172" y="1388150"/>
                  <a:pt x="185172" y="1388150"/>
                </a:cubicBezTo>
                <a:cubicBezTo>
                  <a:pt x="186609" y="1386726"/>
                  <a:pt x="188046" y="1388150"/>
                  <a:pt x="188046" y="1388150"/>
                </a:cubicBezTo>
                <a:cubicBezTo>
                  <a:pt x="188046" y="1388150"/>
                  <a:pt x="188046" y="1388150"/>
                  <a:pt x="189484" y="1390998"/>
                </a:cubicBezTo>
                <a:cubicBezTo>
                  <a:pt x="190921" y="1392422"/>
                  <a:pt x="192358" y="1395270"/>
                  <a:pt x="193795" y="1396694"/>
                </a:cubicBezTo>
                <a:cubicBezTo>
                  <a:pt x="193795" y="1396694"/>
                  <a:pt x="193795" y="1396694"/>
                  <a:pt x="195233" y="1398118"/>
                </a:cubicBezTo>
                <a:cubicBezTo>
                  <a:pt x="196670" y="1396694"/>
                  <a:pt x="195233" y="1393846"/>
                  <a:pt x="192358" y="1389574"/>
                </a:cubicBezTo>
                <a:cubicBezTo>
                  <a:pt x="195233" y="1389574"/>
                  <a:pt x="196670" y="1393846"/>
                  <a:pt x="198107" y="1395270"/>
                </a:cubicBezTo>
                <a:cubicBezTo>
                  <a:pt x="199545" y="1395270"/>
                  <a:pt x="200982" y="1395270"/>
                  <a:pt x="200982" y="1393846"/>
                </a:cubicBezTo>
                <a:cubicBezTo>
                  <a:pt x="200982" y="1390998"/>
                  <a:pt x="199545" y="1388150"/>
                  <a:pt x="200982" y="1386726"/>
                </a:cubicBezTo>
                <a:cubicBezTo>
                  <a:pt x="200982" y="1386726"/>
                  <a:pt x="199545" y="1385302"/>
                  <a:pt x="196670" y="1382454"/>
                </a:cubicBezTo>
                <a:cubicBezTo>
                  <a:pt x="195233" y="1381030"/>
                  <a:pt x="193795" y="1379606"/>
                  <a:pt x="192358" y="1379606"/>
                </a:cubicBezTo>
                <a:cubicBezTo>
                  <a:pt x="188046" y="1375334"/>
                  <a:pt x="182297" y="1371062"/>
                  <a:pt x="180860" y="1362518"/>
                </a:cubicBezTo>
                <a:cubicBezTo>
                  <a:pt x="180860" y="1361094"/>
                  <a:pt x="182297" y="1359670"/>
                  <a:pt x="182297" y="1359670"/>
                </a:cubicBezTo>
                <a:cubicBezTo>
                  <a:pt x="183734" y="1359670"/>
                  <a:pt x="185172" y="1361094"/>
                  <a:pt x="185172" y="1362518"/>
                </a:cubicBezTo>
                <a:cubicBezTo>
                  <a:pt x="186609" y="1368214"/>
                  <a:pt x="189484" y="1371062"/>
                  <a:pt x="193795" y="1375334"/>
                </a:cubicBezTo>
                <a:cubicBezTo>
                  <a:pt x="198107" y="1378182"/>
                  <a:pt x="202419" y="1381030"/>
                  <a:pt x="203857" y="1385302"/>
                </a:cubicBezTo>
                <a:cubicBezTo>
                  <a:pt x="205294" y="1385302"/>
                  <a:pt x="205294" y="1385302"/>
                  <a:pt x="205294" y="1385302"/>
                </a:cubicBezTo>
                <a:cubicBezTo>
                  <a:pt x="206731" y="1386726"/>
                  <a:pt x="208169" y="1388150"/>
                  <a:pt x="209606" y="1386726"/>
                </a:cubicBezTo>
                <a:cubicBezTo>
                  <a:pt x="208169" y="1389574"/>
                  <a:pt x="208169" y="1393846"/>
                  <a:pt x="209606" y="1398118"/>
                </a:cubicBezTo>
                <a:cubicBezTo>
                  <a:pt x="213918" y="1400966"/>
                  <a:pt x="218230" y="1403814"/>
                  <a:pt x="213918" y="1406662"/>
                </a:cubicBezTo>
                <a:cubicBezTo>
                  <a:pt x="216793" y="1409510"/>
                  <a:pt x="216793" y="1412358"/>
                  <a:pt x="218230" y="1413782"/>
                </a:cubicBezTo>
                <a:cubicBezTo>
                  <a:pt x="218230" y="1415206"/>
                  <a:pt x="219667" y="1415206"/>
                  <a:pt x="219667" y="1416630"/>
                </a:cubicBezTo>
                <a:cubicBezTo>
                  <a:pt x="221105" y="1416630"/>
                  <a:pt x="222542" y="1416630"/>
                  <a:pt x="222542" y="1416630"/>
                </a:cubicBezTo>
                <a:cubicBezTo>
                  <a:pt x="223979" y="1415206"/>
                  <a:pt x="223979" y="1415206"/>
                  <a:pt x="223979" y="1415206"/>
                </a:cubicBezTo>
                <a:cubicBezTo>
                  <a:pt x="223979" y="1415206"/>
                  <a:pt x="223979" y="1416630"/>
                  <a:pt x="223979" y="1416630"/>
                </a:cubicBezTo>
                <a:cubicBezTo>
                  <a:pt x="228291" y="1416630"/>
                  <a:pt x="231166" y="1419478"/>
                  <a:pt x="235478" y="1419478"/>
                </a:cubicBezTo>
                <a:cubicBezTo>
                  <a:pt x="238352" y="1422326"/>
                  <a:pt x="235478" y="1423750"/>
                  <a:pt x="234040" y="1425174"/>
                </a:cubicBezTo>
                <a:cubicBezTo>
                  <a:pt x="234040" y="1425174"/>
                  <a:pt x="234040" y="1426598"/>
                  <a:pt x="234040" y="1426598"/>
                </a:cubicBezTo>
                <a:cubicBezTo>
                  <a:pt x="236197" y="1427310"/>
                  <a:pt x="238712" y="1430158"/>
                  <a:pt x="239610" y="1431760"/>
                </a:cubicBezTo>
                <a:lnTo>
                  <a:pt x="239525" y="1432557"/>
                </a:lnTo>
                <a:lnTo>
                  <a:pt x="239376" y="1432704"/>
                </a:lnTo>
                <a:lnTo>
                  <a:pt x="235478" y="1429446"/>
                </a:lnTo>
                <a:cubicBezTo>
                  <a:pt x="235478" y="1429446"/>
                  <a:pt x="235478" y="1429446"/>
                  <a:pt x="234040" y="1429446"/>
                </a:cubicBezTo>
                <a:cubicBezTo>
                  <a:pt x="234040" y="1430870"/>
                  <a:pt x="235478" y="1432294"/>
                  <a:pt x="236915" y="1435142"/>
                </a:cubicBezTo>
                <a:cubicBezTo>
                  <a:pt x="238352" y="1436566"/>
                  <a:pt x="238352" y="1437990"/>
                  <a:pt x="236915" y="1439414"/>
                </a:cubicBezTo>
                <a:cubicBezTo>
                  <a:pt x="235478" y="1439414"/>
                  <a:pt x="234040" y="1439414"/>
                  <a:pt x="232603" y="1437990"/>
                </a:cubicBezTo>
                <a:cubicBezTo>
                  <a:pt x="231166" y="1435142"/>
                  <a:pt x="229729" y="1433718"/>
                  <a:pt x="228291" y="1432294"/>
                </a:cubicBezTo>
                <a:cubicBezTo>
                  <a:pt x="226854" y="1430870"/>
                  <a:pt x="226854" y="1428022"/>
                  <a:pt x="225417" y="1426598"/>
                </a:cubicBezTo>
                <a:cubicBezTo>
                  <a:pt x="225417" y="1426598"/>
                  <a:pt x="225417" y="1426598"/>
                  <a:pt x="223979" y="1428022"/>
                </a:cubicBezTo>
                <a:cubicBezTo>
                  <a:pt x="223979" y="1426598"/>
                  <a:pt x="223979" y="1426598"/>
                  <a:pt x="223979" y="1426598"/>
                </a:cubicBezTo>
                <a:cubicBezTo>
                  <a:pt x="222542" y="1425174"/>
                  <a:pt x="221105" y="1423750"/>
                  <a:pt x="219667" y="1423750"/>
                </a:cubicBezTo>
                <a:cubicBezTo>
                  <a:pt x="216793" y="1425174"/>
                  <a:pt x="215355" y="1428022"/>
                  <a:pt x="211043" y="1426598"/>
                </a:cubicBezTo>
                <a:cubicBezTo>
                  <a:pt x="209606" y="1428022"/>
                  <a:pt x="206731" y="1429446"/>
                  <a:pt x="208169" y="1430870"/>
                </a:cubicBezTo>
                <a:cubicBezTo>
                  <a:pt x="208169" y="1430870"/>
                  <a:pt x="208169" y="1430870"/>
                  <a:pt x="208169" y="1432294"/>
                </a:cubicBezTo>
                <a:cubicBezTo>
                  <a:pt x="209606" y="1432294"/>
                  <a:pt x="211043" y="1433718"/>
                  <a:pt x="211043" y="1435142"/>
                </a:cubicBezTo>
                <a:cubicBezTo>
                  <a:pt x="211043" y="1435142"/>
                  <a:pt x="211043" y="1435142"/>
                  <a:pt x="212481" y="1435142"/>
                </a:cubicBezTo>
                <a:cubicBezTo>
                  <a:pt x="212481" y="1436566"/>
                  <a:pt x="212481" y="1436566"/>
                  <a:pt x="211043" y="1436566"/>
                </a:cubicBezTo>
                <a:cubicBezTo>
                  <a:pt x="211043" y="1437990"/>
                  <a:pt x="211043" y="1437990"/>
                  <a:pt x="209606" y="1436566"/>
                </a:cubicBezTo>
                <a:cubicBezTo>
                  <a:pt x="209606" y="1435142"/>
                  <a:pt x="208169" y="1435142"/>
                  <a:pt x="206731" y="1433718"/>
                </a:cubicBezTo>
                <a:cubicBezTo>
                  <a:pt x="205294" y="1433718"/>
                  <a:pt x="203857" y="1432294"/>
                  <a:pt x="202419" y="1433718"/>
                </a:cubicBezTo>
                <a:cubicBezTo>
                  <a:pt x="203857" y="1435142"/>
                  <a:pt x="203857" y="1436566"/>
                  <a:pt x="205294" y="1437990"/>
                </a:cubicBezTo>
                <a:cubicBezTo>
                  <a:pt x="206731" y="1439414"/>
                  <a:pt x="208169" y="1442262"/>
                  <a:pt x="209606" y="1443686"/>
                </a:cubicBezTo>
                <a:cubicBezTo>
                  <a:pt x="218230" y="1450806"/>
                  <a:pt x="223979" y="1455078"/>
                  <a:pt x="229729" y="1459350"/>
                </a:cubicBezTo>
                <a:cubicBezTo>
                  <a:pt x="236915" y="1465046"/>
                  <a:pt x="242664" y="1470742"/>
                  <a:pt x="251289" y="1480710"/>
                </a:cubicBezTo>
                <a:cubicBezTo>
                  <a:pt x="255601" y="1477862"/>
                  <a:pt x="259912" y="1483558"/>
                  <a:pt x="264224" y="1482134"/>
                </a:cubicBezTo>
                <a:cubicBezTo>
                  <a:pt x="261350" y="1479286"/>
                  <a:pt x="257038" y="1476438"/>
                  <a:pt x="252726" y="1477862"/>
                </a:cubicBezTo>
                <a:cubicBezTo>
                  <a:pt x="251289" y="1477862"/>
                  <a:pt x="251289" y="1476438"/>
                  <a:pt x="249851" y="1475014"/>
                </a:cubicBezTo>
                <a:cubicBezTo>
                  <a:pt x="249851" y="1475014"/>
                  <a:pt x="249851" y="1473590"/>
                  <a:pt x="251289" y="1473590"/>
                </a:cubicBezTo>
                <a:cubicBezTo>
                  <a:pt x="248414" y="1470742"/>
                  <a:pt x="245539" y="1466470"/>
                  <a:pt x="242664" y="1463623"/>
                </a:cubicBezTo>
                <a:cubicBezTo>
                  <a:pt x="238352" y="1459350"/>
                  <a:pt x="234040" y="1455078"/>
                  <a:pt x="231166" y="1452230"/>
                </a:cubicBezTo>
                <a:cubicBezTo>
                  <a:pt x="229729" y="1452230"/>
                  <a:pt x="229729" y="1450806"/>
                  <a:pt x="229729" y="1449382"/>
                </a:cubicBezTo>
                <a:cubicBezTo>
                  <a:pt x="229729" y="1449382"/>
                  <a:pt x="231166" y="1449382"/>
                  <a:pt x="232603" y="1449382"/>
                </a:cubicBezTo>
                <a:cubicBezTo>
                  <a:pt x="235478" y="1453654"/>
                  <a:pt x="239790" y="1457926"/>
                  <a:pt x="244102" y="1460774"/>
                </a:cubicBezTo>
                <a:cubicBezTo>
                  <a:pt x="248414" y="1466470"/>
                  <a:pt x="252726" y="1470742"/>
                  <a:pt x="258475" y="1473590"/>
                </a:cubicBezTo>
                <a:cubicBezTo>
                  <a:pt x="258475" y="1473590"/>
                  <a:pt x="259912" y="1475014"/>
                  <a:pt x="261350" y="1475014"/>
                </a:cubicBezTo>
                <a:cubicBezTo>
                  <a:pt x="261350" y="1475014"/>
                  <a:pt x="261350" y="1476438"/>
                  <a:pt x="261350" y="1476438"/>
                </a:cubicBezTo>
                <a:cubicBezTo>
                  <a:pt x="267099" y="1472166"/>
                  <a:pt x="258475" y="1467894"/>
                  <a:pt x="262787" y="1465046"/>
                </a:cubicBezTo>
                <a:cubicBezTo>
                  <a:pt x="261350" y="1462199"/>
                  <a:pt x="259912" y="1460774"/>
                  <a:pt x="258475" y="1459350"/>
                </a:cubicBezTo>
                <a:cubicBezTo>
                  <a:pt x="258475" y="1459350"/>
                  <a:pt x="258475" y="1457926"/>
                  <a:pt x="257038" y="1457926"/>
                </a:cubicBezTo>
                <a:cubicBezTo>
                  <a:pt x="255601" y="1456502"/>
                  <a:pt x="254163" y="1456502"/>
                  <a:pt x="254163" y="1455078"/>
                </a:cubicBezTo>
                <a:cubicBezTo>
                  <a:pt x="252726" y="1455078"/>
                  <a:pt x="251289" y="1455078"/>
                  <a:pt x="249851" y="1455078"/>
                </a:cubicBezTo>
                <a:cubicBezTo>
                  <a:pt x="248414" y="1455078"/>
                  <a:pt x="248414" y="1453654"/>
                  <a:pt x="248414" y="1452230"/>
                </a:cubicBezTo>
                <a:cubicBezTo>
                  <a:pt x="248414" y="1452230"/>
                  <a:pt x="248414" y="1450806"/>
                  <a:pt x="249851" y="1450806"/>
                </a:cubicBezTo>
                <a:cubicBezTo>
                  <a:pt x="251289" y="1450806"/>
                  <a:pt x="251289" y="1450806"/>
                  <a:pt x="252726" y="1452230"/>
                </a:cubicBezTo>
                <a:cubicBezTo>
                  <a:pt x="251289" y="1450806"/>
                  <a:pt x="251289" y="1449382"/>
                  <a:pt x="249851" y="1449382"/>
                </a:cubicBezTo>
                <a:cubicBezTo>
                  <a:pt x="249851" y="1449382"/>
                  <a:pt x="249851" y="1449382"/>
                  <a:pt x="249851" y="1447958"/>
                </a:cubicBezTo>
                <a:cubicBezTo>
                  <a:pt x="249851" y="1447958"/>
                  <a:pt x="249851" y="1447958"/>
                  <a:pt x="249851" y="1446534"/>
                </a:cubicBezTo>
                <a:cubicBezTo>
                  <a:pt x="246977" y="1446534"/>
                  <a:pt x="244102" y="1445110"/>
                  <a:pt x="242664" y="1442262"/>
                </a:cubicBezTo>
                <a:cubicBezTo>
                  <a:pt x="238352" y="1439414"/>
                  <a:pt x="236915" y="1436566"/>
                  <a:pt x="238352" y="1433718"/>
                </a:cubicBezTo>
                <a:lnTo>
                  <a:pt x="239376" y="1432704"/>
                </a:lnTo>
                <a:lnTo>
                  <a:pt x="239498" y="1432806"/>
                </a:lnTo>
                <a:lnTo>
                  <a:pt x="239525" y="1432557"/>
                </a:lnTo>
                <a:lnTo>
                  <a:pt x="239790" y="1432294"/>
                </a:lnTo>
                <a:cubicBezTo>
                  <a:pt x="239790" y="1433718"/>
                  <a:pt x="239790" y="1433718"/>
                  <a:pt x="239790" y="1435142"/>
                </a:cubicBezTo>
                <a:cubicBezTo>
                  <a:pt x="239790" y="1437990"/>
                  <a:pt x="242664" y="1439414"/>
                  <a:pt x="242664" y="1440838"/>
                </a:cubicBezTo>
                <a:cubicBezTo>
                  <a:pt x="245539" y="1442262"/>
                  <a:pt x="248414" y="1443686"/>
                  <a:pt x="249851" y="1443686"/>
                </a:cubicBezTo>
                <a:cubicBezTo>
                  <a:pt x="249851" y="1442262"/>
                  <a:pt x="249851" y="1440838"/>
                  <a:pt x="249851" y="1439414"/>
                </a:cubicBezTo>
                <a:cubicBezTo>
                  <a:pt x="248414" y="1437990"/>
                  <a:pt x="249851" y="1437990"/>
                  <a:pt x="249851" y="1437990"/>
                </a:cubicBezTo>
                <a:cubicBezTo>
                  <a:pt x="251289" y="1436566"/>
                  <a:pt x="251289" y="1437990"/>
                  <a:pt x="252726" y="1437990"/>
                </a:cubicBezTo>
                <a:cubicBezTo>
                  <a:pt x="251289" y="1437990"/>
                  <a:pt x="251289" y="1436566"/>
                  <a:pt x="249851" y="1435142"/>
                </a:cubicBezTo>
                <a:cubicBezTo>
                  <a:pt x="248414" y="1433718"/>
                  <a:pt x="248414" y="1433718"/>
                  <a:pt x="249851" y="1433718"/>
                </a:cubicBezTo>
                <a:cubicBezTo>
                  <a:pt x="249851" y="1432294"/>
                  <a:pt x="249851" y="1432294"/>
                  <a:pt x="251289" y="1433718"/>
                </a:cubicBezTo>
                <a:cubicBezTo>
                  <a:pt x="252726" y="1435142"/>
                  <a:pt x="252726" y="1436566"/>
                  <a:pt x="254163" y="1436566"/>
                </a:cubicBezTo>
                <a:cubicBezTo>
                  <a:pt x="254163" y="1436566"/>
                  <a:pt x="254163" y="1436566"/>
                  <a:pt x="254163" y="1437990"/>
                </a:cubicBezTo>
                <a:cubicBezTo>
                  <a:pt x="259912" y="1442262"/>
                  <a:pt x="264224" y="1446534"/>
                  <a:pt x="269974" y="1450806"/>
                </a:cubicBezTo>
                <a:cubicBezTo>
                  <a:pt x="269974" y="1449382"/>
                  <a:pt x="271411" y="1450806"/>
                  <a:pt x="272848" y="1450806"/>
                </a:cubicBezTo>
                <a:cubicBezTo>
                  <a:pt x="274286" y="1452230"/>
                  <a:pt x="274286" y="1453654"/>
                  <a:pt x="275723" y="1455078"/>
                </a:cubicBezTo>
                <a:cubicBezTo>
                  <a:pt x="278598" y="1456502"/>
                  <a:pt x="281472" y="1457926"/>
                  <a:pt x="284347" y="1457926"/>
                </a:cubicBezTo>
                <a:cubicBezTo>
                  <a:pt x="281472" y="1453654"/>
                  <a:pt x="278598" y="1449382"/>
                  <a:pt x="274286" y="1445110"/>
                </a:cubicBezTo>
                <a:cubicBezTo>
                  <a:pt x="274286" y="1445110"/>
                  <a:pt x="274286" y="1445110"/>
                  <a:pt x="274286" y="1443686"/>
                </a:cubicBezTo>
                <a:cubicBezTo>
                  <a:pt x="274286" y="1442262"/>
                  <a:pt x="275723" y="1440838"/>
                  <a:pt x="277160" y="1440838"/>
                </a:cubicBezTo>
                <a:cubicBezTo>
                  <a:pt x="277160" y="1442262"/>
                  <a:pt x="278598" y="1442262"/>
                  <a:pt x="278598" y="1443686"/>
                </a:cubicBezTo>
                <a:cubicBezTo>
                  <a:pt x="284347" y="1452230"/>
                  <a:pt x="290096" y="1459350"/>
                  <a:pt x="295846" y="1465046"/>
                </a:cubicBezTo>
                <a:cubicBezTo>
                  <a:pt x="300157" y="1466470"/>
                  <a:pt x="304469" y="1469318"/>
                  <a:pt x="308781" y="1472166"/>
                </a:cubicBezTo>
                <a:cubicBezTo>
                  <a:pt x="305907" y="1463623"/>
                  <a:pt x="294408" y="1457926"/>
                  <a:pt x="287222" y="1446534"/>
                </a:cubicBezTo>
                <a:cubicBezTo>
                  <a:pt x="281472" y="1439414"/>
                  <a:pt x="280035" y="1426598"/>
                  <a:pt x="267099" y="1425174"/>
                </a:cubicBezTo>
                <a:cubicBezTo>
                  <a:pt x="267099" y="1425174"/>
                  <a:pt x="267099" y="1425174"/>
                  <a:pt x="265662" y="1426598"/>
                </a:cubicBezTo>
                <a:cubicBezTo>
                  <a:pt x="265662" y="1428022"/>
                  <a:pt x="265662" y="1428022"/>
                  <a:pt x="265662" y="1428022"/>
                </a:cubicBezTo>
                <a:cubicBezTo>
                  <a:pt x="265662" y="1429446"/>
                  <a:pt x="265662" y="1429446"/>
                  <a:pt x="265662" y="1429446"/>
                </a:cubicBezTo>
                <a:cubicBezTo>
                  <a:pt x="268536" y="1429446"/>
                  <a:pt x="269974" y="1433718"/>
                  <a:pt x="272848" y="1429446"/>
                </a:cubicBezTo>
                <a:cubicBezTo>
                  <a:pt x="275723" y="1433718"/>
                  <a:pt x="272848" y="1435142"/>
                  <a:pt x="277160" y="1439414"/>
                </a:cubicBezTo>
                <a:cubicBezTo>
                  <a:pt x="271411" y="1437990"/>
                  <a:pt x="269974" y="1436566"/>
                  <a:pt x="267099" y="1432294"/>
                </a:cubicBezTo>
                <a:cubicBezTo>
                  <a:pt x="267099" y="1433718"/>
                  <a:pt x="267099" y="1433718"/>
                  <a:pt x="267099" y="1433718"/>
                </a:cubicBezTo>
                <a:cubicBezTo>
                  <a:pt x="267099" y="1435142"/>
                  <a:pt x="265662" y="1433718"/>
                  <a:pt x="265662" y="1433718"/>
                </a:cubicBezTo>
                <a:cubicBezTo>
                  <a:pt x="264224" y="1432294"/>
                  <a:pt x="262787" y="1430870"/>
                  <a:pt x="262787" y="1428022"/>
                </a:cubicBezTo>
                <a:cubicBezTo>
                  <a:pt x="261350" y="1428022"/>
                  <a:pt x="259912" y="1426598"/>
                  <a:pt x="259912" y="1426598"/>
                </a:cubicBezTo>
                <a:cubicBezTo>
                  <a:pt x="258475" y="1426598"/>
                  <a:pt x="257038" y="1425174"/>
                  <a:pt x="255601" y="1423750"/>
                </a:cubicBezTo>
                <a:cubicBezTo>
                  <a:pt x="254163" y="1425174"/>
                  <a:pt x="254163" y="1425174"/>
                  <a:pt x="252726" y="1426598"/>
                </a:cubicBezTo>
                <a:cubicBezTo>
                  <a:pt x="252726" y="1426598"/>
                  <a:pt x="251289" y="1426598"/>
                  <a:pt x="251289" y="1426598"/>
                </a:cubicBezTo>
                <a:cubicBezTo>
                  <a:pt x="251289" y="1425174"/>
                  <a:pt x="249851" y="1425174"/>
                  <a:pt x="251289" y="1425174"/>
                </a:cubicBezTo>
                <a:cubicBezTo>
                  <a:pt x="251289" y="1425174"/>
                  <a:pt x="251289" y="1425174"/>
                  <a:pt x="251289" y="1423750"/>
                </a:cubicBezTo>
                <a:cubicBezTo>
                  <a:pt x="252726" y="1423750"/>
                  <a:pt x="252726" y="1423750"/>
                  <a:pt x="252726" y="1422326"/>
                </a:cubicBezTo>
                <a:cubicBezTo>
                  <a:pt x="249851" y="1415206"/>
                  <a:pt x="245539" y="1408086"/>
                  <a:pt x="239790" y="1400966"/>
                </a:cubicBezTo>
                <a:cubicBezTo>
                  <a:pt x="236915" y="1398118"/>
                  <a:pt x="234040" y="1393846"/>
                  <a:pt x="231166" y="1389574"/>
                </a:cubicBezTo>
                <a:cubicBezTo>
                  <a:pt x="229729" y="1388150"/>
                  <a:pt x="228291" y="1386726"/>
                  <a:pt x="228291" y="1385302"/>
                </a:cubicBezTo>
                <a:cubicBezTo>
                  <a:pt x="225417" y="1379606"/>
                  <a:pt x="222542" y="1375334"/>
                  <a:pt x="219667" y="1371062"/>
                </a:cubicBezTo>
                <a:cubicBezTo>
                  <a:pt x="216793" y="1366790"/>
                  <a:pt x="213918" y="1365366"/>
                  <a:pt x="211043" y="1362518"/>
                </a:cubicBezTo>
                <a:cubicBezTo>
                  <a:pt x="209606" y="1365366"/>
                  <a:pt x="219667" y="1375334"/>
                  <a:pt x="215355" y="1376758"/>
                </a:cubicBezTo>
                <a:cubicBezTo>
                  <a:pt x="219667" y="1382454"/>
                  <a:pt x="222542" y="1388150"/>
                  <a:pt x="226854" y="1393846"/>
                </a:cubicBezTo>
                <a:cubicBezTo>
                  <a:pt x="226854" y="1393846"/>
                  <a:pt x="226854" y="1393846"/>
                  <a:pt x="235478" y="1403814"/>
                </a:cubicBezTo>
                <a:cubicBezTo>
                  <a:pt x="235478" y="1403814"/>
                  <a:pt x="235478" y="1405238"/>
                  <a:pt x="235478" y="1405238"/>
                </a:cubicBezTo>
                <a:cubicBezTo>
                  <a:pt x="235478" y="1405238"/>
                  <a:pt x="234040" y="1405238"/>
                  <a:pt x="234040" y="1405238"/>
                </a:cubicBezTo>
                <a:cubicBezTo>
                  <a:pt x="234040" y="1405238"/>
                  <a:pt x="234040" y="1405238"/>
                  <a:pt x="225417" y="1395270"/>
                </a:cubicBezTo>
                <a:cubicBezTo>
                  <a:pt x="221105" y="1389574"/>
                  <a:pt x="216793" y="1383878"/>
                  <a:pt x="212481" y="1378182"/>
                </a:cubicBezTo>
                <a:cubicBezTo>
                  <a:pt x="212481" y="1376758"/>
                  <a:pt x="212481" y="1376758"/>
                  <a:pt x="212481" y="1376758"/>
                </a:cubicBezTo>
                <a:cubicBezTo>
                  <a:pt x="205294" y="1372486"/>
                  <a:pt x="199545" y="1365366"/>
                  <a:pt x="195233" y="1358246"/>
                </a:cubicBezTo>
                <a:cubicBezTo>
                  <a:pt x="189484" y="1349702"/>
                  <a:pt x="185172" y="1339734"/>
                  <a:pt x="180860" y="1332614"/>
                </a:cubicBezTo>
                <a:cubicBezTo>
                  <a:pt x="179422" y="1331190"/>
                  <a:pt x="177985" y="1329766"/>
                  <a:pt x="176548" y="1328342"/>
                </a:cubicBezTo>
                <a:cubicBezTo>
                  <a:pt x="175110" y="1326918"/>
                  <a:pt x="173673" y="1325494"/>
                  <a:pt x="175110" y="1324070"/>
                </a:cubicBezTo>
                <a:cubicBezTo>
                  <a:pt x="175110" y="1322646"/>
                  <a:pt x="176548" y="1322646"/>
                  <a:pt x="177985" y="1324070"/>
                </a:cubicBezTo>
                <a:cubicBezTo>
                  <a:pt x="176548" y="1319798"/>
                  <a:pt x="173673" y="1315526"/>
                  <a:pt x="170798" y="1309830"/>
                </a:cubicBezTo>
                <a:cubicBezTo>
                  <a:pt x="170798" y="1309830"/>
                  <a:pt x="170798" y="1309830"/>
                  <a:pt x="172235" y="1309830"/>
                </a:cubicBezTo>
                <a:cubicBezTo>
                  <a:pt x="172235" y="1309830"/>
                  <a:pt x="172235" y="1309830"/>
                  <a:pt x="169361" y="1305558"/>
                </a:cubicBezTo>
                <a:cubicBezTo>
                  <a:pt x="165049" y="1298438"/>
                  <a:pt x="160737" y="1292742"/>
                  <a:pt x="157862" y="1285622"/>
                </a:cubicBezTo>
                <a:cubicBezTo>
                  <a:pt x="156425" y="1285622"/>
                  <a:pt x="156425" y="1285622"/>
                  <a:pt x="154988" y="1285622"/>
                </a:cubicBezTo>
                <a:cubicBezTo>
                  <a:pt x="154988" y="1285622"/>
                  <a:pt x="154988" y="1284198"/>
                  <a:pt x="154988" y="1282774"/>
                </a:cubicBezTo>
                <a:cubicBezTo>
                  <a:pt x="152113" y="1282774"/>
                  <a:pt x="150676" y="1278502"/>
                  <a:pt x="147801" y="1277078"/>
                </a:cubicBezTo>
                <a:cubicBezTo>
                  <a:pt x="152113" y="1275654"/>
                  <a:pt x="150676" y="1272806"/>
                  <a:pt x="144926" y="1259990"/>
                </a:cubicBezTo>
                <a:cubicBezTo>
                  <a:pt x="142052" y="1255718"/>
                  <a:pt x="140614" y="1250022"/>
                  <a:pt x="137740" y="1244326"/>
                </a:cubicBezTo>
                <a:cubicBezTo>
                  <a:pt x="136302" y="1244326"/>
                  <a:pt x="136302" y="1244326"/>
                  <a:pt x="134865" y="1244326"/>
                </a:cubicBezTo>
                <a:cubicBezTo>
                  <a:pt x="134865" y="1244326"/>
                  <a:pt x="134865" y="1244326"/>
                  <a:pt x="133428" y="1242902"/>
                </a:cubicBezTo>
                <a:cubicBezTo>
                  <a:pt x="131990" y="1240054"/>
                  <a:pt x="130553" y="1235782"/>
                  <a:pt x="127678" y="1231510"/>
                </a:cubicBezTo>
                <a:cubicBezTo>
                  <a:pt x="126241" y="1228662"/>
                  <a:pt x="124804" y="1224390"/>
                  <a:pt x="123367" y="1221541"/>
                </a:cubicBezTo>
                <a:cubicBezTo>
                  <a:pt x="121929" y="1220117"/>
                  <a:pt x="121929" y="1218694"/>
                  <a:pt x="121929" y="1218694"/>
                </a:cubicBezTo>
                <a:cubicBezTo>
                  <a:pt x="123367" y="1217270"/>
                  <a:pt x="124804" y="1217270"/>
                  <a:pt x="124804" y="1218694"/>
                </a:cubicBezTo>
                <a:cubicBezTo>
                  <a:pt x="127678" y="1222965"/>
                  <a:pt x="129116" y="1227238"/>
                  <a:pt x="130553" y="1231510"/>
                </a:cubicBezTo>
                <a:cubicBezTo>
                  <a:pt x="131990" y="1234358"/>
                  <a:pt x="133428" y="1237206"/>
                  <a:pt x="134865" y="1240054"/>
                </a:cubicBezTo>
                <a:cubicBezTo>
                  <a:pt x="134865" y="1238630"/>
                  <a:pt x="133428" y="1237206"/>
                  <a:pt x="133428" y="1235782"/>
                </a:cubicBezTo>
                <a:cubicBezTo>
                  <a:pt x="124804" y="1215846"/>
                  <a:pt x="116180" y="1195909"/>
                  <a:pt x="110431" y="1174549"/>
                </a:cubicBezTo>
                <a:cubicBezTo>
                  <a:pt x="110431" y="1173125"/>
                  <a:pt x="110431" y="1170277"/>
                  <a:pt x="111868" y="1170277"/>
                </a:cubicBezTo>
                <a:cubicBezTo>
                  <a:pt x="113305" y="1170277"/>
                  <a:pt x="114743" y="1171701"/>
                  <a:pt x="116180" y="1173125"/>
                </a:cubicBezTo>
                <a:cubicBezTo>
                  <a:pt x="119055" y="1187366"/>
                  <a:pt x="124804" y="1203030"/>
                  <a:pt x="130553" y="1217270"/>
                </a:cubicBezTo>
                <a:cubicBezTo>
                  <a:pt x="131990" y="1215846"/>
                  <a:pt x="131990" y="1214422"/>
                  <a:pt x="131990" y="1212998"/>
                </a:cubicBezTo>
                <a:cubicBezTo>
                  <a:pt x="131990" y="1212998"/>
                  <a:pt x="131990" y="1212998"/>
                  <a:pt x="133428" y="1212998"/>
                </a:cubicBezTo>
                <a:cubicBezTo>
                  <a:pt x="131990" y="1210150"/>
                  <a:pt x="130553" y="1208726"/>
                  <a:pt x="129116" y="1207302"/>
                </a:cubicBezTo>
                <a:cubicBezTo>
                  <a:pt x="129116" y="1205878"/>
                  <a:pt x="129116" y="1204454"/>
                  <a:pt x="129116" y="1203030"/>
                </a:cubicBezTo>
                <a:cubicBezTo>
                  <a:pt x="130553" y="1203030"/>
                  <a:pt x="130553" y="1201606"/>
                  <a:pt x="131990" y="1203030"/>
                </a:cubicBezTo>
                <a:cubicBezTo>
                  <a:pt x="130553" y="1198757"/>
                  <a:pt x="131990" y="1194485"/>
                  <a:pt x="131990" y="1193061"/>
                </a:cubicBezTo>
                <a:cubicBezTo>
                  <a:pt x="131990" y="1193061"/>
                  <a:pt x="131990" y="1193061"/>
                  <a:pt x="133428" y="1193061"/>
                </a:cubicBezTo>
                <a:cubicBezTo>
                  <a:pt x="131990" y="1190214"/>
                  <a:pt x="130553" y="1188790"/>
                  <a:pt x="130553" y="1187366"/>
                </a:cubicBezTo>
                <a:cubicBezTo>
                  <a:pt x="129116" y="1185942"/>
                  <a:pt x="129116" y="1185942"/>
                  <a:pt x="127678" y="1185942"/>
                </a:cubicBezTo>
                <a:cubicBezTo>
                  <a:pt x="127678" y="1185942"/>
                  <a:pt x="127678" y="1187366"/>
                  <a:pt x="127678" y="1187366"/>
                </a:cubicBezTo>
                <a:cubicBezTo>
                  <a:pt x="129116" y="1188790"/>
                  <a:pt x="127678" y="1190214"/>
                  <a:pt x="126241" y="1190214"/>
                </a:cubicBezTo>
                <a:cubicBezTo>
                  <a:pt x="124804" y="1191637"/>
                  <a:pt x="123367" y="1190214"/>
                  <a:pt x="123367" y="1187366"/>
                </a:cubicBezTo>
                <a:cubicBezTo>
                  <a:pt x="123367" y="1187366"/>
                  <a:pt x="123367" y="1185942"/>
                  <a:pt x="123367" y="1184518"/>
                </a:cubicBezTo>
                <a:cubicBezTo>
                  <a:pt x="123367" y="1184518"/>
                  <a:pt x="123367" y="1184518"/>
                  <a:pt x="121929" y="1184518"/>
                </a:cubicBezTo>
                <a:cubicBezTo>
                  <a:pt x="121929" y="1184518"/>
                  <a:pt x="121929" y="1184518"/>
                  <a:pt x="120492" y="1178821"/>
                </a:cubicBezTo>
                <a:cubicBezTo>
                  <a:pt x="120492" y="1178821"/>
                  <a:pt x="120492" y="1178821"/>
                  <a:pt x="121929" y="1178821"/>
                </a:cubicBezTo>
                <a:cubicBezTo>
                  <a:pt x="120492" y="1177397"/>
                  <a:pt x="119055" y="1174549"/>
                  <a:pt x="119055" y="1171701"/>
                </a:cubicBezTo>
                <a:cubicBezTo>
                  <a:pt x="117617" y="1171701"/>
                  <a:pt x="119055" y="1170277"/>
                  <a:pt x="119055" y="1170277"/>
                </a:cubicBezTo>
                <a:cubicBezTo>
                  <a:pt x="120492" y="1170277"/>
                  <a:pt x="120492" y="1170277"/>
                  <a:pt x="120492" y="1171701"/>
                </a:cubicBezTo>
                <a:cubicBezTo>
                  <a:pt x="121929" y="1174549"/>
                  <a:pt x="121929" y="1175973"/>
                  <a:pt x="123367" y="1177397"/>
                </a:cubicBezTo>
                <a:cubicBezTo>
                  <a:pt x="123367" y="1177397"/>
                  <a:pt x="123367" y="1177397"/>
                  <a:pt x="123367" y="1175973"/>
                </a:cubicBezTo>
                <a:cubicBezTo>
                  <a:pt x="126241" y="1175973"/>
                  <a:pt x="127678" y="1178821"/>
                  <a:pt x="129116" y="1181670"/>
                </a:cubicBezTo>
                <a:cubicBezTo>
                  <a:pt x="120492" y="1161734"/>
                  <a:pt x="114743" y="1144645"/>
                  <a:pt x="110431" y="1126133"/>
                </a:cubicBezTo>
                <a:cubicBezTo>
                  <a:pt x="108993" y="1126133"/>
                  <a:pt x="108993" y="1126133"/>
                  <a:pt x="108993" y="1126133"/>
                </a:cubicBezTo>
                <a:cubicBezTo>
                  <a:pt x="107556" y="1126133"/>
                  <a:pt x="107556" y="1126133"/>
                  <a:pt x="106119" y="1127557"/>
                </a:cubicBezTo>
                <a:cubicBezTo>
                  <a:pt x="106119" y="1128981"/>
                  <a:pt x="106119" y="1131829"/>
                  <a:pt x="107556" y="1136102"/>
                </a:cubicBezTo>
                <a:cubicBezTo>
                  <a:pt x="107556" y="1137525"/>
                  <a:pt x="107556" y="1138949"/>
                  <a:pt x="107556" y="1141797"/>
                </a:cubicBezTo>
                <a:cubicBezTo>
                  <a:pt x="108993" y="1141797"/>
                  <a:pt x="108993" y="1141797"/>
                  <a:pt x="108993" y="1143221"/>
                </a:cubicBezTo>
                <a:cubicBezTo>
                  <a:pt x="108993" y="1143221"/>
                  <a:pt x="108993" y="1143221"/>
                  <a:pt x="108993" y="1144645"/>
                </a:cubicBezTo>
                <a:cubicBezTo>
                  <a:pt x="108993" y="1146069"/>
                  <a:pt x="110431" y="1146069"/>
                  <a:pt x="110431" y="1147493"/>
                </a:cubicBezTo>
                <a:cubicBezTo>
                  <a:pt x="111868" y="1147493"/>
                  <a:pt x="111868" y="1147493"/>
                  <a:pt x="111868" y="1148917"/>
                </a:cubicBezTo>
                <a:cubicBezTo>
                  <a:pt x="111868" y="1150341"/>
                  <a:pt x="110431" y="1150341"/>
                  <a:pt x="110431" y="1150341"/>
                </a:cubicBezTo>
                <a:cubicBezTo>
                  <a:pt x="108993" y="1148917"/>
                  <a:pt x="107556" y="1147493"/>
                  <a:pt x="107556" y="1146069"/>
                </a:cubicBezTo>
                <a:cubicBezTo>
                  <a:pt x="107556" y="1146069"/>
                  <a:pt x="107556" y="1146069"/>
                  <a:pt x="106119" y="1146069"/>
                </a:cubicBezTo>
                <a:cubicBezTo>
                  <a:pt x="104681" y="1146069"/>
                  <a:pt x="104681" y="1144645"/>
                  <a:pt x="103244" y="1144645"/>
                </a:cubicBezTo>
                <a:cubicBezTo>
                  <a:pt x="101807" y="1143221"/>
                  <a:pt x="101807" y="1143221"/>
                  <a:pt x="101807" y="1143221"/>
                </a:cubicBezTo>
                <a:cubicBezTo>
                  <a:pt x="100369" y="1141797"/>
                  <a:pt x="100369" y="1140373"/>
                  <a:pt x="100369" y="1138949"/>
                </a:cubicBezTo>
                <a:cubicBezTo>
                  <a:pt x="100369" y="1138949"/>
                  <a:pt x="100369" y="1137525"/>
                  <a:pt x="101807" y="1137525"/>
                </a:cubicBezTo>
                <a:cubicBezTo>
                  <a:pt x="100369" y="1134677"/>
                  <a:pt x="98932" y="1131829"/>
                  <a:pt x="98932" y="1127557"/>
                </a:cubicBezTo>
                <a:cubicBezTo>
                  <a:pt x="96057" y="1121861"/>
                  <a:pt x="94620" y="1116165"/>
                  <a:pt x="94620" y="1109045"/>
                </a:cubicBezTo>
                <a:cubicBezTo>
                  <a:pt x="96057" y="1107621"/>
                  <a:pt x="96057" y="1107621"/>
                  <a:pt x="97495" y="1107621"/>
                </a:cubicBezTo>
                <a:cubicBezTo>
                  <a:pt x="97495" y="1109045"/>
                  <a:pt x="97495" y="1109045"/>
                  <a:pt x="97495" y="1109045"/>
                </a:cubicBezTo>
                <a:cubicBezTo>
                  <a:pt x="97495" y="1109045"/>
                  <a:pt x="97495" y="1110469"/>
                  <a:pt x="97495" y="1110469"/>
                </a:cubicBezTo>
                <a:cubicBezTo>
                  <a:pt x="97495" y="1116165"/>
                  <a:pt x="98932" y="1120437"/>
                  <a:pt x="100369" y="1126133"/>
                </a:cubicBezTo>
                <a:cubicBezTo>
                  <a:pt x="101807" y="1130405"/>
                  <a:pt x="103244" y="1134677"/>
                  <a:pt x="104681" y="1138949"/>
                </a:cubicBezTo>
                <a:cubicBezTo>
                  <a:pt x="104681" y="1138949"/>
                  <a:pt x="104681" y="1140373"/>
                  <a:pt x="106119" y="1140373"/>
                </a:cubicBezTo>
                <a:cubicBezTo>
                  <a:pt x="106119" y="1138949"/>
                  <a:pt x="104681" y="1137525"/>
                  <a:pt x="104681" y="1136102"/>
                </a:cubicBezTo>
                <a:cubicBezTo>
                  <a:pt x="104681" y="1131829"/>
                  <a:pt x="103244" y="1127557"/>
                  <a:pt x="104681" y="1124709"/>
                </a:cubicBezTo>
                <a:cubicBezTo>
                  <a:pt x="106119" y="1123285"/>
                  <a:pt x="107556" y="1123285"/>
                  <a:pt x="108993" y="1123285"/>
                </a:cubicBezTo>
                <a:cubicBezTo>
                  <a:pt x="107556" y="1120437"/>
                  <a:pt x="107556" y="1119013"/>
                  <a:pt x="107556" y="1117589"/>
                </a:cubicBezTo>
                <a:cubicBezTo>
                  <a:pt x="106119" y="1111893"/>
                  <a:pt x="104681" y="1107621"/>
                  <a:pt x="104681" y="1103349"/>
                </a:cubicBezTo>
                <a:cubicBezTo>
                  <a:pt x="104681" y="1103349"/>
                  <a:pt x="104681" y="1103349"/>
                  <a:pt x="104681" y="1101925"/>
                </a:cubicBezTo>
                <a:cubicBezTo>
                  <a:pt x="103244" y="1100501"/>
                  <a:pt x="100369" y="1100501"/>
                  <a:pt x="97495" y="1101925"/>
                </a:cubicBezTo>
                <a:cubicBezTo>
                  <a:pt x="97495" y="1094805"/>
                  <a:pt x="100369" y="1090533"/>
                  <a:pt x="101807" y="1087685"/>
                </a:cubicBezTo>
                <a:cubicBezTo>
                  <a:pt x="101807" y="1084837"/>
                  <a:pt x="100369" y="1080565"/>
                  <a:pt x="97495" y="1076293"/>
                </a:cubicBezTo>
                <a:cubicBezTo>
                  <a:pt x="94620" y="1067749"/>
                  <a:pt x="91745" y="1059205"/>
                  <a:pt x="91745" y="1049237"/>
                </a:cubicBezTo>
                <a:cubicBezTo>
                  <a:pt x="90308" y="1034997"/>
                  <a:pt x="87434" y="1019333"/>
                  <a:pt x="88871" y="1007941"/>
                </a:cubicBezTo>
                <a:cubicBezTo>
                  <a:pt x="88871" y="1000821"/>
                  <a:pt x="87434" y="992277"/>
                  <a:pt x="87434" y="985157"/>
                </a:cubicBezTo>
                <a:cubicBezTo>
                  <a:pt x="86715" y="978037"/>
                  <a:pt x="85996" y="970561"/>
                  <a:pt x="85637" y="963263"/>
                </a:cubicBezTo>
                <a:lnTo>
                  <a:pt x="85963" y="944389"/>
                </a:lnTo>
                <a:lnTo>
                  <a:pt x="87984" y="941771"/>
                </a:lnTo>
                <a:lnTo>
                  <a:pt x="87855" y="941516"/>
                </a:lnTo>
                <a:lnTo>
                  <a:pt x="88871" y="941013"/>
                </a:lnTo>
                <a:cubicBezTo>
                  <a:pt x="90308" y="941013"/>
                  <a:pt x="90308" y="942437"/>
                  <a:pt x="90308" y="943861"/>
                </a:cubicBezTo>
                <a:cubicBezTo>
                  <a:pt x="87434" y="956677"/>
                  <a:pt x="88871" y="969493"/>
                  <a:pt x="90308" y="983733"/>
                </a:cubicBezTo>
                <a:cubicBezTo>
                  <a:pt x="91745" y="992277"/>
                  <a:pt x="91745" y="1000821"/>
                  <a:pt x="93183" y="1007941"/>
                </a:cubicBezTo>
                <a:cubicBezTo>
                  <a:pt x="94620" y="1013637"/>
                  <a:pt x="97495" y="1019333"/>
                  <a:pt x="98932" y="1026453"/>
                </a:cubicBezTo>
                <a:cubicBezTo>
                  <a:pt x="100369" y="1027877"/>
                  <a:pt x="100369" y="1030725"/>
                  <a:pt x="101807" y="1032149"/>
                </a:cubicBezTo>
                <a:cubicBezTo>
                  <a:pt x="106119" y="1030725"/>
                  <a:pt x="101807" y="1022181"/>
                  <a:pt x="101807" y="1017909"/>
                </a:cubicBezTo>
                <a:cubicBezTo>
                  <a:pt x="101807" y="1015061"/>
                  <a:pt x="103244" y="1012213"/>
                  <a:pt x="103244" y="1007941"/>
                </a:cubicBezTo>
                <a:cubicBezTo>
                  <a:pt x="101807" y="1007941"/>
                  <a:pt x="100369" y="1009365"/>
                  <a:pt x="98932" y="1007941"/>
                </a:cubicBezTo>
                <a:cubicBezTo>
                  <a:pt x="97495" y="1006517"/>
                  <a:pt x="97495" y="1006517"/>
                  <a:pt x="97495" y="1005093"/>
                </a:cubicBezTo>
                <a:cubicBezTo>
                  <a:pt x="97495" y="1003669"/>
                  <a:pt x="98932" y="1003669"/>
                  <a:pt x="100369" y="1003669"/>
                </a:cubicBezTo>
                <a:cubicBezTo>
                  <a:pt x="100369" y="1005093"/>
                  <a:pt x="101807" y="1003669"/>
                  <a:pt x="103244" y="1003669"/>
                </a:cubicBezTo>
                <a:cubicBezTo>
                  <a:pt x="103244" y="990853"/>
                  <a:pt x="101807" y="978037"/>
                  <a:pt x="100369" y="963797"/>
                </a:cubicBezTo>
                <a:cubicBezTo>
                  <a:pt x="98932" y="955253"/>
                  <a:pt x="96057" y="946709"/>
                  <a:pt x="97495" y="935317"/>
                </a:cubicBezTo>
                <a:cubicBezTo>
                  <a:pt x="96057" y="935317"/>
                  <a:pt x="96057" y="935317"/>
                  <a:pt x="96057" y="935317"/>
                </a:cubicBezTo>
                <a:cubicBezTo>
                  <a:pt x="96057" y="938165"/>
                  <a:pt x="96057" y="939589"/>
                  <a:pt x="96057" y="942437"/>
                </a:cubicBezTo>
                <a:cubicBezTo>
                  <a:pt x="96057" y="942437"/>
                  <a:pt x="96057" y="942437"/>
                  <a:pt x="96057" y="943861"/>
                </a:cubicBezTo>
                <a:cubicBezTo>
                  <a:pt x="96057" y="945285"/>
                  <a:pt x="96057" y="945285"/>
                  <a:pt x="96057" y="946709"/>
                </a:cubicBezTo>
                <a:cubicBezTo>
                  <a:pt x="94620" y="946709"/>
                  <a:pt x="93183" y="946709"/>
                  <a:pt x="91745" y="945285"/>
                </a:cubicBezTo>
                <a:cubicBezTo>
                  <a:pt x="90308" y="941013"/>
                  <a:pt x="91745" y="936741"/>
                  <a:pt x="91745" y="933893"/>
                </a:cubicBezTo>
                <a:cubicBezTo>
                  <a:pt x="91745" y="931045"/>
                  <a:pt x="91745" y="926773"/>
                  <a:pt x="90308" y="925349"/>
                </a:cubicBezTo>
                <a:cubicBezTo>
                  <a:pt x="90308" y="925349"/>
                  <a:pt x="90308" y="926773"/>
                  <a:pt x="90308" y="926773"/>
                </a:cubicBezTo>
                <a:cubicBezTo>
                  <a:pt x="90308" y="928197"/>
                  <a:pt x="88871" y="929621"/>
                  <a:pt x="87434" y="929621"/>
                </a:cubicBezTo>
                <a:cubicBezTo>
                  <a:pt x="85996" y="928197"/>
                  <a:pt x="85996" y="928197"/>
                  <a:pt x="85996" y="926773"/>
                </a:cubicBezTo>
                <a:cubicBezTo>
                  <a:pt x="85996" y="923925"/>
                  <a:pt x="85996" y="922501"/>
                  <a:pt x="85996" y="919653"/>
                </a:cubicBezTo>
                <a:cubicBezTo>
                  <a:pt x="85996" y="918229"/>
                  <a:pt x="84559" y="915381"/>
                  <a:pt x="84559" y="912533"/>
                </a:cubicBezTo>
                <a:cubicBezTo>
                  <a:pt x="84559" y="912533"/>
                  <a:pt x="84559" y="911109"/>
                  <a:pt x="84559" y="911109"/>
                </a:cubicBezTo>
                <a:cubicBezTo>
                  <a:pt x="83122" y="910397"/>
                  <a:pt x="82762" y="908973"/>
                  <a:pt x="82762" y="907371"/>
                </a:cubicBezTo>
                <a:lnTo>
                  <a:pt x="82826" y="906520"/>
                </a:lnTo>
                <a:lnTo>
                  <a:pt x="84963" y="907124"/>
                </a:lnTo>
                <a:lnTo>
                  <a:pt x="85996" y="909685"/>
                </a:lnTo>
                <a:cubicBezTo>
                  <a:pt x="85996" y="909685"/>
                  <a:pt x="85996" y="909685"/>
                  <a:pt x="85996" y="911109"/>
                </a:cubicBezTo>
                <a:cubicBezTo>
                  <a:pt x="85996" y="911109"/>
                  <a:pt x="87434" y="911109"/>
                  <a:pt x="87434" y="911109"/>
                </a:cubicBezTo>
                <a:cubicBezTo>
                  <a:pt x="88871" y="911109"/>
                  <a:pt x="88871" y="911109"/>
                  <a:pt x="88871" y="912533"/>
                </a:cubicBezTo>
                <a:lnTo>
                  <a:pt x="91483" y="911238"/>
                </a:lnTo>
                <a:lnTo>
                  <a:pt x="97495" y="915702"/>
                </a:lnTo>
                <a:lnTo>
                  <a:pt x="97495" y="918229"/>
                </a:lnTo>
                <a:lnTo>
                  <a:pt x="98422" y="916391"/>
                </a:lnTo>
                <a:lnTo>
                  <a:pt x="109575" y="924672"/>
                </a:lnTo>
                <a:cubicBezTo>
                  <a:pt x="112454" y="924672"/>
                  <a:pt x="113893" y="923247"/>
                  <a:pt x="112454" y="918971"/>
                </a:cubicBezTo>
                <a:cubicBezTo>
                  <a:pt x="110295" y="916122"/>
                  <a:pt x="108855" y="912559"/>
                  <a:pt x="106876" y="909353"/>
                </a:cubicBezTo>
                <a:lnTo>
                  <a:pt x="99924" y="903454"/>
                </a:lnTo>
                <a:lnTo>
                  <a:pt x="99291" y="898649"/>
                </a:lnTo>
                <a:lnTo>
                  <a:pt x="99848" y="893322"/>
                </a:lnTo>
                <a:lnTo>
                  <a:pt x="100939" y="893322"/>
                </a:lnTo>
                <a:cubicBezTo>
                  <a:pt x="103818" y="893322"/>
                  <a:pt x="105257" y="893322"/>
                  <a:pt x="106696" y="893322"/>
                </a:cubicBezTo>
                <a:cubicBezTo>
                  <a:pt x="108136" y="893322"/>
                  <a:pt x="111014" y="896172"/>
                  <a:pt x="109575" y="891897"/>
                </a:cubicBezTo>
                <a:cubicBezTo>
                  <a:pt x="111014" y="886197"/>
                  <a:pt x="106696" y="884772"/>
                  <a:pt x="103818" y="883347"/>
                </a:cubicBezTo>
                <a:cubicBezTo>
                  <a:pt x="99499" y="880497"/>
                  <a:pt x="98060" y="877647"/>
                  <a:pt x="96621" y="874797"/>
                </a:cubicBezTo>
                <a:cubicBezTo>
                  <a:pt x="98060" y="873372"/>
                  <a:pt x="100939" y="871947"/>
                  <a:pt x="102378" y="871947"/>
                </a:cubicBezTo>
                <a:cubicBezTo>
                  <a:pt x="103818" y="871947"/>
                  <a:pt x="105257" y="870522"/>
                  <a:pt x="106696" y="870522"/>
                </a:cubicBezTo>
                <a:cubicBezTo>
                  <a:pt x="109575" y="871947"/>
                  <a:pt x="111014" y="871947"/>
                  <a:pt x="113893" y="871947"/>
                </a:cubicBezTo>
                <a:cubicBezTo>
                  <a:pt x="113893" y="871947"/>
                  <a:pt x="115332" y="873372"/>
                  <a:pt x="116772" y="873372"/>
                </a:cubicBezTo>
                <a:cubicBezTo>
                  <a:pt x="122529" y="876222"/>
                  <a:pt x="122529" y="874797"/>
                  <a:pt x="126847" y="869097"/>
                </a:cubicBezTo>
                <a:cubicBezTo>
                  <a:pt x="125408" y="861972"/>
                  <a:pt x="125408" y="861972"/>
                  <a:pt x="131165" y="861972"/>
                </a:cubicBezTo>
                <a:cubicBezTo>
                  <a:pt x="146998" y="859122"/>
                  <a:pt x="161392" y="856272"/>
                  <a:pt x="177225" y="853422"/>
                </a:cubicBezTo>
                <a:cubicBezTo>
                  <a:pt x="180104" y="853422"/>
                  <a:pt x="182983" y="853422"/>
                  <a:pt x="184422" y="851997"/>
                </a:cubicBezTo>
                <a:cubicBezTo>
                  <a:pt x="185861" y="851997"/>
                  <a:pt x="187301" y="850572"/>
                  <a:pt x="185861" y="850572"/>
                </a:cubicBezTo>
                <a:cubicBezTo>
                  <a:pt x="185861" y="849147"/>
                  <a:pt x="185861" y="849147"/>
                  <a:pt x="184422" y="849147"/>
                </a:cubicBezTo>
                <a:cubicBezTo>
                  <a:pt x="181544" y="849147"/>
                  <a:pt x="177225" y="849147"/>
                  <a:pt x="174347" y="850572"/>
                </a:cubicBezTo>
                <a:cubicBezTo>
                  <a:pt x="161392" y="853422"/>
                  <a:pt x="149877" y="851997"/>
                  <a:pt x="141241" y="842023"/>
                </a:cubicBezTo>
                <a:cubicBezTo>
                  <a:pt x="138362" y="839173"/>
                  <a:pt x="134044" y="837748"/>
                  <a:pt x="129726" y="839173"/>
                </a:cubicBezTo>
                <a:cubicBezTo>
                  <a:pt x="125408" y="837748"/>
                  <a:pt x="119651" y="836323"/>
                  <a:pt x="113893" y="834898"/>
                </a:cubicBezTo>
                <a:cubicBezTo>
                  <a:pt x="112454" y="833473"/>
                  <a:pt x="109575" y="830623"/>
                  <a:pt x="108136" y="829198"/>
                </a:cubicBezTo>
                <a:cubicBezTo>
                  <a:pt x="109575" y="826348"/>
                  <a:pt x="112454" y="824923"/>
                  <a:pt x="115332" y="823498"/>
                </a:cubicBezTo>
                <a:cubicBezTo>
                  <a:pt x="118211" y="820648"/>
                  <a:pt x="118211" y="817798"/>
                  <a:pt x="115332" y="814948"/>
                </a:cubicBezTo>
                <a:cubicBezTo>
                  <a:pt x="113893" y="813523"/>
                  <a:pt x="111014" y="813523"/>
                  <a:pt x="109575" y="812098"/>
                </a:cubicBezTo>
                <a:cubicBezTo>
                  <a:pt x="108136" y="807823"/>
                  <a:pt x="106696" y="804973"/>
                  <a:pt x="105257" y="800698"/>
                </a:cubicBezTo>
                <a:cubicBezTo>
                  <a:pt x="105257" y="800698"/>
                  <a:pt x="105257" y="799273"/>
                  <a:pt x="105257" y="799273"/>
                </a:cubicBezTo>
                <a:cubicBezTo>
                  <a:pt x="106696" y="797848"/>
                  <a:pt x="106696" y="796423"/>
                  <a:pt x="106696" y="794998"/>
                </a:cubicBezTo>
                <a:cubicBezTo>
                  <a:pt x="116772" y="787874"/>
                  <a:pt x="125408" y="779324"/>
                  <a:pt x="126847" y="765074"/>
                </a:cubicBezTo>
                <a:cubicBezTo>
                  <a:pt x="128287" y="762224"/>
                  <a:pt x="123969" y="760799"/>
                  <a:pt x="123969" y="757949"/>
                </a:cubicBezTo>
                <a:cubicBezTo>
                  <a:pt x="123969" y="752249"/>
                  <a:pt x="121090" y="752249"/>
                  <a:pt x="116772" y="755099"/>
                </a:cubicBezTo>
                <a:cubicBezTo>
                  <a:pt x="115332" y="755099"/>
                  <a:pt x="113893" y="755099"/>
                  <a:pt x="111014" y="755099"/>
                </a:cubicBezTo>
                <a:cubicBezTo>
                  <a:pt x="111014" y="755099"/>
                  <a:pt x="109575" y="755099"/>
                  <a:pt x="108136" y="755099"/>
                </a:cubicBezTo>
                <a:cubicBezTo>
                  <a:pt x="106696" y="755099"/>
                  <a:pt x="106696" y="753674"/>
                  <a:pt x="105257" y="753674"/>
                </a:cubicBezTo>
                <a:cubicBezTo>
                  <a:pt x="105257" y="753674"/>
                  <a:pt x="103818" y="752249"/>
                  <a:pt x="103818" y="752249"/>
                </a:cubicBezTo>
                <a:cubicBezTo>
                  <a:pt x="103818" y="749399"/>
                  <a:pt x="102378" y="747974"/>
                  <a:pt x="99499" y="746549"/>
                </a:cubicBezTo>
                <a:cubicBezTo>
                  <a:pt x="98060" y="743699"/>
                  <a:pt x="96621" y="740849"/>
                  <a:pt x="95181" y="737999"/>
                </a:cubicBezTo>
                <a:cubicBezTo>
                  <a:pt x="90863" y="730875"/>
                  <a:pt x="87984" y="722325"/>
                  <a:pt x="95181" y="715200"/>
                </a:cubicBezTo>
                <a:cubicBezTo>
                  <a:pt x="85106" y="712350"/>
                  <a:pt x="85106" y="712350"/>
                  <a:pt x="77909" y="700950"/>
                </a:cubicBezTo>
                <a:cubicBezTo>
                  <a:pt x="77909" y="699525"/>
                  <a:pt x="76470" y="699525"/>
                  <a:pt x="76470" y="699525"/>
                </a:cubicBezTo>
                <a:cubicBezTo>
                  <a:pt x="73591" y="693825"/>
                  <a:pt x="72151" y="690975"/>
                  <a:pt x="76470" y="686700"/>
                </a:cubicBezTo>
                <a:cubicBezTo>
                  <a:pt x="79348" y="683850"/>
                  <a:pt x="82227" y="681000"/>
                  <a:pt x="85106" y="676726"/>
                </a:cubicBezTo>
                <a:cubicBezTo>
                  <a:pt x="87984" y="673876"/>
                  <a:pt x="85106" y="671026"/>
                  <a:pt x="80788" y="671026"/>
                </a:cubicBezTo>
                <a:cubicBezTo>
                  <a:pt x="79348" y="671026"/>
                  <a:pt x="76470" y="671026"/>
                  <a:pt x="75030" y="671026"/>
                </a:cubicBezTo>
                <a:cubicBezTo>
                  <a:pt x="73591" y="669601"/>
                  <a:pt x="72151" y="668176"/>
                  <a:pt x="70712" y="665326"/>
                </a:cubicBezTo>
                <a:cubicBezTo>
                  <a:pt x="69273" y="656776"/>
                  <a:pt x="69273" y="648226"/>
                  <a:pt x="67833" y="639676"/>
                </a:cubicBezTo>
                <a:cubicBezTo>
                  <a:pt x="69273" y="638251"/>
                  <a:pt x="67833" y="635401"/>
                  <a:pt x="69273" y="633976"/>
                </a:cubicBezTo>
                <a:cubicBezTo>
                  <a:pt x="73591" y="628276"/>
                  <a:pt x="72151" y="621151"/>
                  <a:pt x="69273" y="615452"/>
                </a:cubicBezTo>
                <a:lnTo>
                  <a:pt x="69273" y="610057"/>
                </a:lnTo>
                <a:lnTo>
                  <a:pt x="70040" y="608157"/>
                </a:lnTo>
                <a:lnTo>
                  <a:pt x="76470" y="594789"/>
                </a:lnTo>
                <a:cubicBezTo>
                  <a:pt x="78269" y="589446"/>
                  <a:pt x="80068" y="584102"/>
                  <a:pt x="83667" y="579827"/>
                </a:cubicBezTo>
                <a:cubicBezTo>
                  <a:pt x="85826" y="577690"/>
                  <a:pt x="86545" y="575196"/>
                  <a:pt x="86545" y="572702"/>
                </a:cubicBezTo>
                <a:lnTo>
                  <a:pt x="86294" y="571458"/>
                </a:lnTo>
                <a:lnTo>
                  <a:pt x="88871" y="565075"/>
                </a:lnTo>
                <a:cubicBezTo>
                  <a:pt x="90308" y="560803"/>
                  <a:pt x="91745" y="557955"/>
                  <a:pt x="94620" y="553683"/>
                </a:cubicBezTo>
                <a:cubicBezTo>
                  <a:pt x="92464" y="549411"/>
                  <a:pt x="93542" y="545495"/>
                  <a:pt x="95878" y="541579"/>
                </a:cubicBezTo>
                <a:lnTo>
                  <a:pt x="96238" y="541084"/>
                </a:lnTo>
                <a:lnTo>
                  <a:pt x="99093" y="541443"/>
                </a:lnTo>
                <a:cubicBezTo>
                  <a:pt x="101338" y="541265"/>
                  <a:pt x="103537" y="540643"/>
                  <a:pt x="105535" y="539622"/>
                </a:cubicBezTo>
                <a:lnTo>
                  <a:pt x="107804" y="537791"/>
                </a:lnTo>
                <a:lnTo>
                  <a:pt x="106119" y="542291"/>
                </a:lnTo>
                <a:cubicBezTo>
                  <a:pt x="103244" y="547987"/>
                  <a:pt x="98932" y="553683"/>
                  <a:pt x="96057" y="556531"/>
                </a:cubicBezTo>
                <a:cubicBezTo>
                  <a:pt x="93183" y="559379"/>
                  <a:pt x="91745" y="562227"/>
                  <a:pt x="90308" y="566499"/>
                </a:cubicBezTo>
                <a:cubicBezTo>
                  <a:pt x="90308" y="567923"/>
                  <a:pt x="88871" y="570771"/>
                  <a:pt x="87434" y="573619"/>
                </a:cubicBezTo>
                <a:cubicBezTo>
                  <a:pt x="87434" y="573619"/>
                  <a:pt x="87434" y="575043"/>
                  <a:pt x="87434" y="575043"/>
                </a:cubicBezTo>
                <a:cubicBezTo>
                  <a:pt x="90308" y="570771"/>
                  <a:pt x="91745" y="566499"/>
                  <a:pt x="93183" y="563652"/>
                </a:cubicBezTo>
                <a:cubicBezTo>
                  <a:pt x="96057" y="566499"/>
                  <a:pt x="97495" y="567923"/>
                  <a:pt x="98932" y="572195"/>
                </a:cubicBezTo>
                <a:cubicBezTo>
                  <a:pt x="101807" y="567923"/>
                  <a:pt x="106119" y="565075"/>
                  <a:pt x="110431" y="562227"/>
                </a:cubicBezTo>
                <a:cubicBezTo>
                  <a:pt x="111868" y="559379"/>
                  <a:pt x="106119" y="560803"/>
                  <a:pt x="104681" y="562227"/>
                </a:cubicBezTo>
                <a:cubicBezTo>
                  <a:pt x="104681" y="555107"/>
                  <a:pt x="107556" y="546563"/>
                  <a:pt x="113305" y="543715"/>
                </a:cubicBezTo>
                <a:cubicBezTo>
                  <a:pt x="119055" y="532323"/>
                  <a:pt x="124804" y="518083"/>
                  <a:pt x="130553" y="506691"/>
                </a:cubicBezTo>
                <a:lnTo>
                  <a:pt x="135579" y="498808"/>
                </a:lnTo>
                <a:lnTo>
                  <a:pt x="138243" y="498397"/>
                </a:lnTo>
                <a:cubicBezTo>
                  <a:pt x="143969" y="495545"/>
                  <a:pt x="148263" y="492694"/>
                  <a:pt x="148263" y="485565"/>
                </a:cubicBezTo>
                <a:lnTo>
                  <a:pt x="147533" y="483127"/>
                </a:lnTo>
                <a:lnTo>
                  <a:pt x="152113" y="478211"/>
                </a:lnTo>
                <a:cubicBezTo>
                  <a:pt x="151754" y="478567"/>
                  <a:pt x="152203" y="479190"/>
                  <a:pt x="153056" y="479747"/>
                </a:cubicBezTo>
                <a:lnTo>
                  <a:pt x="154401" y="480199"/>
                </a:lnTo>
                <a:lnTo>
                  <a:pt x="154521" y="481094"/>
                </a:lnTo>
                <a:cubicBezTo>
                  <a:pt x="155603" y="482529"/>
                  <a:pt x="157407" y="483606"/>
                  <a:pt x="159572" y="484324"/>
                </a:cubicBezTo>
                <a:cubicBezTo>
                  <a:pt x="160293" y="485041"/>
                  <a:pt x="161376" y="485759"/>
                  <a:pt x="162639" y="485938"/>
                </a:cubicBezTo>
                <a:cubicBezTo>
                  <a:pt x="163902" y="486118"/>
                  <a:pt x="165345" y="485759"/>
                  <a:pt x="166788" y="484324"/>
                </a:cubicBezTo>
                <a:cubicBezTo>
                  <a:pt x="174004" y="482888"/>
                  <a:pt x="174004" y="477147"/>
                  <a:pt x="175448" y="471405"/>
                </a:cubicBezTo>
                <a:cubicBezTo>
                  <a:pt x="176891" y="469970"/>
                  <a:pt x="176891" y="468535"/>
                  <a:pt x="175448" y="467099"/>
                </a:cubicBezTo>
                <a:cubicBezTo>
                  <a:pt x="175448" y="462793"/>
                  <a:pt x="174726" y="459564"/>
                  <a:pt x="172922" y="457231"/>
                </a:cubicBezTo>
                <a:lnTo>
                  <a:pt x="168546" y="455055"/>
                </a:lnTo>
                <a:lnTo>
                  <a:pt x="171539" y="453113"/>
                </a:lnTo>
                <a:cubicBezTo>
                  <a:pt x="173673" y="452134"/>
                  <a:pt x="175829" y="451511"/>
                  <a:pt x="177985" y="451155"/>
                </a:cubicBezTo>
                <a:cubicBezTo>
                  <a:pt x="177985" y="448307"/>
                  <a:pt x="178703" y="444747"/>
                  <a:pt x="179782" y="441009"/>
                </a:cubicBezTo>
                <a:lnTo>
                  <a:pt x="181739" y="435457"/>
                </a:lnTo>
                <a:lnTo>
                  <a:pt x="182876" y="435919"/>
                </a:lnTo>
                <a:cubicBezTo>
                  <a:pt x="184308" y="435919"/>
                  <a:pt x="185739" y="435919"/>
                  <a:pt x="187171" y="437353"/>
                </a:cubicBezTo>
                <a:cubicBezTo>
                  <a:pt x="187171" y="438787"/>
                  <a:pt x="188602" y="438787"/>
                  <a:pt x="190034" y="437353"/>
                </a:cubicBezTo>
                <a:cubicBezTo>
                  <a:pt x="205779" y="435919"/>
                  <a:pt x="214367" y="427314"/>
                  <a:pt x="214367" y="412974"/>
                </a:cubicBezTo>
                <a:cubicBezTo>
                  <a:pt x="214367" y="410106"/>
                  <a:pt x="214367" y="407238"/>
                  <a:pt x="214367" y="404370"/>
                </a:cubicBezTo>
                <a:cubicBezTo>
                  <a:pt x="214367" y="401860"/>
                  <a:pt x="214367" y="399888"/>
                  <a:pt x="214166" y="398297"/>
                </a:cubicBezTo>
                <a:lnTo>
                  <a:pt x="213088" y="395400"/>
                </a:lnTo>
                <a:lnTo>
                  <a:pt x="216793" y="389923"/>
                </a:lnTo>
                <a:cubicBezTo>
                  <a:pt x="229729" y="381379"/>
                  <a:pt x="236915" y="368563"/>
                  <a:pt x="251289" y="357171"/>
                </a:cubicBezTo>
                <a:cubicBezTo>
                  <a:pt x="251289" y="357171"/>
                  <a:pt x="252726" y="360019"/>
                  <a:pt x="252726" y="360019"/>
                </a:cubicBezTo>
                <a:cubicBezTo>
                  <a:pt x="255601" y="358595"/>
                  <a:pt x="258475" y="355747"/>
                  <a:pt x="261350" y="352899"/>
                </a:cubicBezTo>
                <a:cubicBezTo>
                  <a:pt x="259912" y="354323"/>
                  <a:pt x="259912" y="354323"/>
                  <a:pt x="258475" y="352899"/>
                </a:cubicBezTo>
                <a:cubicBezTo>
                  <a:pt x="258475" y="352899"/>
                  <a:pt x="258475" y="351475"/>
                  <a:pt x="259912" y="350051"/>
                </a:cubicBezTo>
                <a:cubicBezTo>
                  <a:pt x="264224" y="344355"/>
                  <a:pt x="267099" y="340083"/>
                  <a:pt x="269974" y="335811"/>
                </a:cubicBezTo>
                <a:cubicBezTo>
                  <a:pt x="269974" y="334387"/>
                  <a:pt x="271411" y="332963"/>
                  <a:pt x="272848" y="332963"/>
                </a:cubicBezTo>
                <a:cubicBezTo>
                  <a:pt x="274286" y="334387"/>
                  <a:pt x="274286" y="335811"/>
                  <a:pt x="274286" y="337235"/>
                </a:cubicBezTo>
                <a:cubicBezTo>
                  <a:pt x="272848" y="338659"/>
                  <a:pt x="271411" y="341507"/>
                  <a:pt x="269974" y="342931"/>
                </a:cubicBezTo>
                <a:cubicBezTo>
                  <a:pt x="271411" y="341507"/>
                  <a:pt x="272848" y="341507"/>
                  <a:pt x="272848" y="340083"/>
                </a:cubicBezTo>
                <a:cubicBezTo>
                  <a:pt x="274286" y="335811"/>
                  <a:pt x="280035" y="334387"/>
                  <a:pt x="284347" y="332963"/>
                </a:cubicBezTo>
                <a:cubicBezTo>
                  <a:pt x="284347" y="332963"/>
                  <a:pt x="285784" y="331539"/>
                  <a:pt x="285784" y="331539"/>
                </a:cubicBezTo>
                <a:cubicBezTo>
                  <a:pt x="287222" y="330115"/>
                  <a:pt x="288659" y="330115"/>
                  <a:pt x="290096" y="328691"/>
                </a:cubicBezTo>
                <a:cubicBezTo>
                  <a:pt x="290096" y="328691"/>
                  <a:pt x="290096" y="328691"/>
                  <a:pt x="288659" y="328691"/>
                </a:cubicBezTo>
                <a:cubicBezTo>
                  <a:pt x="287222" y="325843"/>
                  <a:pt x="291534" y="322995"/>
                  <a:pt x="288659" y="320147"/>
                </a:cubicBezTo>
                <a:cubicBezTo>
                  <a:pt x="294408" y="315875"/>
                  <a:pt x="300157" y="308755"/>
                  <a:pt x="307344" y="303059"/>
                </a:cubicBezTo>
                <a:cubicBezTo>
                  <a:pt x="314531" y="295938"/>
                  <a:pt x="320280" y="288819"/>
                  <a:pt x="326029" y="283123"/>
                </a:cubicBezTo>
                <a:cubicBezTo>
                  <a:pt x="327467" y="281699"/>
                  <a:pt x="326029" y="281699"/>
                  <a:pt x="324592" y="280275"/>
                </a:cubicBezTo>
                <a:cubicBezTo>
                  <a:pt x="333216" y="277426"/>
                  <a:pt x="341840" y="270306"/>
                  <a:pt x="349027" y="264611"/>
                </a:cubicBezTo>
                <a:cubicBezTo>
                  <a:pt x="357651" y="258915"/>
                  <a:pt x="364837" y="254642"/>
                  <a:pt x="370586" y="254642"/>
                </a:cubicBezTo>
                <a:cubicBezTo>
                  <a:pt x="373461" y="246098"/>
                  <a:pt x="383522" y="241826"/>
                  <a:pt x="392146" y="236131"/>
                </a:cubicBezTo>
                <a:cubicBezTo>
                  <a:pt x="392146" y="236131"/>
                  <a:pt x="393584" y="236131"/>
                  <a:pt x="393584" y="236131"/>
                </a:cubicBezTo>
                <a:cubicBezTo>
                  <a:pt x="393584" y="236131"/>
                  <a:pt x="393584" y="236131"/>
                  <a:pt x="393584" y="234707"/>
                </a:cubicBezTo>
                <a:cubicBezTo>
                  <a:pt x="402207" y="227586"/>
                  <a:pt x="412269" y="219042"/>
                  <a:pt x="422330" y="213346"/>
                </a:cubicBezTo>
                <a:cubicBezTo>
                  <a:pt x="422330" y="211922"/>
                  <a:pt x="423768" y="211922"/>
                  <a:pt x="423768" y="213346"/>
                </a:cubicBezTo>
                <a:cubicBezTo>
                  <a:pt x="425205" y="213346"/>
                  <a:pt x="423768" y="214770"/>
                  <a:pt x="423768" y="214770"/>
                </a:cubicBezTo>
                <a:cubicBezTo>
                  <a:pt x="422330" y="216194"/>
                  <a:pt x="420893" y="216194"/>
                  <a:pt x="419456" y="217618"/>
                </a:cubicBezTo>
                <a:cubicBezTo>
                  <a:pt x="429517" y="216194"/>
                  <a:pt x="439578" y="209074"/>
                  <a:pt x="448202" y="209074"/>
                </a:cubicBezTo>
                <a:cubicBezTo>
                  <a:pt x="449639" y="207650"/>
                  <a:pt x="449639" y="207650"/>
                  <a:pt x="449639" y="207650"/>
                </a:cubicBezTo>
                <a:cubicBezTo>
                  <a:pt x="456826" y="201954"/>
                  <a:pt x="456826" y="196258"/>
                  <a:pt x="465450" y="197682"/>
                </a:cubicBezTo>
                <a:cubicBezTo>
                  <a:pt x="471199" y="194834"/>
                  <a:pt x="464013" y="191986"/>
                  <a:pt x="472636" y="189138"/>
                </a:cubicBezTo>
                <a:cubicBezTo>
                  <a:pt x="475511" y="186290"/>
                  <a:pt x="468324" y="182018"/>
                  <a:pt x="475511" y="179170"/>
                </a:cubicBezTo>
                <a:cubicBezTo>
                  <a:pt x="474074" y="177746"/>
                  <a:pt x="472636" y="176322"/>
                  <a:pt x="472636" y="173474"/>
                </a:cubicBezTo>
                <a:cubicBezTo>
                  <a:pt x="472636" y="173474"/>
                  <a:pt x="474074" y="172050"/>
                  <a:pt x="474074" y="172050"/>
                </a:cubicBezTo>
                <a:cubicBezTo>
                  <a:pt x="475511" y="172050"/>
                  <a:pt x="475511" y="172050"/>
                  <a:pt x="475511" y="173474"/>
                </a:cubicBezTo>
                <a:cubicBezTo>
                  <a:pt x="475511" y="174898"/>
                  <a:pt x="476948" y="176322"/>
                  <a:pt x="478386" y="177746"/>
                </a:cubicBezTo>
                <a:cubicBezTo>
                  <a:pt x="478386" y="177746"/>
                  <a:pt x="478386" y="177746"/>
                  <a:pt x="478386" y="176322"/>
                </a:cubicBezTo>
                <a:cubicBezTo>
                  <a:pt x="479823" y="173474"/>
                  <a:pt x="481260" y="174898"/>
                  <a:pt x="484135" y="173474"/>
                </a:cubicBezTo>
                <a:cubicBezTo>
                  <a:pt x="484135" y="174898"/>
                  <a:pt x="481260" y="176322"/>
                  <a:pt x="479823" y="177746"/>
                </a:cubicBezTo>
                <a:cubicBezTo>
                  <a:pt x="485573" y="180594"/>
                  <a:pt x="495634" y="173474"/>
                  <a:pt x="502820" y="167778"/>
                </a:cubicBezTo>
                <a:cubicBezTo>
                  <a:pt x="499946" y="164930"/>
                  <a:pt x="507132" y="162082"/>
                  <a:pt x="499946" y="156386"/>
                </a:cubicBezTo>
                <a:cubicBezTo>
                  <a:pt x="505695" y="153538"/>
                  <a:pt x="510007" y="152114"/>
                  <a:pt x="510007" y="156386"/>
                </a:cubicBezTo>
                <a:cubicBezTo>
                  <a:pt x="514319" y="159234"/>
                  <a:pt x="521506" y="153538"/>
                  <a:pt x="522943" y="159234"/>
                </a:cubicBezTo>
                <a:cubicBezTo>
                  <a:pt x="520068" y="159234"/>
                  <a:pt x="517194" y="159234"/>
                  <a:pt x="518631" y="163506"/>
                </a:cubicBezTo>
                <a:cubicBezTo>
                  <a:pt x="521506" y="162082"/>
                  <a:pt x="524380" y="162082"/>
                  <a:pt x="528692" y="160658"/>
                </a:cubicBezTo>
                <a:cubicBezTo>
                  <a:pt x="530130" y="159234"/>
                  <a:pt x="533004" y="157810"/>
                  <a:pt x="535879" y="156386"/>
                </a:cubicBezTo>
                <a:cubicBezTo>
                  <a:pt x="537316" y="156386"/>
                  <a:pt x="538753" y="156386"/>
                  <a:pt x="538753" y="157810"/>
                </a:cubicBezTo>
                <a:cubicBezTo>
                  <a:pt x="538753" y="157810"/>
                  <a:pt x="538753" y="159234"/>
                  <a:pt x="537316" y="160658"/>
                </a:cubicBezTo>
                <a:cubicBezTo>
                  <a:pt x="541628" y="160658"/>
                  <a:pt x="545940" y="160658"/>
                  <a:pt x="548815" y="162082"/>
                </a:cubicBezTo>
                <a:cubicBezTo>
                  <a:pt x="553127" y="160658"/>
                  <a:pt x="550252" y="156386"/>
                  <a:pt x="550252" y="157810"/>
                </a:cubicBezTo>
                <a:cubicBezTo>
                  <a:pt x="551689" y="152114"/>
                  <a:pt x="558876" y="149266"/>
                  <a:pt x="566063" y="146418"/>
                </a:cubicBezTo>
                <a:cubicBezTo>
                  <a:pt x="571812" y="144994"/>
                  <a:pt x="578999" y="143570"/>
                  <a:pt x="583311" y="140722"/>
                </a:cubicBezTo>
                <a:cubicBezTo>
                  <a:pt x="589060" y="139298"/>
                  <a:pt x="586186" y="144994"/>
                  <a:pt x="586186" y="146418"/>
                </a:cubicBezTo>
                <a:cubicBezTo>
                  <a:pt x="597684" y="147842"/>
                  <a:pt x="607745" y="144994"/>
                  <a:pt x="617807" y="144994"/>
                </a:cubicBezTo>
                <a:cubicBezTo>
                  <a:pt x="622119" y="143570"/>
                  <a:pt x="624993" y="142146"/>
                  <a:pt x="629305" y="140722"/>
                </a:cubicBezTo>
                <a:cubicBezTo>
                  <a:pt x="632180" y="139298"/>
                  <a:pt x="635055" y="139298"/>
                  <a:pt x="639367" y="137874"/>
                </a:cubicBezTo>
                <a:cubicBezTo>
                  <a:pt x="640804" y="132178"/>
                  <a:pt x="643679" y="127906"/>
                  <a:pt x="637929" y="123634"/>
                </a:cubicBezTo>
                <a:cubicBezTo>
                  <a:pt x="637929" y="123634"/>
                  <a:pt x="637929" y="123634"/>
                  <a:pt x="647991" y="120786"/>
                </a:cubicBezTo>
                <a:cubicBezTo>
                  <a:pt x="646553" y="119362"/>
                  <a:pt x="646553" y="117938"/>
                  <a:pt x="646553" y="115090"/>
                </a:cubicBezTo>
                <a:cubicBezTo>
                  <a:pt x="646553" y="115090"/>
                  <a:pt x="646553" y="115090"/>
                  <a:pt x="646553" y="116514"/>
                </a:cubicBezTo>
                <a:cubicBezTo>
                  <a:pt x="639367" y="116514"/>
                  <a:pt x="632180" y="120786"/>
                  <a:pt x="627868" y="117938"/>
                </a:cubicBezTo>
                <a:cubicBezTo>
                  <a:pt x="630743" y="112242"/>
                  <a:pt x="636492" y="110818"/>
                  <a:pt x="643679" y="109394"/>
                </a:cubicBezTo>
                <a:cubicBezTo>
                  <a:pt x="649428" y="107970"/>
                  <a:pt x="656615" y="106546"/>
                  <a:pt x="659489" y="100850"/>
                </a:cubicBezTo>
                <a:cubicBezTo>
                  <a:pt x="666676" y="99426"/>
                  <a:pt x="670988" y="99426"/>
                  <a:pt x="676737" y="100850"/>
                </a:cubicBezTo>
                <a:cubicBezTo>
                  <a:pt x="678174" y="95154"/>
                  <a:pt x="683924" y="93730"/>
                  <a:pt x="689673" y="92306"/>
                </a:cubicBezTo>
                <a:cubicBezTo>
                  <a:pt x="691110" y="90882"/>
                  <a:pt x="692548" y="92306"/>
                  <a:pt x="693985" y="92306"/>
                </a:cubicBezTo>
                <a:cubicBezTo>
                  <a:pt x="693985" y="93730"/>
                  <a:pt x="692548" y="95154"/>
                  <a:pt x="691110" y="96578"/>
                </a:cubicBezTo>
                <a:cubicBezTo>
                  <a:pt x="691110" y="96578"/>
                  <a:pt x="691110" y="96578"/>
                  <a:pt x="689673" y="96578"/>
                </a:cubicBezTo>
                <a:cubicBezTo>
                  <a:pt x="685361" y="98002"/>
                  <a:pt x="682486" y="98002"/>
                  <a:pt x="682486" y="100850"/>
                </a:cubicBezTo>
                <a:cubicBezTo>
                  <a:pt x="682486" y="100850"/>
                  <a:pt x="681049" y="102274"/>
                  <a:pt x="681049" y="102274"/>
                </a:cubicBezTo>
                <a:cubicBezTo>
                  <a:pt x="683924" y="103698"/>
                  <a:pt x="688236" y="103698"/>
                  <a:pt x="691110" y="105122"/>
                </a:cubicBezTo>
                <a:cubicBezTo>
                  <a:pt x="693985" y="105122"/>
                  <a:pt x="696860" y="103698"/>
                  <a:pt x="699734" y="102274"/>
                </a:cubicBezTo>
                <a:cubicBezTo>
                  <a:pt x="705484" y="100850"/>
                  <a:pt x="712670" y="98002"/>
                  <a:pt x="719857" y="99426"/>
                </a:cubicBezTo>
                <a:cubicBezTo>
                  <a:pt x="721294" y="99426"/>
                  <a:pt x="722732" y="100850"/>
                  <a:pt x="721294" y="102274"/>
                </a:cubicBezTo>
                <a:cubicBezTo>
                  <a:pt x="721294" y="103698"/>
                  <a:pt x="721294" y="103698"/>
                  <a:pt x="721294" y="103698"/>
                </a:cubicBezTo>
                <a:cubicBezTo>
                  <a:pt x="721294" y="103698"/>
                  <a:pt x="722732" y="103698"/>
                  <a:pt x="722732" y="103698"/>
                </a:cubicBezTo>
                <a:cubicBezTo>
                  <a:pt x="728481" y="102274"/>
                  <a:pt x="732793" y="100850"/>
                  <a:pt x="738542" y="99426"/>
                </a:cubicBezTo>
                <a:cubicBezTo>
                  <a:pt x="735667" y="99426"/>
                  <a:pt x="734230" y="99426"/>
                  <a:pt x="732793" y="99426"/>
                </a:cubicBezTo>
                <a:cubicBezTo>
                  <a:pt x="734230" y="96578"/>
                  <a:pt x="744291" y="96578"/>
                  <a:pt x="745729" y="96578"/>
                </a:cubicBezTo>
                <a:cubicBezTo>
                  <a:pt x="745729" y="96578"/>
                  <a:pt x="745729" y="98002"/>
                  <a:pt x="744291" y="98002"/>
                </a:cubicBezTo>
                <a:cubicBezTo>
                  <a:pt x="747166" y="98002"/>
                  <a:pt x="748603" y="96578"/>
                  <a:pt x="750041" y="96578"/>
                </a:cubicBezTo>
                <a:cubicBezTo>
                  <a:pt x="757227" y="92306"/>
                  <a:pt x="767288" y="89458"/>
                  <a:pt x="777350" y="88034"/>
                </a:cubicBezTo>
                <a:cubicBezTo>
                  <a:pt x="788849" y="85186"/>
                  <a:pt x="801784" y="85186"/>
                  <a:pt x="814720" y="83762"/>
                </a:cubicBezTo>
                <a:cubicBezTo>
                  <a:pt x="814720" y="83762"/>
                  <a:pt x="816158" y="83762"/>
                  <a:pt x="816158" y="83762"/>
                </a:cubicBezTo>
                <a:cubicBezTo>
                  <a:pt x="816158" y="82338"/>
                  <a:pt x="817595" y="80914"/>
                  <a:pt x="819032" y="80914"/>
                </a:cubicBezTo>
                <a:cubicBezTo>
                  <a:pt x="821907" y="82338"/>
                  <a:pt x="824782" y="82338"/>
                  <a:pt x="827656" y="82338"/>
                </a:cubicBezTo>
                <a:cubicBezTo>
                  <a:pt x="833405" y="82338"/>
                  <a:pt x="839155" y="82338"/>
                  <a:pt x="843467" y="82338"/>
                </a:cubicBezTo>
                <a:cubicBezTo>
                  <a:pt x="853528" y="79490"/>
                  <a:pt x="849216" y="78066"/>
                  <a:pt x="857840" y="79490"/>
                </a:cubicBezTo>
                <a:cubicBezTo>
                  <a:pt x="865027" y="79490"/>
                  <a:pt x="875088" y="76642"/>
                  <a:pt x="877962" y="79490"/>
                </a:cubicBezTo>
                <a:cubicBezTo>
                  <a:pt x="882275" y="78066"/>
                  <a:pt x="888024" y="76642"/>
                  <a:pt x="892336" y="75218"/>
                </a:cubicBezTo>
                <a:cubicBezTo>
                  <a:pt x="886587" y="72370"/>
                  <a:pt x="880837" y="73794"/>
                  <a:pt x="873651" y="73794"/>
                </a:cubicBezTo>
                <a:cubicBezTo>
                  <a:pt x="866464" y="75218"/>
                  <a:pt x="860715" y="73794"/>
                  <a:pt x="860715" y="65250"/>
                </a:cubicBezTo>
                <a:cubicBezTo>
                  <a:pt x="860715" y="65250"/>
                  <a:pt x="860715" y="65250"/>
                  <a:pt x="860715" y="63826"/>
                </a:cubicBezTo>
                <a:cubicBezTo>
                  <a:pt x="860715" y="63826"/>
                  <a:pt x="860715" y="65250"/>
                  <a:pt x="859277" y="65250"/>
                </a:cubicBezTo>
                <a:cubicBezTo>
                  <a:pt x="857840" y="65250"/>
                  <a:pt x="856403" y="65250"/>
                  <a:pt x="853528" y="63826"/>
                </a:cubicBezTo>
                <a:cubicBezTo>
                  <a:pt x="852091" y="63826"/>
                  <a:pt x="849216" y="63826"/>
                  <a:pt x="847779" y="65250"/>
                </a:cubicBezTo>
                <a:cubicBezTo>
                  <a:pt x="846341" y="65250"/>
                  <a:pt x="846341" y="63826"/>
                  <a:pt x="846341" y="63826"/>
                </a:cubicBezTo>
                <a:cubicBezTo>
                  <a:pt x="844904" y="62402"/>
                  <a:pt x="846341" y="62402"/>
                  <a:pt x="847779" y="62402"/>
                </a:cubicBezTo>
                <a:cubicBezTo>
                  <a:pt x="849216" y="60978"/>
                  <a:pt x="852091" y="60978"/>
                  <a:pt x="854966" y="62402"/>
                </a:cubicBezTo>
                <a:cubicBezTo>
                  <a:pt x="856403" y="62402"/>
                  <a:pt x="859277" y="62402"/>
                  <a:pt x="860715" y="60978"/>
                </a:cubicBezTo>
                <a:cubicBezTo>
                  <a:pt x="870776" y="60978"/>
                  <a:pt x="879400" y="55282"/>
                  <a:pt x="890899" y="52434"/>
                </a:cubicBezTo>
                <a:close/>
                <a:moveTo>
                  <a:pt x="871430" y="51091"/>
                </a:moveTo>
                <a:cubicBezTo>
                  <a:pt x="872324" y="51181"/>
                  <a:pt x="872861" y="51628"/>
                  <a:pt x="872503" y="52702"/>
                </a:cubicBezTo>
                <a:cubicBezTo>
                  <a:pt x="878229" y="54133"/>
                  <a:pt x="872503" y="52702"/>
                  <a:pt x="868209" y="52702"/>
                </a:cubicBezTo>
                <a:cubicBezTo>
                  <a:pt x="862841" y="53775"/>
                  <a:pt x="868746" y="50823"/>
                  <a:pt x="871430" y="51091"/>
                </a:cubicBezTo>
                <a:close/>
                <a:moveTo>
                  <a:pt x="1096611" y="48407"/>
                </a:moveTo>
                <a:cubicBezTo>
                  <a:pt x="1099503" y="48407"/>
                  <a:pt x="1103841" y="49795"/>
                  <a:pt x="1106733" y="51184"/>
                </a:cubicBezTo>
                <a:cubicBezTo>
                  <a:pt x="1108178" y="51184"/>
                  <a:pt x="1109624" y="51184"/>
                  <a:pt x="1109624" y="51184"/>
                </a:cubicBezTo>
                <a:cubicBezTo>
                  <a:pt x="1109624" y="51184"/>
                  <a:pt x="1109624" y="51184"/>
                  <a:pt x="1109624" y="49795"/>
                </a:cubicBezTo>
                <a:cubicBezTo>
                  <a:pt x="1111070" y="49795"/>
                  <a:pt x="1111070" y="49795"/>
                  <a:pt x="1112516" y="51184"/>
                </a:cubicBezTo>
                <a:cubicBezTo>
                  <a:pt x="1112516" y="51184"/>
                  <a:pt x="1113962" y="51184"/>
                  <a:pt x="1113962" y="52571"/>
                </a:cubicBezTo>
                <a:cubicBezTo>
                  <a:pt x="1115408" y="52571"/>
                  <a:pt x="1116854" y="52571"/>
                  <a:pt x="1116854" y="52571"/>
                </a:cubicBezTo>
                <a:cubicBezTo>
                  <a:pt x="1118299" y="52571"/>
                  <a:pt x="1119745" y="52571"/>
                  <a:pt x="1119745" y="53959"/>
                </a:cubicBezTo>
                <a:cubicBezTo>
                  <a:pt x="1119745" y="55348"/>
                  <a:pt x="1119745" y="55348"/>
                  <a:pt x="1118299" y="55348"/>
                </a:cubicBezTo>
                <a:cubicBezTo>
                  <a:pt x="1118299" y="55348"/>
                  <a:pt x="1118299" y="55348"/>
                  <a:pt x="1118299" y="56736"/>
                </a:cubicBezTo>
                <a:cubicBezTo>
                  <a:pt x="1118299" y="56736"/>
                  <a:pt x="1116854" y="56736"/>
                  <a:pt x="1116854" y="56736"/>
                </a:cubicBezTo>
                <a:cubicBezTo>
                  <a:pt x="1115408" y="56736"/>
                  <a:pt x="1115408" y="55348"/>
                  <a:pt x="1115408" y="55348"/>
                </a:cubicBezTo>
                <a:cubicBezTo>
                  <a:pt x="1113962" y="55348"/>
                  <a:pt x="1113962" y="55348"/>
                  <a:pt x="1112516" y="55348"/>
                </a:cubicBezTo>
                <a:cubicBezTo>
                  <a:pt x="1111070" y="55348"/>
                  <a:pt x="1108178" y="53959"/>
                  <a:pt x="1105287" y="53959"/>
                </a:cubicBezTo>
                <a:cubicBezTo>
                  <a:pt x="1102395" y="52571"/>
                  <a:pt x="1099503" y="51184"/>
                  <a:pt x="1096611" y="52571"/>
                </a:cubicBezTo>
                <a:cubicBezTo>
                  <a:pt x="1095166" y="52571"/>
                  <a:pt x="1093720" y="51184"/>
                  <a:pt x="1093720" y="49795"/>
                </a:cubicBezTo>
                <a:cubicBezTo>
                  <a:pt x="1093720" y="49795"/>
                  <a:pt x="1095166" y="48407"/>
                  <a:pt x="1096611" y="48407"/>
                </a:cubicBezTo>
                <a:close/>
                <a:moveTo>
                  <a:pt x="1286910" y="47745"/>
                </a:moveTo>
                <a:cubicBezTo>
                  <a:pt x="1287632" y="47565"/>
                  <a:pt x="1288353" y="47565"/>
                  <a:pt x="1289074" y="48285"/>
                </a:cubicBezTo>
                <a:cubicBezTo>
                  <a:pt x="1302057" y="54041"/>
                  <a:pt x="1316483" y="59797"/>
                  <a:pt x="1332351" y="65554"/>
                </a:cubicBezTo>
                <a:cubicBezTo>
                  <a:pt x="1333794" y="66993"/>
                  <a:pt x="1335236" y="68432"/>
                  <a:pt x="1335236" y="69871"/>
                </a:cubicBezTo>
                <a:cubicBezTo>
                  <a:pt x="1333794" y="69871"/>
                  <a:pt x="1332351" y="71310"/>
                  <a:pt x="1330909" y="69871"/>
                </a:cubicBezTo>
                <a:cubicBezTo>
                  <a:pt x="1315040" y="64115"/>
                  <a:pt x="1300615" y="58358"/>
                  <a:pt x="1287632" y="52602"/>
                </a:cubicBezTo>
                <a:cubicBezTo>
                  <a:pt x="1286189" y="51163"/>
                  <a:pt x="1284747" y="49724"/>
                  <a:pt x="1284747" y="48285"/>
                </a:cubicBezTo>
                <a:cubicBezTo>
                  <a:pt x="1285468" y="48285"/>
                  <a:pt x="1286189" y="47925"/>
                  <a:pt x="1286910" y="47745"/>
                </a:cubicBezTo>
                <a:close/>
                <a:moveTo>
                  <a:pt x="841352" y="41315"/>
                </a:moveTo>
                <a:cubicBezTo>
                  <a:pt x="844063" y="41120"/>
                  <a:pt x="846593" y="41901"/>
                  <a:pt x="845148" y="44243"/>
                </a:cubicBezTo>
                <a:cubicBezTo>
                  <a:pt x="842256" y="44243"/>
                  <a:pt x="840810" y="42682"/>
                  <a:pt x="836472" y="44243"/>
                </a:cubicBezTo>
                <a:cubicBezTo>
                  <a:pt x="835749" y="42682"/>
                  <a:pt x="838641" y="41510"/>
                  <a:pt x="841352" y="41315"/>
                </a:cubicBezTo>
                <a:close/>
                <a:moveTo>
                  <a:pt x="1024492" y="39559"/>
                </a:moveTo>
                <a:lnTo>
                  <a:pt x="1033341" y="39559"/>
                </a:lnTo>
                <a:lnTo>
                  <a:pt x="1033341" y="42682"/>
                </a:lnTo>
                <a:lnTo>
                  <a:pt x="1024492" y="42682"/>
                </a:lnTo>
                <a:close/>
                <a:moveTo>
                  <a:pt x="980017" y="0"/>
                </a:moveTo>
                <a:cubicBezTo>
                  <a:pt x="984355" y="0"/>
                  <a:pt x="987247" y="0"/>
                  <a:pt x="991584" y="0"/>
                </a:cubicBezTo>
                <a:cubicBezTo>
                  <a:pt x="998814" y="0"/>
                  <a:pt x="1006043" y="0"/>
                  <a:pt x="1013273" y="0"/>
                </a:cubicBezTo>
                <a:cubicBezTo>
                  <a:pt x="1014718" y="0"/>
                  <a:pt x="1016164" y="0"/>
                  <a:pt x="1016164" y="1301"/>
                </a:cubicBezTo>
                <a:cubicBezTo>
                  <a:pt x="1016164" y="2603"/>
                  <a:pt x="1014718" y="2603"/>
                  <a:pt x="1013273" y="2603"/>
                </a:cubicBezTo>
                <a:cubicBezTo>
                  <a:pt x="1006043" y="2603"/>
                  <a:pt x="998814" y="2603"/>
                  <a:pt x="991584" y="2603"/>
                </a:cubicBezTo>
                <a:cubicBezTo>
                  <a:pt x="987247" y="2603"/>
                  <a:pt x="984355" y="2603"/>
                  <a:pt x="980017" y="2603"/>
                </a:cubicBezTo>
                <a:cubicBezTo>
                  <a:pt x="978572" y="2603"/>
                  <a:pt x="978572" y="2603"/>
                  <a:pt x="978572" y="1301"/>
                </a:cubicBezTo>
                <a:cubicBezTo>
                  <a:pt x="977126" y="0"/>
                  <a:pt x="978572" y="0"/>
                  <a:pt x="980017" y="0"/>
                </a:cubicBezTo>
                <a:close/>
              </a:path>
            </a:pathLst>
          </a:custGeom>
        </p:spPr>
        <p:txBody>
          <a:bodyPr wrap="square">
            <a:noAutofit/>
          </a:bodyPr>
          <a:lstStyle>
            <a:lvl1pPr marL="0" indent="0" algn="ctr">
              <a:buNone/>
              <a:defRPr sz="1333"/>
            </a:lvl1pPr>
          </a:lstStyle>
          <a:p>
            <a:endParaRPr lang="ko-KR" altLang="en-US"/>
          </a:p>
        </p:txBody>
      </p:sp>
      <p:sp>
        <p:nvSpPr>
          <p:cNvPr id="16" name="Picture Placeholder 15"/>
          <p:cNvSpPr>
            <a:spLocks noGrp="1"/>
          </p:cNvSpPr>
          <p:nvPr>
            <p:ph type="pic" sz="quarter" idx="12"/>
          </p:nvPr>
        </p:nvSpPr>
        <p:spPr>
          <a:xfrm>
            <a:off x="5502714" y="2575448"/>
            <a:ext cx="1218144" cy="1219200"/>
          </a:xfrm>
          <a:custGeom>
            <a:avLst/>
            <a:gdLst>
              <a:gd name="connsiteX0" fmla="*/ 521819 w 1827216"/>
              <a:gd name="connsiteY0" fmla="*/ 1793598 h 1828800"/>
              <a:gd name="connsiteX1" fmla="*/ 523244 w 1827216"/>
              <a:gd name="connsiteY1" fmla="*/ 1793598 h 1828800"/>
              <a:gd name="connsiteX2" fmla="*/ 524668 w 1827216"/>
              <a:gd name="connsiteY2" fmla="*/ 1796416 h 1828800"/>
              <a:gd name="connsiteX3" fmla="*/ 528943 w 1827216"/>
              <a:gd name="connsiteY3" fmla="*/ 1810507 h 1828800"/>
              <a:gd name="connsiteX4" fmla="*/ 521819 w 1827216"/>
              <a:gd name="connsiteY4" fmla="*/ 1807689 h 1828800"/>
              <a:gd name="connsiteX5" fmla="*/ 521819 w 1827216"/>
              <a:gd name="connsiteY5" fmla="*/ 1799234 h 1828800"/>
              <a:gd name="connsiteX6" fmla="*/ 523244 w 1827216"/>
              <a:gd name="connsiteY6" fmla="*/ 1799234 h 1828800"/>
              <a:gd name="connsiteX7" fmla="*/ 521819 w 1827216"/>
              <a:gd name="connsiteY7" fmla="*/ 1796416 h 1828800"/>
              <a:gd name="connsiteX8" fmla="*/ 521819 w 1827216"/>
              <a:gd name="connsiteY8" fmla="*/ 1793598 h 1828800"/>
              <a:gd name="connsiteX9" fmla="*/ 481110 w 1827216"/>
              <a:gd name="connsiteY9" fmla="*/ 1792189 h 1828800"/>
              <a:gd name="connsiteX10" fmla="*/ 482128 w 1827216"/>
              <a:gd name="connsiteY10" fmla="*/ 1792189 h 1828800"/>
              <a:gd name="connsiteX11" fmla="*/ 482128 w 1827216"/>
              <a:gd name="connsiteY11" fmla="*/ 1797786 h 1828800"/>
              <a:gd name="connsiteX12" fmla="*/ 481110 w 1827216"/>
              <a:gd name="connsiteY12" fmla="*/ 1797786 h 1828800"/>
              <a:gd name="connsiteX13" fmla="*/ 481110 w 1827216"/>
              <a:gd name="connsiteY13" fmla="*/ 1792189 h 1828800"/>
              <a:gd name="connsiteX14" fmla="*/ 230518 w 1827216"/>
              <a:gd name="connsiteY14" fmla="*/ 1511187 h 1828800"/>
              <a:gd name="connsiteX15" fmla="*/ 233329 w 1827216"/>
              <a:gd name="connsiteY15" fmla="*/ 1512578 h 1828800"/>
              <a:gd name="connsiteX16" fmla="*/ 233329 w 1827216"/>
              <a:gd name="connsiteY16" fmla="*/ 1513042 h 1828800"/>
              <a:gd name="connsiteX17" fmla="*/ 37370 w 1827216"/>
              <a:gd name="connsiteY17" fmla="*/ 991295 h 1828800"/>
              <a:gd name="connsiteX18" fmla="*/ 36361 w 1827216"/>
              <a:gd name="connsiteY18" fmla="*/ 991429 h 1828800"/>
              <a:gd name="connsiteX19" fmla="*/ 36564 w 1827216"/>
              <a:gd name="connsiteY19" fmla="*/ 992943 h 1828800"/>
              <a:gd name="connsiteX20" fmla="*/ 37572 w 1827216"/>
              <a:gd name="connsiteY20" fmla="*/ 992808 h 1828800"/>
              <a:gd name="connsiteX21" fmla="*/ 37370 w 1827216"/>
              <a:gd name="connsiteY21" fmla="*/ 991295 h 1828800"/>
              <a:gd name="connsiteX22" fmla="*/ 207017 w 1827216"/>
              <a:gd name="connsiteY22" fmla="*/ 891068 h 1828800"/>
              <a:gd name="connsiteX23" fmla="*/ 201542 w 1827216"/>
              <a:gd name="connsiteY23" fmla="*/ 891801 h 1828800"/>
              <a:gd name="connsiteX24" fmla="*/ 200544 w 1827216"/>
              <a:gd name="connsiteY24" fmla="*/ 894759 h 1828800"/>
              <a:gd name="connsiteX25" fmla="*/ 202098 w 1827216"/>
              <a:gd name="connsiteY25" fmla="*/ 895962 h 1828800"/>
              <a:gd name="connsiteX26" fmla="*/ 206391 w 1827216"/>
              <a:gd name="connsiteY26" fmla="*/ 896800 h 1828800"/>
              <a:gd name="connsiteX27" fmla="*/ 210127 w 1827216"/>
              <a:gd name="connsiteY27" fmla="*/ 893476 h 1828800"/>
              <a:gd name="connsiteX28" fmla="*/ 207017 w 1827216"/>
              <a:gd name="connsiteY28" fmla="*/ 891068 h 1828800"/>
              <a:gd name="connsiteX29" fmla="*/ 145147 w 1827216"/>
              <a:gd name="connsiteY29" fmla="*/ 819228 h 1828800"/>
              <a:gd name="connsiteX30" fmla="*/ 145332 w 1827216"/>
              <a:gd name="connsiteY30" fmla="*/ 820609 h 1828800"/>
              <a:gd name="connsiteX31" fmla="*/ 143752 w 1827216"/>
              <a:gd name="connsiteY31" fmla="*/ 819415 h 1828800"/>
              <a:gd name="connsiteX32" fmla="*/ 145147 w 1827216"/>
              <a:gd name="connsiteY32" fmla="*/ 819228 h 1828800"/>
              <a:gd name="connsiteX33" fmla="*/ 182715 w 1827216"/>
              <a:gd name="connsiteY33" fmla="*/ 742357 h 1828800"/>
              <a:gd name="connsiteX34" fmla="*/ 181909 w 1827216"/>
              <a:gd name="connsiteY34" fmla="*/ 744005 h 1828800"/>
              <a:gd name="connsiteX35" fmla="*/ 182917 w 1827216"/>
              <a:gd name="connsiteY35" fmla="*/ 743870 h 1828800"/>
              <a:gd name="connsiteX36" fmla="*/ 182715 w 1827216"/>
              <a:gd name="connsiteY36" fmla="*/ 742357 h 1828800"/>
              <a:gd name="connsiteX37" fmla="*/ 226288 w 1827216"/>
              <a:gd name="connsiteY37" fmla="*/ 662084 h 1828800"/>
              <a:gd name="connsiteX38" fmla="*/ 224876 w 1827216"/>
              <a:gd name="connsiteY38" fmla="*/ 662273 h 1828800"/>
              <a:gd name="connsiteX39" fmla="*/ 225062 w 1827216"/>
              <a:gd name="connsiteY39" fmla="*/ 663660 h 1828800"/>
              <a:gd name="connsiteX40" fmla="*/ 230598 w 1827216"/>
              <a:gd name="connsiteY40" fmla="*/ 672802 h 1828800"/>
              <a:gd name="connsiteX41" fmla="*/ 232010 w 1827216"/>
              <a:gd name="connsiteY41" fmla="*/ 672613 h 1828800"/>
              <a:gd name="connsiteX42" fmla="*/ 233237 w 1827216"/>
              <a:gd name="connsiteY42" fmla="*/ 671037 h 1828800"/>
              <a:gd name="connsiteX43" fmla="*/ 226288 w 1827216"/>
              <a:gd name="connsiteY43" fmla="*/ 662084 h 1828800"/>
              <a:gd name="connsiteX44" fmla="*/ 188512 w 1827216"/>
              <a:gd name="connsiteY44" fmla="*/ 637384 h 1828800"/>
              <a:gd name="connsiteX45" fmla="*/ 184570 w 1827216"/>
              <a:gd name="connsiteY45" fmla="*/ 638261 h 1828800"/>
              <a:gd name="connsiteX46" fmla="*/ 164584 w 1827216"/>
              <a:gd name="connsiteY46" fmla="*/ 657706 h 1828800"/>
              <a:gd name="connsiteX47" fmla="*/ 159771 w 1827216"/>
              <a:gd name="connsiteY47" fmla="*/ 663941 h 1828800"/>
              <a:gd name="connsiteX48" fmla="*/ 162764 w 1827216"/>
              <a:gd name="connsiteY48" fmla="*/ 663890 h 1828800"/>
              <a:gd name="connsiteX49" fmla="*/ 166522 w 1827216"/>
              <a:gd name="connsiteY49" fmla="*/ 661640 h 1828800"/>
              <a:gd name="connsiteX50" fmla="*/ 167725 w 1827216"/>
              <a:gd name="connsiteY50" fmla="*/ 660081 h 1828800"/>
              <a:gd name="connsiteX51" fmla="*/ 191221 w 1827216"/>
              <a:gd name="connsiteY51" fmla="*/ 645756 h 1828800"/>
              <a:gd name="connsiteX52" fmla="*/ 191689 w 1827216"/>
              <a:gd name="connsiteY52" fmla="*/ 638705 h 1828800"/>
              <a:gd name="connsiteX53" fmla="*/ 188512 w 1827216"/>
              <a:gd name="connsiteY53" fmla="*/ 637384 h 1828800"/>
              <a:gd name="connsiteX54" fmla="*/ 273770 w 1827216"/>
              <a:gd name="connsiteY54" fmla="*/ 603877 h 1828800"/>
              <a:gd name="connsiteX55" fmla="*/ 270974 w 1827216"/>
              <a:gd name="connsiteY55" fmla="*/ 604251 h 1828800"/>
              <a:gd name="connsiteX56" fmla="*/ 224071 w 1827216"/>
              <a:gd name="connsiteY56" fmla="*/ 625809 h 1828800"/>
              <a:gd name="connsiteX57" fmla="*/ 212590 w 1827216"/>
              <a:gd name="connsiteY57" fmla="*/ 635680 h 1828800"/>
              <a:gd name="connsiteX58" fmla="*/ 222189 w 1827216"/>
              <a:gd name="connsiteY58" fmla="*/ 633007 h 1828800"/>
              <a:gd name="connsiteX59" fmla="*/ 273285 w 1827216"/>
              <a:gd name="connsiteY59" fmla="*/ 610887 h 1828800"/>
              <a:gd name="connsiteX60" fmla="*/ 275898 w 1827216"/>
              <a:gd name="connsiteY60" fmla="*/ 609149 h 1828800"/>
              <a:gd name="connsiteX61" fmla="*/ 275350 w 1827216"/>
              <a:gd name="connsiteY61" fmla="*/ 605054 h 1828800"/>
              <a:gd name="connsiteX62" fmla="*/ 273770 w 1827216"/>
              <a:gd name="connsiteY62" fmla="*/ 603877 h 1828800"/>
              <a:gd name="connsiteX63" fmla="*/ 43909 w 1827216"/>
              <a:gd name="connsiteY63" fmla="*/ 508309 h 1828800"/>
              <a:gd name="connsiteX64" fmla="*/ 44253 w 1827216"/>
              <a:gd name="connsiteY64" fmla="*/ 510873 h 1828800"/>
              <a:gd name="connsiteX65" fmla="*/ 44622 w 1827216"/>
              <a:gd name="connsiteY65" fmla="*/ 513635 h 1828800"/>
              <a:gd name="connsiteX66" fmla="*/ 35607 w 1827216"/>
              <a:gd name="connsiteY66" fmla="*/ 531847 h 1828800"/>
              <a:gd name="connsiteX67" fmla="*/ 35140 w 1827216"/>
              <a:gd name="connsiteY67" fmla="*/ 520427 h 1828800"/>
              <a:gd name="connsiteX68" fmla="*/ 37951 w 1827216"/>
              <a:gd name="connsiteY68" fmla="*/ 516252 h 1828800"/>
              <a:gd name="connsiteX69" fmla="*/ 85819 w 1827216"/>
              <a:gd name="connsiteY69" fmla="*/ 464120 h 1828800"/>
              <a:gd name="connsiteX70" fmla="*/ 88033 w 1827216"/>
              <a:gd name="connsiteY70" fmla="*/ 468220 h 1828800"/>
              <a:gd name="connsiteX71" fmla="*/ 94374 w 1827216"/>
              <a:gd name="connsiteY71" fmla="*/ 471095 h 1828800"/>
              <a:gd name="connsiteX72" fmla="*/ 96037 w 1827216"/>
              <a:gd name="connsiteY72" fmla="*/ 471082 h 1828800"/>
              <a:gd name="connsiteX73" fmla="*/ 95756 w 1827216"/>
              <a:gd name="connsiteY73" fmla="*/ 471550 h 1828800"/>
              <a:gd name="connsiteX74" fmla="*/ 88552 w 1827216"/>
              <a:gd name="connsiteY74" fmla="*/ 488422 h 1828800"/>
              <a:gd name="connsiteX75" fmla="*/ 86241 w 1827216"/>
              <a:gd name="connsiteY75" fmla="*/ 493353 h 1828800"/>
              <a:gd name="connsiteX76" fmla="*/ 79308 w 1827216"/>
              <a:gd name="connsiteY76" fmla="*/ 490370 h 1828800"/>
              <a:gd name="connsiteX77" fmla="*/ 72826 w 1827216"/>
              <a:gd name="connsiteY77" fmla="*/ 485332 h 1828800"/>
              <a:gd name="connsiteX78" fmla="*/ 76122 w 1827216"/>
              <a:gd name="connsiteY78" fmla="*/ 479529 h 1828800"/>
              <a:gd name="connsiteX79" fmla="*/ 81173 w 1827216"/>
              <a:gd name="connsiteY79" fmla="*/ 471202 h 1828800"/>
              <a:gd name="connsiteX80" fmla="*/ 1352051 w 1827216"/>
              <a:gd name="connsiteY80" fmla="*/ 151545 h 1828800"/>
              <a:gd name="connsiteX81" fmla="*/ 1353589 w 1827216"/>
              <a:gd name="connsiteY81" fmla="*/ 151675 h 1828800"/>
              <a:gd name="connsiteX82" fmla="*/ 1352183 w 1827216"/>
              <a:gd name="connsiteY82" fmla="*/ 151675 h 1828800"/>
              <a:gd name="connsiteX83" fmla="*/ 979700 w 1827216"/>
              <a:gd name="connsiteY83" fmla="*/ 11132 h 1828800"/>
              <a:gd name="connsiteX84" fmla="*/ 981106 w 1827216"/>
              <a:gd name="connsiteY84" fmla="*/ 11132 h 1828800"/>
              <a:gd name="connsiteX85" fmla="*/ 979628 w 1827216"/>
              <a:gd name="connsiteY85" fmla="*/ 11203 h 1828800"/>
              <a:gd name="connsiteX86" fmla="*/ 877092 w 1827216"/>
              <a:gd name="connsiteY86" fmla="*/ 0 h 1828800"/>
              <a:gd name="connsiteX87" fmla="*/ 882714 w 1827216"/>
              <a:gd name="connsiteY87" fmla="*/ 5566 h 1828800"/>
              <a:gd name="connsiteX88" fmla="*/ 896770 w 1827216"/>
              <a:gd name="connsiteY88" fmla="*/ 2783 h 1828800"/>
              <a:gd name="connsiteX89" fmla="*/ 899581 w 1827216"/>
              <a:gd name="connsiteY89" fmla="*/ 8349 h 1828800"/>
              <a:gd name="connsiteX90" fmla="*/ 898176 w 1827216"/>
              <a:gd name="connsiteY90" fmla="*/ 9740 h 1828800"/>
              <a:gd name="connsiteX91" fmla="*/ 900987 w 1827216"/>
              <a:gd name="connsiteY91" fmla="*/ 11132 h 1828800"/>
              <a:gd name="connsiteX92" fmla="*/ 903798 w 1827216"/>
              <a:gd name="connsiteY92" fmla="*/ 22264 h 1828800"/>
              <a:gd name="connsiteX93" fmla="*/ 933316 w 1827216"/>
              <a:gd name="connsiteY93" fmla="*/ 15307 h 1828800"/>
              <a:gd name="connsiteX94" fmla="*/ 937532 w 1827216"/>
              <a:gd name="connsiteY94" fmla="*/ 18089 h 1828800"/>
              <a:gd name="connsiteX95" fmla="*/ 961427 w 1827216"/>
              <a:gd name="connsiteY95" fmla="*/ 8349 h 1828800"/>
              <a:gd name="connsiteX96" fmla="*/ 973880 w 1827216"/>
              <a:gd name="connsiteY96" fmla="*/ 11480 h 1828800"/>
              <a:gd name="connsiteX97" fmla="*/ 979628 w 1827216"/>
              <a:gd name="connsiteY97" fmla="*/ 11203 h 1828800"/>
              <a:gd name="connsiteX98" fmla="*/ 978294 w 1827216"/>
              <a:gd name="connsiteY98" fmla="*/ 12524 h 1828800"/>
              <a:gd name="connsiteX99" fmla="*/ 979700 w 1827216"/>
              <a:gd name="connsiteY99" fmla="*/ 13915 h 1828800"/>
              <a:gd name="connsiteX100" fmla="*/ 981106 w 1827216"/>
              <a:gd name="connsiteY100" fmla="*/ 13915 h 1828800"/>
              <a:gd name="connsiteX101" fmla="*/ 982512 w 1827216"/>
              <a:gd name="connsiteY101" fmla="*/ 19481 h 1828800"/>
              <a:gd name="connsiteX102" fmla="*/ 961427 w 1827216"/>
              <a:gd name="connsiteY102" fmla="*/ 23656 h 1828800"/>
              <a:gd name="connsiteX103" fmla="*/ 971267 w 1827216"/>
              <a:gd name="connsiteY103" fmla="*/ 23656 h 1828800"/>
              <a:gd name="connsiteX104" fmla="*/ 969861 w 1827216"/>
              <a:gd name="connsiteY104" fmla="*/ 25047 h 1828800"/>
              <a:gd name="connsiteX105" fmla="*/ 969861 w 1827216"/>
              <a:gd name="connsiteY105" fmla="*/ 26439 h 1828800"/>
              <a:gd name="connsiteX106" fmla="*/ 971267 w 1827216"/>
              <a:gd name="connsiteY106" fmla="*/ 26439 h 1828800"/>
              <a:gd name="connsiteX107" fmla="*/ 972672 w 1827216"/>
              <a:gd name="connsiteY107" fmla="*/ 26439 h 1828800"/>
              <a:gd name="connsiteX108" fmla="*/ 974078 w 1827216"/>
              <a:gd name="connsiteY108" fmla="*/ 25047 h 1828800"/>
              <a:gd name="connsiteX109" fmla="*/ 975483 w 1827216"/>
              <a:gd name="connsiteY109" fmla="*/ 25047 h 1828800"/>
              <a:gd name="connsiteX110" fmla="*/ 983917 w 1827216"/>
              <a:gd name="connsiteY110" fmla="*/ 32005 h 1828800"/>
              <a:gd name="connsiteX111" fmla="*/ 1010623 w 1827216"/>
              <a:gd name="connsiteY111" fmla="*/ 32005 h 1828800"/>
              <a:gd name="connsiteX112" fmla="*/ 1044358 w 1827216"/>
              <a:gd name="connsiteY112" fmla="*/ 41745 h 1828800"/>
              <a:gd name="connsiteX113" fmla="*/ 1047169 w 1827216"/>
              <a:gd name="connsiteY113" fmla="*/ 36179 h 1828800"/>
              <a:gd name="connsiteX114" fmla="*/ 1078092 w 1827216"/>
              <a:gd name="connsiteY114" fmla="*/ 40354 h 1828800"/>
              <a:gd name="connsiteX115" fmla="*/ 1080903 w 1827216"/>
              <a:gd name="connsiteY115" fmla="*/ 44528 h 1828800"/>
              <a:gd name="connsiteX116" fmla="*/ 1117449 w 1827216"/>
              <a:gd name="connsiteY116" fmla="*/ 54269 h 1828800"/>
              <a:gd name="connsiteX117" fmla="*/ 1155400 w 1827216"/>
              <a:gd name="connsiteY117" fmla="*/ 65401 h 1828800"/>
              <a:gd name="connsiteX118" fmla="*/ 1153994 w 1827216"/>
              <a:gd name="connsiteY118" fmla="*/ 55660 h 1828800"/>
              <a:gd name="connsiteX119" fmla="*/ 1175078 w 1827216"/>
              <a:gd name="connsiteY119" fmla="*/ 65401 h 1828800"/>
              <a:gd name="connsiteX120" fmla="*/ 1206001 w 1827216"/>
              <a:gd name="connsiteY120" fmla="*/ 69576 h 1828800"/>
              <a:gd name="connsiteX121" fmla="*/ 1213029 w 1827216"/>
              <a:gd name="connsiteY121" fmla="*/ 76533 h 1828800"/>
              <a:gd name="connsiteX122" fmla="*/ 1234113 w 1827216"/>
              <a:gd name="connsiteY122" fmla="*/ 79316 h 1828800"/>
              <a:gd name="connsiteX123" fmla="*/ 1258008 w 1827216"/>
              <a:gd name="connsiteY123" fmla="*/ 96014 h 1828800"/>
              <a:gd name="connsiteX124" fmla="*/ 1302987 w 1827216"/>
              <a:gd name="connsiteY124" fmla="*/ 115496 h 1828800"/>
              <a:gd name="connsiteX125" fmla="*/ 1338127 w 1827216"/>
              <a:gd name="connsiteY125" fmla="*/ 137760 h 1828800"/>
              <a:gd name="connsiteX126" fmla="*/ 1352183 w 1827216"/>
              <a:gd name="connsiteY126" fmla="*/ 141934 h 1828800"/>
              <a:gd name="connsiteX127" fmla="*/ 1353589 w 1827216"/>
              <a:gd name="connsiteY127" fmla="*/ 147501 h 1828800"/>
              <a:gd name="connsiteX128" fmla="*/ 1352183 w 1827216"/>
              <a:gd name="connsiteY128" fmla="*/ 147501 h 1828800"/>
              <a:gd name="connsiteX129" fmla="*/ 1349372 w 1827216"/>
              <a:gd name="connsiteY129" fmla="*/ 147501 h 1828800"/>
              <a:gd name="connsiteX130" fmla="*/ 1350777 w 1827216"/>
              <a:gd name="connsiteY130" fmla="*/ 150284 h 1828800"/>
              <a:gd name="connsiteX131" fmla="*/ 1352051 w 1827216"/>
              <a:gd name="connsiteY131" fmla="*/ 151545 h 1828800"/>
              <a:gd name="connsiteX132" fmla="*/ 1347439 w 1827216"/>
              <a:gd name="connsiteY132" fmla="*/ 151153 h 1828800"/>
              <a:gd name="connsiteX133" fmla="*/ 1342344 w 1827216"/>
              <a:gd name="connsiteY133" fmla="*/ 151675 h 1828800"/>
              <a:gd name="connsiteX134" fmla="*/ 1312826 w 1827216"/>
              <a:gd name="connsiteY134" fmla="*/ 136368 h 1828800"/>
              <a:gd name="connsiteX135" fmla="*/ 1281903 w 1827216"/>
              <a:gd name="connsiteY135" fmla="*/ 122453 h 1828800"/>
              <a:gd name="connsiteX136" fmla="*/ 1283309 w 1827216"/>
              <a:gd name="connsiteY136" fmla="*/ 122453 h 1828800"/>
              <a:gd name="connsiteX137" fmla="*/ 1284714 w 1827216"/>
              <a:gd name="connsiteY137" fmla="*/ 121062 h 1828800"/>
              <a:gd name="connsiteX138" fmla="*/ 1281903 w 1827216"/>
              <a:gd name="connsiteY138" fmla="*/ 119670 h 1828800"/>
              <a:gd name="connsiteX139" fmla="*/ 1280498 w 1827216"/>
              <a:gd name="connsiteY139" fmla="*/ 119670 h 1828800"/>
              <a:gd name="connsiteX140" fmla="*/ 1283309 w 1827216"/>
              <a:gd name="connsiteY140" fmla="*/ 118279 h 1828800"/>
              <a:gd name="connsiteX141" fmla="*/ 1260819 w 1827216"/>
              <a:gd name="connsiteY141" fmla="*/ 105755 h 1828800"/>
              <a:gd name="connsiteX142" fmla="*/ 1238330 w 1827216"/>
              <a:gd name="connsiteY142" fmla="*/ 102972 h 1828800"/>
              <a:gd name="connsiteX143" fmla="*/ 1217246 w 1827216"/>
              <a:gd name="connsiteY143" fmla="*/ 96014 h 1828800"/>
              <a:gd name="connsiteX144" fmla="*/ 1196162 w 1827216"/>
              <a:gd name="connsiteY144" fmla="*/ 84882 h 1828800"/>
              <a:gd name="connsiteX145" fmla="*/ 1172267 w 1827216"/>
              <a:gd name="connsiteY145" fmla="*/ 84882 h 1828800"/>
              <a:gd name="connsiteX146" fmla="*/ 1169456 w 1827216"/>
              <a:gd name="connsiteY146" fmla="*/ 75142 h 1828800"/>
              <a:gd name="connsiteX147" fmla="*/ 1146966 w 1827216"/>
              <a:gd name="connsiteY147" fmla="*/ 79316 h 1828800"/>
              <a:gd name="connsiteX148" fmla="*/ 1149777 w 1827216"/>
              <a:gd name="connsiteY148" fmla="*/ 84882 h 1828800"/>
              <a:gd name="connsiteX149" fmla="*/ 1141344 w 1827216"/>
              <a:gd name="connsiteY149" fmla="*/ 86274 h 1828800"/>
              <a:gd name="connsiteX150" fmla="*/ 1169456 w 1827216"/>
              <a:gd name="connsiteY150" fmla="*/ 94623 h 1828800"/>
              <a:gd name="connsiteX151" fmla="*/ 1173672 w 1827216"/>
              <a:gd name="connsiteY151" fmla="*/ 101581 h 1828800"/>
              <a:gd name="connsiteX152" fmla="*/ 1235518 w 1827216"/>
              <a:gd name="connsiteY152" fmla="*/ 115496 h 1828800"/>
              <a:gd name="connsiteX153" fmla="*/ 1291742 w 1827216"/>
              <a:gd name="connsiteY153" fmla="*/ 144717 h 1828800"/>
              <a:gd name="connsiteX154" fmla="*/ 1297365 w 1827216"/>
              <a:gd name="connsiteY154" fmla="*/ 144717 h 1828800"/>
              <a:gd name="connsiteX155" fmla="*/ 1302987 w 1827216"/>
              <a:gd name="connsiteY155" fmla="*/ 151675 h 1828800"/>
              <a:gd name="connsiteX156" fmla="*/ 1307204 w 1827216"/>
              <a:gd name="connsiteY156" fmla="*/ 150284 h 1828800"/>
              <a:gd name="connsiteX157" fmla="*/ 1346561 w 1827216"/>
              <a:gd name="connsiteY157" fmla="*/ 175331 h 1828800"/>
              <a:gd name="connsiteX158" fmla="*/ 1357805 w 1827216"/>
              <a:gd name="connsiteY158" fmla="*/ 176723 h 1828800"/>
              <a:gd name="connsiteX159" fmla="*/ 1387323 w 1827216"/>
              <a:gd name="connsiteY159" fmla="*/ 197595 h 1828800"/>
              <a:gd name="connsiteX160" fmla="*/ 1412624 w 1827216"/>
              <a:gd name="connsiteY160" fmla="*/ 219859 h 1828800"/>
              <a:gd name="connsiteX161" fmla="*/ 1440736 w 1827216"/>
              <a:gd name="connsiteY161" fmla="*/ 237949 h 1828800"/>
              <a:gd name="connsiteX162" fmla="*/ 1446358 w 1827216"/>
              <a:gd name="connsiteY162" fmla="*/ 235166 h 1828800"/>
              <a:gd name="connsiteX163" fmla="*/ 1464631 w 1827216"/>
              <a:gd name="connsiteY163" fmla="*/ 258822 h 1828800"/>
              <a:gd name="connsiteX164" fmla="*/ 1488526 w 1827216"/>
              <a:gd name="connsiteY164" fmla="*/ 281086 h 1828800"/>
              <a:gd name="connsiteX165" fmla="*/ 1508204 w 1827216"/>
              <a:gd name="connsiteY165" fmla="*/ 290827 h 1828800"/>
              <a:gd name="connsiteX166" fmla="*/ 1523666 w 1827216"/>
              <a:gd name="connsiteY166" fmla="*/ 306133 h 1828800"/>
              <a:gd name="connsiteX167" fmla="*/ 1546155 w 1827216"/>
              <a:gd name="connsiteY167" fmla="*/ 331181 h 1828800"/>
              <a:gd name="connsiteX168" fmla="*/ 1567239 w 1827216"/>
              <a:gd name="connsiteY168" fmla="*/ 353445 h 1828800"/>
              <a:gd name="connsiteX169" fmla="*/ 1571456 w 1827216"/>
              <a:gd name="connsiteY169" fmla="*/ 353445 h 1828800"/>
              <a:gd name="connsiteX170" fmla="*/ 1570050 w 1827216"/>
              <a:gd name="connsiteY170" fmla="*/ 354836 h 1828800"/>
              <a:gd name="connsiteX171" fmla="*/ 1579889 w 1827216"/>
              <a:gd name="connsiteY171" fmla="*/ 361794 h 1828800"/>
              <a:gd name="connsiteX172" fmla="*/ 1581295 w 1827216"/>
              <a:gd name="connsiteY172" fmla="*/ 365969 h 1828800"/>
              <a:gd name="connsiteX173" fmla="*/ 1574267 w 1827216"/>
              <a:gd name="connsiteY173" fmla="*/ 363185 h 1828800"/>
              <a:gd name="connsiteX174" fmla="*/ 1599568 w 1827216"/>
              <a:gd name="connsiteY174" fmla="*/ 397973 h 1828800"/>
              <a:gd name="connsiteX175" fmla="*/ 1622057 w 1827216"/>
              <a:gd name="connsiteY175" fmla="*/ 432761 h 1828800"/>
              <a:gd name="connsiteX176" fmla="*/ 1623463 w 1827216"/>
              <a:gd name="connsiteY176" fmla="*/ 434153 h 1828800"/>
              <a:gd name="connsiteX177" fmla="*/ 1640330 w 1827216"/>
              <a:gd name="connsiteY177" fmla="*/ 442502 h 1828800"/>
              <a:gd name="connsiteX178" fmla="*/ 1620652 w 1827216"/>
              <a:gd name="connsiteY178" fmla="*/ 414672 h 1828800"/>
              <a:gd name="connsiteX179" fmla="*/ 1600973 w 1827216"/>
              <a:gd name="connsiteY179" fmla="*/ 385450 h 1828800"/>
              <a:gd name="connsiteX180" fmla="*/ 1608001 w 1827216"/>
              <a:gd name="connsiteY180" fmla="*/ 389624 h 1828800"/>
              <a:gd name="connsiteX181" fmla="*/ 1599568 w 1827216"/>
              <a:gd name="connsiteY181" fmla="*/ 381275 h 1828800"/>
              <a:gd name="connsiteX182" fmla="*/ 1595351 w 1827216"/>
              <a:gd name="connsiteY182" fmla="*/ 367360 h 1828800"/>
              <a:gd name="connsiteX183" fmla="*/ 1579889 w 1827216"/>
              <a:gd name="connsiteY183" fmla="*/ 352053 h 1828800"/>
              <a:gd name="connsiteX184" fmla="*/ 1575673 w 1827216"/>
              <a:gd name="connsiteY184" fmla="*/ 333964 h 1828800"/>
              <a:gd name="connsiteX185" fmla="*/ 1574267 w 1827216"/>
              <a:gd name="connsiteY185" fmla="*/ 331181 h 1828800"/>
              <a:gd name="connsiteX186" fmla="*/ 1579889 w 1827216"/>
              <a:gd name="connsiteY186" fmla="*/ 339530 h 1828800"/>
              <a:gd name="connsiteX187" fmla="*/ 1579889 w 1827216"/>
              <a:gd name="connsiteY187" fmla="*/ 340921 h 1828800"/>
              <a:gd name="connsiteX188" fmla="*/ 1581295 w 1827216"/>
              <a:gd name="connsiteY188" fmla="*/ 342313 h 1828800"/>
              <a:gd name="connsiteX189" fmla="*/ 1582701 w 1827216"/>
              <a:gd name="connsiteY189" fmla="*/ 340921 h 1828800"/>
              <a:gd name="connsiteX190" fmla="*/ 1574267 w 1827216"/>
              <a:gd name="connsiteY190" fmla="*/ 328398 h 1828800"/>
              <a:gd name="connsiteX191" fmla="*/ 1570050 w 1827216"/>
              <a:gd name="connsiteY191" fmla="*/ 322831 h 1828800"/>
              <a:gd name="connsiteX192" fmla="*/ 1564428 w 1827216"/>
              <a:gd name="connsiteY192" fmla="*/ 307525 h 1828800"/>
              <a:gd name="connsiteX193" fmla="*/ 1554588 w 1827216"/>
              <a:gd name="connsiteY193" fmla="*/ 301959 h 1828800"/>
              <a:gd name="connsiteX194" fmla="*/ 1553183 w 1827216"/>
              <a:gd name="connsiteY194" fmla="*/ 299176 h 1828800"/>
              <a:gd name="connsiteX195" fmla="*/ 1539127 w 1827216"/>
              <a:gd name="connsiteY195" fmla="*/ 281086 h 1828800"/>
              <a:gd name="connsiteX196" fmla="*/ 1532099 w 1827216"/>
              <a:gd name="connsiteY196" fmla="*/ 265779 h 1828800"/>
              <a:gd name="connsiteX197" fmla="*/ 1533505 w 1827216"/>
              <a:gd name="connsiteY197" fmla="*/ 267171 h 1828800"/>
              <a:gd name="connsiteX198" fmla="*/ 1563022 w 1827216"/>
              <a:gd name="connsiteY198" fmla="*/ 304742 h 1828800"/>
              <a:gd name="connsiteX199" fmla="*/ 1584106 w 1827216"/>
              <a:gd name="connsiteY199" fmla="*/ 322831 h 1828800"/>
              <a:gd name="connsiteX200" fmla="*/ 1622057 w 1827216"/>
              <a:gd name="connsiteY200" fmla="*/ 354836 h 1828800"/>
              <a:gd name="connsiteX201" fmla="*/ 1605190 w 1827216"/>
              <a:gd name="connsiteY201" fmla="*/ 325615 h 1828800"/>
              <a:gd name="connsiteX202" fmla="*/ 1622057 w 1827216"/>
              <a:gd name="connsiteY202" fmla="*/ 321440 h 1828800"/>
              <a:gd name="connsiteX203" fmla="*/ 1641736 w 1827216"/>
              <a:gd name="connsiteY203" fmla="*/ 339530 h 1828800"/>
              <a:gd name="connsiteX204" fmla="*/ 1672659 w 1827216"/>
              <a:gd name="connsiteY204" fmla="*/ 392407 h 1828800"/>
              <a:gd name="connsiteX205" fmla="*/ 1713421 w 1827216"/>
              <a:gd name="connsiteY205" fmla="*/ 459200 h 1828800"/>
              <a:gd name="connsiteX206" fmla="*/ 1712015 w 1827216"/>
              <a:gd name="connsiteY206" fmla="*/ 466158 h 1828800"/>
              <a:gd name="connsiteX207" fmla="*/ 1723260 w 1827216"/>
              <a:gd name="connsiteY207" fmla="*/ 488422 h 1828800"/>
              <a:gd name="connsiteX208" fmla="*/ 1734505 w 1827216"/>
              <a:gd name="connsiteY208" fmla="*/ 509295 h 1828800"/>
              <a:gd name="connsiteX209" fmla="*/ 1730288 w 1827216"/>
              <a:gd name="connsiteY209" fmla="*/ 517644 h 1828800"/>
              <a:gd name="connsiteX210" fmla="*/ 1720449 w 1827216"/>
              <a:gd name="connsiteY210" fmla="*/ 524602 h 1828800"/>
              <a:gd name="connsiteX211" fmla="*/ 1738722 w 1827216"/>
              <a:gd name="connsiteY211" fmla="*/ 532950 h 1828800"/>
              <a:gd name="connsiteX212" fmla="*/ 1742938 w 1827216"/>
              <a:gd name="connsiteY212" fmla="*/ 549649 h 1828800"/>
              <a:gd name="connsiteX213" fmla="*/ 1754184 w 1827216"/>
              <a:gd name="connsiteY213" fmla="*/ 556606 h 1828800"/>
              <a:gd name="connsiteX214" fmla="*/ 1765428 w 1827216"/>
              <a:gd name="connsiteY214" fmla="*/ 576088 h 1828800"/>
              <a:gd name="connsiteX215" fmla="*/ 1782295 w 1827216"/>
              <a:gd name="connsiteY215" fmla="*/ 619224 h 1828800"/>
              <a:gd name="connsiteX216" fmla="*/ 1803379 w 1827216"/>
              <a:gd name="connsiteY216" fmla="*/ 670711 h 1828800"/>
              <a:gd name="connsiteX217" fmla="*/ 1801974 w 1827216"/>
              <a:gd name="connsiteY217" fmla="*/ 691583 h 1828800"/>
              <a:gd name="connsiteX218" fmla="*/ 1800568 w 1827216"/>
              <a:gd name="connsiteY218" fmla="*/ 691583 h 1828800"/>
              <a:gd name="connsiteX219" fmla="*/ 1800568 w 1827216"/>
              <a:gd name="connsiteY219" fmla="*/ 690192 h 1828800"/>
              <a:gd name="connsiteX220" fmla="*/ 1797757 w 1827216"/>
              <a:gd name="connsiteY220" fmla="*/ 687409 h 1828800"/>
              <a:gd name="connsiteX221" fmla="*/ 1797757 w 1827216"/>
              <a:gd name="connsiteY221" fmla="*/ 691583 h 1828800"/>
              <a:gd name="connsiteX222" fmla="*/ 1797757 w 1827216"/>
              <a:gd name="connsiteY222" fmla="*/ 694366 h 1828800"/>
              <a:gd name="connsiteX223" fmla="*/ 1792134 w 1827216"/>
              <a:gd name="connsiteY223" fmla="*/ 684626 h 1828800"/>
              <a:gd name="connsiteX224" fmla="*/ 1804785 w 1827216"/>
              <a:gd name="connsiteY224" fmla="*/ 730546 h 1828800"/>
              <a:gd name="connsiteX225" fmla="*/ 1810407 w 1827216"/>
              <a:gd name="connsiteY225" fmla="*/ 734720 h 1828800"/>
              <a:gd name="connsiteX226" fmla="*/ 1817435 w 1827216"/>
              <a:gd name="connsiteY226" fmla="*/ 780640 h 1828800"/>
              <a:gd name="connsiteX227" fmla="*/ 1825869 w 1827216"/>
              <a:gd name="connsiteY227" fmla="*/ 802905 h 1828800"/>
              <a:gd name="connsiteX228" fmla="*/ 1823058 w 1827216"/>
              <a:gd name="connsiteY228" fmla="*/ 809862 h 1828800"/>
              <a:gd name="connsiteX229" fmla="*/ 1825869 w 1827216"/>
              <a:gd name="connsiteY229" fmla="*/ 846042 h 1828800"/>
              <a:gd name="connsiteX230" fmla="*/ 1824463 w 1827216"/>
              <a:gd name="connsiteY230" fmla="*/ 843259 h 1828800"/>
              <a:gd name="connsiteX231" fmla="*/ 1823058 w 1827216"/>
              <a:gd name="connsiteY231" fmla="*/ 841867 h 1828800"/>
              <a:gd name="connsiteX232" fmla="*/ 1823058 w 1827216"/>
              <a:gd name="connsiteY232" fmla="*/ 843259 h 1828800"/>
              <a:gd name="connsiteX233" fmla="*/ 1823058 w 1827216"/>
              <a:gd name="connsiteY233" fmla="*/ 844650 h 1828800"/>
              <a:gd name="connsiteX234" fmla="*/ 1821652 w 1827216"/>
              <a:gd name="connsiteY234" fmla="*/ 844650 h 1828800"/>
              <a:gd name="connsiteX235" fmla="*/ 1818841 w 1827216"/>
              <a:gd name="connsiteY235" fmla="*/ 837692 h 1828800"/>
              <a:gd name="connsiteX236" fmla="*/ 1810407 w 1827216"/>
              <a:gd name="connsiteY236" fmla="*/ 836301 h 1828800"/>
              <a:gd name="connsiteX237" fmla="*/ 1800568 w 1827216"/>
              <a:gd name="connsiteY237" fmla="*/ 869698 h 1828800"/>
              <a:gd name="connsiteX238" fmla="*/ 1801974 w 1827216"/>
              <a:gd name="connsiteY238" fmla="*/ 925358 h 1828800"/>
              <a:gd name="connsiteX239" fmla="*/ 1800568 w 1827216"/>
              <a:gd name="connsiteY239" fmla="*/ 943448 h 1828800"/>
              <a:gd name="connsiteX240" fmla="*/ 1810407 w 1827216"/>
              <a:gd name="connsiteY240" fmla="*/ 971278 h 1828800"/>
              <a:gd name="connsiteX241" fmla="*/ 1803379 w 1827216"/>
              <a:gd name="connsiteY241" fmla="*/ 1010241 h 1828800"/>
              <a:gd name="connsiteX242" fmla="*/ 1796351 w 1827216"/>
              <a:gd name="connsiteY242" fmla="*/ 1043637 h 1828800"/>
              <a:gd name="connsiteX243" fmla="*/ 1799162 w 1827216"/>
              <a:gd name="connsiteY243" fmla="*/ 1071467 h 1828800"/>
              <a:gd name="connsiteX244" fmla="*/ 1796351 w 1827216"/>
              <a:gd name="connsiteY244" fmla="*/ 1104864 h 1828800"/>
              <a:gd name="connsiteX245" fmla="*/ 1786512 w 1827216"/>
              <a:gd name="connsiteY245" fmla="*/ 1131303 h 1828800"/>
              <a:gd name="connsiteX246" fmla="*/ 1786512 w 1827216"/>
              <a:gd name="connsiteY246" fmla="*/ 1152176 h 1828800"/>
              <a:gd name="connsiteX247" fmla="*/ 1793540 w 1827216"/>
              <a:gd name="connsiteY247" fmla="*/ 1149392 h 1828800"/>
              <a:gd name="connsiteX248" fmla="*/ 1772456 w 1827216"/>
              <a:gd name="connsiteY248" fmla="*/ 1191138 h 1828800"/>
              <a:gd name="connsiteX249" fmla="*/ 1773862 w 1827216"/>
              <a:gd name="connsiteY249" fmla="*/ 1218968 h 1828800"/>
              <a:gd name="connsiteX250" fmla="*/ 1766834 w 1827216"/>
              <a:gd name="connsiteY250" fmla="*/ 1245407 h 1828800"/>
              <a:gd name="connsiteX251" fmla="*/ 1786512 w 1827216"/>
              <a:gd name="connsiteY251" fmla="*/ 1200879 h 1828800"/>
              <a:gd name="connsiteX252" fmla="*/ 1778078 w 1827216"/>
              <a:gd name="connsiteY252" fmla="*/ 1239841 h 1828800"/>
              <a:gd name="connsiteX253" fmla="*/ 1756995 w 1827216"/>
              <a:gd name="connsiteY253" fmla="*/ 1274629 h 1828800"/>
              <a:gd name="connsiteX254" fmla="*/ 1756995 w 1827216"/>
              <a:gd name="connsiteY254" fmla="*/ 1273237 h 1828800"/>
              <a:gd name="connsiteX255" fmla="*/ 1756995 w 1827216"/>
              <a:gd name="connsiteY255" fmla="*/ 1270454 h 1828800"/>
              <a:gd name="connsiteX256" fmla="*/ 1755589 w 1827216"/>
              <a:gd name="connsiteY256" fmla="*/ 1273237 h 1828800"/>
              <a:gd name="connsiteX257" fmla="*/ 1754184 w 1827216"/>
              <a:gd name="connsiteY257" fmla="*/ 1273237 h 1828800"/>
              <a:gd name="connsiteX258" fmla="*/ 1747155 w 1827216"/>
              <a:gd name="connsiteY258" fmla="*/ 1285761 h 1828800"/>
              <a:gd name="connsiteX259" fmla="*/ 1735910 w 1827216"/>
              <a:gd name="connsiteY259" fmla="*/ 1282978 h 1828800"/>
              <a:gd name="connsiteX260" fmla="*/ 1716232 w 1827216"/>
              <a:gd name="connsiteY260" fmla="*/ 1324723 h 1828800"/>
              <a:gd name="connsiteX261" fmla="*/ 1696554 w 1827216"/>
              <a:gd name="connsiteY261" fmla="*/ 1355337 h 1828800"/>
              <a:gd name="connsiteX262" fmla="*/ 1681092 w 1827216"/>
              <a:gd name="connsiteY262" fmla="*/ 1383167 h 1828800"/>
              <a:gd name="connsiteX263" fmla="*/ 1678281 w 1827216"/>
              <a:gd name="connsiteY263" fmla="*/ 1381776 h 1828800"/>
              <a:gd name="connsiteX264" fmla="*/ 1678281 w 1827216"/>
              <a:gd name="connsiteY264" fmla="*/ 1383167 h 1828800"/>
              <a:gd name="connsiteX265" fmla="*/ 1678281 w 1827216"/>
              <a:gd name="connsiteY265" fmla="*/ 1384559 h 1828800"/>
              <a:gd name="connsiteX266" fmla="*/ 1679687 w 1827216"/>
              <a:gd name="connsiteY266" fmla="*/ 1384559 h 1828800"/>
              <a:gd name="connsiteX267" fmla="*/ 1674064 w 1827216"/>
              <a:gd name="connsiteY267" fmla="*/ 1387342 h 1828800"/>
              <a:gd name="connsiteX268" fmla="*/ 1643141 w 1827216"/>
              <a:gd name="connsiteY268" fmla="*/ 1429087 h 1828800"/>
              <a:gd name="connsiteX269" fmla="*/ 1608001 w 1827216"/>
              <a:gd name="connsiteY269" fmla="*/ 1465267 h 1828800"/>
              <a:gd name="connsiteX270" fmla="*/ 1588323 w 1827216"/>
              <a:gd name="connsiteY270" fmla="*/ 1497271 h 1828800"/>
              <a:gd name="connsiteX271" fmla="*/ 1561617 w 1827216"/>
              <a:gd name="connsiteY271" fmla="*/ 1518144 h 1828800"/>
              <a:gd name="connsiteX272" fmla="*/ 1551777 w 1827216"/>
              <a:gd name="connsiteY272" fmla="*/ 1532059 h 1828800"/>
              <a:gd name="connsiteX273" fmla="*/ 1533505 w 1827216"/>
              <a:gd name="connsiteY273" fmla="*/ 1541800 h 1828800"/>
              <a:gd name="connsiteX274" fmla="*/ 1530694 w 1827216"/>
              <a:gd name="connsiteY274" fmla="*/ 1551541 h 1828800"/>
              <a:gd name="connsiteX275" fmla="*/ 1516638 w 1827216"/>
              <a:gd name="connsiteY275" fmla="*/ 1559890 h 1828800"/>
              <a:gd name="connsiteX276" fmla="*/ 1516638 w 1827216"/>
              <a:gd name="connsiteY276" fmla="*/ 1558498 h 1828800"/>
              <a:gd name="connsiteX277" fmla="*/ 1513826 w 1827216"/>
              <a:gd name="connsiteY277" fmla="*/ 1557107 h 1828800"/>
              <a:gd name="connsiteX278" fmla="*/ 1513826 w 1827216"/>
              <a:gd name="connsiteY278" fmla="*/ 1558498 h 1828800"/>
              <a:gd name="connsiteX279" fmla="*/ 1512421 w 1827216"/>
              <a:gd name="connsiteY279" fmla="*/ 1559890 h 1828800"/>
              <a:gd name="connsiteX280" fmla="*/ 1512421 w 1827216"/>
              <a:gd name="connsiteY280" fmla="*/ 1561281 h 1828800"/>
              <a:gd name="connsiteX281" fmla="*/ 1512421 w 1827216"/>
              <a:gd name="connsiteY281" fmla="*/ 1562673 h 1828800"/>
              <a:gd name="connsiteX282" fmla="*/ 1511015 w 1827216"/>
              <a:gd name="connsiteY282" fmla="*/ 1561281 h 1828800"/>
              <a:gd name="connsiteX283" fmla="*/ 1503987 w 1827216"/>
              <a:gd name="connsiteY283" fmla="*/ 1577979 h 1828800"/>
              <a:gd name="connsiteX284" fmla="*/ 1451980 w 1827216"/>
              <a:gd name="connsiteY284" fmla="*/ 1621116 h 1828800"/>
              <a:gd name="connsiteX285" fmla="*/ 1450575 w 1827216"/>
              <a:gd name="connsiteY285" fmla="*/ 1621116 h 1828800"/>
              <a:gd name="connsiteX286" fmla="*/ 1447764 w 1827216"/>
              <a:gd name="connsiteY286" fmla="*/ 1621116 h 1828800"/>
              <a:gd name="connsiteX287" fmla="*/ 1446358 w 1827216"/>
              <a:gd name="connsiteY287" fmla="*/ 1623899 h 1828800"/>
              <a:gd name="connsiteX288" fmla="*/ 1446358 w 1827216"/>
              <a:gd name="connsiteY288" fmla="*/ 1625291 h 1828800"/>
              <a:gd name="connsiteX289" fmla="*/ 1423868 w 1827216"/>
              <a:gd name="connsiteY289" fmla="*/ 1641989 h 1828800"/>
              <a:gd name="connsiteX290" fmla="*/ 1430896 w 1827216"/>
              <a:gd name="connsiteY290" fmla="*/ 1640597 h 1828800"/>
              <a:gd name="connsiteX291" fmla="*/ 1405596 w 1827216"/>
              <a:gd name="connsiteY291" fmla="*/ 1646164 h 1828800"/>
              <a:gd name="connsiteX292" fmla="*/ 1399974 w 1827216"/>
              <a:gd name="connsiteY292" fmla="*/ 1655904 h 1828800"/>
              <a:gd name="connsiteX293" fmla="*/ 1360616 w 1827216"/>
              <a:gd name="connsiteY293" fmla="*/ 1682343 h 1828800"/>
              <a:gd name="connsiteX294" fmla="*/ 1317043 w 1827216"/>
              <a:gd name="connsiteY294" fmla="*/ 1701824 h 1828800"/>
              <a:gd name="connsiteX295" fmla="*/ 1284714 w 1827216"/>
              <a:gd name="connsiteY295" fmla="*/ 1718522 h 1828800"/>
              <a:gd name="connsiteX296" fmla="*/ 1256602 w 1827216"/>
              <a:gd name="connsiteY296" fmla="*/ 1735221 h 1828800"/>
              <a:gd name="connsiteX297" fmla="*/ 1248169 w 1827216"/>
              <a:gd name="connsiteY297" fmla="*/ 1735221 h 1828800"/>
              <a:gd name="connsiteX298" fmla="*/ 1194756 w 1827216"/>
              <a:gd name="connsiteY298" fmla="*/ 1754702 h 1828800"/>
              <a:gd name="connsiteX299" fmla="*/ 1139938 w 1827216"/>
              <a:gd name="connsiteY299" fmla="*/ 1774183 h 1828800"/>
              <a:gd name="connsiteX300" fmla="*/ 1139938 w 1827216"/>
              <a:gd name="connsiteY300" fmla="*/ 1772791 h 1828800"/>
              <a:gd name="connsiteX301" fmla="*/ 1121665 w 1827216"/>
              <a:gd name="connsiteY301" fmla="*/ 1779749 h 1828800"/>
              <a:gd name="connsiteX302" fmla="*/ 1116043 w 1827216"/>
              <a:gd name="connsiteY302" fmla="*/ 1779749 h 1828800"/>
              <a:gd name="connsiteX303" fmla="*/ 1093554 w 1827216"/>
              <a:gd name="connsiteY303" fmla="*/ 1790881 h 1828800"/>
              <a:gd name="connsiteX304" fmla="*/ 1016246 w 1827216"/>
              <a:gd name="connsiteY304" fmla="*/ 1795056 h 1828800"/>
              <a:gd name="connsiteX305" fmla="*/ 965644 w 1827216"/>
              <a:gd name="connsiteY305" fmla="*/ 1803405 h 1828800"/>
              <a:gd name="connsiteX306" fmla="*/ 969861 w 1827216"/>
              <a:gd name="connsiteY306" fmla="*/ 1820103 h 1828800"/>
              <a:gd name="connsiteX307" fmla="*/ 929099 w 1827216"/>
              <a:gd name="connsiteY307" fmla="*/ 1828452 h 1828800"/>
              <a:gd name="connsiteX308" fmla="*/ 892553 w 1827216"/>
              <a:gd name="connsiteY308" fmla="*/ 1820103 h 1828800"/>
              <a:gd name="connsiteX309" fmla="*/ 889742 w 1827216"/>
              <a:gd name="connsiteY309" fmla="*/ 1813146 h 1828800"/>
              <a:gd name="connsiteX310" fmla="*/ 853197 w 1827216"/>
              <a:gd name="connsiteY310" fmla="*/ 1811754 h 1828800"/>
              <a:gd name="connsiteX311" fmla="*/ 844763 w 1827216"/>
              <a:gd name="connsiteY311" fmla="*/ 1814537 h 1828800"/>
              <a:gd name="connsiteX312" fmla="*/ 795567 w 1827216"/>
              <a:gd name="connsiteY312" fmla="*/ 1810363 h 1828800"/>
              <a:gd name="connsiteX313" fmla="*/ 792756 w 1827216"/>
              <a:gd name="connsiteY313" fmla="*/ 1807580 h 1828800"/>
              <a:gd name="connsiteX314" fmla="*/ 792756 w 1827216"/>
              <a:gd name="connsiteY314" fmla="*/ 1806188 h 1828800"/>
              <a:gd name="connsiteX315" fmla="*/ 794162 w 1827216"/>
              <a:gd name="connsiteY315" fmla="*/ 1806188 h 1828800"/>
              <a:gd name="connsiteX316" fmla="*/ 796973 w 1827216"/>
              <a:gd name="connsiteY316" fmla="*/ 1806188 h 1828800"/>
              <a:gd name="connsiteX317" fmla="*/ 794162 w 1827216"/>
              <a:gd name="connsiteY317" fmla="*/ 1803405 h 1828800"/>
              <a:gd name="connsiteX318" fmla="*/ 791350 w 1827216"/>
              <a:gd name="connsiteY318" fmla="*/ 1803405 h 1828800"/>
              <a:gd name="connsiteX319" fmla="*/ 809623 w 1827216"/>
              <a:gd name="connsiteY319" fmla="*/ 1800622 h 1828800"/>
              <a:gd name="connsiteX320" fmla="*/ 808218 w 1827216"/>
              <a:gd name="connsiteY320" fmla="*/ 1802014 h 1828800"/>
              <a:gd name="connsiteX321" fmla="*/ 808218 w 1827216"/>
              <a:gd name="connsiteY321" fmla="*/ 1803405 h 1828800"/>
              <a:gd name="connsiteX322" fmla="*/ 811029 w 1827216"/>
              <a:gd name="connsiteY322" fmla="*/ 1803405 h 1828800"/>
              <a:gd name="connsiteX323" fmla="*/ 813840 w 1827216"/>
              <a:gd name="connsiteY323" fmla="*/ 1803405 h 1828800"/>
              <a:gd name="connsiteX324" fmla="*/ 827896 w 1827216"/>
              <a:gd name="connsiteY324" fmla="*/ 1799230 h 1828800"/>
              <a:gd name="connsiteX325" fmla="*/ 816651 w 1827216"/>
              <a:gd name="connsiteY325" fmla="*/ 1799230 h 1828800"/>
              <a:gd name="connsiteX326" fmla="*/ 818056 w 1827216"/>
              <a:gd name="connsiteY326" fmla="*/ 1797839 h 1828800"/>
              <a:gd name="connsiteX327" fmla="*/ 818056 w 1827216"/>
              <a:gd name="connsiteY327" fmla="*/ 1796448 h 1828800"/>
              <a:gd name="connsiteX328" fmla="*/ 816651 w 1827216"/>
              <a:gd name="connsiteY328" fmla="*/ 1796448 h 1828800"/>
              <a:gd name="connsiteX329" fmla="*/ 815245 w 1827216"/>
              <a:gd name="connsiteY329" fmla="*/ 1796448 h 1828800"/>
              <a:gd name="connsiteX330" fmla="*/ 815245 w 1827216"/>
              <a:gd name="connsiteY330" fmla="*/ 1797839 h 1828800"/>
              <a:gd name="connsiteX331" fmla="*/ 813840 w 1827216"/>
              <a:gd name="connsiteY331" fmla="*/ 1797839 h 1828800"/>
              <a:gd name="connsiteX332" fmla="*/ 794162 w 1827216"/>
              <a:gd name="connsiteY332" fmla="*/ 1795056 h 1828800"/>
              <a:gd name="connsiteX333" fmla="*/ 760427 w 1827216"/>
              <a:gd name="connsiteY333" fmla="*/ 1783924 h 1828800"/>
              <a:gd name="connsiteX334" fmla="*/ 728099 w 1827216"/>
              <a:gd name="connsiteY334" fmla="*/ 1786707 h 1828800"/>
              <a:gd name="connsiteX335" fmla="*/ 711231 w 1827216"/>
              <a:gd name="connsiteY335" fmla="*/ 1795056 h 1828800"/>
              <a:gd name="connsiteX336" fmla="*/ 674686 w 1827216"/>
              <a:gd name="connsiteY336" fmla="*/ 1800622 h 1828800"/>
              <a:gd name="connsiteX337" fmla="*/ 635329 w 1827216"/>
              <a:gd name="connsiteY337" fmla="*/ 1786707 h 1828800"/>
              <a:gd name="connsiteX338" fmla="*/ 611434 w 1827216"/>
              <a:gd name="connsiteY338" fmla="*/ 1790881 h 1828800"/>
              <a:gd name="connsiteX339" fmla="*/ 621273 w 1827216"/>
              <a:gd name="connsiteY339" fmla="*/ 1803405 h 1828800"/>
              <a:gd name="connsiteX340" fmla="*/ 591756 w 1827216"/>
              <a:gd name="connsiteY340" fmla="*/ 1795056 h 1828800"/>
              <a:gd name="connsiteX341" fmla="*/ 601595 w 1827216"/>
              <a:gd name="connsiteY341" fmla="*/ 1789490 h 1828800"/>
              <a:gd name="connsiteX342" fmla="*/ 593161 w 1827216"/>
              <a:gd name="connsiteY342" fmla="*/ 1778358 h 1828800"/>
              <a:gd name="connsiteX343" fmla="*/ 543965 w 1827216"/>
              <a:gd name="connsiteY343" fmla="*/ 1758877 h 1828800"/>
              <a:gd name="connsiteX344" fmla="*/ 541154 w 1827216"/>
              <a:gd name="connsiteY344" fmla="*/ 1750528 h 1828800"/>
              <a:gd name="connsiteX345" fmla="*/ 501798 w 1827216"/>
              <a:gd name="connsiteY345" fmla="*/ 1736612 h 1828800"/>
              <a:gd name="connsiteX346" fmla="*/ 465252 w 1827216"/>
              <a:gd name="connsiteY346" fmla="*/ 1725480 h 1828800"/>
              <a:gd name="connsiteX347" fmla="*/ 446979 w 1827216"/>
              <a:gd name="connsiteY347" fmla="*/ 1712957 h 1828800"/>
              <a:gd name="connsiteX348" fmla="*/ 454007 w 1827216"/>
              <a:gd name="connsiteY348" fmla="*/ 1701824 h 1828800"/>
              <a:gd name="connsiteX349" fmla="*/ 418868 w 1827216"/>
              <a:gd name="connsiteY349" fmla="*/ 1685126 h 1828800"/>
              <a:gd name="connsiteX350" fmla="*/ 409028 w 1827216"/>
              <a:gd name="connsiteY350" fmla="*/ 1673994 h 1828800"/>
              <a:gd name="connsiteX351" fmla="*/ 393567 w 1827216"/>
              <a:gd name="connsiteY351" fmla="*/ 1669819 h 1828800"/>
              <a:gd name="connsiteX352" fmla="*/ 372483 w 1827216"/>
              <a:gd name="connsiteY352" fmla="*/ 1647555 h 1828800"/>
              <a:gd name="connsiteX353" fmla="*/ 380916 w 1827216"/>
              <a:gd name="connsiteY353" fmla="*/ 1639206 h 1828800"/>
              <a:gd name="connsiteX354" fmla="*/ 357021 w 1827216"/>
              <a:gd name="connsiteY354" fmla="*/ 1611376 h 1828800"/>
              <a:gd name="connsiteX355" fmla="*/ 337343 w 1827216"/>
              <a:gd name="connsiteY355" fmla="*/ 1597461 h 1828800"/>
              <a:gd name="connsiteX356" fmla="*/ 326098 w 1827216"/>
              <a:gd name="connsiteY356" fmla="*/ 1587720 h 1828800"/>
              <a:gd name="connsiteX357" fmla="*/ 303609 w 1827216"/>
              <a:gd name="connsiteY357" fmla="*/ 1565456 h 1828800"/>
              <a:gd name="connsiteX358" fmla="*/ 285336 w 1827216"/>
              <a:gd name="connsiteY358" fmla="*/ 1557107 h 1828800"/>
              <a:gd name="connsiteX359" fmla="*/ 269874 w 1827216"/>
              <a:gd name="connsiteY359" fmla="*/ 1544583 h 1828800"/>
              <a:gd name="connsiteX360" fmla="*/ 245979 w 1827216"/>
              <a:gd name="connsiteY360" fmla="*/ 1523710 h 1828800"/>
              <a:gd name="connsiteX361" fmla="*/ 250196 w 1827216"/>
              <a:gd name="connsiteY361" fmla="*/ 1534842 h 1828800"/>
              <a:gd name="connsiteX362" fmla="*/ 231923 w 1827216"/>
              <a:gd name="connsiteY362" fmla="*/ 1516753 h 1828800"/>
              <a:gd name="connsiteX363" fmla="*/ 234734 w 1827216"/>
              <a:gd name="connsiteY363" fmla="*/ 1516753 h 1828800"/>
              <a:gd name="connsiteX364" fmla="*/ 233329 w 1827216"/>
              <a:gd name="connsiteY364" fmla="*/ 1513970 h 1828800"/>
              <a:gd name="connsiteX365" fmla="*/ 233329 w 1827216"/>
              <a:gd name="connsiteY365" fmla="*/ 1513042 h 1828800"/>
              <a:gd name="connsiteX366" fmla="*/ 234734 w 1827216"/>
              <a:gd name="connsiteY366" fmla="*/ 1513970 h 1828800"/>
              <a:gd name="connsiteX367" fmla="*/ 238951 w 1827216"/>
              <a:gd name="connsiteY367" fmla="*/ 1516753 h 1828800"/>
              <a:gd name="connsiteX368" fmla="*/ 238951 w 1827216"/>
              <a:gd name="connsiteY368" fmla="*/ 1513970 h 1828800"/>
              <a:gd name="connsiteX369" fmla="*/ 240357 w 1827216"/>
              <a:gd name="connsiteY369" fmla="*/ 1515361 h 1828800"/>
              <a:gd name="connsiteX370" fmla="*/ 241762 w 1827216"/>
              <a:gd name="connsiteY370" fmla="*/ 1516753 h 1828800"/>
              <a:gd name="connsiteX371" fmla="*/ 241762 w 1827216"/>
              <a:gd name="connsiteY371" fmla="*/ 1515361 h 1828800"/>
              <a:gd name="connsiteX372" fmla="*/ 264252 w 1827216"/>
              <a:gd name="connsiteY372" fmla="*/ 1532059 h 1828800"/>
              <a:gd name="connsiteX373" fmla="*/ 286741 w 1827216"/>
              <a:gd name="connsiteY373" fmla="*/ 1550149 h 1828800"/>
              <a:gd name="connsiteX374" fmla="*/ 245979 w 1827216"/>
              <a:gd name="connsiteY374" fmla="*/ 1508403 h 1828800"/>
              <a:gd name="connsiteX375" fmla="*/ 267063 w 1827216"/>
              <a:gd name="connsiteY375" fmla="*/ 1508403 h 1828800"/>
              <a:gd name="connsiteX376" fmla="*/ 274091 w 1827216"/>
              <a:gd name="connsiteY376" fmla="*/ 1516753 h 1828800"/>
              <a:gd name="connsiteX377" fmla="*/ 275497 w 1827216"/>
              <a:gd name="connsiteY377" fmla="*/ 1509795 h 1828800"/>
              <a:gd name="connsiteX378" fmla="*/ 295175 w 1827216"/>
              <a:gd name="connsiteY378" fmla="*/ 1530668 h 1828800"/>
              <a:gd name="connsiteX379" fmla="*/ 316259 w 1827216"/>
              <a:gd name="connsiteY379" fmla="*/ 1544583 h 1828800"/>
              <a:gd name="connsiteX380" fmla="*/ 313448 w 1827216"/>
              <a:gd name="connsiteY380" fmla="*/ 1536234 h 1828800"/>
              <a:gd name="connsiteX381" fmla="*/ 314853 w 1827216"/>
              <a:gd name="connsiteY381" fmla="*/ 1539017 h 1828800"/>
              <a:gd name="connsiteX382" fmla="*/ 319070 w 1827216"/>
              <a:gd name="connsiteY382" fmla="*/ 1540409 h 1828800"/>
              <a:gd name="connsiteX383" fmla="*/ 319070 w 1827216"/>
              <a:gd name="connsiteY383" fmla="*/ 1537625 h 1828800"/>
              <a:gd name="connsiteX384" fmla="*/ 317664 w 1827216"/>
              <a:gd name="connsiteY384" fmla="*/ 1536234 h 1828800"/>
              <a:gd name="connsiteX385" fmla="*/ 317664 w 1827216"/>
              <a:gd name="connsiteY385" fmla="*/ 1534842 h 1828800"/>
              <a:gd name="connsiteX386" fmla="*/ 349993 w 1827216"/>
              <a:gd name="connsiteY386" fmla="*/ 1550149 h 1828800"/>
              <a:gd name="connsiteX387" fmla="*/ 341560 w 1827216"/>
              <a:gd name="connsiteY387" fmla="*/ 1533451 h 1828800"/>
              <a:gd name="connsiteX388" fmla="*/ 296581 w 1827216"/>
              <a:gd name="connsiteY388" fmla="*/ 1487531 h 1828800"/>
              <a:gd name="connsiteX389" fmla="*/ 254413 w 1827216"/>
              <a:gd name="connsiteY389" fmla="*/ 1441611 h 1828800"/>
              <a:gd name="connsiteX390" fmla="*/ 293770 w 1827216"/>
              <a:gd name="connsiteY390" fmla="*/ 1497271 h 1828800"/>
              <a:gd name="connsiteX391" fmla="*/ 292364 w 1827216"/>
              <a:gd name="connsiteY391" fmla="*/ 1497271 h 1828800"/>
              <a:gd name="connsiteX392" fmla="*/ 290958 w 1827216"/>
              <a:gd name="connsiteY392" fmla="*/ 1497271 h 1828800"/>
              <a:gd name="connsiteX393" fmla="*/ 292364 w 1827216"/>
              <a:gd name="connsiteY393" fmla="*/ 1500054 h 1828800"/>
              <a:gd name="connsiteX394" fmla="*/ 290958 w 1827216"/>
              <a:gd name="connsiteY394" fmla="*/ 1502838 h 1828800"/>
              <a:gd name="connsiteX395" fmla="*/ 289553 w 1827216"/>
              <a:gd name="connsiteY395" fmla="*/ 1500054 h 1828800"/>
              <a:gd name="connsiteX396" fmla="*/ 288147 w 1827216"/>
              <a:gd name="connsiteY396" fmla="*/ 1500054 h 1828800"/>
              <a:gd name="connsiteX397" fmla="*/ 285336 w 1827216"/>
              <a:gd name="connsiteY397" fmla="*/ 1498663 h 1828800"/>
              <a:gd name="connsiteX398" fmla="*/ 283930 w 1827216"/>
              <a:gd name="connsiteY398" fmla="*/ 1500054 h 1828800"/>
              <a:gd name="connsiteX399" fmla="*/ 265658 w 1827216"/>
              <a:gd name="connsiteY399" fmla="*/ 1481965 h 1828800"/>
              <a:gd name="connsiteX400" fmla="*/ 233329 w 1827216"/>
              <a:gd name="connsiteY400" fmla="*/ 1444394 h 1828800"/>
              <a:gd name="connsiteX401" fmla="*/ 220678 w 1827216"/>
              <a:gd name="connsiteY401" fmla="*/ 1431870 h 1828800"/>
              <a:gd name="connsiteX402" fmla="*/ 210839 w 1827216"/>
              <a:gd name="connsiteY402" fmla="*/ 1410997 h 1828800"/>
              <a:gd name="connsiteX403" fmla="*/ 174294 w 1827216"/>
              <a:gd name="connsiteY403" fmla="*/ 1360903 h 1828800"/>
              <a:gd name="connsiteX404" fmla="*/ 164455 w 1827216"/>
              <a:gd name="connsiteY404" fmla="*/ 1353945 h 1828800"/>
              <a:gd name="connsiteX405" fmla="*/ 147588 w 1827216"/>
              <a:gd name="connsiteY405" fmla="*/ 1326115 h 1828800"/>
              <a:gd name="connsiteX406" fmla="*/ 146182 w 1827216"/>
              <a:gd name="connsiteY406" fmla="*/ 1312200 h 1828800"/>
              <a:gd name="connsiteX407" fmla="*/ 129314 w 1827216"/>
              <a:gd name="connsiteY407" fmla="*/ 1287152 h 1828800"/>
              <a:gd name="connsiteX408" fmla="*/ 116664 w 1827216"/>
              <a:gd name="connsiteY408" fmla="*/ 1291327 h 1828800"/>
              <a:gd name="connsiteX409" fmla="*/ 101202 w 1827216"/>
              <a:gd name="connsiteY409" fmla="*/ 1269063 h 1828800"/>
              <a:gd name="connsiteX410" fmla="*/ 102608 w 1827216"/>
              <a:gd name="connsiteY410" fmla="*/ 1269063 h 1828800"/>
              <a:gd name="connsiteX411" fmla="*/ 104014 w 1827216"/>
              <a:gd name="connsiteY411" fmla="*/ 1266280 h 1828800"/>
              <a:gd name="connsiteX412" fmla="*/ 104014 w 1827216"/>
              <a:gd name="connsiteY412" fmla="*/ 1264888 h 1828800"/>
              <a:gd name="connsiteX413" fmla="*/ 101202 w 1827216"/>
              <a:gd name="connsiteY413" fmla="*/ 1263497 h 1828800"/>
              <a:gd name="connsiteX414" fmla="*/ 99797 w 1827216"/>
              <a:gd name="connsiteY414" fmla="*/ 1263497 h 1828800"/>
              <a:gd name="connsiteX415" fmla="*/ 99797 w 1827216"/>
              <a:gd name="connsiteY415" fmla="*/ 1262105 h 1828800"/>
              <a:gd name="connsiteX416" fmla="*/ 101202 w 1827216"/>
              <a:gd name="connsiteY416" fmla="*/ 1259322 h 1828800"/>
              <a:gd name="connsiteX417" fmla="*/ 84335 w 1827216"/>
              <a:gd name="connsiteY417" fmla="*/ 1209228 h 1828800"/>
              <a:gd name="connsiteX418" fmla="*/ 61846 w 1827216"/>
              <a:gd name="connsiteY418" fmla="*/ 1182789 h 1828800"/>
              <a:gd name="connsiteX419" fmla="*/ 42168 w 1827216"/>
              <a:gd name="connsiteY419" fmla="*/ 1139652 h 1828800"/>
              <a:gd name="connsiteX420" fmla="*/ 23895 w 1827216"/>
              <a:gd name="connsiteY420" fmla="*/ 1099298 h 1828800"/>
              <a:gd name="connsiteX421" fmla="*/ 15461 w 1827216"/>
              <a:gd name="connsiteY421" fmla="*/ 1090949 h 1828800"/>
              <a:gd name="connsiteX422" fmla="*/ 2811 w 1827216"/>
              <a:gd name="connsiteY422" fmla="*/ 1056161 h 1828800"/>
              <a:gd name="connsiteX423" fmla="*/ 12650 w 1827216"/>
              <a:gd name="connsiteY423" fmla="*/ 1063118 h 1828800"/>
              <a:gd name="connsiteX424" fmla="*/ 16867 w 1827216"/>
              <a:gd name="connsiteY424" fmla="*/ 1057552 h 1828800"/>
              <a:gd name="connsiteX425" fmla="*/ 22489 w 1827216"/>
              <a:gd name="connsiteY425" fmla="*/ 1065901 h 1828800"/>
              <a:gd name="connsiteX426" fmla="*/ 15461 w 1827216"/>
              <a:gd name="connsiteY426" fmla="*/ 1036679 h 1828800"/>
              <a:gd name="connsiteX427" fmla="*/ 19678 w 1827216"/>
              <a:gd name="connsiteY427" fmla="*/ 1029722 h 1828800"/>
              <a:gd name="connsiteX428" fmla="*/ 9136 w 1827216"/>
              <a:gd name="connsiteY428" fmla="*/ 1001717 h 1828800"/>
              <a:gd name="connsiteX429" fmla="*/ 5162 w 1827216"/>
              <a:gd name="connsiteY429" fmla="*/ 980845 h 1828800"/>
              <a:gd name="connsiteX430" fmla="*/ 19148 w 1827216"/>
              <a:gd name="connsiteY430" fmla="*/ 980898 h 1828800"/>
              <a:gd name="connsiteX431" fmla="*/ 15608 w 1827216"/>
              <a:gd name="connsiteY431" fmla="*/ 975798 h 1828800"/>
              <a:gd name="connsiteX432" fmla="*/ 4008 w 1827216"/>
              <a:gd name="connsiteY432" fmla="*/ 974782 h 1828800"/>
              <a:gd name="connsiteX433" fmla="*/ 2811 w 1827216"/>
              <a:gd name="connsiteY433" fmla="*/ 968495 h 1828800"/>
              <a:gd name="connsiteX434" fmla="*/ 2811 w 1827216"/>
              <a:gd name="connsiteY434" fmla="*/ 905877 h 1828800"/>
              <a:gd name="connsiteX435" fmla="*/ 0 w 1827216"/>
              <a:gd name="connsiteY435" fmla="*/ 901702 h 1828800"/>
              <a:gd name="connsiteX436" fmla="*/ 2116 w 1827216"/>
              <a:gd name="connsiteY436" fmla="*/ 898610 h 1828800"/>
              <a:gd name="connsiteX437" fmla="*/ 3672 w 1827216"/>
              <a:gd name="connsiteY437" fmla="*/ 899828 h 1828800"/>
              <a:gd name="connsiteX438" fmla="*/ 11018 w 1827216"/>
              <a:gd name="connsiteY438" fmla="*/ 899020 h 1828800"/>
              <a:gd name="connsiteX439" fmla="*/ 18361 w 1827216"/>
              <a:gd name="connsiteY439" fmla="*/ 900848 h 1828800"/>
              <a:gd name="connsiteX440" fmla="*/ 25334 w 1827216"/>
              <a:gd name="connsiteY440" fmla="*/ 899915 h 1828800"/>
              <a:gd name="connsiteX441" fmla="*/ 36491 w 1827216"/>
              <a:gd name="connsiteY441" fmla="*/ 898422 h 1828800"/>
              <a:gd name="connsiteX442" fmla="*/ 43734 w 1827216"/>
              <a:gd name="connsiteY442" fmla="*/ 910102 h 1828800"/>
              <a:gd name="connsiteX443" fmla="*/ 45683 w 1827216"/>
              <a:gd name="connsiteY443" fmla="*/ 914058 h 1828800"/>
              <a:gd name="connsiteX444" fmla="*/ 45212 w 1827216"/>
              <a:gd name="connsiteY444" fmla="*/ 921148 h 1828800"/>
              <a:gd name="connsiteX445" fmla="*/ 48824 w 1827216"/>
              <a:gd name="connsiteY445" fmla="*/ 937531 h 1828800"/>
              <a:gd name="connsiteX446" fmla="*/ 53193 w 1827216"/>
              <a:gd name="connsiteY446" fmla="*/ 938351 h 1828800"/>
              <a:gd name="connsiteX447" fmla="*/ 57007 w 1827216"/>
              <a:gd name="connsiteY447" fmla="*/ 935030 h 1828800"/>
              <a:gd name="connsiteX448" fmla="*/ 52370 w 1827216"/>
              <a:gd name="connsiteY448" fmla="*/ 921596 h 1828800"/>
              <a:gd name="connsiteX449" fmla="*/ 50892 w 1827216"/>
              <a:gd name="connsiteY449" fmla="*/ 910550 h 1828800"/>
              <a:gd name="connsiteX450" fmla="*/ 50338 w 1827216"/>
              <a:gd name="connsiteY450" fmla="*/ 906408 h 1828800"/>
              <a:gd name="connsiteX451" fmla="*/ 60756 w 1827216"/>
              <a:gd name="connsiteY451" fmla="*/ 899391 h 1828800"/>
              <a:gd name="connsiteX452" fmla="*/ 66705 w 1827216"/>
              <a:gd name="connsiteY452" fmla="*/ 901406 h 1828800"/>
              <a:gd name="connsiteX453" fmla="*/ 73964 w 1827216"/>
              <a:gd name="connsiteY453" fmla="*/ 892001 h 1828800"/>
              <a:gd name="connsiteX454" fmla="*/ 76855 w 1827216"/>
              <a:gd name="connsiteY454" fmla="*/ 881776 h 1828800"/>
              <a:gd name="connsiteX455" fmla="*/ 86719 w 1827216"/>
              <a:gd name="connsiteY455" fmla="*/ 870617 h 1828800"/>
              <a:gd name="connsiteX456" fmla="*/ 99456 w 1827216"/>
              <a:gd name="connsiteY456" fmla="*/ 870318 h 1828800"/>
              <a:gd name="connsiteX457" fmla="*/ 109302 w 1827216"/>
              <a:gd name="connsiteY457" fmla="*/ 880245 h 1828800"/>
              <a:gd name="connsiteX458" fmla="*/ 113671 w 1827216"/>
              <a:gd name="connsiteY458" fmla="*/ 881065 h 1828800"/>
              <a:gd name="connsiteX459" fmla="*/ 114327 w 1827216"/>
              <a:gd name="connsiteY459" fmla="*/ 875356 h 1828800"/>
              <a:gd name="connsiteX460" fmla="*/ 107639 w 1827216"/>
              <a:gd name="connsiteY460" fmla="*/ 867818 h 1828800"/>
              <a:gd name="connsiteX461" fmla="*/ 107001 w 1827216"/>
              <a:gd name="connsiteY461" fmla="*/ 852443 h 1828800"/>
              <a:gd name="connsiteX462" fmla="*/ 115739 w 1827216"/>
              <a:gd name="connsiteY462" fmla="*/ 854084 h 1828800"/>
              <a:gd name="connsiteX463" fmla="*/ 130980 w 1827216"/>
              <a:gd name="connsiteY463" fmla="*/ 861883 h 1828800"/>
              <a:gd name="connsiteX464" fmla="*/ 136928 w 1827216"/>
              <a:gd name="connsiteY464" fmla="*/ 863898 h 1828800"/>
              <a:gd name="connsiteX465" fmla="*/ 142137 w 1827216"/>
              <a:gd name="connsiteY465" fmla="*/ 860390 h 1828800"/>
              <a:gd name="connsiteX466" fmla="*/ 140373 w 1827216"/>
              <a:gd name="connsiteY466" fmla="*/ 857815 h 1828800"/>
              <a:gd name="connsiteX467" fmla="*/ 121973 w 1827216"/>
              <a:gd name="connsiteY467" fmla="*/ 847628 h 1828800"/>
              <a:gd name="connsiteX468" fmla="*/ 120394 w 1827216"/>
              <a:gd name="connsiteY468" fmla="*/ 846434 h 1828800"/>
              <a:gd name="connsiteX469" fmla="*/ 121890 w 1827216"/>
              <a:gd name="connsiteY469" fmla="*/ 836395 h 1828800"/>
              <a:gd name="connsiteX470" fmla="*/ 126175 w 1827216"/>
              <a:gd name="connsiteY470" fmla="*/ 825983 h 1828800"/>
              <a:gd name="connsiteX471" fmla="*/ 136308 w 1827216"/>
              <a:gd name="connsiteY471" fmla="*/ 827438 h 1828800"/>
              <a:gd name="connsiteX472" fmla="*/ 160841 w 1827216"/>
              <a:gd name="connsiteY472" fmla="*/ 841021 h 1828800"/>
              <a:gd name="connsiteX473" fmla="*/ 162891 w 1827216"/>
              <a:gd name="connsiteY473" fmla="*/ 835125 h 1828800"/>
              <a:gd name="connsiteX474" fmla="*/ 146727 w 1827216"/>
              <a:gd name="connsiteY474" fmla="*/ 820422 h 1828800"/>
              <a:gd name="connsiteX475" fmla="*/ 145147 w 1827216"/>
              <a:gd name="connsiteY475" fmla="*/ 819228 h 1828800"/>
              <a:gd name="connsiteX476" fmla="*/ 144777 w 1827216"/>
              <a:gd name="connsiteY476" fmla="*/ 816466 h 1828800"/>
              <a:gd name="connsiteX477" fmla="*/ 147013 w 1827216"/>
              <a:gd name="connsiteY477" fmla="*/ 811951 h 1828800"/>
              <a:gd name="connsiteX478" fmla="*/ 148407 w 1827216"/>
              <a:gd name="connsiteY478" fmla="*/ 811764 h 1828800"/>
              <a:gd name="connsiteX479" fmla="*/ 153986 w 1827216"/>
              <a:gd name="connsiteY479" fmla="*/ 811017 h 1828800"/>
              <a:gd name="connsiteX480" fmla="*/ 156591 w 1827216"/>
              <a:gd name="connsiteY480" fmla="*/ 809263 h 1828800"/>
              <a:gd name="connsiteX481" fmla="*/ 149903 w 1827216"/>
              <a:gd name="connsiteY481" fmla="*/ 801726 h 1828800"/>
              <a:gd name="connsiteX482" fmla="*/ 141821 w 1827216"/>
              <a:gd name="connsiteY482" fmla="*/ 794374 h 1828800"/>
              <a:gd name="connsiteX483" fmla="*/ 147030 w 1827216"/>
              <a:gd name="connsiteY483" fmla="*/ 790866 h 1828800"/>
              <a:gd name="connsiteX484" fmla="*/ 151029 w 1827216"/>
              <a:gd name="connsiteY484" fmla="*/ 788926 h 1828800"/>
              <a:gd name="connsiteX485" fmla="*/ 158188 w 1827216"/>
              <a:gd name="connsiteY485" fmla="*/ 789373 h 1828800"/>
              <a:gd name="connsiteX486" fmla="*/ 161162 w 1827216"/>
              <a:gd name="connsiteY486" fmla="*/ 790381 h 1828800"/>
              <a:gd name="connsiteX487" fmla="*/ 170370 w 1827216"/>
              <a:gd name="connsiteY487" fmla="*/ 784932 h 1828800"/>
              <a:gd name="connsiteX488" fmla="*/ 173631 w 1827216"/>
              <a:gd name="connsiteY488" fmla="*/ 777468 h 1828800"/>
              <a:gd name="connsiteX489" fmla="*/ 217152 w 1827216"/>
              <a:gd name="connsiteY489" fmla="*/ 763210 h 1828800"/>
              <a:gd name="connsiteX490" fmla="*/ 223941 w 1827216"/>
              <a:gd name="connsiteY490" fmla="*/ 760896 h 1828800"/>
              <a:gd name="connsiteX491" fmla="*/ 225151 w 1827216"/>
              <a:gd name="connsiteY491" fmla="*/ 759329 h 1828800"/>
              <a:gd name="connsiteX492" fmla="*/ 223572 w 1827216"/>
              <a:gd name="connsiteY492" fmla="*/ 758135 h 1828800"/>
              <a:gd name="connsiteX493" fmla="*/ 213994 w 1827216"/>
              <a:gd name="connsiteY493" fmla="*/ 760822 h 1828800"/>
              <a:gd name="connsiteX494" fmla="*/ 180807 w 1827216"/>
              <a:gd name="connsiteY494" fmla="*/ 756830 h 1828800"/>
              <a:gd name="connsiteX495" fmla="*/ 169279 w 1827216"/>
              <a:gd name="connsiteY495" fmla="*/ 755562 h 1828800"/>
              <a:gd name="connsiteX496" fmla="*/ 153383 w 1827216"/>
              <a:gd name="connsiteY496" fmla="*/ 753473 h 1828800"/>
              <a:gd name="connsiteX497" fmla="*/ 147065 w 1827216"/>
              <a:gd name="connsiteY497" fmla="*/ 748697 h 1828800"/>
              <a:gd name="connsiteX498" fmla="*/ 153300 w 1827216"/>
              <a:gd name="connsiteY498" fmla="*/ 742240 h 1828800"/>
              <a:gd name="connsiteX499" fmla="*/ 152191 w 1827216"/>
              <a:gd name="connsiteY499" fmla="*/ 733956 h 1828800"/>
              <a:gd name="connsiteX500" fmla="*/ 146242 w 1827216"/>
              <a:gd name="connsiteY500" fmla="*/ 731941 h 1828800"/>
              <a:gd name="connsiteX501" fmla="*/ 140580 w 1827216"/>
              <a:gd name="connsiteY501" fmla="*/ 721455 h 1828800"/>
              <a:gd name="connsiteX502" fmla="*/ 140395 w 1827216"/>
              <a:gd name="connsiteY502" fmla="*/ 720074 h 1828800"/>
              <a:gd name="connsiteX503" fmla="*/ 141235 w 1827216"/>
              <a:gd name="connsiteY503" fmla="*/ 715745 h 1828800"/>
              <a:gd name="connsiteX504" fmla="*/ 156881 w 1827216"/>
              <a:gd name="connsiteY504" fmla="*/ 684136 h 1828800"/>
              <a:gd name="connsiteX505" fmla="*/ 153168 w 1827216"/>
              <a:gd name="connsiteY505" fmla="*/ 677605 h 1828800"/>
              <a:gd name="connsiteX506" fmla="*/ 145825 w 1827216"/>
              <a:gd name="connsiteY506" fmla="*/ 675777 h 1828800"/>
              <a:gd name="connsiteX507" fmla="*/ 140246 w 1827216"/>
              <a:gd name="connsiteY507" fmla="*/ 676524 h 1828800"/>
              <a:gd name="connsiteX508" fmla="*/ 137456 w 1827216"/>
              <a:gd name="connsiteY508" fmla="*/ 676897 h 1828800"/>
              <a:gd name="connsiteX509" fmla="*/ 134482 w 1827216"/>
              <a:gd name="connsiteY509" fmla="*/ 675890 h 1828800"/>
              <a:gd name="connsiteX510" fmla="*/ 132902 w 1827216"/>
              <a:gd name="connsiteY510" fmla="*/ 674695 h 1828800"/>
              <a:gd name="connsiteX511" fmla="*/ 127979 w 1827216"/>
              <a:gd name="connsiteY511" fmla="*/ 669733 h 1828800"/>
              <a:gd name="connsiteX512" fmla="*/ 122686 w 1827216"/>
              <a:gd name="connsiteY512" fmla="*/ 662008 h 1828800"/>
              <a:gd name="connsiteX513" fmla="*/ 119730 w 1827216"/>
              <a:gd name="connsiteY513" fmla="*/ 639915 h 1828800"/>
              <a:gd name="connsiteX514" fmla="*/ 101145 w 1827216"/>
              <a:gd name="connsiteY514" fmla="*/ 628348 h 1828800"/>
              <a:gd name="connsiteX515" fmla="*/ 99566 w 1827216"/>
              <a:gd name="connsiteY515" fmla="*/ 627154 h 1828800"/>
              <a:gd name="connsiteX516" fmla="*/ 97903 w 1827216"/>
              <a:gd name="connsiteY516" fmla="*/ 614727 h 1828800"/>
              <a:gd name="connsiteX517" fmla="*/ 104977 w 1827216"/>
              <a:gd name="connsiteY517" fmla="*/ 603942 h 1828800"/>
              <a:gd name="connsiteX518" fmla="*/ 100054 w 1827216"/>
              <a:gd name="connsiteY518" fmla="*/ 598979 h 1828800"/>
              <a:gd name="connsiteX519" fmla="*/ 94475 w 1827216"/>
              <a:gd name="connsiteY519" fmla="*/ 599725 h 1828800"/>
              <a:gd name="connsiteX520" fmla="*/ 89552 w 1827216"/>
              <a:gd name="connsiteY520" fmla="*/ 594762 h 1828800"/>
              <a:gd name="connsiteX521" fmla="*/ 83436 w 1827216"/>
              <a:gd name="connsiteY521" fmla="*/ 570282 h 1828800"/>
              <a:gd name="connsiteX522" fmla="*/ 84092 w 1827216"/>
              <a:gd name="connsiteY522" fmla="*/ 564572 h 1828800"/>
              <a:gd name="connsiteX523" fmla="*/ 81690 w 1827216"/>
              <a:gd name="connsiteY523" fmla="*/ 546622 h 1828800"/>
              <a:gd name="connsiteX524" fmla="*/ 80951 w 1827216"/>
              <a:gd name="connsiteY524" fmla="*/ 541099 h 1828800"/>
              <a:gd name="connsiteX525" fmla="*/ 91017 w 1827216"/>
              <a:gd name="connsiteY525" fmla="*/ 510237 h 1828800"/>
              <a:gd name="connsiteX526" fmla="*/ 92883 w 1827216"/>
              <a:gd name="connsiteY526" fmla="*/ 502960 h 1828800"/>
              <a:gd name="connsiteX527" fmla="*/ 91808 w 1827216"/>
              <a:gd name="connsiteY527" fmla="*/ 499846 h 1828800"/>
              <a:gd name="connsiteX528" fmla="*/ 104014 w 1827216"/>
              <a:gd name="connsiteY528" fmla="*/ 477290 h 1828800"/>
              <a:gd name="connsiteX529" fmla="*/ 102235 w 1827216"/>
              <a:gd name="connsiteY529" fmla="*/ 473659 h 1828800"/>
              <a:gd name="connsiteX530" fmla="*/ 103018 w 1827216"/>
              <a:gd name="connsiteY530" fmla="*/ 470164 h 1828800"/>
              <a:gd name="connsiteX531" fmla="*/ 106993 w 1827216"/>
              <a:gd name="connsiteY531" fmla="*/ 468443 h 1828800"/>
              <a:gd name="connsiteX532" fmla="*/ 111514 w 1827216"/>
              <a:gd name="connsiteY532" fmla="*/ 463676 h 1828800"/>
              <a:gd name="connsiteX533" fmla="*/ 108565 w 1827216"/>
              <a:gd name="connsiteY533" fmla="*/ 441639 h 1828800"/>
              <a:gd name="connsiteX534" fmla="*/ 99939 w 1827216"/>
              <a:gd name="connsiteY534" fmla="*/ 438062 h 1828800"/>
              <a:gd name="connsiteX535" fmla="*/ 96930 w 1827216"/>
              <a:gd name="connsiteY535" fmla="*/ 438622 h 1828800"/>
              <a:gd name="connsiteX536" fmla="*/ 102960 w 1827216"/>
              <a:gd name="connsiteY536" fmla="*/ 430674 h 1828800"/>
              <a:gd name="connsiteX537" fmla="*/ 109900 w 1827216"/>
              <a:gd name="connsiteY537" fmla="*/ 420128 h 1828800"/>
              <a:gd name="connsiteX538" fmla="*/ 116664 w 1827216"/>
              <a:gd name="connsiteY538" fmla="*/ 425579 h 1828800"/>
              <a:gd name="connsiteX539" fmla="*/ 116664 w 1827216"/>
              <a:gd name="connsiteY539" fmla="*/ 425804 h 1828800"/>
              <a:gd name="connsiteX540" fmla="*/ 115258 w 1827216"/>
              <a:gd name="connsiteY540" fmla="*/ 427195 h 1828800"/>
              <a:gd name="connsiteX541" fmla="*/ 112447 w 1827216"/>
              <a:gd name="connsiteY541" fmla="*/ 442502 h 1828800"/>
              <a:gd name="connsiteX542" fmla="*/ 116664 w 1827216"/>
              <a:gd name="connsiteY542" fmla="*/ 432761 h 1828800"/>
              <a:gd name="connsiteX543" fmla="*/ 116664 w 1827216"/>
              <a:gd name="connsiteY543" fmla="*/ 434153 h 1828800"/>
              <a:gd name="connsiteX544" fmla="*/ 118070 w 1827216"/>
              <a:gd name="connsiteY544" fmla="*/ 434153 h 1828800"/>
              <a:gd name="connsiteX545" fmla="*/ 119475 w 1827216"/>
              <a:gd name="connsiteY545" fmla="*/ 434153 h 1828800"/>
              <a:gd name="connsiteX546" fmla="*/ 119475 w 1827216"/>
              <a:gd name="connsiteY546" fmla="*/ 431370 h 1828800"/>
              <a:gd name="connsiteX547" fmla="*/ 119475 w 1827216"/>
              <a:gd name="connsiteY547" fmla="*/ 429978 h 1828800"/>
              <a:gd name="connsiteX548" fmla="*/ 123891 w 1827216"/>
              <a:gd name="connsiteY548" fmla="*/ 426402 h 1828800"/>
              <a:gd name="connsiteX549" fmla="*/ 125530 w 1827216"/>
              <a:gd name="connsiteY549" fmla="*/ 426553 h 1828800"/>
              <a:gd name="connsiteX550" fmla="*/ 133341 w 1827216"/>
              <a:gd name="connsiteY550" fmla="*/ 424255 h 1828800"/>
              <a:gd name="connsiteX551" fmla="*/ 141385 w 1827216"/>
              <a:gd name="connsiteY551" fmla="*/ 410523 h 1828800"/>
              <a:gd name="connsiteX552" fmla="*/ 140312 w 1827216"/>
              <a:gd name="connsiteY552" fmla="*/ 408144 h 1828800"/>
              <a:gd name="connsiteX553" fmla="*/ 143547 w 1827216"/>
              <a:gd name="connsiteY553" fmla="*/ 405801 h 1828800"/>
              <a:gd name="connsiteX554" fmla="*/ 146211 w 1827216"/>
              <a:gd name="connsiteY554" fmla="*/ 402963 h 1828800"/>
              <a:gd name="connsiteX555" fmla="*/ 146870 w 1827216"/>
              <a:gd name="connsiteY555" fmla="*/ 405379 h 1828800"/>
              <a:gd name="connsiteX556" fmla="*/ 152183 w 1827216"/>
              <a:gd name="connsiteY556" fmla="*/ 407853 h 1828800"/>
              <a:gd name="connsiteX557" fmla="*/ 155364 w 1827216"/>
              <a:gd name="connsiteY557" fmla="*/ 409020 h 1828800"/>
              <a:gd name="connsiteX558" fmla="*/ 159175 w 1827216"/>
              <a:gd name="connsiteY558" fmla="*/ 406917 h 1828800"/>
              <a:gd name="connsiteX559" fmla="*/ 165891 w 1827216"/>
              <a:gd name="connsiteY559" fmla="*/ 393277 h 1828800"/>
              <a:gd name="connsiteX560" fmla="*/ 165332 w 1827216"/>
              <a:gd name="connsiteY560" fmla="*/ 389105 h 1828800"/>
              <a:gd name="connsiteX561" fmla="*/ 162698 w 1827216"/>
              <a:gd name="connsiteY561" fmla="*/ 382579 h 1828800"/>
              <a:gd name="connsiteX562" fmla="*/ 167969 w 1827216"/>
              <a:gd name="connsiteY562" fmla="*/ 374144 h 1828800"/>
              <a:gd name="connsiteX563" fmla="*/ 170077 w 1827216"/>
              <a:gd name="connsiteY563" fmla="*/ 360402 h 1828800"/>
              <a:gd name="connsiteX564" fmla="*/ 159535 w 1827216"/>
              <a:gd name="connsiteY564" fmla="*/ 358663 h 1828800"/>
              <a:gd name="connsiteX565" fmla="*/ 161255 w 1827216"/>
              <a:gd name="connsiteY565" fmla="*/ 355571 h 1828800"/>
              <a:gd name="connsiteX566" fmla="*/ 161724 w 1827216"/>
              <a:gd name="connsiteY566" fmla="*/ 356182 h 1828800"/>
              <a:gd name="connsiteX567" fmla="*/ 168487 w 1827216"/>
              <a:gd name="connsiteY567" fmla="*/ 357929 h 1828800"/>
              <a:gd name="connsiteX568" fmla="*/ 172834 w 1827216"/>
              <a:gd name="connsiteY568" fmla="*/ 358761 h 1828800"/>
              <a:gd name="connsiteX569" fmla="*/ 175608 w 1827216"/>
              <a:gd name="connsiteY569" fmla="*/ 358390 h 1828800"/>
              <a:gd name="connsiteX570" fmla="*/ 196025 w 1827216"/>
              <a:gd name="connsiteY570" fmla="*/ 331612 h 1828800"/>
              <a:gd name="connsiteX571" fmla="*/ 194910 w 1827216"/>
              <a:gd name="connsiteY571" fmla="*/ 323274 h 1828800"/>
              <a:gd name="connsiteX572" fmla="*/ 188049 w 1827216"/>
              <a:gd name="connsiteY572" fmla="*/ 312059 h 1828800"/>
              <a:gd name="connsiteX573" fmla="*/ 185780 w 1827216"/>
              <a:gd name="connsiteY573" fmla="*/ 311753 h 1828800"/>
              <a:gd name="connsiteX574" fmla="*/ 182727 w 1827216"/>
              <a:gd name="connsiteY574" fmla="*/ 307525 h 1828800"/>
              <a:gd name="connsiteX575" fmla="*/ 213651 w 1827216"/>
              <a:gd name="connsiteY575" fmla="*/ 281086 h 1828800"/>
              <a:gd name="connsiteX576" fmla="*/ 220678 w 1827216"/>
              <a:gd name="connsiteY576" fmla="*/ 257430 h 1828800"/>
              <a:gd name="connsiteX577" fmla="*/ 205217 w 1827216"/>
              <a:gd name="connsiteY577" fmla="*/ 260213 h 1828800"/>
              <a:gd name="connsiteX578" fmla="*/ 226301 w 1827216"/>
              <a:gd name="connsiteY578" fmla="*/ 237949 h 1828800"/>
              <a:gd name="connsiteX579" fmla="*/ 227707 w 1827216"/>
              <a:gd name="connsiteY579" fmla="*/ 249081 h 1828800"/>
              <a:gd name="connsiteX580" fmla="*/ 240357 w 1827216"/>
              <a:gd name="connsiteY580" fmla="*/ 249081 h 1828800"/>
              <a:gd name="connsiteX581" fmla="*/ 281119 w 1827216"/>
              <a:gd name="connsiteY581" fmla="*/ 214293 h 1828800"/>
              <a:gd name="connsiteX582" fmla="*/ 289553 w 1827216"/>
              <a:gd name="connsiteY582" fmla="*/ 215685 h 1828800"/>
              <a:gd name="connsiteX583" fmla="*/ 320476 w 1827216"/>
              <a:gd name="connsiteY583" fmla="*/ 187855 h 1828800"/>
              <a:gd name="connsiteX584" fmla="*/ 347182 w 1827216"/>
              <a:gd name="connsiteY584" fmla="*/ 161416 h 1828800"/>
              <a:gd name="connsiteX585" fmla="*/ 368266 w 1827216"/>
              <a:gd name="connsiteY585" fmla="*/ 151675 h 1828800"/>
              <a:gd name="connsiteX586" fmla="*/ 373889 w 1827216"/>
              <a:gd name="connsiteY586" fmla="*/ 162807 h 1828800"/>
              <a:gd name="connsiteX587" fmla="*/ 404812 w 1827216"/>
              <a:gd name="connsiteY587" fmla="*/ 139152 h 1828800"/>
              <a:gd name="connsiteX588" fmla="*/ 420273 w 1827216"/>
              <a:gd name="connsiteY588" fmla="*/ 136368 h 1828800"/>
              <a:gd name="connsiteX589" fmla="*/ 431518 w 1827216"/>
              <a:gd name="connsiteY589" fmla="*/ 125236 h 1828800"/>
              <a:gd name="connsiteX590" fmla="*/ 459630 w 1827216"/>
              <a:gd name="connsiteY590" fmla="*/ 116887 h 1828800"/>
              <a:gd name="connsiteX591" fmla="*/ 463846 w 1827216"/>
              <a:gd name="connsiteY591" fmla="*/ 128019 h 1828800"/>
              <a:gd name="connsiteX592" fmla="*/ 498986 w 1827216"/>
              <a:gd name="connsiteY592" fmla="*/ 121062 h 1828800"/>
              <a:gd name="connsiteX593" fmla="*/ 535532 w 1827216"/>
              <a:gd name="connsiteY593" fmla="*/ 105755 h 1828800"/>
              <a:gd name="connsiteX594" fmla="*/ 565050 w 1827216"/>
              <a:gd name="connsiteY594" fmla="*/ 96014 h 1828800"/>
              <a:gd name="connsiteX595" fmla="*/ 580511 w 1827216"/>
              <a:gd name="connsiteY595" fmla="*/ 84882 h 1828800"/>
              <a:gd name="connsiteX596" fmla="*/ 600190 w 1827216"/>
              <a:gd name="connsiteY596" fmla="*/ 76533 h 1828800"/>
              <a:gd name="connsiteX597" fmla="*/ 629707 w 1827216"/>
              <a:gd name="connsiteY597" fmla="*/ 66792 h 1828800"/>
              <a:gd name="connsiteX598" fmla="*/ 607217 w 1827216"/>
              <a:gd name="connsiteY598" fmla="*/ 61227 h 1828800"/>
              <a:gd name="connsiteX599" fmla="*/ 584728 w 1827216"/>
              <a:gd name="connsiteY599" fmla="*/ 73750 h 1828800"/>
              <a:gd name="connsiteX600" fmla="*/ 562238 w 1827216"/>
              <a:gd name="connsiteY600" fmla="*/ 79316 h 1828800"/>
              <a:gd name="connsiteX601" fmla="*/ 559427 w 1827216"/>
              <a:gd name="connsiteY601" fmla="*/ 83491 h 1828800"/>
              <a:gd name="connsiteX602" fmla="*/ 525693 w 1827216"/>
              <a:gd name="connsiteY602" fmla="*/ 97406 h 1828800"/>
              <a:gd name="connsiteX603" fmla="*/ 490553 w 1827216"/>
              <a:gd name="connsiteY603" fmla="*/ 111321 h 1828800"/>
              <a:gd name="connsiteX604" fmla="*/ 487742 w 1827216"/>
              <a:gd name="connsiteY604" fmla="*/ 105755 h 1828800"/>
              <a:gd name="connsiteX605" fmla="*/ 489147 w 1827216"/>
              <a:gd name="connsiteY605" fmla="*/ 105755 h 1828800"/>
              <a:gd name="connsiteX606" fmla="*/ 490553 w 1827216"/>
              <a:gd name="connsiteY606" fmla="*/ 101581 h 1828800"/>
              <a:gd name="connsiteX607" fmla="*/ 490553 w 1827216"/>
              <a:gd name="connsiteY607" fmla="*/ 100189 h 1828800"/>
              <a:gd name="connsiteX608" fmla="*/ 534126 w 1827216"/>
              <a:gd name="connsiteY608" fmla="*/ 80708 h 1828800"/>
              <a:gd name="connsiteX609" fmla="*/ 555210 w 1827216"/>
              <a:gd name="connsiteY609" fmla="*/ 75142 h 1828800"/>
              <a:gd name="connsiteX610" fmla="*/ 580511 w 1827216"/>
              <a:gd name="connsiteY610" fmla="*/ 65401 h 1828800"/>
              <a:gd name="connsiteX611" fmla="*/ 600190 w 1827216"/>
              <a:gd name="connsiteY611" fmla="*/ 43137 h 1828800"/>
              <a:gd name="connsiteX612" fmla="*/ 597378 w 1827216"/>
              <a:gd name="connsiteY612" fmla="*/ 30613 h 1828800"/>
              <a:gd name="connsiteX613" fmla="*/ 600190 w 1827216"/>
              <a:gd name="connsiteY613" fmla="*/ 30613 h 1828800"/>
              <a:gd name="connsiteX614" fmla="*/ 601595 w 1827216"/>
              <a:gd name="connsiteY614" fmla="*/ 27830 h 1828800"/>
              <a:gd name="connsiteX615" fmla="*/ 598784 w 1827216"/>
              <a:gd name="connsiteY615" fmla="*/ 27830 h 1828800"/>
              <a:gd name="connsiteX616" fmla="*/ 597378 w 1827216"/>
              <a:gd name="connsiteY616" fmla="*/ 27830 h 1828800"/>
              <a:gd name="connsiteX617" fmla="*/ 638140 w 1827216"/>
              <a:gd name="connsiteY617" fmla="*/ 15307 h 1828800"/>
              <a:gd name="connsiteX618" fmla="*/ 635329 w 1827216"/>
              <a:gd name="connsiteY618" fmla="*/ 37571 h 1828800"/>
              <a:gd name="connsiteX619" fmla="*/ 663441 w 1827216"/>
              <a:gd name="connsiteY619" fmla="*/ 34788 h 1828800"/>
              <a:gd name="connsiteX620" fmla="*/ 697176 w 1827216"/>
              <a:gd name="connsiteY620" fmla="*/ 25047 h 1828800"/>
              <a:gd name="connsiteX621" fmla="*/ 718259 w 1827216"/>
              <a:gd name="connsiteY621" fmla="*/ 27830 h 1828800"/>
              <a:gd name="connsiteX622" fmla="*/ 718259 w 1827216"/>
              <a:gd name="connsiteY622" fmla="*/ 29222 h 1828800"/>
              <a:gd name="connsiteX623" fmla="*/ 714043 w 1827216"/>
              <a:gd name="connsiteY623" fmla="*/ 29222 h 1828800"/>
              <a:gd name="connsiteX624" fmla="*/ 712637 w 1827216"/>
              <a:gd name="connsiteY624" fmla="*/ 32005 h 1828800"/>
              <a:gd name="connsiteX625" fmla="*/ 711231 w 1827216"/>
              <a:gd name="connsiteY625" fmla="*/ 33396 h 1828800"/>
              <a:gd name="connsiteX626" fmla="*/ 697176 w 1827216"/>
              <a:gd name="connsiteY626" fmla="*/ 36179 h 1828800"/>
              <a:gd name="connsiteX627" fmla="*/ 705609 w 1827216"/>
              <a:gd name="connsiteY627" fmla="*/ 38962 h 1828800"/>
              <a:gd name="connsiteX628" fmla="*/ 678903 w 1827216"/>
              <a:gd name="connsiteY628" fmla="*/ 50094 h 1828800"/>
              <a:gd name="connsiteX629" fmla="*/ 678903 w 1827216"/>
              <a:gd name="connsiteY629" fmla="*/ 48703 h 1828800"/>
              <a:gd name="connsiteX630" fmla="*/ 678903 w 1827216"/>
              <a:gd name="connsiteY630" fmla="*/ 47311 h 1828800"/>
              <a:gd name="connsiteX631" fmla="*/ 676092 w 1827216"/>
              <a:gd name="connsiteY631" fmla="*/ 48703 h 1828800"/>
              <a:gd name="connsiteX632" fmla="*/ 674686 w 1827216"/>
              <a:gd name="connsiteY632" fmla="*/ 48703 h 1828800"/>
              <a:gd name="connsiteX633" fmla="*/ 667658 w 1827216"/>
              <a:gd name="connsiteY633" fmla="*/ 51486 h 1828800"/>
              <a:gd name="connsiteX634" fmla="*/ 670469 w 1827216"/>
              <a:gd name="connsiteY634" fmla="*/ 54269 h 1828800"/>
              <a:gd name="connsiteX635" fmla="*/ 673280 w 1827216"/>
              <a:gd name="connsiteY635" fmla="*/ 52878 h 1828800"/>
              <a:gd name="connsiteX636" fmla="*/ 671875 w 1827216"/>
              <a:gd name="connsiteY636" fmla="*/ 54269 h 1828800"/>
              <a:gd name="connsiteX637" fmla="*/ 673280 w 1827216"/>
              <a:gd name="connsiteY637" fmla="*/ 55660 h 1828800"/>
              <a:gd name="connsiteX638" fmla="*/ 674686 w 1827216"/>
              <a:gd name="connsiteY638" fmla="*/ 55660 h 1828800"/>
              <a:gd name="connsiteX639" fmla="*/ 676092 w 1827216"/>
              <a:gd name="connsiteY639" fmla="*/ 54269 h 1828800"/>
              <a:gd name="connsiteX640" fmla="*/ 677497 w 1827216"/>
              <a:gd name="connsiteY640" fmla="*/ 54269 h 1828800"/>
              <a:gd name="connsiteX641" fmla="*/ 704203 w 1827216"/>
              <a:gd name="connsiteY641" fmla="*/ 51486 h 1828800"/>
              <a:gd name="connsiteX642" fmla="*/ 740749 w 1827216"/>
              <a:gd name="connsiteY642" fmla="*/ 43137 h 1828800"/>
              <a:gd name="connsiteX643" fmla="*/ 768861 w 1827216"/>
              <a:gd name="connsiteY643" fmla="*/ 38962 h 1828800"/>
              <a:gd name="connsiteX644" fmla="*/ 813840 w 1827216"/>
              <a:gd name="connsiteY644" fmla="*/ 38962 h 1828800"/>
              <a:gd name="connsiteX645" fmla="*/ 818056 w 1827216"/>
              <a:gd name="connsiteY645" fmla="*/ 32005 h 1828800"/>
              <a:gd name="connsiteX646" fmla="*/ 843357 w 1827216"/>
              <a:gd name="connsiteY646" fmla="*/ 26439 h 1828800"/>
              <a:gd name="connsiteX647" fmla="*/ 833518 w 1827216"/>
              <a:gd name="connsiteY647" fmla="*/ 26439 h 1828800"/>
              <a:gd name="connsiteX648" fmla="*/ 818056 w 1827216"/>
              <a:gd name="connsiteY648" fmla="*/ 19481 h 1828800"/>
              <a:gd name="connsiteX649" fmla="*/ 789945 w 1827216"/>
              <a:gd name="connsiteY649" fmla="*/ 23656 h 1828800"/>
              <a:gd name="connsiteX650" fmla="*/ 796973 w 1827216"/>
              <a:gd name="connsiteY650" fmla="*/ 16698 h 1828800"/>
              <a:gd name="connsiteX651" fmla="*/ 799784 w 1827216"/>
              <a:gd name="connsiteY651" fmla="*/ 15307 h 1828800"/>
              <a:gd name="connsiteX652" fmla="*/ 796973 w 1827216"/>
              <a:gd name="connsiteY652" fmla="*/ 13915 h 1828800"/>
              <a:gd name="connsiteX653" fmla="*/ 795567 w 1827216"/>
              <a:gd name="connsiteY653" fmla="*/ 13915 h 1828800"/>
              <a:gd name="connsiteX654" fmla="*/ 808218 w 1827216"/>
              <a:gd name="connsiteY654" fmla="*/ 15307 h 1828800"/>
              <a:gd name="connsiteX655" fmla="*/ 844763 w 1827216"/>
              <a:gd name="connsiteY655" fmla="*/ 6957 h 1828800"/>
              <a:gd name="connsiteX656" fmla="*/ 877092 w 1827216"/>
              <a:gd name="connsiteY656"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Lst>
            <a:rect l="l" t="t" r="r" b="b"/>
            <a:pathLst>
              <a:path w="1827216" h="1828800">
                <a:moveTo>
                  <a:pt x="521819" y="1793598"/>
                </a:moveTo>
                <a:cubicBezTo>
                  <a:pt x="523244" y="1792189"/>
                  <a:pt x="523244" y="1792189"/>
                  <a:pt x="523244" y="1793598"/>
                </a:cubicBezTo>
                <a:cubicBezTo>
                  <a:pt x="523244" y="1795007"/>
                  <a:pt x="524668" y="1796416"/>
                  <a:pt x="524668" y="1796416"/>
                </a:cubicBezTo>
                <a:cubicBezTo>
                  <a:pt x="526093" y="1799234"/>
                  <a:pt x="528943" y="1800643"/>
                  <a:pt x="528943" y="1810507"/>
                </a:cubicBezTo>
                <a:cubicBezTo>
                  <a:pt x="526093" y="1810507"/>
                  <a:pt x="523244" y="1810507"/>
                  <a:pt x="521819" y="1807689"/>
                </a:cubicBezTo>
                <a:cubicBezTo>
                  <a:pt x="521819" y="1803462"/>
                  <a:pt x="521819" y="1800643"/>
                  <a:pt x="521819" y="1799234"/>
                </a:cubicBezTo>
                <a:cubicBezTo>
                  <a:pt x="521819" y="1799234"/>
                  <a:pt x="521819" y="1799234"/>
                  <a:pt x="523244" y="1799234"/>
                </a:cubicBezTo>
                <a:cubicBezTo>
                  <a:pt x="521819" y="1799234"/>
                  <a:pt x="521819" y="1797825"/>
                  <a:pt x="521819" y="1796416"/>
                </a:cubicBezTo>
                <a:cubicBezTo>
                  <a:pt x="521819" y="1795007"/>
                  <a:pt x="521819" y="1793598"/>
                  <a:pt x="521819" y="1793598"/>
                </a:cubicBezTo>
                <a:close/>
                <a:moveTo>
                  <a:pt x="481110" y="1792189"/>
                </a:moveTo>
                <a:cubicBezTo>
                  <a:pt x="481110" y="1792189"/>
                  <a:pt x="482128" y="1792189"/>
                  <a:pt x="482128" y="1792189"/>
                </a:cubicBezTo>
                <a:cubicBezTo>
                  <a:pt x="482128" y="1793588"/>
                  <a:pt x="482128" y="1796387"/>
                  <a:pt x="482128" y="1797786"/>
                </a:cubicBezTo>
                <a:cubicBezTo>
                  <a:pt x="482128" y="1797786"/>
                  <a:pt x="481110" y="1797786"/>
                  <a:pt x="481110" y="1797786"/>
                </a:cubicBezTo>
                <a:cubicBezTo>
                  <a:pt x="481110" y="1796387"/>
                  <a:pt x="481110" y="1793588"/>
                  <a:pt x="481110" y="1792189"/>
                </a:cubicBezTo>
                <a:close/>
                <a:moveTo>
                  <a:pt x="230518" y="1511187"/>
                </a:moveTo>
                <a:cubicBezTo>
                  <a:pt x="231923" y="1512578"/>
                  <a:pt x="231923" y="1512578"/>
                  <a:pt x="233329" y="1512578"/>
                </a:cubicBezTo>
                <a:lnTo>
                  <a:pt x="233329" y="1513042"/>
                </a:lnTo>
                <a:close/>
                <a:moveTo>
                  <a:pt x="37370" y="991295"/>
                </a:moveTo>
                <a:cubicBezTo>
                  <a:pt x="37370" y="991295"/>
                  <a:pt x="36361" y="991429"/>
                  <a:pt x="36361" y="991429"/>
                </a:cubicBezTo>
                <a:cubicBezTo>
                  <a:pt x="36361" y="991429"/>
                  <a:pt x="36564" y="992943"/>
                  <a:pt x="36564" y="992943"/>
                </a:cubicBezTo>
                <a:cubicBezTo>
                  <a:pt x="36564" y="992943"/>
                  <a:pt x="37572" y="992808"/>
                  <a:pt x="37572" y="992808"/>
                </a:cubicBezTo>
                <a:cubicBezTo>
                  <a:pt x="37572" y="992808"/>
                  <a:pt x="37370" y="991295"/>
                  <a:pt x="37370" y="991295"/>
                </a:cubicBezTo>
                <a:close/>
                <a:moveTo>
                  <a:pt x="207017" y="891068"/>
                </a:moveTo>
                <a:cubicBezTo>
                  <a:pt x="205649" y="891252"/>
                  <a:pt x="202911" y="891618"/>
                  <a:pt x="201542" y="891801"/>
                </a:cubicBezTo>
                <a:cubicBezTo>
                  <a:pt x="201542" y="891801"/>
                  <a:pt x="200358" y="893372"/>
                  <a:pt x="200544" y="894759"/>
                </a:cubicBezTo>
                <a:cubicBezTo>
                  <a:pt x="200544" y="894759"/>
                  <a:pt x="200544" y="894759"/>
                  <a:pt x="202098" y="895962"/>
                </a:cubicBezTo>
                <a:cubicBezTo>
                  <a:pt x="203467" y="895779"/>
                  <a:pt x="204836" y="895596"/>
                  <a:pt x="206391" y="896800"/>
                </a:cubicBezTo>
                <a:cubicBezTo>
                  <a:pt x="209129" y="896433"/>
                  <a:pt x="210498" y="896250"/>
                  <a:pt x="210127" y="893476"/>
                </a:cubicBezTo>
                <a:cubicBezTo>
                  <a:pt x="209941" y="892089"/>
                  <a:pt x="208386" y="890885"/>
                  <a:pt x="207017" y="891068"/>
                </a:cubicBezTo>
                <a:close/>
                <a:moveTo>
                  <a:pt x="145147" y="819228"/>
                </a:moveTo>
                <a:cubicBezTo>
                  <a:pt x="145147" y="819228"/>
                  <a:pt x="145147" y="819228"/>
                  <a:pt x="145332" y="820609"/>
                </a:cubicBezTo>
                <a:cubicBezTo>
                  <a:pt x="143752" y="819415"/>
                  <a:pt x="143752" y="819415"/>
                  <a:pt x="143752" y="819415"/>
                </a:cubicBezTo>
                <a:cubicBezTo>
                  <a:pt x="143752" y="819415"/>
                  <a:pt x="143752" y="819415"/>
                  <a:pt x="145147" y="819228"/>
                </a:cubicBezTo>
                <a:close/>
                <a:moveTo>
                  <a:pt x="182715" y="742357"/>
                </a:moveTo>
                <a:cubicBezTo>
                  <a:pt x="181706" y="742492"/>
                  <a:pt x="181706" y="742492"/>
                  <a:pt x="181909" y="744005"/>
                </a:cubicBezTo>
                <a:cubicBezTo>
                  <a:pt x="181909" y="744005"/>
                  <a:pt x="182917" y="743870"/>
                  <a:pt x="182917" y="743870"/>
                </a:cubicBezTo>
                <a:cubicBezTo>
                  <a:pt x="182917" y="743870"/>
                  <a:pt x="182715" y="742357"/>
                  <a:pt x="182715" y="742357"/>
                </a:cubicBezTo>
                <a:close/>
                <a:moveTo>
                  <a:pt x="226288" y="662084"/>
                </a:moveTo>
                <a:cubicBezTo>
                  <a:pt x="226288" y="662084"/>
                  <a:pt x="226288" y="662084"/>
                  <a:pt x="224876" y="662273"/>
                </a:cubicBezTo>
                <a:cubicBezTo>
                  <a:pt x="224876" y="662273"/>
                  <a:pt x="224876" y="662273"/>
                  <a:pt x="225062" y="663660"/>
                </a:cubicBezTo>
                <a:cubicBezTo>
                  <a:pt x="225619" y="667821"/>
                  <a:pt x="228815" y="670217"/>
                  <a:pt x="230598" y="672802"/>
                </a:cubicBezTo>
                <a:cubicBezTo>
                  <a:pt x="232010" y="672613"/>
                  <a:pt x="232010" y="672613"/>
                  <a:pt x="232010" y="672613"/>
                </a:cubicBezTo>
                <a:cubicBezTo>
                  <a:pt x="233422" y="672424"/>
                  <a:pt x="233237" y="671037"/>
                  <a:pt x="233237" y="671037"/>
                </a:cubicBezTo>
                <a:cubicBezTo>
                  <a:pt x="232680" y="666876"/>
                  <a:pt x="229484" y="664480"/>
                  <a:pt x="226288" y="662084"/>
                </a:cubicBezTo>
                <a:close/>
                <a:moveTo>
                  <a:pt x="188512" y="637384"/>
                </a:moveTo>
                <a:cubicBezTo>
                  <a:pt x="187253" y="637203"/>
                  <a:pt x="185866" y="637389"/>
                  <a:pt x="184570" y="638261"/>
                </a:cubicBezTo>
                <a:cubicBezTo>
                  <a:pt x="176984" y="644866"/>
                  <a:pt x="167458" y="647539"/>
                  <a:pt x="164584" y="657706"/>
                </a:cubicBezTo>
                <a:cubicBezTo>
                  <a:pt x="161810" y="658077"/>
                  <a:pt x="157832" y="660007"/>
                  <a:pt x="159771" y="663941"/>
                </a:cubicBezTo>
                <a:cubicBezTo>
                  <a:pt x="160556" y="664535"/>
                  <a:pt x="161596" y="664396"/>
                  <a:pt x="162764" y="663890"/>
                </a:cubicBezTo>
                <a:cubicBezTo>
                  <a:pt x="163932" y="663384"/>
                  <a:pt x="165226" y="662512"/>
                  <a:pt x="166522" y="661640"/>
                </a:cubicBezTo>
                <a:cubicBezTo>
                  <a:pt x="166522" y="661640"/>
                  <a:pt x="166338" y="660267"/>
                  <a:pt x="167725" y="660081"/>
                </a:cubicBezTo>
                <a:cubicBezTo>
                  <a:pt x="177434" y="658782"/>
                  <a:pt x="183634" y="652362"/>
                  <a:pt x="191221" y="645756"/>
                </a:cubicBezTo>
                <a:cubicBezTo>
                  <a:pt x="193811" y="644012"/>
                  <a:pt x="194830" y="641080"/>
                  <a:pt x="191689" y="638705"/>
                </a:cubicBezTo>
                <a:cubicBezTo>
                  <a:pt x="190904" y="638112"/>
                  <a:pt x="189772" y="637565"/>
                  <a:pt x="188512" y="637384"/>
                </a:cubicBezTo>
                <a:close/>
                <a:moveTo>
                  <a:pt x="273770" y="603877"/>
                </a:moveTo>
                <a:cubicBezTo>
                  <a:pt x="272372" y="604063"/>
                  <a:pt x="270974" y="604251"/>
                  <a:pt x="270974" y="604251"/>
                </a:cubicBezTo>
                <a:cubicBezTo>
                  <a:pt x="256698" y="614496"/>
                  <a:pt x="240293" y="619470"/>
                  <a:pt x="224071" y="625809"/>
                </a:cubicBezTo>
                <a:cubicBezTo>
                  <a:pt x="218481" y="626557"/>
                  <a:pt x="214654" y="629847"/>
                  <a:pt x="212590" y="635680"/>
                </a:cubicBezTo>
                <a:cubicBezTo>
                  <a:pt x="216782" y="635119"/>
                  <a:pt x="219395" y="633381"/>
                  <a:pt x="222189" y="633007"/>
                </a:cubicBezTo>
                <a:cubicBezTo>
                  <a:pt x="239992" y="627846"/>
                  <a:pt x="255666" y="617413"/>
                  <a:pt x="273285" y="610887"/>
                </a:cubicBezTo>
                <a:cubicBezTo>
                  <a:pt x="274500" y="609336"/>
                  <a:pt x="274500" y="609336"/>
                  <a:pt x="275898" y="609149"/>
                </a:cubicBezTo>
                <a:cubicBezTo>
                  <a:pt x="277112" y="607597"/>
                  <a:pt x="276930" y="606232"/>
                  <a:pt x="275350" y="605054"/>
                </a:cubicBezTo>
                <a:cubicBezTo>
                  <a:pt x="275167" y="603689"/>
                  <a:pt x="273770" y="603877"/>
                  <a:pt x="273770" y="603877"/>
                </a:cubicBezTo>
                <a:close/>
                <a:moveTo>
                  <a:pt x="43909" y="508309"/>
                </a:moveTo>
                <a:lnTo>
                  <a:pt x="44253" y="510873"/>
                </a:lnTo>
                <a:cubicBezTo>
                  <a:pt x="44253" y="510873"/>
                  <a:pt x="43043" y="512441"/>
                  <a:pt x="44622" y="513635"/>
                </a:cubicBezTo>
                <a:lnTo>
                  <a:pt x="35607" y="531847"/>
                </a:lnTo>
                <a:lnTo>
                  <a:pt x="35140" y="520427"/>
                </a:lnTo>
                <a:cubicBezTo>
                  <a:pt x="36545" y="519035"/>
                  <a:pt x="37951" y="517644"/>
                  <a:pt x="37951" y="516252"/>
                </a:cubicBezTo>
                <a:close/>
                <a:moveTo>
                  <a:pt x="85819" y="464120"/>
                </a:moveTo>
                <a:lnTo>
                  <a:pt x="88033" y="468220"/>
                </a:lnTo>
                <a:cubicBezTo>
                  <a:pt x="90004" y="469709"/>
                  <a:pt x="92167" y="470646"/>
                  <a:pt x="94374" y="471095"/>
                </a:cubicBezTo>
                <a:lnTo>
                  <a:pt x="96037" y="471082"/>
                </a:lnTo>
                <a:lnTo>
                  <a:pt x="95756" y="471550"/>
                </a:lnTo>
                <a:cubicBezTo>
                  <a:pt x="93120" y="476942"/>
                  <a:pt x="90661" y="482856"/>
                  <a:pt x="88552" y="488422"/>
                </a:cubicBezTo>
                <a:lnTo>
                  <a:pt x="86241" y="493353"/>
                </a:lnTo>
                <a:lnTo>
                  <a:pt x="79308" y="490370"/>
                </a:lnTo>
                <a:lnTo>
                  <a:pt x="72826" y="485332"/>
                </a:lnTo>
                <a:lnTo>
                  <a:pt x="76122" y="479529"/>
                </a:lnTo>
                <a:cubicBezTo>
                  <a:pt x="77923" y="476464"/>
                  <a:pt x="79592" y="473724"/>
                  <a:pt x="81173" y="471202"/>
                </a:cubicBezTo>
                <a:close/>
                <a:moveTo>
                  <a:pt x="1352051" y="151545"/>
                </a:moveTo>
                <a:lnTo>
                  <a:pt x="1353589" y="151675"/>
                </a:lnTo>
                <a:cubicBezTo>
                  <a:pt x="1353589" y="151675"/>
                  <a:pt x="1352183" y="151675"/>
                  <a:pt x="1352183" y="151675"/>
                </a:cubicBezTo>
                <a:close/>
                <a:moveTo>
                  <a:pt x="979700" y="11132"/>
                </a:moveTo>
                <a:cubicBezTo>
                  <a:pt x="981106" y="11132"/>
                  <a:pt x="981106" y="11132"/>
                  <a:pt x="981106" y="11132"/>
                </a:cubicBezTo>
                <a:lnTo>
                  <a:pt x="979628" y="11203"/>
                </a:lnTo>
                <a:close/>
                <a:moveTo>
                  <a:pt x="877092" y="0"/>
                </a:moveTo>
                <a:cubicBezTo>
                  <a:pt x="881308" y="0"/>
                  <a:pt x="878497" y="5566"/>
                  <a:pt x="882714" y="5566"/>
                </a:cubicBezTo>
                <a:cubicBezTo>
                  <a:pt x="889742" y="5566"/>
                  <a:pt x="886931" y="1391"/>
                  <a:pt x="896770" y="2783"/>
                </a:cubicBezTo>
                <a:cubicBezTo>
                  <a:pt x="891148" y="5566"/>
                  <a:pt x="896770" y="6957"/>
                  <a:pt x="899581" y="8349"/>
                </a:cubicBezTo>
                <a:cubicBezTo>
                  <a:pt x="898176" y="9740"/>
                  <a:pt x="898176" y="9740"/>
                  <a:pt x="898176" y="9740"/>
                </a:cubicBezTo>
                <a:cubicBezTo>
                  <a:pt x="898176" y="11132"/>
                  <a:pt x="899581" y="11132"/>
                  <a:pt x="900987" y="11132"/>
                </a:cubicBezTo>
                <a:cubicBezTo>
                  <a:pt x="906609" y="15307"/>
                  <a:pt x="906609" y="16698"/>
                  <a:pt x="903798" y="22264"/>
                </a:cubicBezTo>
                <a:cubicBezTo>
                  <a:pt x="915043" y="19481"/>
                  <a:pt x="919260" y="13915"/>
                  <a:pt x="933316" y="15307"/>
                </a:cubicBezTo>
                <a:cubicBezTo>
                  <a:pt x="934721" y="15307"/>
                  <a:pt x="934721" y="18089"/>
                  <a:pt x="937532" y="18089"/>
                </a:cubicBezTo>
                <a:cubicBezTo>
                  <a:pt x="950183" y="18089"/>
                  <a:pt x="961427" y="16698"/>
                  <a:pt x="961427" y="8349"/>
                </a:cubicBezTo>
                <a:cubicBezTo>
                  <a:pt x="967753" y="9393"/>
                  <a:pt x="968543" y="11219"/>
                  <a:pt x="973880" y="11480"/>
                </a:cubicBezTo>
                <a:lnTo>
                  <a:pt x="979628" y="11203"/>
                </a:lnTo>
                <a:lnTo>
                  <a:pt x="978294" y="12524"/>
                </a:lnTo>
                <a:cubicBezTo>
                  <a:pt x="979700" y="13915"/>
                  <a:pt x="979700" y="13915"/>
                  <a:pt x="979700" y="13915"/>
                </a:cubicBezTo>
                <a:cubicBezTo>
                  <a:pt x="979700" y="13915"/>
                  <a:pt x="979700" y="13915"/>
                  <a:pt x="981106" y="13915"/>
                </a:cubicBezTo>
                <a:cubicBezTo>
                  <a:pt x="979700" y="15307"/>
                  <a:pt x="982512" y="16698"/>
                  <a:pt x="982512" y="19481"/>
                </a:cubicBezTo>
                <a:cubicBezTo>
                  <a:pt x="974078" y="20873"/>
                  <a:pt x="964239" y="16698"/>
                  <a:pt x="961427" y="23656"/>
                </a:cubicBezTo>
                <a:cubicBezTo>
                  <a:pt x="964239" y="25047"/>
                  <a:pt x="965644" y="23656"/>
                  <a:pt x="971267" y="23656"/>
                </a:cubicBezTo>
                <a:cubicBezTo>
                  <a:pt x="971267" y="23656"/>
                  <a:pt x="971267" y="25047"/>
                  <a:pt x="969861" y="25047"/>
                </a:cubicBezTo>
                <a:cubicBezTo>
                  <a:pt x="969861" y="25047"/>
                  <a:pt x="969861" y="26439"/>
                  <a:pt x="969861" y="26439"/>
                </a:cubicBezTo>
                <a:cubicBezTo>
                  <a:pt x="971267" y="26439"/>
                  <a:pt x="971267" y="26439"/>
                  <a:pt x="971267" y="26439"/>
                </a:cubicBezTo>
                <a:cubicBezTo>
                  <a:pt x="971267" y="26439"/>
                  <a:pt x="972672" y="26439"/>
                  <a:pt x="972672" y="26439"/>
                </a:cubicBezTo>
                <a:cubicBezTo>
                  <a:pt x="972672" y="26439"/>
                  <a:pt x="974078" y="25047"/>
                  <a:pt x="974078" y="25047"/>
                </a:cubicBezTo>
                <a:cubicBezTo>
                  <a:pt x="974078" y="25047"/>
                  <a:pt x="974078" y="25047"/>
                  <a:pt x="975483" y="25047"/>
                </a:cubicBezTo>
                <a:cubicBezTo>
                  <a:pt x="979700" y="27830"/>
                  <a:pt x="989539" y="27830"/>
                  <a:pt x="983917" y="32005"/>
                </a:cubicBezTo>
                <a:cubicBezTo>
                  <a:pt x="992350" y="34788"/>
                  <a:pt x="997973" y="29222"/>
                  <a:pt x="1010623" y="32005"/>
                </a:cubicBezTo>
                <a:cubicBezTo>
                  <a:pt x="1014840" y="40354"/>
                  <a:pt x="1027490" y="41745"/>
                  <a:pt x="1044358" y="41745"/>
                </a:cubicBezTo>
                <a:cubicBezTo>
                  <a:pt x="1048574" y="43137"/>
                  <a:pt x="1045763" y="37571"/>
                  <a:pt x="1047169" y="36179"/>
                </a:cubicBezTo>
                <a:cubicBezTo>
                  <a:pt x="1055602" y="37571"/>
                  <a:pt x="1069658" y="34788"/>
                  <a:pt x="1078092" y="40354"/>
                </a:cubicBezTo>
                <a:cubicBezTo>
                  <a:pt x="1079498" y="40354"/>
                  <a:pt x="1079498" y="43137"/>
                  <a:pt x="1080903" y="44528"/>
                </a:cubicBezTo>
                <a:cubicBezTo>
                  <a:pt x="1090742" y="50094"/>
                  <a:pt x="1104798" y="51486"/>
                  <a:pt x="1117449" y="54269"/>
                </a:cubicBezTo>
                <a:cubicBezTo>
                  <a:pt x="1131504" y="58444"/>
                  <a:pt x="1141344" y="64010"/>
                  <a:pt x="1155400" y="65401"/>
                </a:cubicBezTo>
                <a:cubicBezTo>
                  <a:pt x="1158211" y="61227"/>
                  <a:pt x="1149777" y="59835"/>
                  <a:pt x="1153994" y="55660"/>
                </a:cubicBezTo>
                <a:cubicBezTo>
                  <a:pt x="1161022" y="58444"/>
                  <a:pt x="1172267" y="61227"/>
                  <a:pt x="1175078" y="65401"/>
                </a:cubicBezTo>
                <a:cubicBezTo>
                  <a:pt x="1183512" y="65401"/>
                  <a:pt x="1194756" y="66792"/>
                  <a:pt x="1206001" y="69576"/>
                </a:cubicBezTo>
                <a:cubicBezTo>
                  <a:pt x="1208812" y="70967"/>
                  <a:pt x="1210218" y="75142"/>
                  <a:pt x="1213029" y="76533"/>
                </a:cubicBezTo>
                <a:cubicBezTo>
                  <a:pt x="1220057" y="79316"/>
                  <a:pt x="1228491" y="77925"/>
                  <a:pt x="1234113" y="79316"/>
                </a:cubicBezTo>
                <a:cubicBezTo>
                  <a:pt x="1243952" y="83491"/>
                  <a:pt x="1256602" y="89057"/>
                  <a:pt x="1258008" y="96014"/>
                </a:cubicBezTo>
                <a:cubicBezTo>
                  <a:pt x="1270658" y="101581"/>
                  <a:pt x="1287526" y="108538"/>
                  <a:pt x="1302987" y="115496"/>
                </a:cubicBezTo>
                <a:cubicBezTo>
                  <a:pt x="1317043" y="122453"/>
                  <a:pt x="1331099" y="130802"/>
                  <a:pt x="1338127" y="137760"/>
                </a:cubicBezTo>
                <a:cubicBezTo>
                  <a:pt x="1343749" y="140543"/>
                  <a:pt x="1346561" y="137760"/>
                  <a:pt x="1352183" y="141934"/>
                </a:cubicBezTo>
                <a:cubicBezTo>
                  <a:pt x="1350777" y="143326"/>
                  <a:pt x="1352183" y="146109"/>
                  <a:pt x="1353589" y="147501"/>
                </a:cubicBezTo>
                <a:cubicBezTo>
                  <a:pt x="1353589" y="147501"/>
                  <a:pt x="1352183" y="147501"/>
                  <a:pt x="1352183" y="147501"/>
                </a:cubicBezTo>
                <a:cubicBezTo>
                  <a:pt x="1350777" y="146109"/>
                  <a:pt x="1349372" y="146109"/>
                  <a:pt x="1349372" y="147501"/>
                </a:cubicBezTo>
                <a:cubicBezTo>
                  <a:pt x="1347966" y="148892"/>
                  <a:pt x="1349372" y="150284"/>
                  <a:pt x="1350777" y="150284"/>
                </a:cubicBezTo>
                <a:lnTo>
                  <a:pt x="1352051" y="151545"/>
                </a:lnTo>
                <a:lnTo>
                  <a:pt x="1347439" y="151153"/>
                </a:lnTo>
                <a:cubicBezTo>
                  <a:pt x="1345506" y="150979"/>
                  <a:pt x="1343749" y="150979"/>
                  <a:pt x="1342344" y="151675"/>
                </a:cubicBezTo>
                <a:cubicBezTo>
                  <a:pt x="1331099" y="144717"/>
                  <a:pt x="1322666" y="140543"/>
                  <a:pt x="1312826" y="136368"/>
                </a:cubicBezTo>
                <a:cubicBezTo>
                  <a:pt x="1302987" y="133585"/>
                  <a:pt x="1293148" y="129411"/>
                  <a:pt x="1281903" y="122453"/>
                </a:cubicBezTo>
                <a:cubicBezTo>
                  <a:pt x="1281903" y="122453"/>
                  <a:pt x="1283309" y="122453"/>
                  <a:pt x="1283309" y="122453"/>
                </a:cubicBezTo>
                <a:cubicBezTo>
                  <a:pt x="1283309" y="122453"/>
                  <a:pt x="1284714" y="122453"/>
                  <a:pt x="1284714" y="121062"/>
                </a:cubicBezTo>
                <a:cubicBezTo>
                  <a:pt x="1283309" y="121062"/>
                  <a:pt x="1283309" y="119670"/>
                  <a:pt x="1281903" y="119670"/>
                </a:cubicBezTo>
                <a:cubicBezTo>
                  <a:pt x="1281903" y="119670"/>
                  <a:pt x="1281903" y="119670"/>
                  <a:pt x="1280498" y="119670"/>
                </a:cubicBezTo>
                <a:cubicBezTo>
                  <a:pt x="1281903" y="119670"/>
                  <a:pt x="1283309" y="119670"/>
                  <a:pt x="1283309" y="118279"/>
                </a:cubicBezTo>
                <a:cubicBezTo>
                  <a:pt x="1277686" y="115496"/>
                  <a:pt x="1269253" y="109930"/>
                  <a:pt x="1260819" y="105755"/>
                </a:cubicBezTo>
                <a:cubicBezTo>
                  <a:pt x="1252386" y="101581"/>
                  <a:pt x="1243952" y="98798"/>
                  <a:pt x="1238330" y="102972"/>
                </a:cubicBezTo>
                <a:cubicBezTo>
                  <a:pt x="1232707" y="98798"/>
                  <a:pt x="1224274" y="97406"/>
                  <a:pt x="1217246" y="96014"/>
                </a:cubicBezTo>
                <a:cubicBezTo>
                  <a:pt x="1210218" y="93231"/>
                  <a:pt x="1201784" y="90448"/>
                  <a:pt x="1196162" y="84882"/>
                </a:cubicBezTo>
                <a:cubicBezTo>
                  <a:pt x="1189134" y="86274"/>
                  <a:pt x="1177889" y="80708"/>
                  <a:pt x="1172267" y="84882"/>
                </a:cubicBezTo>
                <a:cubicBezTo>
                  <a:pt x="1175078" y="80708"/>
                  <a:pt x="1168050" y="79316"/>
                  <a:pt x="1169456" y="75142"/>
                </a:cubicBezTo>
                <a:cubicBezTo>
                  <a:pt x="1159616" y="75142"/>
                  <a:pt x="1153994" y="73750"/>
                  <a:pt x="1146966" y="79316"/>
                </a:cubicBezTo>
                <a:cubicBezTo>
                  <a:pt x="1151183" y="80708"/>
                  <a:pt x="1146966" y="83491"/>
                  <a:pt x="1149777" y="84882"/>
                </a:cubicBezTo>
                <a:cubicBezTo>
                  <a:pt x="1145561" y="83491"/>
                  <a:pt x="1142750" y="84882"/>
                  <a:pt x="1141344" y="86274"/>
                </a:cubicBezTo>
                <a:cubicBezTo>
                  <a:pt x="1149777" y="89057"/>
                  <a:pt x="1158211" y="93231"/>
                  <a:pt x="1169456" y="94623"/>
                </a:cubicBezTo>
                <a:cubicBezTo>
                  <a:pt x="1170861" y="96014"/>
                  <a:pt x="1169456" y="100189"/>
                  <a:pt x="1173672" y="101581"/>
                </a:cubicBezTo>
                <a:cubicBezTo>
                  <a:pt x="1191945" y="101581"/>
                  <a:pt x="1214435" y="107147"/>
                  <a:pt x="1235518" y="115496"/>
                </a:cubicBezTo>
                <a:cubicBezTo>
                  <a:pt x="1256602" y="123845"/>
                  <a:pt x="1276281" y="134977"/>
                  <a:pt x="1291742" y="144717"/>
                </a:cubicBezTo>
                <a:cubicBezTo>
                  <a:pt x="1294553" y="146109"/>
                  <a:pt x="1294553" y="143326"/>
                  <a:pt x="1297365" y="144717"/>
                </a:cubicBezTo>
                <a:cubicBezTo>
                  <a:pt x="1297365" y="147501"/>
                  <a:pt x="1300176" y="154458"/>
                  <a:pt x="1302987" y="151675"/>
                </a:cubicBezTo>
                <a:cubicBezTo>
                  <a:pt x="1298770" y="150284"/>
                  <a:pt x="1304393" y="147501"/>
                  <a:pt x="1307204" y="150284"/>
                </a:cubicBezTo>
                <a:cubicBezTo>
                  <a:pt x="1318449" y="160024"/>
                  <a:pt x="1335316" y="161416"/>
                  <a:pt x="1346561" y="175331"/>
                </a:cubicBezTo>
                <a:cubicBezTo>
                  <a:pt x="1350777" y="175331"/>
                  <a:pt x="1353589" y="173939"/>
                  <a:pt x="1357805" y="176723"/>
                </a:cubicBezTo>
                <a:cubicBezTo>
                  <a:pt x="1364833" y="186463"/>
                  <a:pt x="1376078" y="192029"/>
                  <a:pt x="1387323" y="197595"/>
                </a:cubicBezTo>
                <a:cubicBezTo>
                  <a:pt x="1398568" y="204553"/>
                  <a:pt x="1408407" y="211510"/>
                  <a:pt x="1412624" y="219859"/>
                </a:cubicBezTo>
                <a:cubicBezTo>
                  <a:pt x="1425274" y="226817"/>
                  <a:pt x="1428085" y="226817"/>
                  <a:pt x="1440736" y="237949"/>
                </a:cubicBezTo>
                <a:cubicBezTo>
                  <a:pt x="1446358" y="239341"/>
                  <a:pt x="1442141" y="232383"/>
                  <a:pt x="1446358" y="235166"/>
                </a:cubicBezTo>
                <a:cubicBezTo>
                  <a:pt x="1456197" y="243515"/>
                  <a:pt x="1463225" y="251864"/>
                  <a:pt x="1464631" y="258822"/>
                </a:cubicBezTo>
                <a:cubicBezTo>
                  <a:pt x="1477281" y="262996"/>
                  <a:pt x="1485714" y="269954"/>
                  <a:pt x="1488526" y="281086"/>
                </a:cubicBezTo>
                <a:cubicBezTo>
                  <a:pt x="1495554" y="285260"/>
                  <a:pt x="1501176" y="285260"/>
                  <a:pt x="1508204" y="290827"/>
                </a:cubicBezTo>
                <a:cubicBezTo>
                  <a:pt x="1512421" y="297784"/>
                  <a:pt x="1516638" y="301959"/>
                  <a:pt x="1523666" y="306133"/>
                </a:cubicBezTo>
                <a:cubicBezTo>
                  <a:pt x="1525071" y="315874"/>
                  <a:pt x="1536316" y="324223"/>
                  <a:pt x="1546155" y="331181"/>
                </a:cubicBezTo>
                <a:cubicBezTo>
                  <a:pt x="1555994" y="338138"/>
                  <a:pt x="1565834" y="345096"/>
                  <a:pt x="1567239" y="353445"/>
                </a:cubicBezTo>
                <a:cubicBezTo>
                  <a:pt x="1568645" y="353445"/>
                  <a:pt x="1570050" y="353445"/>
                  <a:pt x="1571456" y="353445"/>
                </a:cubicBezTo>
                <a:cubicBezTo>
                  <a:pt x="1570050" y="354836"/>
                  <a:pt x="1570050" y="354836"/>
                  <a:pt x="1570050" y="354836"/>
                </a:cubicBezTo>
                <a:cubicBezTo>
                  <a:pt x="1572862" y="361794"/>
                  <a:pt x="1577078" y="359011"/>
                  <a:pt x="1579889" y="361794"/>
                </a:cubicBezTo>
                <a:cubicBezTo>
                  <a:pt x="1581295" y="363185"/>
                  <a:pt x="1581295" y="364577"/>
                  <a:pt x="1581295" y="365969"/>
                </a:cubicBezTo>
                <a:cubicBezTo>
                  <a:pt x="1578484" y="361794"/>
                  <a:pt x="1575673" y="360402"/>
                  <a:pt x="1574267" y="363185"/>
                </a:cubicBezTo>
                <a:cubicBezTo>
                  <a:pt x="1582701" y="375709"/>
                  <a:pt x="1591134" y="386841"/>
                  <a:pt x="1599568" y="397973"/>
                </a:cubicBezTo>
                <a:cubicBezTo>
                  <a:pt x="1606596" y="407714"/>
                  <a:pt x="1613624" y="418846"/>
                  <a:pt x="1622057" y="432761"/>
                </a:cubicBezTo>
                <a:cubicBezTo>
                  <a:pt x="1622057" y="432761"/>
                  <a:pt x="1622057" y="432761"/>
                  <a:pt x="1623463" y="434153"/>
                </a:cubicBezTo>
                <a:cubicBezTo>
                  <a:pt x="1629085" y="429978"/>
                  <a:pt x="1634708" y="445285"/>
                  <a:pt x="1640330" y="442502"/>
                </a:cubicBezTo>
                <a:cubicBezTo>
                  <a:pt x="1637519" y="434153"/>
                  <a:pt x="1629085" y="424412"/>
                  <a:pt x="1620652" y="414672"/>
                </a:cubicBezTo>
                <a:cubicBezTo>
                  <a:pt x="1613624" y="404931"/>
                  <a:pt x="1605190" y="395191"/>
                  <a:pt x="1600973" y="385450"/>
                </a:cubicBezTo>
                <a:cubicBezTo>
                  <a:pt x="1603785" y="389624"/>
                  <a:pt x="1606596" y="391016"/>
                  <a:pt x="1608001" y="389624"/>
                </a:cubicBezTo>
                <a:cubicBezTo>
                  <a:pt x="1605190" y="385450"/>
                  <a:pt x="1602379" y="386841"/>
                  <a:pt x="1599568" y="381275"/>
                </a:cubicBezTo>
                <a:cubicBezTo>
                  <a:pt x="1596757" y="377101"/>
                  <a:pt x="1600973" y="374318"/>
                  <a:pt x="1595351" y="367360"/>
                </a:cubicBezTo>
                <a:cubicBezTo>
                  <a:pt x="1589728" y="361794"/>
                  <a:pt x="1584106" y="354836"/>
                  <a:pt x="1579889" y="352053"/>
                </a:cubicBezTo>
                <a:cubicBezTo>
                  <a:pt x="1577078" y="345096"/>
                  <a:pt x="1577078" y="339530"/>
                  <a:pt x="1575673" y="333964"/>
                </a:cubicBezTo>
                <a:cubicBezTo>
                  <a:pt x="1574267" y="332572"/>
                  <a:pt x="1574267" y="331181"/>
                  <a:pt x="1574267" y="331181"/>
                </a:cubicBezTo>
                <a:cubicBezTo>
                  <a:pt x="1577078" y="333964"/>
                  <a:pt x="1579889" y="336747"/>
                  <a:pt x="1579889" y="339530"/>
                </a:cubicBezTo>
                <a:cubicBezTo>
                  <a:pt x="1579889" y="339530"/>
                  <a:pt x="1579889" y="340921"/>
                  <a:pt x="1579889" y="340921"/>
                </a:cubicBezTo>
                <a:cubicBezTo>
                  <a:pt x="1579889" y="340921"/>
                  <a:pt x="1579889" y="342313"/>
                  <a:pt x="1581295" y="342313"/>
                </a:cubicBezTo>
                <a:cubicBezTo>
                  <a:pt x="1581295" y="342313"/>
                  <a:pt x="1582701" y="342313"/>
                  <a:pt x="1582701" y="340921"/>
                </a:cubicBezTo>
                <a:cubicBezTo>
                  <a:pt x="1582701" y="336747"/>
                  <a:pt x="1578484" y="331181"/>
                  <a:pt x="1574267" y="328398"/>
                </a:cubicBezTo>
                <a:cubicBezTo>
                  <a:pt x="1572862" y="327006"/>
                  <a:pt x="1571456" y="325615"/>
                  <a:pt x="1570050" y="322831"/>
                </a:cubicBezTo>
                <a:cubicBezTo>
                  <a:pt x="1571456" y="318657"/>
                  <a:pt x="1561617" y="311699"/>
                  <a:pt x="1564428" y="307525"/>
                </a:cubicBezTo>
                <a:cubicBezTo>
                  <a:pt x="1561617" y="303350"/>
                  <a:pt x="1557400" y="303350"/>
                  <a:pt x="1554588" y="301959"/>
                </a:cubicBezTo>
                <a:cubicBezTo>
                  <a:pt x="1554588" y="300567"/>
                  <a:pt x="1553183" y="300567"/>
                  <a:pt x="1553183" y="299176"/>
                </a:cubicBezTo>
                <a:cubicBezTo>
                  <a:pt x="1551777" y="293610"/>
                  <a:pt x="1544750" y="286652"/>
                  <a:pt x="1539127" y="281086"/>
                </a:cubicBezTo>
                <a:cubicBezTo>
                  <a:pt x="1534911" y="275520"/>
                  <a:pt x="1530694" y="271346"/>
                  <a:pt x="1532099" y="265779"/>
                </a:cubicBezTo>
                <a:cubicBezTo>
                  <a:pt x="1532099" y="267171"/>
                  <a:pt x="1533505" y="267171"/>
                  <a:pt x="1533505" y="267171"/>
                </a:cubicBezTo>
                <a:cubicBezTo>
                  <a:pt x="1546155" y="279695"/>
                  <a:pt x="1557400" y="293610"/>
                  <a:pt x="1563022" y="304742"/>
                </a:cubicBezTo>
                <a:cubicBezTo>
                  <a:pt x="1574267" y="314482"/>
                  <a:pt x="1577078" y="321440"/>
                  <a:pt x="1584106" y="322831"/>
                </a:cubicBezTo>
                <a:cubicBezTo>
                  <a:pt x="1598162" y="342313"/>
                  <a:pt x="1608001" y="354836"/>
                  <a:pt x="1622057" y="354836"/>
                </a:cubicBezTo>
                <a:cubicBezTo>
                  <a:pt x="1617840" y="345096"/>
                  <a:pt x="1612218" y="335355"/>
                  <a:pt x="1605190" y="325615"/>
                </a:cubicBezTo>
                <a:cubicBezTo>
                  <a:pt x="1612218" y="327006"/>
                  <a:pt x="1616435" y="324223"/>
                  <a:pt x="1622057" y="321440"/>
                </a:cubicBezTo>
                <a:cubicBezTo>
                  <a:pt x="1629085" y="329789"/>
                  <a:pt x="1634708" y="332572"/>
                  <a:pt x="1641736" y="339530"/>
                </a:cubicBezTo>
                <a:cubicBezTo>
                  <a:pt x="1650169" y="359011"/>
                  <a:pt x="1660009" y="374318"/>
                  <a:pt x="1672659" y="392407"/>
                </a:cubicBezTo>
                <a:cubicBezTo>
                  <a:pt x="1683904" y="410497"/>
                  <a:pt x="1697960" y="429978"/>
                  <a:pt x="1713421" y="459200"/>
                </a:cubicBezTo>
                <a:cubicBezTo>
                  <a:pt x="1712015" y="461983"/>
                  <a:pt x="1712015" y="464766"/>
                  <a:pt x="1712015" y="466158"/>
                </a:cubicBezTo>
                <a:cubicBezTo>
                  <a:pt x="1719044" y="477290"/>
                  <a:pt x="1721855" y="482856"/>
                  <a:pt x="1723260" y="488422"/>
                </a:cubicBezTo>
                <a:cubicBezTo>
                  <a:pt x="1726072" y="493988"/>
                  <a:pt x="1727477" y="499554"/>
                  <a:pt x="1734505" y="509295"/>
                </a:cubicBezTo>
                <a:cubicBezTo>
                  <a:pt x="1731694" y="507903"/>
                  <a:pt x="1724666" y="509295"/>
                  <a:pt x="1730288" y="517644"/>
                </a:cubicBezTo>
                <a:cubicBezTo>
                  <a:pt x="1724666" y="519035"/>
                  <a:pt x="1723260" y="517644"/>
                  <a:pt x="1720449" y="524602"/>
                </a:cubicBezTo>
                <a:cubicBezTo>
                  <a:pt x="1728883" y="534342"/>
                  <a:pt x="1735910" y="538517"/>
                  <a:pt x="1738722" y="532950"/>
                </a:cubicBezTo>
                <a:cubicBezTo>
                  <a:pt x="1742938" y="541299"/>
                  <a:pt x="1742938" y="545474"/>
                  <a:pt x="1742938" y="549649"/>
                </a:cubicBezTo>
                <a:cubicBezTo>
                  <a:pt x="1747155" y="553823"/>
                  <a:pt x="1749966" y="553823"/>
                  <a:pt x="1754184" y="556606"/>
                </a:cubicBezTo>
                <a:cubicBezTo>
                  <a:pt x="1756995" y="566347"/>
                  <a:pt x="1759806" y="571913"/>
                  <a:pt x="1765428" y="576088"/>
                </a:cubicBezTo>
                <a:cubicBezTo>
                  <a:pt x="1766834" y="590003"/>
                  <a:pt x="1775267" y="603918"/>
                  <a:pt x="1782295" y="619224"/>
                </a:cubicBezTo>
                <a:cubicBezTo>
                  <a:pt x="1790729" y="635922"/>
                  <a:pt x="1799162" y="652621"/>
                  <a:pt x="1803379" y="670711"/>
                </a:cubicBezTo>
                <a:cubicBezTo>
                  <a:pt x="1799162" y="674885"/>
                  <a:pt x="1797757" y="680451"/>
                  <a:pt x="1801974" y="691583"/>
                </a:cubicBezTo>
                <a:cubicBezTo>
                  <a:pt x="1801974" y="691583"/>
                  <a:pt x="1801974" y="691583"/>
                  <a:pt x="1800568" y="691583"/>
                </a:cubicBezTo>
                <a:cubicBezTo>
                  <a:pt x="1800568" y="691583"/>
                  <a:pt x="1800568" y="691583"/>
                  <a:pt x="1800568" y="690192"/>
                </a:cubicBezTo>
                <a:cubicBezTo>
                  <a:pt x="1800568" y="688800"/>
                  <a:pt x="1799162" y="687409"/>
                  <a:pt x="1797757" y="687409"/>
                </a:cubicBezTo>
                <a:cubicBezTo>
                  <a:pt x="1797757" y="687409"/>
                  <a:pt x="1796351" y="688800"/>
                  <a:pt x="1797757" y="691583"/>
                </a:cubicBezTo>
                <a:cubicBezTo>
                  <a:pt x="1797757" y="691583"/>
                  <a:pt x="1797757" y="691583"/>
                  <a:pt x="1797757" y="694366"/>
                </a:cubicBezTo>
                <a:cubicBezTo>
                  <a:pt x="1794946" y="694366"/>
                  <a:pt x="1794946" y="681843"/>
                  <a:pt x="1792134" y="684626"/>
                </a:cubicBezTo>
                <a:cubicBezTo>
                  <a:pt x="1789323" y="695758"/>
                  <a:pt x="1800568" y="715239"/>
                  <a:pt x="1804785" y="730546"/>
                </a:cubicBezTo>
                <a:cubicBezTo>
                  <a:pt x="1806190" y="734720"/>
                  <a:pt x="1809001" y="731937"/>
                  <a:pt x="1810407" y="734720"/>
                </a:cubicBezTo>
                <a:cubicBezTo>
                  <a:pt x="1816030" y="750027"/>
                  <a:pt x="1814624" y="762551"/>
                  <a:pt x="1817435" y="780640"/>
                </a:cubicBezTo>
                <a:cubicBezTo>
                  <a:pt x="1818841" y="787598"/>
                  <a:pt x="1823058" y="793164"/>
                  <a:pt x="1825869" y="802905"/>
                </a:cubicBezTo>
                <a:cubicBezTo>
                  <a:pt x="1825869" y="807079"/>
                  <a:pt x="1823058" y="807079"/>
                  <a:pt x="1823058" y="809862"/>
                </a:cubicBezTo>
                <a:cubicBezTo>
                  <a:pt x="1823058" y="822386"/>
                  <a:pt x="1830086" y="834909"/>
                  <a:pt x="1825869" y="846042"/>
                </a:cubicBezTo>
                <a:cubicBezTo>
                  <a:pt x="1824463" y="844650"/>
                  <a:pt x="1824463" y="844650"/>
                  <a:pt x="1824463" y="843259"/>
                </a:cubicBezTo>
                <a:cubicBezTo>
                  <a:pt x="1824463" y="843259"/>
                  <a:pt x="1824463" y="841867"/>
                  <a:pt x="1823058" y="841867"/>
                </a:cubicBezTo>
                <a:cubicBezTo>
                  <a:pt x="1823058" y="841867"/>
                  <a:pt x="1823058" y="841867"/>
                  <a:pt x="1823058" y="843259"/>
                </a:cubicBezTo>
                <a:cubicBezTo>
                  <a:pt x="1823058" y="844650"/>
                  <a:pt x="1823058" y="844650"/>
                  <a:pt x="1823058" y="844650"/>
                </a:cubicBezTo>
                <a:cubicBezTo>
                  <a:pt x="1823058" y="844650"/>
                  <a:pt x="1823058" y="844650"/>
                  <a:pt x="1821652" y="844650"/>
                </a:cubicBezTo>
                <a:cubicBezTo>
                  <a:pt x="1820246" y="843259"/>
                  <a:pt x="1818841" y="840476"/>
                  <a:pt x="1818841" y="837692"/>
                </a:cubicBezTo>
                <a:cubicBezTo>
                  <a:pt x="1816030" y="844650"/>
                  <a:pt x="1813218" y="836301"/>
                  <a:pt x="1810407" y="836301"/>
                </a:cubicBezTo>
                <a:cubicBezTo>
                  <a:pt x="1801974" y="839084"/>
                  <a:pt x="1800568" y="851608"/>
                  <a:pt x="1800568" y="869698"/>
                </a:cubicBezTo>
                <a:cubicBezTo>
                  <a:pt x="1801974" y="886396"/>
                  <a:pt x="1803379" y="908660"/>
                  <a:pt x="1801974" y="925358"/>
                </a:cubicBezTo>
                <a:cubicBezTo>
                  <a:pt x="1801974" y="932316"/>
                  <a:pt x="1800568" y="939273"/>
                  <a:pt x="1800568" y="943448"/>
                </a:cubicBezTo>
                <a:cubicBezTo>
                  <a:pt x="1801974" y="957363"/>
                  <a:pt x="1807596" y="964321"/>
                  <a:pt x="1810407" y="971278"/>
                </a:cubicBezTo>
                <a:cubicBezTo>
                  <a:pt x="1806190" y="982410"/>
                  <a:pt x="1804785" y="996325"/>
                  <a:pt x="1803379" y="1010241"/>
                </a:cubicBezTo>
                <a:cubicBezTo>
                  <a:pt x="1803379" y="1022764"/>
                  <a:pt x="1801974" y="1035288"/>
                  <a:pt x="1796351" y="1043637"/>
                </a:cubicBezTo>
                <a:cubicBezTo>
                  <a:pt x="1797757" y="1049203"/>
                  <a:pt x="1799162" y="1058944"/>
                  <a:pt x="1799162" y="1071467"/>
                </a:cubicBezTo>
                <a:cubicBezTo>
                  <a:pt x="1799162" y="1082600"/>
                  <a:pt x="1797757" y="1095123"/>
                  <a:pt x="1796351" y="1104864"/>
                </a:cubicBezTo>
                <a:cubicBezTo>
                  <a:pt x="1793540" y="1115996"/>
                  <a:pt x="1787918" y="1122954"/>
                  <a:pt x="1786512" y="1131303"/>
                </a:cubicBezTo>
                <a:cubicBezTo>
                  <a:pt x="1785106" y="1139652"/>
                  <a:pt x="1787918" y="1145218"/>
                  <a:pt x="1786512" y="1152176"/>
                </a:cubicBezTo>
                <a:cubicBezTo>
                  <a:pt x="1790729" y="1156350"/>
                  <a:pt x="1789323" y="1145218"/>
                  <a:pt x="1793540" y="1149392"/>
                </a:cubicBezTo>
                <a:cubicBezTo>
                  <a:pt x="1787918" y="1166091"/>
                  <a:pt x="1782295" y="1189747"/>
                  <a:pt x="1772456" y="1191138"/>
                </a:cubicBezTo>
                <a:cubicBezTo>
                  <a:pt x="1769645" y="1203661"/>
                  <a:pt x="1769645" y="1212011"/>
                  <a:pt x="1773862" y="1218968"/>
                </a:cubicBezTo>
                <a:cubicBezTo>
                  <a:pt x="1768239" y="1225926"/>
                  <a:pt x="1765428" y="1239841"/>
                  <a:pt x="1766834" y="1245407"/>
                </a:cubicBezTo>
                <a:cubicBezTo>
                  <a:pt x="1776673" y="1230100"/>
                  <a:pt x="1778078" y="1223143"/>
                  <a:pt x="1786512" y="1200879"/>
                </a:cubicBezTo>
                <a:cubicBezTo>
                  <a:pt x="1790729" y="1214794"/>
                  <a:pt x="1785106" y="1227317"/>
                  <a:pt x="1778078" y="1239841"/>
                </a:cubicBezTo>
                <a:cubicBezTo>
                  <a:pt x="1772456" y="1252365"/>
                  <a:pt x="1762617" y="1263497"/>
                  <a:pt x="1756995" y="1274629"/>
                </a:cubicBezTo>
                <a:cubicBezTo>
                  <a:pt x="1756995" y="1274629"/>
                  <a:pt x="1756995" y="1274629"/>
                  <a:pt x="1756995" y="1273237"/>
                </a:cubicBezTo>
                <a:cubicBezTo>
                  <a:pt x="1758400" y="1273237"/>
                  <a:pt x="1758400" y="1271846"/>
                  <a:pt x="1756995" y="1270454"/>
                </a:cubicBezTo>
                <a:cubicBezTo>
                  <a:pt x="1756995" y="1270454"/>
                  <a:pt x="1755589" y="1271846"/>
                  <a:pt x="1755589" y="1273237"/>
                </a:cubicBezTo>
                <a:cubicBezTo>
                  <a:pt x="1755589" y="1273237"/>
                  <a:pt x="1755589" y="1273237"/>
                  <a:pt x="1754184" y="1273237"/>
                </a:cubicBezTo>
                <a:cubicBezTo>
                  <a:pt x="1751372" y="1274629"/>
                  <a:pt x="1748561" y="1278803"/>
                  <a:pt x="1747155" y="1285761"/>
                </a:cubicBezTo>
                <a:cubicBezTo>
                  <a:pt x="1745750" y="1277412"/>
                  <a:pt x="1740127" y="1287152"/>
                  <a:pt x="1735910" y="1282978"/>
                </a:cubicBezTo>
                <a:cubicBezTo>
                  <a:pt x="1733099" y="1296893"/>
                  <a:pt x="1724666" y="1302459"/>
                  <a:pt x="1716232" y="1324723"/>
                </a:cubicBezTo>
                <a:cubicBezTo>
                  <a:pt x="1703582" y="1326115"/>
                  <a:pt x="1692337" y="1345596"/>
                  <a:pt x="1696554" y="1355337"/>
                </a:cubicBezTo>
                <a:cubicBezTo>
                  <a:pt x="1689526" y="1362294"/>
                  <a:pt x="1682498" y="1373426"/>
                  <a:pt x="1681092" y="1383167"/>
                </a:cubicBezTo>
                <a:cubicBezTo>
                  <a:pt x="1681092" y="1383167"/>
                  <a:pt x="1681092" y="1383167"/>
                  <a:pt x="1678281" y="1381776"/>
                </a:cubicBezTo>
                <a:cubicBezTo>
                  <a:pt x="1678281" y="1381776"/>
                  <a:pt x="1678281" y="1381776"/>
                  <a:pt x="1678281" y="1383167"/>
                </a:cubicBezTo>
                <a:cubicBezTo>
                  <a:pt x="1676875" y="1383167"/>
                  <a:pt x="1676875" y="1383167"/>
                  <a:pt x="1678281" y="1384559"/>
                </a:cubicBezTo>
                <a:cubicBezTo>
                  <a:pt x="1678281" y="1384559"/>
                  <a:pt x="1678281" y="1384559"/>
                  <a:pt x="1679687" y="1384559"/>
                </a:cubicBezTo>
                <a:cubicBezTo>
                  <a:pt x="1676875" y="1388733"/>
                  <a:pt x="1675470" y="1387342"/>
                  <a:pt x="1674064" y="1387342"/>
                </a:cubicBezTo>
                <a:cubicBezTo>
                  <a:pt x="1664225" y="1399865"/>
                  <a:pt x="1652980" y="1413780"/>
                  <a:pt x="1643141" y="1429087"/>
                </a:cubicBezTo>
                <a:cubicBezTo>
                  <a:pt x="1631897" y="1443002"/>
                  <a:pt x="1620652" y="1456918"/>
                  <a:pt x="1608001" y="1465267"/>
                </a:cubicBezTo>
                <a:cubicBezTo>
                  <a:pt x="1603785" y="1477790"/>
                  <a:pt x="1596757" y="1488922"/>
                  <a:pt x="1588323" y="1497271"/>
                </a:cubicBezTo>
                <a:cubicBezTo>
                  <a:pt x="1579889" y="1505620"/>
                  <a:pt x="1570050" y="1512578"/>
                  <a:pt x="1561617" y="1518144"/>
                </a:cubicBezTo>
                <a:cubicBezTo>
                  <a:pt x="1558806" y="1522319"/>
                  <a:pt x="1557400" y="1526493"/>
                  <a:pt x="1551777" y="1532059"/>
                </a:cubicBezTo>
                <a:cubicBezTo>
                  <a:pt x="1544750" y="1536234"/>
                  <a:pt x="1539127" y="1537625"/>
                  <a:pt x="1533505" y="1541800"/>
                </a:cubicBezTo>
                <a:cubicBezTo>
                  <a:pt x="1526477" y="1545974"/>
                  <a:pt x="1532099" y="1548758"/>
                  <a:pt x="1530694" y="1551541"/>
                </a:cubicBezTo>
                <a:cubicBezTo>
                  <a:pt x="1527882" y="1551541"/>
                  <a:pt x="1522260" y="1552932"/>
                  <a:pt x="1516638" y="1559890"/>
                </a:cubicBezTo>
                <a:cubicBezTo>
                  <a:pt x="1516638" y="1559890"/>
                  <a:pt x="1516638" y="1558498"/>
                  <a:pt x="1516638" y="1558498"/>
                </a:cubicBezTo>
                <a:cubicBezTo>
                  <a:pt x="1516638" y="1557107"/>
                  <a:pt x="1515232" y="1557107"/>
                  <a:pt x="1513826" y="1557107"/>
                </a:cubicBezTo>
                <a:cubicBezTo>
                  <a:pt x="1513826" y="1558498"/>
                  <a:pt x="1513826" y="1558498"/>
                  <a:pt x="1513826" y="1558498"/>
                </a:cubicBezTo>
                <a:cubicBezTo>
                  <a:pt x="1512421" y="1558498"/>
                  <a:pt x="1512421" y="1559890"/>
                  <a:pt x="1512421" y="1559890"/>
                </a:cubicBezTo>
                <a:cubicBezTo>
                  <a:pt x="1512421" y="1561281"/>
                  <a:pt x="1512421" y="1561281"/>
                  <a:pt x="1512421" y="1561281"/>
                </a:cubicBezTo>
                <a:cubicBezTo>
                  <a:pt x="1512421" y="1561281"/>
                  <a:pt x="1512421" y="1561281"/>
                  <a:pt x="1512421" y="1562673"/>
                </a:cubicBezTo>
                <a:cubicBezTo>
                  <a:pt x="1512421" y="1562673"/>
                  <a:pt x="1512421" y="1562673"/>
                  <a:pt x="1511015" y="1561281"/>
                </a:cubicBezTo>
                <a:cubicBezTo>
                  <a:pt x="1503987" y="1571022"/>
                  <a:pt x="1499771" y="1572413"/>
                  <a:pt x="1503987" y="1577979"/>
                </a:cubicBezTo>
                <a:cubicBezTo>
                  <a:pt x="1488526" y="1587720"/>
                  <a:pt x="1473064" y="1604418"/>
                  <a:pt x="1451980" y="1621116"/>
                </a:cubicBezTo>
                <a:cubicBezTo>
                  <a:pt x="1451980" y="1621116"/>
                  <a:pt x="1451980" y="1621116"/>
                  <a:pt x="1450575" y="1621116"/>
                </a:cubicBezTo>
                <a:cubicBezTo>
                  <a:pt x="1450575" y="1619725"/>
                  <a:pt x="1449169" y="1619725"/>
                  <a:pt x="1447764" y="1621116"/>
                </a:cubicBezTo>
                <a:cubicBezTo>
                  <a:pt x="1446358" y="1622508"/>
                  <a:pt x="1444952" y="1623899"/>
                  <a:pt x="1446358" y="1623899"/>
                </a:cubicBezTo>
                <a:cubicBezTo>
                  <a:pt x="1446358" y="1623899"/>
                  <a:pt x="1446358" y="1623899"/>
                  <a:pt x="1446358" y="1625291"/>
                </a:cubicBezTo>
                <a:cubicBezTo>
                  <a:pt x="1437924" y="1623899"/>
                  <a:pt x="1433708" y="1633640"/>
                  <a:pt x="1423868" y="1641989"/>
                </a:cubicBezTo>
                <a:cubicBezTo>
                  <a:pt x="1426680" y="1641989"/>
                  <a:pt x="1428085" y="1641989"/>
                  <a:pt x="1430896" y="1640597"/>
                </a:cubicBezTo>
                <a:cubicBezTo>
                  <a:pt x="1432302" y="1643381"/>
                  <a:pt x="1411218" y="1647555"/>
                  <a:pt x="1405596" y="1646164"/>
                </a:cubicBezTo>
                <a:cubicBezTo>
                  <a:pt x="1399974" y="1648947"/>
                  <a:pt x="1402785" y="1653121"/>
                  <a:pt x="1399974" y="1655904"/>
                </a:cubicBezTo>
                <a:cubicBezTo>
                  <a:pt x="1385917" y="1661470"/>
                  <a:pt x="1373267" y="1672603"/>
                  <a:pt x="1360616" y="1682343"/>
                </a:cubicBezTo>
                <a:cubicBezTo>
                  <a:pt x="1346561" y="1692084"/>
                  <a:pt x="1332504" y="1701824"/>
                  <a:pt x="1317043" y="1701824"/>
                </a:cubicBezTo>
                <a:cubicBezTo>
                  <a:pt x="1307204" y="1710173"/>
                  <a:pt x="1295959" y="1714348"/>
                  <a:pt x="1284714" y="1718522"/>
                </a:cubicBezTo>
                <a:cubicBezTo>
                  <a:pt x="1273470" y="1724089"/>
                  <a:pt x="1263630" y="1728263"/>
                  <a:pt x="1256602" y="1735221"/>
                </a:cubicBezTo>
                <a:cubicBezTo>
                  <a:pt x="1250980" y="1739395"/>
                  <a:pt x="1250980" y="1735221"/>
                  <a:pt x="1248169" y="1735221"/>
                </a:cubicBezTo>
                <a:cubicBezTo>
                  <a:pt x="1234113" y="1742178"/>
                  <a:pt x="1214435" y="1749136"/>
                  <a:pt x="1194756" y="1754702"/>
                </a:cubicBezTo>
                <a:cubicBezTo>
                  <a:pt x="1175078" y="1760268"/>
                  <a:pt x="1155400" y="1767226"/>
                  <a:pt x="1139938" y="1774183"/>
                </a:cubicBezTo>
                <a:cubicBezTo>
                  <a:pt x="1139938" y="1774183"/>
                  <a:pt x="1139938" y="1772791"/>
                  <a:pt x="1139938" y="1772791"/>
                </a:cubicBezTo>
                <a:cubicBezTo>
                  <a:pt x="1134316" y="1775575"/>
                  <a:pt x="1128693" y="1776966"/>
                  <a:pt x="1121665" y="1779749"/>
                </a:cubicBezTo>
                <a:cubicBezTo>
                  <a:pt x="1121665" y="1779749"/>
                  <a:pt x="1114637" y="1779749"/>
                  <a:pt x="1116043" y="1779749"/>
                </a:cubicBezTo>
                <a:cubicBezTo>
                  <a:pt x="1106204" y="1782532"/>
                  <a:pt x="1101987" y="1788098"/>
                  <a:pt x="1093554" y="1790881"/>
                </a:cubicBezTo>
                <a:cubicBezTo>
                  <a:pt x="1062630" y="1799230"/>
                  <a:pt x="1038735" y="1797839"/>
                  <a:pt x="1016246" y="1795056"/>
                </a:cubicBezTo>
                <a:cubicBezTo>
                  <a:pt x="1005001" y="1800622"/>
                  <a:pt x="979700" y="1803405"/>
                  <a:pt x="965644" y="1803405"/>
                </a:cubicBezTo>
                <a:cubicBezTo>
                  <a:pt x="952994" y="1808971"/>
                  <a:pt x="947371" y="1820103"/>
                  <a:pt x="969861" y="1820103"/>
                </a:cubicBezTo>
                <a:cubicBezTo>
                  <a:pt x="960022" y="1827061"/>
                  <a:pt x="944560" y="1829844"/>
                  <a:pt x="929099" y="1828452"/>
                </a:cubicBezTo>
                <a:cubicBezTo>
                  <a:pt x="913637" y="1828452"/>
                  <a:pt x="899581" y="1824278"/>
                  <a:pt x="892553" y="1820103"/>
                </a:cubicBezTo>
                <a:cubicBezTo>
                  <a:pt x="898176" y="1817320"/>
                  <a:pt x="893959" y="1814537"/>
                  <a:pt x="889742" y="1813146"/>
                </a:cubicBezTo>
                <a:cubicBezTo>
                  <a:pt x="872875" y="1813146"/>
                  <a:pt x="863036" y="1811754"/>
                  <a:pt x="853197" y="1811754"/>
                </a:cubicBezTo>
                <a:cubicBezTo>
                  <a:pt x="847574" y="1810363"/>
                  <a:pt x="844763" y="1811754"/>
                  <a:pt x="844763" y="1814537"/>
                </a:cubicBezTo>
                <a:cubicBezTo>
                  <a:pt x="834924" y="1814537"/>
                  <a:pt x="812434" y="1807580"/>
                  <a:pt x="795567" y="1810363"/>
                </a:cubicBezTo>
                <a:cubicBezTo>
                  <a:pt x="792756" y="1810363"/>
                  <a:pt x="792756" y="1808971"/>
                  <a:pt x="792756" y="1807580"/>
                </a:cubicBezTo>
                <a:cubicBezTo>
                  <a:pt x="792756" y="1807580"/>
                  <a:pt x="792756" y="1807580"/>
                  <a:pt x="792756" y="1806188"/>
                </a:cubicBezTo>
                <a:cubicBezTo>
                  <a:pt x="794162" y="1806188"/>
                  <a:pt x="794162" y="1806188"/>
                  <a:pt x="794162" y="1806188"/>
                </a:cubicBezTo>
                <a:cubicBezTo>
                  <a:pt x="795567" y="1806188"/>
                  <a:pt x="796973" y="1806188"/>
                  <a:pt x="796973" y="1806188"/>
                </a:cubicBezTo>
                <a:cubicBezTo>
                  <a:pt x="796973" y="1804797"/>
                  <a:pt x="795567" y="1804797"/>
                  <a:pt x="794162" y="1803405"/>
                </a:cubicBezTo>
                <a:cubicBezTo>
                  <a:pt x="792756" y="1803405"/>
                  <a:pt x="792756" y="1803405"/>
                  <a:pt x="791350" y="1803405"/>
                </a:cubicBezTo>
                <a:cubicBezTo>
                  <a:pt x="795567" y="1799230"/>
                  <a:pt x="801189" y="1803405"/>
                  <a:pt x="809623" y="1800622"/>
                </a:cubicBezTo>
                <a:cubicBezTo>
                  <a:pt x="809623" y="1800622"/>
                  <a:pt x="808218" y="1802014"/>
                  <a:pt x="808218" y="1802014"/>
                </a:cubicBezTo>
                <a:cubicBezTo>
                  <a:pt x="806812" y="1802014"/>
                  <a:pt x="808218" y="1803405"/>
                  <a:pt x="808218" y="1803405"/>
                </a:cubicBezTo>
                <a:cubicBezTo>
                  <a:pt x="809623" y="1803405"/>
                  <a:pt x="809623" y="1803405"/>
                  <a:pt x="811029" y="1803405"/>
                </a:cubicBezTo>
                <a:cubicBezTo>
                  <a:pt x="811029" y="1803405"/>
                  <a:pt x="811029" y="1803405"/>
                  <a:pt x="813840" y="1803405"/>
                </a:cubicBezTo>
                <a:cubicBezTo>
                  <a:pt x="815245" y="1806188"/>
                  <a:pt x="836330" y="1802014"/>
                  <a:pt x="827896" y="1799230"/>
                </a:cubicBezTo>
                <a:cubicBezTo>
                  <a:pt x="827896" y="1802014"/>
                  <a:pt x="820868" y="1799230"/>
                  <a:pt x="816651" y="1799230"/>
                </a:cubicBezTo>
                <a:cubicBezTo>
                  <a:pt x="818056" y="1799230"/>
                  <a:pt x="818056" y="1799230"/>
                  <a:pt x="818056" y="1797839"/>
                </a:cubicBezTo>
                <a:cubicBezTo>
                  <a:pt x="819462" y="1797839"/>
                  <a:pt x="819462" y="1797839"/>
                  <a:pt x="818056" y="1796448"/>
                </a:cubicBezTo>
                <a:cubicBezTo>
                  <a:pt x="818056" y="1796448"/>
                  <a:pt x="818056" y="1796448"/>
                  <a:pt x="816651" y="1796448"/>
                </a:cubicBezTo>
                <a:cubicBezTo>
                  <a:pt x="816651" y="1796448"/>
                  <a:pt x="816651" y="1796448"/>
                  <a:pt x="815245" y="1796448"/>
                </a:cubicBezTo>
                <a:cubicBezTo>
                  <a:pt x="815245" y="1797839"/>
                  <a:pt x="815245" y="1797839"/>
                  <a:pt x="815245" y="1797839"/>
                </a:cubicBezTo>
                <a:cubicBezTo>
                  <a:pt x="815245" y="1797839"/>
                  <a:pt x="815245" y="1797839"/>
                  <a:pt x="813840" y="1797839"/>
                </a:cubicBezTo>
                <a:cubicBezTo>
                  <a:pt x="808218" y="1793665"/>
                  <a:pt x="802595" y="1793665"/>
                  <a:pt x="794162" y="1795056"/>
                </a:cubicBezTo>
                <a:cubicBezTo>
                  <a:pt x="788539" y="1790881"/>
                  <a:pt x="774483" y="1785315"/>
                  <a:pt x="760427" y="1783924"/>
                </a:cubicBezTo>
                <a:cubicBezTo>
                  <a:pt x="746371" y="1781141"/>
                  <a:pt x="732315" y="1781141"/>
                  <a:pt x="728099" y="1786707"/>
                </a:cubicBezTo>
                <a:cubicBezTo>
                  <a:pt x="742155" y="1799230"/>
                  <a:pt x="728099" y="1797839"/>
                  <a:pt x="711231" y="1795056"/>
                </a:cubicBezTo>
                <a:cubicBezTo>
                  <a:pt x="694364" y="1792273"/>
                  <a:pt x="674686" y="1788098"/>
                  <a:pt x="674686" y="1800622"/>
                </a:cubicBezTo>
                <a:cubicBezTo>
                  <a:pt x="652196" y="1796448"/>
                  <a:pt x="643763" y="1790881"/>
                  <a:pt x="635329" y="1786707"/>
                </a:cubicBezTo>
                <a:cubicBezTo>
                  <a:pt x="624084" y="1783924"/>
                  <a:pt x="624084" y="1793665"/>
                  <a:pt x="611434" y="1790881"/>
                </a:cubicBezTo>
                <a:cubicBezTo>
                  <a:pt x="610028" y="1795056"/>
                  <a:pt x="622679" y="1797839"/>
                  <a:pt x="621273" y="1803405"/>
                </a:cubicBezTo>
                <a:cubicBezTo>
                  <a:pt x="614246" y="1803405"/>
                  <a:pt x="597378" y="1797839"/>
                  <a:pt x="591756" y="1795056"/>
                </a:cubicBezTo>
                <a:cubicBezTo>
                  <a:pt x="593161" y="1792273"/>
                  <a:pt x="595973" y="1789490"/>
                  <a:pt x="601595" y="1789490"/>
                </a:cubicBezTo>
                <a:cubicBezTo>
                  <a:pt x="597378" y="1785315"/>
                  <a:pt x="591756" y="1782532"/>
                  <a:pt x="593161" y="1778358"/>
                </a:cubicBezTo>
                <a:cubicBezTo>
                  <a:pt x="581917" y="1771400"/>
                  <a:pt x="562238" y="1761659"/>
                  <a:pt x="543965" y="1758877"/>
                </a:cubicBezTo>
                <a:cubicBezTo>
                  <a:pt x="548182" y="1756093"/>
                  <a:pt x="541154" y="1753310"/>
                  <a:pt x="541154" y="1750528"/>
                </a:cubicBezTo>
                <a:cubicBezTo>
                  <a:pt x="528504" y="1747744"/>
                  <a:pt x="514448" y="1742178"/>
                  <a:pt x="501798" y="1736612"/>
                </a:cubicBezTo>
                <a:cubicBezTo>
                  <a:pt x="489147" y="1732438"/>
                  <a:pt x="473686" y="1718522"/>
                  <a:pt x="465252" y="1725480"/>
                </a:cubicBezTo>
                <a:cubicBezTo>
                  <a:pt x="456819" y="1718522"/>
                  <a:pt x="454007" y="1718522"/>
                  <a:pt x="446979" y="1712957"/>
                </a:cubicBezTo>
                <a:cubicBezTo>
                  <a:pt x="451196" y="1710173"/>
                  <a:pt x="459630" y="1710173"/>
                  <a:pt x="454007" y="1701824"/>
                </a:cubicBezTo>
                <a:cubicBezTo>
                  <a:pt x="446979" y="1701824"/>
                  <a:pt x="428707" y="1689301"/>
                  <a:pt x="418868" y="1685126"/>
                </a:cubicBezTo>
                <a:cubicBezTo>
                  <a:pt x="418868" y="1682343"/>
                  <a:pt x="414651" y="1678168"/>
                  <a:pt x="409028" y="1673994"/>
                </a:cubicBezTo>
                <a:cubicBezTo>
                  <a:pt x="403406" y="1669819"/>
                  <a:pt x="396378" y="1667036"/>
                  <a:pt x="393567" y="1669819"/>
                </a:cubicBezTo>
                <a:cubicBezTo>
                  <a:pt x="380916" y="1662862"/>
                  <a:pt x="379511" y="1655904"/>
                  <a:pt x="372483" y="1647555"/>
                </a:cubicBezTo>
                <a:cubicBezTo>
                  <a:pt x="378105" y="1646164"/>
                  <a:pt x="376700" y="1646164"/>
                  <a:pt x="380916" y="1639206"/>
                </a:cubicBezTo>
                <a:cubicBezTo>
                  <a:pt x="379511" y="1628074"/>
                  <a:pt x="369672" y="1619725"/>
                  <a:pt x="357021" y="1611376"/>
                </a:cubicBezTo>
                <a:cubicBezTo>
                  <a:pt x="349993" y="1607201"/>
                  <a:pt x="342965" y="1603027"/>
                  <a:pt x="337343" y="1597461"/>
                </a:cubicBezTo>
                <a:cubicBezTo>
                  <a:pt x="333126" y="1594678"/>
                  <a:pt x="328909" y="1590503"/>
                  <a:pt x="326098" y="1587720"/>
                </a:cubicBezTo>
                <a:cubicBezTo>
                  <a:pt x="314853" y="1582154"/>
                  <a:pt x="306420" y="1572413"/>
                  <a:pt x="303609" y="1565456"/>
                </a:cubicBezTo>
                <a:cubicBezTo>
                  <a:pt x="295175" y="1564064"/>
                  <a:pt x="292364" y="1554323"/>
                  <a:pt x="285336" y="1557107"/>
                </a:cubicBezTo>
                <a:cubicBezTo>
                  <a:pt x="283930" y="1554323"/>
                  <a:pt x="274091" y="1540409"/>
                  <a:pt x="269874" y="1544583"/>
                </a:cubicBezTo>
                <a:cubicBezTo>
                  <a:pt x="267063" y="1536234"/>
                  <a:pt x="254413" y="1525102"/>
                  <a:pt x="245979" y="1523710"/>
                </a:cubicBezTo>
                <a:cubicBezTo>
                  <a:pt x="250196" y="1527885"/>
                  <a:pt x="250196" y="1530668"/>
                  <a:pt x="250196" y="1534842"/>
                </a:cubicBezTo>
                <a:cubicBezTo>
                  <a:pt x="243168" y="1527885"/>
                  <a:pt x="237545" y="1522319"/>
                  <a:pt x="231923" y="1516753"/>
                </a:cubicBezTo>
                <a:cubicBezTo>
                  <a:pt x="233329" y="1518144"/>
                  <a:pt x="234734" y="1516753"/>
                  <a:pt x="234734" y="1516753"/>
                </a:cubicBezTo>
                <a:cubicBezTo>
                  <a:pt x="234734" y="1515361"/>
                  <a:pt x="234734" y="1515361"/>
                  <a:pt x="233329" y="1513970"/>
                </a:cubicBezTo>
                <a:lnTo>
                  <a:pt x="233329" y="1513042"/>
                </a:lnTo>
                <a:lnTo>
                  <a:pt x="234734" y="1513970"/>
                </a:lnTo>
                <a:cubicBezTo>
                  <a:pt x="236140" y="1515361"/>
                  <a:pt x="237546" y="1516753"/>
                  <a:pt x="238951" y="1516753"/>
                </a:cubicBezTo>
                <a:cubicBezTo>
                  <a:pt x="238951" y="1516753"/>
                  <a:pt x="238951" y="1515361"/>
                  <a:pt x="238951" y="1513970"/>
                </a:cubicBezTo>
                <a:cubicBezTo>
                  <a:pt x="238951" y="1515361"/>
                  <a:pt x="240357" y="1515361"/>
                  <a:pt x="240357" y="1515361"/>
                </a:cubicBezTo>
                <a:cubicBezTo>
                  <a:pt x="240357" y="1516753"/>
                  <a:pt x="240357" y="1516753"/>
                  <a:pt x="241762" y="1516753"/>
                </a:cubicBezTo>
                <a:cubicBezTo>
                  <a:pt x="241762" y="1516753"/>
                  <a:pt x="241762" y="1516753"/>
                  <a:pt x="241762" y="1515361"/>
                </a:cubicBezTo>
                <a:cubicBezTo>
                  <a:pt x="248790" y="1518144"/>
                  <a:pt x="255818" y="1525102"/>
                  <a:pt x="264252" y="1532059"/>
                </a:cubicBezTo>
                <a:cubicBezTo>
                  <a:pt x="272686" y="1539017"/>
                  <a:pt x="279714" y="1545974"/>
                  <a:pt x="286741" y="1550149"/>
                </a:cubicBezTo>
                <a:cubicBezTo>
                  <a:pt x="278308" y="1534842"/>
                  <a:pt x="258630" y="1523710"/>
                  <a:pt x="245979" y="1508403"/>
                </a:cubicBezTo>
                <a:cubicBezTo>
                  <a:pt x="251602" y="1504229"/>
                  <a:pt x="262846" y="1519536"/>
                  <a:pt x="267063" y="1508403"/>
                </a:cubicBezTo>
                <a:cubicBezTo>
                  <a:pt x="267063" y="1508403"/>
                  <a:pt x="267063" y="1508403"/>
                  <a:pt x="274091" y="1516753"/>
                </a:cubicBezTo>
                <a:cubicBezTo>
                  <a:pt x="279714" y="1516753"/>
                  <a:pt x="269874" y="1511187"/>
                  <a:pt x="275497" y="1509795"/>
                </a:cubicBezTo>
                <a:cubicBezTo>
                  <a:pt x="281119" y="1515361"/>
                  <a:pt x="288147" y="1523710"/>
                  <a:pt x="295175" y="1530668"/>
                </a:cubicBezTo>
                <a:cubicBezTo>
                  <a:pt x="303609" y="1536234"/>
                  <a:pt x="310637" y="1543191"/>
                  <a:pt x="316259" y="1544583"/>
                </a:cubicBezTo>
                <a:cubicBezTo>
                  <a:pt x="317664" y="1541800"/>
                  <a:pt x="310637" y="1537625"/>
                  <a:pt x="313448" y="1536234"/>
                </a:cubicBezTo>
                <a:cubicBezTo>
                  <a:pt x="313448" y="1537625"/>
                  <a:pt x="314853" y="1537625"/>
                  <a:pt x="314853" y="1539017"/>
                </a:cubicBezTo>
                <a:cubicBezTo>
                  <a:pt x="316259" y="1540409"/>
                  <a:pt x="317664" y="1540409"/>
                  <a:pt x="319070" y="1540409"/>
                </a:cubicBezTo>
                <a:cubicBezTo>
                  <a:pt x="320476" y="1540409"/>
                  <a:pt x="320476" y="1539017"/>
                  <a:pt x="319070" y="1537625"/>
                </a:cubicBezTo>
                <a:cubicBezTo>
                  <a:pt x="319070" y="1536234"/>
                  <a:pt x="319070" y="1536234"/>
                  <a:pt x="317664" y="1536234"/>
                </a:cubicBezTo>
                <a:cubicBezTo>
                  <a:pt x="317664" y="1536234"/>
                  <a:pt x="317664" y="1536234"/>
                  <a:pt x="317664" y="1534842"/>
                </a:cubicBezTo>
                <a:cubicBezTo>
                  <a:pt x="330315" y="1548758"/>
                  <a:pt x="342965" y="1558498"/>
                  <a:pt x="349993" y="1550149"/>
                </a:cubicBezTo>
                <a:cubicBezTo>
                  <a:pt x="340154" y="1543191"/>
                  <a:pt x="340154" y="1537625"/>
                  <a:pt x="341560" y="1533451"/>
                </a:cubicBezTo>
                <a:cubicBezTo>
                  <a:pt x="327504" y="1519536"/>
                  <a:pt x="312042" y="1502838"/>
                  <a:pt x="296581" y="1487531"/>
                </a:cubicBezTo>
                <a:cubicBezTo>
                  <a:pt x="282525" y="1470833"/>
                  <a:pt x="267063" y="1455526"/>
                  <a:pt x="254413" y="1441611"/>
                </a:cubicBezTo>
                <a:cubicBezTo>
                  <a:pt x="257224" y="1459700"/>
                  <a:pt x="274091" y="1479182"/>
                  <a:pt x="293770" y="1497271"/>
                </a:cubicBezTo>
                <a:cubicBezTo>
                  <a:pt x="293770" y="1497271"/>
                  <a:pt x="293770" y="1497271"/>
                  <a:pt x="292364" y="1497271"/>
                </a:cubicBezTo>
                <a:cubicBezTo>
                  <a:pt x="292364" y="1497271"/>
                  <a:pt x="290958" y="1497271"/>
                  <a:pt x="290958" y="1497271"/>
                </a:cubicBezTo>
                <a:cubicBezTo>
                  <a:pt x="290958" y="1498663"/>
                  <a:pt x="292364" y="1500054"/>
                  <a:pt x="292364" y="1500054"/>
                </a:cubicBezTo>
                <a:cubicBezTo>
                  <a:pt x="292364" y="1500054"/>
                  <a:pt x="292364" y="1500054"/>
                  <a:pt x="290958" y="1502838"/>
                </a:cubicBezTo>
                <a:cubicBezTo>
                  <a:pt x="289553" y="1501446"/>
                  <a:pt x="289553" y="1501446"/>
                  <a:pt x="289553" y="1500054"/>
                </a:cubicBezTo>
                <a:cubicBezTo>
                  <a:pt x="289553" y="1500054"/>
                  <a:pt x="288147" y="1500054"/>
                  <a:pt x="288147" y="1500054"/>
                </a:cubicBezTo>
                <a:cubicBezTo>
                  <a:pt x="288147" y="1498663"/>
                  <a:pt x="286741" y="1497271"/>
                  <a:pt x="285336" y="1498663"/>
                </a:cubicBezTo>
                <a:cubicBezTo>
                  <a:pt x="283930" y="1498663"/>
                  <a:pt x="283930" y="1498663"/>
                  <a:pt x="283930" y="1500054"/>
                </a:cubicBezTo>
                <a:cubicBezTo>
                  <a:pt x="278308" y="1493097"/>
                  <a:pt x="271280" y="1488922"/>
                  <a:pt x="265658" y="1481965"/>
                </a:cubicBezTo>
                <a:cubicBezTo>
                  <a:pt x="254413" y="1469441"/>
                  <a:pt x="243168" y="1456918"/>
                  <a:pt x="233329" y="1444394"/>
                </a:cubicBezTo>
                <a:cubicBezTo>
                  <a:pt x="229112" y="1440219"/>
                  <a:pt x="223490" y="1436045"/>
                  <a:pt x="220678" y="1431870"/>
                </a:cubicBezTo>
                <a:cubicBezTo>
                  <a:pt x="216462" y="1424913"/>
                  <a:pt x="215056" y="1417955"/>
                  <a:pt x="210839" y="1410997"/>
                </a:cubicBezTo>
                <a:cubicBezTo>
                  <a:pt x="199595" y="1395691"/>
                  <a:pt x="184133" y="1381776"/>
                  <a:pt x="174294" y="1360903"/>
                </a:cubicBezTo>
                <a:cubicBezTo>
                  <a:pt x="171483" y="1358120"/>
                  <a:pt x="168671" y="1353945"/>
                  <a:pt x="164455" y="1353945"/>
                </a:cubicBezTo>
                <a:cubicBezTo>
                  <a:pt x="161644" y="1345596"/>
                  <a:pt x="153210" y="1328898"/>
                  <a:pt x="147588" y="1326115"/>
                </a:cubicBezTo>
                <a:cubicBezTo>
                  <a:pt x="146182" y="1320549"/>
                  <a:pt x="146182" y="1316374"/>
                  <a:pt x="146182" y="1312200"/>
                </a:cubicBezTo>
                <a:cubicBezTo>
                  <a:pt x="140559" y="1305242"/>
                  <a:pt x="134937" y="1294110"/>
                  <a:pt x="129314" y="1287152"/>
                </a:cubicBezTo>
                <a:cubicBezTo>
                  <a:pt x="126503" y="1292719"/>
                  <a:pt x="122287" y="1294110"/>
                  <a:pt x="116664" y="1291327"/>
                </a:cubicBezTo>
                <a:cubicBezTo>
                  <a:pt x="111042" y="1288544"/>
                  <a:pt x="105419" y="1281586"/>
                  <a:pt x="101202" y="1269063"/>
                </a:cubicBezTo>
                <a:cubicBezTo>
                  <a:pt x="102608" y="1269063"/>
                  <a:pt x="102608" y="1269063"/>
                  <a:pt x="102608" y="1269063"/>
                </a:cubicBezTo>
                <a:cubicBezTo>
                  <a:pt x="104014" y="1269063"/>
                  <a:pt x="105419" y="1267671"/>
                  <a:pt x="104014" y="1266280"/>
                </a:cubicBezTo>
                <a:cubicBezTo>
                  <a:pt x="104014" y="1266280"/>
                  <a:pt x="104014" y="1266280"/>
                  <a:pt x="104014" y="1264888"/>
                </a:cubicBezTo>
                <a:cubicBezTo>
                  <a:pt x="104014" y="1264888"/>
                  <a:pt x="102608" y="1263497"/>
                  <a:pt x="101202" y="1263497"/>
                </a:cubicBezTo>
                <a:cubicBezTo>
                  <a:pt x="101202" y="1263497"/>
                  <a:pt x="101202" y="1263497"/>
                  <a:pt x="99797" y="1263497"/>
                </a:cubicBezTo>
                <a:cubicBezTo>
                  <a:pt x="99797" y="1263497"/>
                  <a:pt x="99797" y="1263497"/>
                  <a:pt x="99797" y="1262105"/>
                </a:cubicBezTo>
                <a:cubicBezTo>
                  <a:pt x="101202" y="1262105"/>
                  <a:pt x="99797" y="1259322"/>
                  <a:pt x="101202" y="1259322"/>
                </a:cubicBezTo>
                <a:cubicBezTo>
                  <a:pt x="92769" y="1242624"/>
                  <a:pt x="88552" y="1224534"/>
                  <a:pt x="84335" y="1209228"/>
                </a:cubicBezTo>
                <a:cubicBezTo>
                  <a:pt x="78713" y="1195312"/>
                  <a:pt x="73091" y="1184180"/>
                  <a:pt x="61846" y="1182789"/>
                </a:cubicBezTo>
                <a:cubicBezTo>
                  <a:pt x="54818" y="1166091"/>
                  <a:pt x="47790" y="1152176"/>
                  <a:pt x="42168" y="1139652"/>
                </a:cubicBezTo>
                <a:cubicBezTo>
                  <a:pt x="35140" y="1127128"/>
                  <a:pt x="29517" y="1114605"/>
                  <a:pt x="23895" y="1099298"/>
                </a:cubicBezTo>
                <a:cubicBezTo>
                  <a:pt x="21084" y="1096515"/>
                  <a:pt x="19678" y="1090949"/>
                  <a:pt x="15461" y="1090949"/>
                </a:cubicBezTo>
                <a:cubicBezTo>
                  <a:pt x="11245" y="1079817"/>
                  <a:pt x="7028" y="1068684"/>
                  <a:pt x="2811" y="1056161"/>
                </a:cubicBezTo>
                <a:cubicBezTo>
                  <a:pt x="5622" y="1058944"/>
                  <a:pt x="8433" y="1061726"/>
                  <a:pt x="12650" y="1063118"/>
                </a:cubicBezTo>
                <a:cubicBezTo>
                  <a:pt x="11245" y="1058944"/>
                  <a:pt x="15461" y="1060335"/>
                  <a:pt x="16867" y="1057552"/>
                </a:cubicBezTo>
                <a:cubicBezTo>
                  <a:pt x="16867" y="1063118"/>
                  <a:pt x="19678" y="1064510"/>
                  <a:pt x="22489" y="1065901"/>
                </a:cubicBezTo>
                <a:cubicBezTo>
                  <a:pt x="19678" y="1057552"/>
                  <a:pt x="19678" y="1046420"/>
                  <a:pt x="15461" y="1036679"/>
                </a:cubicBezTo>
                <a:cubicBezTo>
                  <a:pt x="16867" y="1033896"/>
                  <a:pt x="19678" y="1033896"/>
                  <a:pt x="19678" y="1029722"/>
                </a:cubicBezTo>
                <a:cubicBezTo>
                  <a:pt x="15461" y="1021373"/>
                  <a:pt x="11948" y="1011980"/>
                  <a:pt x="9136" y="1001717"/>
                </a:cubicBezTo>
                <a:lnTo>
                  <a:pt x="5162" y="980845"/>
                </a:lnTo>
                <a:lnTo>
                  <a:pt x="19148" y="980898"/>
                </a:lnTo>
                <a:cubicBezTo>
                  <a:pt x="20185" y="977973"/>
                  <a:pt x="18599" y="976792"/>
                  <a:pt x="15608" y="975798"/>
                </a:cubicBezTo>
                <a:lnTo>
                  <a:pt x="4008" y="974782"/>
                </a:lnTo>
                <a:lnTo>
                  <a:pt x="2811" y="968495"/>
                </a:lnTo>
                <a:cubicBezTo>
                  <a:pt x="0" y="946231"/>
                  <a:pt x="1405" y="923967"/>
                  <a:pt x="2811" y="905877"/>
                </a:cubicBezTo>
                <a:cubicBezTo>
                  <a:pt x="2811" y="903094"/>
                  <a:pt x="0" y="904485"/>
                  <a:pt x="0" y="901702"/>
                </a:cubicBezTo>
                <a:lnTo>
                  <a:pt x="2116" y="898610"/>
                </a:lnTo>
                <a:lnTo>
                  <a:pt x="3672" y="899828"/>
                </a:lnTo>
                <a:cubicBezTo>
                  <a:pt x="5880" y="900410"/>
                  <a:pt x="8321" y="900084"/>
                  <a:pt x="11018" y="899020"/>
                </a:cubicBezTo>
                <a:cubicBezTo>
                  <a:pt x="13807" y="898647"/>
                  <a:pt x="15386" y="899841"/>
                  <a:pt x="18361" y="900848"/>
                </a:cubicBezTo>
                <a:cubicBezTo>
                  <a:pt x="19940" y="902042"/>
                  <a:pt x="22914" y="903050"/>
                  <a:pt x="25334" y="899915"/>
                </a:cubicBezTo>
                <a:cubicBezTo>
                  <a:pt x="29518" y="899355"/>
                  <a:pt x="31938" y="896220"/>
                  <a:pt x="36491" y="898422"/>
                </a:cubicBezTo>
                <a:cubicBezTo>
                  <a:pt x="39835" y="902191"/>
                  <a:pt x="43179" y="905960"/>
                  <a:pt x="43734" y="910102"/>
                </a:cubicBezTo>
                <a:cubicBezTo>
                  <a:pt x="43918" y="911483"/>
                  <a:pt x="44103" y="912864"/>
                  <a:pt x="45683" y="914058"/>
                </a:cubicBezTo>
                <a:cubicBezTo>
                  <a:pt x="46052" y="916819"/>
                  <a:pt x="46237" y="918200"/>
                  <a:pt x="45212" y="921148"/>
                </a:cubicBezTo>
                <a:cubicBezTo>
                  <a:pt x="44556" y="926858"/>
                  <a:pt x="46690" y="932194"/>
                  <a:pt x="48824" y="937531"/>
                </a:cubicBezTo>
                <a:cubicBezTo>
                  <a:pt x="50404" y="938725"/>
                  <a:pt x="51798" y="938538"/>
                  <a:pt x="53193" y="938351"/>
                </a:cubicBezTo>
                <a:cubicBezTo>
                  <a:pt x="54588" y="938165"/>
                  <a:pt x="57192" y="936411"/>
                  <a:pt x="57007" y="935030"/>
                </a:cubicBezTo>
                <a:cubicBezTo>
                  <a:pt x="54873" y="929694"/>
                  <a:pt x="52925" y="925738"/>
                  <a:pt x="52370" y="921596"/>
                </a:cubicBezTo>
                <a:cubicBezTo>
                  <a:pt x="51816" y="917453"/>
                  <a:pt x="52656" y="913124"/>
                  <a:pt x="50892" y="910550"/>
                </a:cubicBezTo>
                <a:cubicBezTo>
                  <a:pt x="50707" y="909169"/>
                  <a:pt x="50522" y="907788"/>
                  <a:pt x="50338" y="906408"/>
                </a:cubicBezTo>
                <a:cubicBezTo>
                  <a:pt x="52388" y="900511"/>
                  <a:pt x="54992" y="898757"/>
                  <a:pt x="60756" y="899391"/>
                </a:cubicBezTo>
                <a:cubicBezTo>
                  <a:pt x="63730" y="900399"/>
                  <a:pt x="65310" y="901593"/>
                  <a:pt x="66705" y="901406"/>
                </a:cubicBezTo>
                <a:cubicBezTo>
                  <a:pt x="72468" y="902040"/>
                  <a:pt x="76098" y="897338"/>
                  <a:pt x="73964" y="892001"/>
                </a:cubicBezTo>
                <a:cubicBezTo>
                  <a:pt x="71830" y="886665"/>
                  <a:pt x="74435" y="884911"/>
                  <a:pt x="76855" y="881776"/>
                </a:cubicBezTo>
                <a:cubicBezTo>
                  <a:pt x="82249" y="879649"/>
                  <a:pt x="82904" y="873939"/>
                  <a:pt x="86719" y="870617"/>
                </a:cubicBezTo>
                <a:cubicBezTo>
                  <a:pt x="91743" y="865729"/>
                  <a:pt x="94717" y="866736"/>
                  <a:pt x="99456" y="870318"/>
                </a:cubicBezTo>
                <a:cubicBezTo>
                  <a:pt x="102800" y="874087"/>
                  <a:pt x="106143" y="877857"/>
                  <a:pt x="109302" y="880245"/>
                </a:cubicBezTo>
                <a:cubicBezTo>
                  <a:pt x="110882" y="881439"/>
                  <a:pt x="113671" y="881065"/>
                  <a:pt x="113671" y="881065"/>
                </a:cubicBezTo>
                <a:cubicBezTo>
                  <a:pt x="116276" y="879311"/>
                  <a:pt x="115906" y="876550"/>
                  <a:pt x="114327" y="875356"/>
                </a:cubicBezTo>
                <a:cubicBezTo>
                  <a:pt x="112562" y="872781"/>
                  <a:pt x="110798" y="870206"/>
                  <a:pt x="107639" y="867818"/>
                </a:cubicBezTo>
                <a:cubicBezTo>
                  <a:pt x="102716" y="862855"/>
                  <a:pt x="102162" y="858713"/>
                  <a:pt x="107001" y="852443"/>
                </a:cubicBezTo>
                <a:cubicBezTo>
                  <a:pt x="109976" y="853450"/>
                  <a:pt x="112765" y="853077"/>
                  <a:pt x="115739" y="854084"/>
                </a:cubicBezTo>
                <a:cubicBezTo>
                  <a:pt x="120293" y="856286"/>
                  <a:pt x="125031" y="859868"/>
                  <a:pt x="130980" y="861883"/>
                </a:cubicBezTo>
                <a:cubicBezTo>
                  <a:pt x="132559" y="863077"/>
                  <a:pt x="135534" y="864085"/>
                  <a:pt x="136928" y="863898"/>
                </a:cubicBezTo>
                <a:cubicBezTo>
                  <a:pt x="139903" y="864905"/>
                  <a:pt x="141112" y="863338"/>
                  <a:pt x="142137" y="860390"/>
                </a:cubicBezTo>
                <a:cubicBezTo>
                  <a:pt x="141953" y="859009"/>
                  <a:pt x="141768" y="857628"/>
                  <a:pt x="140373" y="857815"/>
                </a:cubicBezTo>
                <a:cubicBezTo>
                  <a:pt x="134240" y="854419"/>
                  <a:pt x="128107" y="851024"/>
                  <a:pt x="121973" y="847628"/>
                </a:cubicBezTo>
                <a:cubicBezTo>
                  <a:pt x="121973" y="847628"/>
                  <a:pt x="121789" y="846248"/>
                  <a:pt x="120394" y="846434"/>
                </a:cubicBezTo>
                <a:cubicBezTo>
                  <a:pt x="121419" y="843486"/>
                  <a:pt x="120865" y="839343"/>
                  <a:pt x="121890" y="836395"/>
                </a:cubicBezTo>
                <a:cubicBezTo>
                  <a:pt x="122915" y="833447"/>
                  <a:pt x="125150" y="828931"/>
                  <a:pt x="126175" y="825983"/>
                </a:cubicBezTo>
                <a:cubicBezTo>
                  <a:pt x="130359" y="825423"/>
                  <a:pt x="133334" y="826431"/>
                  <a:pt x="136308" y="827438"/>
                </a:cubicBezTo>
                <a:cubicBezTo>
                  <a:pt x="144021" y="832028"/>
                  <a:pt x="151733" y="836618"/>
                  <a:pt x="160841" y="841021"/>
                </a:cubicBezTo>
                <a:cubicBezTo>
                  <a:pt x="163630" y="840648"/>
                  <a:pt x="164840" y="839080"/>
                  <a:pt x="162891" y="835125"/>
                </a:cubicBezTo>
                <a:cubicBezTo>
                  <a:pt x="157968" y="830161"/>
                  <a:pt x="155464" y="822064"/>
                  <a:pt x="146727" y="820422"/>
                </a:cubicBezTo>
                <a:cubicBezTo>
                  <a:pt x="146727" y="820422"/>
                  <a:pt x="145147" y="819228"/>
                  <a:pt x="145147" y="819228"/>
                </a:cubicBezTo>
                <a:cubicBezTo>
                  <a:pt x="144962" y="817847"/>
                  <a:pt x="144777" y="816466"/>
                  <a:pt x="144777" y="816466"/>
                </a:cubicBezTo>
                <a:cubicBezTo>
                  <a:pt x="142828" y="812511"/>
                  <a:pt x="144223" y="812324"/>
                  <a:pt x="147013" y="811951"/>
                </a:cubicBezTo>
                <a:cubicBezTo>
                  <a:pt x="147013" y="811951"/>
                  <a:pt x="148407" y="811764"/>
                  <a:pt x="148407" y="811764"/>
                </a:cubicBezTo>
                <a:cubicBezTo>
                  <a:pt x="151197" y="811391"/>
                  <a:pt x="152592" y="811204"/>
                  <a:pt x="153986" y="811017"/>
                </a:cubicBezTo>
                <a:cubicBezTo>
                  <a:pt x="155381" y="810831"/>
                  <a:pt x="158540" y="813219"/>
                  <a:pt x="156591" y="809263"/>
                </a:cubicBezTo>
                <a:cubicBezTo>
                  <a:pt x="157246" y="803554"/>
                  <a:pt x="152877" y="802733"/>
                  <a:pt x="149903" y="801726"/>
                </a:cubicBezTo>
                <a:cubicBezTo>
                  <a:pt x="145350" y="799524"/>
                  <a:pt x="143585" y="796949"/>
                  <a:pt x="141821" y="794374"/>
                </a:cubicBezTo>
                <a:cubicBezTo>
                  <a:pt x="143031" y="792807"/>
                  <a:pt x="145636" y="791053"/>
                  <a:pt x="147030" y="790866"/>
                </a:cubicBezTo>
                <a:cubicBezTo>
                  <a:pt x="148425" y="790680"/>
                  <a:pt x="149635" y="789112"/>
                  <a:pt x="151029" y="788926"/>
                </a:cubicBezTo>
                <a:cubicBezTo>
                  <a:pt x="154003" y="789933"/>
                  <a:pt x="155398" y="789746"/>
                  <a:pt x="158188" y="789373"/>
                </a:cubicBezTo>
                <a:cubicBezTo>
                  <a:pt x="158188" y="789373"/>
                  <a:pt x="159767" y="790567"/>
                  <a:pt x="161162" y="790381"/>
                </a:cubicBezTo>
                <a:cubicBezTo>
                  <a:pt x="167110" y="792395"/>
                  <a:pt x="166926" y="791015"/>
                  <a:pt x="170370" y="784932"/>
                </a:cubicBezTo>
                <a:cubicBezTo>
                  <a:pt x="168052" y="778214"/>
                  <a:pt x="168052" y="778214"/>
                  <a:pt x="173631" y="777468"/>
                </a:cubicBezTo>
                <a:cubicBezTo>
                  <a:pt x="188603" y="772653"/>
                  <a:pt x="202180" y="768025"/>
                  <a:pt x="217152" y="763210"/>
                </a:cubicBezTo>
                <a:cubicBezTo>
                  <a:pt x="219942" y="762837"/>
                  <a:pt x="222731" y="762464"/>
                  <a:pt x="223941" y="760896"/>
                </a:cubicBezTo>
                <a:cubicBezTo>
                  <a:pt x="225336" y="760710"/>
                  <a:pt x="226546" y="759142"/>
                  <a:pt x="225151" y="759329"/>
                </a:cubicBezTo>
                <a:cubicBezTo>
                  <a:pt x="224966" y="757948"/>
                  <a:pt x="224966" y="757948"/>
                  <a:pt x="223572" y="758135"/>
                </a:cubicBezTo>
                <a:cubicBezTo>
                  <a:pt x="220782" y="758508"/>
                  <a:pt x="216598" y="759068"/>
                  <a:pt x="213994" y="760822"/>
                </a:cubicBezTo>
                <a:cubicBezTo>
                  <a:pt x="201811" y="765263"/>
                  <a:pt x="190468" y="765376"/>
                  <a:pt x="180807" y="756830"/>
                </a:cubicBezTo>
                <a:cubicBezTo>
                  <a:pt x="177648" y="754442"/>
                  <a:pt x="173279" y="753621"/>
                  <a:pt x="169279" y="755562"/>
                </a:cubicBezTo>
                <a:cubicBezTo>
                  <a:pt x="164910" y="754741"/>
                  <a:pt x="159147" y="754107"/>
                  <a:pt x="153383" y="753473"/>
                </a:cubicBezTo>
                <a:cubicBezTo>
                  <a:pt x="151804" y="752279"/>
                  <a:pt x="148645" y="749891"/>
                  <a:pt x="147065" y="748697"/>
                </a:cubicBezTo>
                <a:cubicBezTo>
                  <a:pt x="148090" y="745749"/>
                  <a:pt x="150695" y="743994"/>
                  <a:pt x="153300" y="742240"/>
                </a:cubicBezTo>
                <a:cubicBezTo>
                  <a:pt x="155720" y="739106"/>
                  <a:pt x="155350" y="736344"/>
                  <a:pt x="152191" y="733956"/>
                </a:cubicBezTo>
                <a:cubicBezTo>
                  <a:pt x="150611" y="732761"/>
                  <a:pt x="147822" y="733135"/>
                  <a:pt x="146242" y="731941"/>
                </a:cubicBezTo>
                <a:cubicBezTo>
                  <a:pt x="144293" y="727985"/>
                  <a:pt x="142529" y="725410"/>
                  <a:pt x="140580" y="721455"/>
                </a:cubicBezTo>
                <a:cubicBezTo>
                  <a:pt x="140580" y="721455"/>
                  <a:pt x="140395" y="720074"/>
                  <a:pt x="140395" y="720074"/>
                </a:cubicBezTo>
                <a:cubicBezTo>
                  <a:pt x="141605" y="718506"/>
                  <a:pt x="141420" y="717126"/>
                  <a:pt x="141235" y="715745"/>
                </a:cubicBezTo>
                <a:cubicBezTo>
                  <a:pt x="150075" y="707535"/>
                  <a:pt x="157334" y="698130"/>
                  <a:pt x="156881" y="684136"/>
                </a:cubicBezTo>
                <a:cubicBezTo>
                  <a:pt x="157906" y="681188"/>
                  <a:pt x="153537" y="680367"/>
                  <a:pt x="153168" y="677605"/>
                </a:cubicBezTo>
                <a:cubicBezTo>
                  <a:pt x="152429" y="672082"/>
                  <a:pt x="149639" y="672456"/>
                  <a:pt x="145825" y="675777"/>
                </a:cubicBezTo>
                <a:cubicBezTo>
                  <a:pt x="144430" y="675964"/>
                  <a:pt x="143035" y="676150"/>
                  <a:pt x="140246" y="676524"/>
                </a:cubicBezTo>
                <a:cubicBezTo>
                  <a:pt x="140246" y="676524"/>
                  <a:pt x="138851" y="676710"/>
                  <a:pt x="137456" y="676897"/>
                </a:cubicBezTo>
                <a:cubicBezTo>
                  <a:pt x="136061" y="677084"/>
                  <a:pt x="135877" y="675703"/>
                  <a:pt x="134482" y="675890"/>
                </a:cubicBezTo>
                <a:cubicBezTo>
                  <a:pt x="134482" y="675890"/>
                  <a:pt x="132902" y="674695"/>
                  <a:pt x="132902" y="674695"/>
                </a:cubicBezTo>
                <a:cubicBezTo>
                  <a:pt x="132533" y="671934"/>
                  <a:pt x="130953" y="670740"/>
                  <a:pt x="127979" y="669733"/>
                </a:cubicBezTo>
                <a:cubicBezTo>
                  <a:pt x="126215" y="667158"/>
                  <a:pt x="124451" y="664583"/>
                  <a:pt x="122686" y="662008"/>
                </a:cubicBezTo>
                <a:cubicBezTo>
                  <a:pt x="117578" y="655664"/>
                  <a:pt x="113680" y="647753"/>
                  <a:pt x="119730" y="639915"/>
                </a:cubicBezTo>
                <a:cubicBezTo>
                  <a:pt x="109597" y="638461"/>
                  <a:pt x="109597" y="638461"/>
                  <a:pt x="101145" y="628348"/>
                </a:cubicBezTo>
                <a:cubicBezTo>
                  <a:pt x="100960" y="626967"/>
                  <a:pt x="99566" y="627154"/>
                  <a:pt x="99566" y="627154"/>
                </a:cubicBezTo>
                <a:cubicBezTo>
                  <a:pt x="96037" y="622004"/>
                  <a:pt x="94273" y="619429"/>
                  <a:pt x="97903" y="614727"/>
                </a:cubicBezTo>
                <a:cubicBezTo>
                  <a:pt x="100323" y="611592"/>
                  <a:pt x="102742" y="608457"/>
                  <a:pt x="104977" y="603942"/>
                </a:cubicBezTo>
                <a:cubicBezTo>
                  <a:pt x="107397" y="600807"/>
                  <a:pt x="104238" y="598419"/>
                  <a:pt x="100054" y="598979"/>
                </a:cubicBezTo>
                <a:cubicBezTo>
                  <a:pt x="98659" y="599165"/>
                  <a:pt x="95870" y="599539"/>
                  <a:pt x="94475" y="599725"/>
                </a:cubicBezTo>
                <a:cubicBezTo>
                  <a:pt x="92896" y="598531"/>
                  <a:pt x="91316" y="597337"/>
                  <a:pt x="89552" y="594762"/>
                </a:cubicBezTo>
                <a:cubicBezTo>
                  <a:pt x="87048" y="586664"/>
                  <a:pt x="85940" y="578380"/>
                  <a:pt x="83436" y="570282"/>
                </a:cubicBezTo>
                <a:cubicBezTo>
                  <a:pt x="84646" y="568714"/>
                  <a:pt x="82882" y="566140"/>
                  <a:pt x="84092" y="564572"/>
                </a:cubicBezTo>
                <a:cubicBezTo>
                  <a:pt x="87537" y="558489"/>
                  <a:pt x="85218" y="551772"/>
                  <a:pt x="81690" y="546622"/>
                </a:cubicBezTo>
                <a:cubicBezTo>
                  <a:pt x="81320" y="543861"/>
                  <a:pt x="79740" y="542667"/>
                  <a:pt x="80951" y="541099"/>
                </a:cubicBezTo>
                <a:cubicBezTo>
                  <a:pt x="86815" y="531881"/>
                  <a:pt x="85152" y="519454"/>
                  <a:pt x="91017" y="510237"/>
                </a:cubicBezTo>
                <a:cubicBezTo>
                  <a:pt x="92832" y="507886"/>
                  <a:pt x="93206" y="505376"/>
                  <a:pt x="92883" y="502960"/>
                </a:cubicBezTo>
                <a:lnTo>
                  <a:pt x="91808" y="499846"/>
                </a:lnTo>
                <a:lnTo>
                  <a:pt x="104014" y="477290"/>
                </a:lnTo>
                <a:cubicBezTo>
                  <a:pt x="102608" y="476594"/>
                  <a:pt x="102169" y="475290"/>
                  <a:pt x="102235" y="473659"/>
                </a:cubicBezTo>
                <a:lnTo>
                  <a:pt x="103018" y="470164"/>
                </a:lnTo>
                <a:lnTo>
                  <a:pt x="106993" y="468443"/>
                </a:lnTo>
                <a:cubicBezTo>
                  <a:pt x="108797" y="467194"/>
                  <a:pt x="110352" y="465583"/>
                  <a:pt x="111514" y="463676"/>
                </a:cubicBezTo>
                <a:cubicBezTo>
                  <a:pt x="115976" y="454667"/>
                  <a:pt x="115055" y="447780"/>
                  <a:pt x="108565" y="441639"/>
                </a:cubicBezTo>
                <a:cubicBezTo>
                  <a:pt x="106108" y="439164"/>
                  <a:pt x="103140" y="438159"/>
                  <a:pt x="99939" y="438062"/>
                </a:cubicBezTo>
                <a:lnTo>
                  <a:pt x="96930" y="438622"/>
                </a:lnTo>
                <a:lnTo>
                  <a:pt x="102960" y="430674"/>
                </a:lnTo>
                <a:lnTo>
                  <a:pt x="109900" y="420128"/>
                </a:lnTo>
                <a:lnTo>
                  <a:pt x="116664" y="425579"/>
                </a:lnTo>
                <a:lnTo>
                  <a:pt x="116664" y="425804"/>
                </a:lnTo>
                <a:cubicBezTo>
                  <a:pt x="116664" y="425804"/>
                  <a:pt x="116664" y="425804"/>
                  <a:pt x="115258" y="427195"/>
                </a:cubicBezTo>
                <a:cubicBezTo>
                  <a:pt x="111042" y="427195"/>
                  <a:pt x="105419" y="448068"/>
                  <a:pt x="112447" y="442502"/>
                </a:cubicBezTo>
                <a:cubicBezTo>
                  <a:pt x="109636" y="441111"/>
                  <a:pt x="115258" y="435544"/>
                  <a:pt x="116664" y="432761"/>
                </a:cubicBezTo>
                <a:cubicBezTo>
                  <a:pt x="116664" y="432761"/>
                  <a:pt x="116664" y="434153"/>
                  <a:pt x="116664" y="434153"/>
                </a:cubicBezTo>
                <a:cubicBezTo>
                  <a:pt x="116664" y="434153"/>
                  <a:pt x="118070" y="434153"/>
                  <a:pt x="118070" y="434153"/>
                </a:cubicBezTo>
                <a:cubicBezTo>
                  <a:pt x="119475" y="434153"/>
                  <a:pt x="119475" y="434153"/>
                  <a:pt x="119475" y="434153"/>
                </a:cubicBezTo>
                <a:cubicBezTo>
                  <a:pt x="119475" y="432761"/>
                  <a:pt x="119475" y="432761"/>
                  <a:pt x="119475" y="431370"/>
                </a:cubicBezTo>
                <a:cubicBezTo>
                  <a:pt x="119475" y="431370"/>
                  <a:pt x="119475" y="431370"/>
                  <a:pt x="119475" y="429978"/>
                </a:cubicBezTo>
                <a:lnTo>
                  <a:pt x="123891" y="426402"/>
                </a:lnTo>
                <a:lnTo>
                  <a:pt x="125530" y="426553"/>
                </a:lnTo>
                <a:cubicBezTo>
                  <a:pt x="127769" y="426144"/>
                  <a:pt x="130312" y="425364"/>
                  <a:pt x="133341" y="424255"/>
                </a:cubicBezTo>
                <a:cubicBezTo>
                  <a:pt x="138519" y="420750"/>
                  <a:pt x="142310" y="417430"/>
                  <a:pt x="141385" y="410523"/>
                </a:cubicBezTo>
                <a:lnTo>
                  <a:pt x="140312" y="408144"/>
                </a:lnTo>
                <a:lnTo>
                  <a:pt x="143547" y="405801"/>
                </a:lnTo>
                <a:lnTo>
                  <a:pt x="146211" y="402963"/>
                </a:lnTo>
                <a:lnTo>
                  <a:pt x="146870" y="405379"/>
                </a:lnTo>
                <a:cubicBezTo>
                  <a:pt x="148104" y="406630"/>
                  <a:pt x="149992" y="407439"/>
                  <a:pt x="152183" y="407853"/>
                </a:cubicBezTo>
                <a:cubicBezTo>
                  <a:pt x="152975" y="408455"/>
                  <a:pt x="154117" y="409010"/>
                  <a:pt x="155364" y="409020"/>
                </a:cubicBezTo>
                <a:cubicBezTo>
                  <a:pt x="156611" y="409030"/>
                  <a:pt x="157962" y="408495"/>
                  <a:pt x="159175" y="406917"/>
                </a:cubicBezTo>
                <a:cubicBezTo>
                  <a:pt x="165981" y="404591"/>
                  <a:pt x="165237" y="399028"/>
                  <a:pt x="165891" y="393277"/>
                </a:cubicBezTo>
                <a:cubicBezTo>
                  <a:pt x="167103" y="391699"/>
                  <a:pt x="166917" y="390309"/>
                  <a:pt x="165332" y="389105"/>
                </a:cubicBezTo>
                <a:lnTo>
                  <a:pt x="162698" y="382579"/>
                </a:lnTo>
                <a:lnTo>
                  <a:pt x="167969" y="374144"/>
                </a:lnTo>
                <a:cubicBezTo>
                  <a:pt x="170429" y="368752"/>
                  <a:pt x="171483" y="363881"/>
                  <a:pt x="170077" y="360402"/>
                </a:cubicBezTo>
                <a:cubicBezTo>
                  <a:pt x="160941" y="363186"/>
                  <a:pt x="158481" y="362142"/>
                  <a:pt x="159535" y="358663"/>
                </a:cubicBezTo>
                <a:lnTo>
                  <a:pt x="161255" y="355571"/>
                </a:lnTo>
                <a:lnTo>
                  <a:pt x="161724" y="356182"/>
                </a:lnTo>
                <a:cubicBezTo>
                  <a:pt x="163493" y="357536"/>
                  <a:pt x="165713" y="358300"/>
                  <a:pt x="168487" y="357929"/>
                </a:cubicBezTo>
                <a:cubicBezTo>
                  <a:pt x="169874" y="357743"/>
                  <a:pt x="171261" y="357557"/>
                  <a:pt x="172834" y="358761"/>
                </a:cubicBezTo>
                <a:cubicBezTo>
                  <a:pt x="173020" y="360150"/>
                  <a:pt x="174407" y="359965"/>
                  <a:pt x="175608" y="358390"/>
                </a:cubicBezTo>
                <a:cubicBezTo>
                  <a:pt x="190679" y="354959"/>
                  <a:pt x="197885" y="345507"/>
                  <a:pt x="196025" y="331612"/>
                </a:cubicBezTo>
                <a:cubicBezTo>
                  <a:pt x="195654" y="328833"/>
                  <a:pt x="195282" y="326054"/>
                  <a:pt x="194910" y="323274"/>
                </a:cubicBezTo>
                <a:cubicBezTo>
                  <a:pt x="193933" y="315979"/>
                  <a:pt x="193585" y="313374"/>
                  <a:pt x="188049" y="312059"/>
                </a:cubicBezTo>
                <a:lnTo>
                  <a:pt x="185780" y="311753"/>
                </a:lnTo>
                <a:lnTo>
                  <a:pt x="182727" y="307525"/>
                </a:lnTo>
                <a:cubicBezTo>
                  <a:pt x="196783" y="290827"/>
                  <a:pt x="206622" y="285260"/>
                  <a:pt x="213651" y="281086"/>
                </a:cubicBezTo>
                <a:cubicBezTo>
                  <a:pt x="220678" y="271346"/>
                  <a:pt x="212245" y="267171"/>
                  <a:pt x="220678" y="257430"/>
                </a:cubicBezTo>
                <a:cubicBezTo>
                  <a:pt x="217867" y="254647"/>
                  <a:pt x="209434" y="264388"/>
                  <a:pt x="205217" y="260213"/>
                </a:cubicBezTo>
                <a:cubicBezTo>
                  <a:pt x="208028" y="253256"/>
                  <a:pt x="220678" y="242124"/>
                  <a:pt x="226301" y="237949"/>
                </a:cubicBezTo>
                <a:cubicBezTo>
                  <a:pt x="229112" y="240732"/>
                  <a:pt x="229112" y="244907"/>
                  <a:pt x="227707" y="249081"/>
                </a:cubicBezTo>
                <a:cubicBezTo>
                  <a:pt x="231923" y="247690"/>
                  <a:pt x="237545" y="243515"/>
                  <a:pt x="240357" y="249081"/>
                </a:cubicBezTo>
                <a:cubicBezTo>
                  <a:pt x="253007" y="240732"/>
                  <a:pt x="269874" y="228208"/>
                  <a:pt x="281119" y="214293"/>
                </a:cubicBezTo>
                <a:cubicBezTo>
                  <a:pt x="282525" y="218468"/>
                  <a:pt x="286741" y="214293"/>
                  <a:pt x="289553" y="215685"/>
                </a:cubicBezTo>
                <a:cubicBezTo>
                  <a:pt x="299392" y="205944"/>
                  <a:pt x="309231" y="196204"/>
                  <a:pt x="320476" y="187855"/>
                </a:cubicBezTo>
                <a:cubicBezTo>
                  <a:pt x="330315" y="179505"/>
                  <a:pt x="349993" y="172548"/>
                  <a:pt x="347182" y="161416"/>
                </a:cubicBezTo>
                <a:cubicBezTo>
                  <a:pt x="357021" y="157241"/>
                  <a:pt x="358427" y="154458"/>
                  <a:pt x="368266" y="151675"/>
                </a:cubicBezTo>
                <a:cubicBezTo>
                  <a:pt x="368266" y="157241"/>
                  <a:pt x="364049" y="164199"/>
                  <a:pt x="373889" y="162807"/>
                </a:cubicBezTo>
                <a:cubicBezTo>
                  <a:pt x="376700" y="157241"/>
                  <a:pt x="397783" y="146109"/>
                  <a:pt x="404812" y="139152"/>
                </a:cubicBezTo>
                <a:cubicBezTo>
                  <a:pt x="407623" y="141934"/>
                  <a:pt x="414651" y="139152"/>
                  <a:pt x="420273" y="136368"/>
                </a:cubicBezTo>
                <a:cubicBezTo>
                  <a:pt x="425895" y="133585"/>
                  <a:pt x="431518" y="129411"/>
                  <a:pt x="431518" y="125236"/>
                </a:cubicBezTo>
                <a:cubicBezTo>
                  <a:pt x="442763" y="118279"/>
                  <a:pt x="449791" y="119670"/>
                  <a:pt x="459630" y="116887"/>
                </a:cubicBezTo>
                <a:cubicBezTo>
                  <a:pt x="458224" y="123845"/>
                  <a:pt x="459630" y="122453"/>
                  <a:pt x="463846" y="128019"/>
                </a:cubicBezTo>
                <a:cubicBezTo>
                  <a:pt x="473686" y="132194"/>
                  <a:pt x="486336" y="128019"/>
                  <a:pt x="498986" y="121062"/>
                </a:cubicBezTo>
                <a:cubicBezTo>
                  <a:pt x="511637" y="114104"/>
                  <a:pt x="524287" y="107147"/>
                  <a:pt x="535532" y="105755"/>
                </a:cubicBezTo>
                <a:cubicBezTo>
                  <a:pt x="543965" y="98798"/>
                  <a:pt x="558021" y="96014"/>
                  <a:pt x="565050" y="96014"/>
                </a:cubicBezTo>
                <a:cubicBezTo>
                  <a:pt x="570672" y="90448"/>
                  <a:pt x="580511" y="90448"/>
                  <a:pt x="580511" y="84882"/>
                </a:cubicBezTo>
                <a:cubicBezTo>
                  <a:pt x="584728" y="84882"/>
                  <a:pt x="601595" y="82099"/>
                  <a:pt x="600190" y="76533"/>
                </a:cubicBezTo>
                <a:cubicBezTo>
                  <a:pt x="608623" y="77925"/>
                  <a:pt x="624084" y="72359"/>
                  <a:pt x="629707" y="66792"/>
                </a:cubicBezTo>
                <a:cubicBezTo>
                  <a:pt x="617057" y="68184"/>
                  <a:pt x="619868" y="59835"/>
                  <a:pt x="607217" y="61227"/>
                </a:cubicBezTo>
                <a:cubicBezTo>
                  <a:pt x="601595" y="65401"/>
                  <a:pt x="593161" y="69576"/>
                  <a:pt x="584728" y="73750"/>
                </a:cubicBezTo>
                <a:cubicBezTo>
                  <a:pt x="576294" y="77925"/>
                  <a:pt x="567861" y="80708"/>
                  <a:pt x="562238" y="79316"/>
                </a:cubicBezTo>
                <a:cubicBezTo>
                  <a:pt x="560833" y="80708"/>
                  <a:pt x="562238" y="82099"/>
                  <a:pt x="559427" y="83491"/>
                </a:cubicBezTo>
                <a:cubicBezTo>
                  <a:pt x="545371" y="89057"/>
                  <a:pt x="535532" y="93231"/>
                  <a:pt x="525693" y="97406"/>
                </a:cubicBezTo>
                <a:cubicBezTo>
                  <a:pt x="515854" y="100189"/>
                  <a:pt x="506015" y="104364"/>
                  <a:pt x="490553" y="111321"/>
                </a:cubicBezTo>
                <a:cubicBezTo>
                  <a:pt x="490553" y="111321"/>
                  <a:pt x="490553" y="111321"/>
                  <a:pt x="487742" y="105755"/>
                </a:cubicBezTo>
                <a:cubicBezTo>
                  <a:pt x="487742" y="105755"/>
                  <a:pt x="487742" y="105755"/>
                  <a:pt x="489147" y="105755"/>
                </a:cubicBezTo>
                <a:cubicBezTo>
                  <a:pt x="490553" y="104364"/>
                  <a:pt x="491959" y="102972"/>
                  <a:pt x="490553" y="101581"/>
                </a:cubicBezTo>
                <a:cubicBezTo>
                  <a:pt x="490553" y="101581"/>
                  <a:pt x="490553" y="101581"/>
                  <a:pt x="490553" y="100189"/>
                </a:cubicBezTo>
                <a:cubicBezTo>
                  <a:pt x="508826" y="100189"/>
                  <a:pt x="521476" y="86274"/>
                  <a:pt x="534126" y="80708"/>
                </a:cubicBezTo>
                <a:cubicBezTo>
                  <a:pt x="541154" y="77925"/>
                  <a:pt x="548182" y="77925"/>
                  <a:pt x="555210" y="75142"/>
                </a:cubicBezTo>
                <a:cubicBezTo>
                  <a:pt x="562238" y="72359"/>
                  <a:pt x="570672" y="65401"/>
                  <a:pt x="580511" y="65401"/>
                </a:cubicBezTo>
                <a:cubicBezTo>
                  <a:pt x="586134" y="57052"/>
                  <a:pt x="587539" y="50094"/>
                  <a:pt x="600190" y="43137"/>
                </a:cubicBezTo>
                <a:cubicBezTo>
                  <a:pt x="593161" y="38962"/>
                  <a:pt x="608623" y="32005"/>
                  <a:pt x="597378" y="30613"/>
                </a:cubicBezTo>
                <a:cubicBezTo>
                  <a:pt x="598784" y="30613"/>
                  <a:pt x="598784" y="30613"/>
                  <a:pt x="600190" y="30613"/>
                </a:cubicBezTo>
                <a:cubicBezTo>
                  <a:pt x="601595" y="29222"/>
                  <a:pt x="601595" y="29222"/>
                  <a:pt x="601595" y="27830"/>
                </a:cubicBezTo>
                <a:cubicBezTo>
                  <a:pt x="601595" y="27830"/>
                  <a:pt x="600190" y="26439"/>
                  <a:pt x="598784" y="27830"/>
                </a:cubicBezTo>
                <a:cubicBezTo>
                  <a:pt x="598784" y="27830"/>
                  <a:pt x="598784" y="27830"/>
                  <a:pt x="597378" y="27830"/>
                </a:cubicBezTo>
                <a:cubicBezTo>
                  <a:pt x="612840" y="16698"/>
                  <a:pt x="622679" y="25047"/>
                  <a:pt x="638140" y="15307"/>
                </a:cubicBezTo>
                <a:cubicBezTo>
                  <a:pt x="645168" y="20873"/>
                  <a:pt x="640952" y="29222"/>
                  <a:pt x="635329" y="37571"/>
                </a:cubicBezTo>
                <a:cubicBezTo>
                  <a:pt x="643763" y="40354"/>
                  <a:pt x="652196" y="38962"/>
                  <a:pt x="663441" y="34788"/>
                </a:cubicBezTo>
                <a:cubicBezTo>
                  <a:pt x="673280" y="32005"/>
                  <a:pt x="684525" y="26439"/>
                  <a:pt x="697176" y="25047"/>
                </a:cubicBezTo>
                <a:cubicBezTo>
                  <a:pt x="701392" y="29222"/>
                  <a:pt x="714043" y="25047"/>
                  <a:pt x="718259" y="27830"/>
                </a:cubicBezTo>
                <a:cubicBezTo>
                  <a:pt x="718259" y="27830"/>
                  <a:pt x="718259" y="27830"/>
                  <a:pt x="718259" y="29222"/>
                </a:cubicBezTo>
                <a:cubicBezTo>
                  <a:pt x="718259" y="29222"/>
                  <a:pt x="718259" y="29222"/>
                  <a:pt x="714043" y="29222"/>
                </a:cubicBezTo>
                <a:cubicBezTo>
                  <a:pt x="712637" y="30613"/>
                  <a:pt x="712637" y="30613"/>
                  <a:pt x="712637" y="32005"/>
                </a:cubicBezTo>
                <a:cubicBezTo>
                  <a:pt x="712637" y="32005"/>
                  <a:pt x="712637" y="32005"/>
                  <a:pt x="711231" y="33396"/>
                </a:cubicBezTo>
                <a:cubicBezTo>
                  <a:pt x="704203" y="33396"/>
                  <a:pt x="705609" y="33396"/>
                  <a:pt x="697176" y="36179"/>
                </a:cubicBezTo>
                <a:cubicBezTo>
                  <a:pt x="697176" y="38962"/>
                  <a:pt x="698581" y="43137"/>
                  <a:pt x="705609" y="38962"/>
                </a:cubicBezTo>
                <a:cubicBezTo>
                  <a:pt x="699987" y="43137"/>
                  <a:pt x="687336" y="45920"/>
                  <a:pt x="678903" y="50094"/>
                </a:cubicBezTo>
                <a:cubicBezTo>
                  <a:pt x="678903" y="50094"/>
                  <a:pt x="678903" y="50094"/>
                  <a:pt x="678903" y="48703"/>
                </a:cubicBezTo>
                <a:cubicBezTo>
                  <a:pt x="680308" y="48703"/>
                  <a:pt x="678903" y="47311"/>
                  <a:pt x="678903" y="47311"/>
                </a:cubicBezTo>
                <a:cubicBezTo>
                  <a:pt x="677497" y="47311"/>
                  <a:pt x="676092" y="48703"/>
                  <a:pt x="676092" y="48703"/>
                </a:cubicBezTo>
                <a:cubicBezTo>
                  <a:pt x="676092" y="48703"/>
                  <a:pt x="676092" y="48703"/>
                  <a:pt x="674686" y="48703"/>
                </a:cubicBezTo>
                <a:cubicBezTo>
                  <a:pt x="674686" y="48703"/>
                  <a:pt x="674686" y="48703"/>
                  <a:pt x="667658" y="51486"/>
                </a:cubicBezTo>
                <a:cubicBezTo>
                  <a:pt x="667658" y="52878"/>
                  <a:pt x="667658" y="55660"/>
                  <a:pt x="670469" y="54269"/>
                </a:cubicBezTo>
                <a:cubicBezTo>
                  <a:pt x="670469" y="52878"/>
                  <a:pt x="671875" y="52878"/>
                  <a:pt x="673280" y="52878"/>
                </a:cubicBezTo>
                <a:cubicBezTo>
                  <a:pt x="673280" y="52878"/>
                  <a:pt x="673280" y="52878"/>
                  <a:pt x="671875" y="54269"/>
                </a:cubicBezTo>
                <a:cubicBezTo>
                  <a:pt x="671875" y="54269"/>
                  <a:pt x="671875" y="55660"/>
                  <a:pt x="673280" y="55660"/>
                </a:cubicBezTo>
                <a:cubicBezTo>
                  <a:pt x="673280" y="55660"/>
                  <a:pt x="674686" y="55660"/>
                  <a:pt x="674686" y="55660"/>
                </a:cubicBezTo>
                <a:cubicBezTo>
                  <a:pt x="674686" y="55660"/>
                  <a:pt x="676092" y="54269"/>
                  <a:pt x="676092" y="54269"/>
                </a:cubicBezTo>
                <a:cubicBezTo>
                  <a:pt x="676092" y="54269"/>
                  <a:pt x="676092" y="54269"/>
                  <a:pt x="677497" y="54269"/>
                </a:cubicBezTo>
                <a:cubicBezTo>
                  <a:pt x="681714" y="58444"/>
                  <a:pt x="697176" y="52878"/>
                  <a:pt x="704203" y="51486"/>
                </a:cubicBezTo>
                <a:cubicBezTo>
                  <a:pt x="715448" y="50094"/>
                  <a:pt x="730910" y="50094"/>
                  <a:pt x="740749" y="43137"/>
                </a:cubicBezTo>
                <a:cubicBezTo>
                  <a:pt x="744966" y="45920"/>
                  <a:pt x="763239" y="43137"/>
                  <a:pt x="768861" y="38962"/>
                </a:cubicBezTo>
                <a:cubicBezTo>
                  <a:pt x="785728" y="40354"/>
                  <a:pt x="796973" y="37571"/>
                  <a:pt x="813840" y="38962"/>
                </a:cubicBezTo>
                <a:cubicBezTo>
                  <a:pt x="816651" y="37571"/>
                  <a:pt x="816651" y="34788"/>
                  <a:pt x="818056" y="32005"/>
                </a:cubicBezTo>
                <a:cubicBezTo>
                  <a:pt x="826490" y="33396"/>
                  <a:pt x="839141" y="30613"/>
                  <a:pt x="843357" y="26439"/>
                </a:cubicBezTo>
                <a:cubicBezTo>
                  <a:pt x="843357" y="25047"/>
                  <a:pt x="833518" y="23656"/>
                  <a:pt x="833518" y="26439"/>
                </a:cubicBezTo>
                <a:cubicBezTo>
                  <a:pt x="834924" y="22264"/>
                  <a:pt x="823679" y="23656"/>
                  <a:pt x="818056" y="19481"/>
                </a:cubicBezTo>
                <a:cubicBezTo>
                  <a:pt x="815245" y="26439"/>
                  <a:pt x="801189" y="22264"/>
                  <a:pt x="789945" y="23656"/>
                </a:cubicBezTo>
                <a:cubicBezTo>
                  <a:pt x="792756" y="22264"/>
                  <a:pt x="796973" y="19481"/>
                  <a:pt x="796973" y="16698"/>
                </a:cubicBezTo>
                <a:cubicBezTo>
                  <a:pt x="798378" y="15307"/>
                  <a:pt x="799784" y="15307"/>
                  <a:pt x="799784" y="15307"/>
                </a:cubicBezTo>
                <a:cubicBezTo>
                  <a:pt x="799784" y="13915"/>
                  <a:pt x="798378" y="13915"/>
                  <a:pt x="796973" y="13915"/>
                </a:cubicBezTo>
                <a:cubicBezTo>
                  <a:pt x="796973" y="13915"/>
                  <a:pt x="796973" y="13915"/>
                  <a:pt x="795567" y="13915"/>
                </a:cubicBezTo>
                <a:cubicBezTo>
                  <a:pt x="796973" y="11132"/>
                  <a:pt x="804001" y="15307"/>
                  <a:pt x="808218" y="15307"/>
                </a:cubicBezTo>
                <a:cubicBezTo>
                  <a:pt x="816651" y="11132"/>
                  <a:pt x="830707" y="9740"/>
                  <a:pt x="844763" y="6957"/>
                </a:cubicBezTo>
                <a:cubicBezTo>
                  <a:pt x="857413" y="5566"/>
                  <a:pt x="871469" y="4174"/>
                  <a:pt x="877092" y="0"/>
                </a:cubicBezTo>
                <a:close/>
              </a:path>
            </a:pathLst>
          </a:custGeom>
        </p:spPr>
        <p:txBody>
          <a:bodyPr wrap="square">
            <a:noAutofit/>
          </a:bodyPr>
          <a:lstStyle>
            <a:lvl1pPr marL="0" indent="0" algn="ctr">
              <a:buNone/>
              <a:defRPr sz="1333"/>
            </a:lvl1pPr>
          </a:lstStyle>
          <a:p>
            <a:endParaRPr lang="ko-KR" altLang="en-US"/>
          </a:p>
        </p:txBody>
      </p:sp>
      <p:sp>
        <p:nvSpPr>
          <p:cNvPr id="19" name="Picture Placeholder 18"/>
          <p:cNvSpPr>
            <a:spLocks noGrp="1"/>
          </p:cNvSpPr>
          <p:nvPr>
            <p:ph type="pic" sz="quarter" idx="13"/>
          </p:nvPr>
        </p:nvSpPr>
        <p:spPr>
          <a:xfrm>
            <a:off x="7619423" y="2575447"/>
            <a:ext cx="1200217" cy="1219200"/>
          </a:xfrm>
          <a:custGeom>
            <a:avLst/>
            <a:gdLst>
              <a:gd name="connsiteX0" fmla="*/ 355455 w 1800325"/>
              <a:gd name="connsiteY0" fmla="*/ 1643971 h 1828800"/>
              <a:gd name="connsiteX1" fmla="*/ 357382 w 1800325"/>
              <a:gd name="connsiteY1" fmla="*/ 1645674 h 1828800"/>
              <a:gd name="connsiteX2" fmla="*/ 365791 w 1800325"/>
              <a:gd name="connsiteY2" fmla="*/ 1651126 h 1828800"/>
              <a:gd name="connsiteX3" fmla="*/ 365791 w 1800325"/>
              <a:gd name="connsiteY3" fmla="*/ 1649763 h 1828800"/>
              <a:gd name="connsiteX4" fmla="*/ 385412 w 1800325"/>
              <a:gd name="connsiteY4" fmla="*/ 1664754 h 1828800"/>
              <a:gd name="connsiteX5" fmla="*/ 364389 w 1800325"/>
              <a:gd name="connsiteY5" fmla="*/ 1652488 h 1828800"/>
              <a:gd name="connsiteX6" fmla="*/ 357382 w 1800325"/>
              <a:gd name="connsiteY6" fmla="*/ 1647037 h 1828800"/>
              <a:gd name="connsiteX7" fmla="*/ 354579 w 1800325"/>
              <a:gd name="connsiteY7" fmla="*/ 1644311 h 1828800"/>
              <a:gd name="connsiteX8" fmla="*/ 355455 w 1800325"/>
              <a:gd name="connsiteY8" fmla="*/ 1643971 h 1828800"/>
              <a:gd name="connsiteX9" fmla="*/ 219597 w 1800325"/>
              <a:gd name="connsiteY9" fmla="*/ 1524455 h 1828800"/>
              <a:gd name="connsiteX10" fmla="*/ 220985 w 1800325"/>
              <a:gd name="connsiteY10" fmla="*/ 1524455 h 1828800"/>
              <a:gd name="connsiteX11" fmla="*/ 222374 w 1800325"/>
              <a:gd name="connsiteY11" fmla="*/ 1525833 h 1828800"/>
              <a:gd name="connsiteX12" fmla="*/ 226540 w 1800325"/>
              <a:gd name="connsiteY12" fmla="*/ 1528590 h 1828800"/>
              <a:gd name="connsiteX13" fmla="*/ 237647 w 1800325"/>
              <a:gd name="connsiteY13" fmla="*/ 1535482 h 1828800"/>
              <a:gd name="connsiteX14" fmla="*/ 236259 w 1800325"/>
              <a:gd name="connsiteY14" fmla="*/ 1529969 h 1828800"/>
              <a:gd name="connsiteX15" fmla="*/ 257086 w 1800325"/>
              <a:gd name="connsiteY15" fmla="*/ 1550645 h 1828800"/>
              <a:gd name="connsiteX16" fmla="*/ 258474 w 1800325"/>
              <a:gd name="connsiteY16" fmla="*/ 1556159 h 1828800"/>
              <a:gd name="connsiteX17" fmla="*/ 266805 w 1800325"/>
              <a:gd name="connsiteY17" fmla="*/ 1569944 h 1828800"/>
              <a:gd name="connsiteX18" fmla="*/ 269582 w 1800325"/>
              <a:gd name="connsiteY18" fmla="*/ 1572701 h 1828800"/>
              <a:gd name="connsiteX19" fmla="*/ 270971 w 1800325"/>
              <a:gd name="connsiteY19" fmla="*/ 1575458 h 1828800"/>
              <a:gd name="connsiteX20" fmla="*/ 266805 w 1800325"/>
              <a:gd name="connsiteY20" fmla="*/ 1574079 h 1828800"/>
              <a:gd name="connsiteX21" fmla="*/ 264028 w 1800325"/>
              <a:gd name="connsiteY21" fmla="*/ 1569944 h 1828800"/>
              <a:gd name="connsiteX22" fmla="*/ 226540 w 1800325"/>
              <a:gd name="connsiteY22" fmla="*/ 1531347 h 1828800"/>
              <a:gd name="connsiteX23" fmla="*/ 223763 w 1800325"/>
              <a:gd name="connsiteY23" fmla="*/ 1529969 h 1828800"/>
              <a:gd name="connsiteX24" fmla="*/ 222374 w 1800325"/>
              <a:gd name="connsiteY24" fmla="*/ 1528590 h 1828800"/>
              <a:gd name="connsiteX25" fmla="*/ 219597 w 1800325"/>
              <a:gd name="connsiteY25" fmla="*/ 1524455 h 1828800"/>
              <a:gd name="connsiteX26" fmla="*/ 195925 w 1800325"/>
              <a:gd name="connsiteY26" fmla="*/ 1496886 h 1828800"/>
              <a:gd name="connsiteX27" fmla="*/ 200026 w 1800325"/>
              <a:gd name="connsiteY27" fmla="*/ 1499656 h 1828800"/>
              <a:gd name="connsiteX28" fmla="*/ 204127 w 1800325"/>
              <a:gd name="connsiteY28" fmla="*/ 1505197 h 1828800"/>
              <a:gd name="connsiteX29" fmla="*/ 205495 w 1800325"/>
              <a:gd name="connsiteY29" fmla="*/ 1507967 h 1828800"/>
              <a:gd name="connsiteX30" fmla="*/ 201393 w 1800325"/>
              <a:gd name="connsiteY30" fmla="*/ 1505197 h 1828800"/>
              <a:gd name="connsiteX31" fmla="*/ 197292 w 1800325"/>
              <a:gd name="connsiteY31" fmla="*/ 1501041 h 1828800"/>
              <a:gd name="connsiteX32" fmla="*/ 195925 w 1800325"/>
              <a:gd name="connsiteY32" fmla="*/ 1496886 h 1828800"/>
              <a:gd name="connsiteX33" fmla="*/ 113710 w 1800325"/>
              <a:gd name="connsiteY33" fmla="*/ 1384066 h 1828800"/>
              <a:gd name="connsiteX34" fmla="*/ 115104 w 1800325"/>
              <a:gd name="connsiteY34" fmla="*/ 1385440 h 1828800"/>
              <a:gd name="connsiteX35" fmla="*/ 120680 w 1800325"/>
              <a:gd name="connsiteY35" fmla="*/ 1395061 h 1828800"/>
              <a:gd name="connsiteX36" fmla="*/ 137406 w 1800325"/>
              <a:gd name="connsiteY36" fmla="*/ 1419800 h 1828800"/>
              <a:gd name="connsiteX37" fmla="*/ 155526 w 1800325"/>
              <a:gd name="connsiteY37" fmla="*/ 1441791 h 1828800"/>
              <a:gd name="connsiteX38" fmla="*/ 172253 w 1800325"/>
              <a:gd name="connsiteY38" fmla="*/ 1465156 h 1828800"/>
              <a:gd name="connsiteX39" fmla="*/ 154133 w 1800325"/>
              <a:gd name="connsiteY39" fmla="*/ 1451411 h 1828800"/>
              <a:gd name="connsiteX40" fmla="*/ 136012 w 1800325"/>
              <a:gd name="connsiteY40" fmla="*/ 1421175 h 1828800"/>
              <a:gd name="connsiteX41" fmla="*/ 137406 w 1800325"/>
              <a:gd name="connsiteY41" fmla="*/ 1421175 h 1828800"/>
              <a:gd name="connsiteX42" fmla="*/ 119286 w 1800325"/>
              <a:gd name="connsiteY42" fmla="*/ 1395061 h 1828800"/>
              <a:gd name="connsiteX43" fmla="*/ 113710 w 1800325"/>
              <a:gd name="connsiteY43" fmla="*/ 1385440 h 1828800"/>
              <a:gd name="connsiteX44" fmla="*/ 113710 w 1800325"/>
              <a:gd name="connsiteY44" fmla="*/ 1384066 h 1828800"/>
              <a:gd name="connsiteX45" fmla="*/ 93178 w 1800325"/>
              <a:gd name="connsiteY45" fmla="*/ 1350824 h 1828800"/>
              <a:gd name="connsiteX46" fmla="*/ 95948 w 1800325"/>
              <a:gd name="connsiteY46" fmla="*/ 1353558 h 1828800"/>
              <a:gd name="connsiteX47" fmla="*/ 101488 w 1800325"/>
              <a:gd name="connsiteY47" fmla="*/ 1363128 h 1828800"/>
              <a:gd name="connsiteX48" fmla="*/ 104258 w 1800325"/>
              <a:gd name="connsiteY48" fmla="*/ 1367229 h 1828800"/>
              <a:gd name="connsiteX49" fmla="*/ 104258 w 1800325"/>
              <a:gd name="connsiteY49" fmla="*/ 1369963 h 1828800"/>
              <a:gd name="connsiteX50" fmla="*/ 102873 w 1800325"/>
              <a:gd name="connsiteY50" fmla="*/ 1367229 h 1828800"/>
              <a:gd name="connsiteX51" fmla="*/ 100103 w 1800325"/>
              <a:gd name="connsiteY51" fmla="*/ 1363128 h 1828800"/>
              <a:gd name="connsiteX52" fmla="*/ 94562 w 1800325"/>
              <a:gd name="connsiteY52" fmla="*/ 1353558 h 1828800"/>
              <a:gd name="connsiteX53" fmla="*/ 93178 w 1800325"/>
              <a:gd name="connsiteY53" fmla="*/ 1350824 h 1828800"/>
              <a:gd name="connsiteX54" fmla="*/ 6547 w 1800325"/>
              <a:gd name="connsiteY54" fmla="*/ 1122161 h 1828800"/>
              <a:gd name="connsiteX55" fmla="*/ 12591 w 1800325"/>
              <a:gd name="connsiteY55" fmla="*/ 1137271 h 1828800"/>
              <a:gd name="connsiteX56" fmla="*/ 6547 w 1800325"/>
              <a:gd name="connsiteY56" fmla="*/ 1122161 h 1828800"/>
              <a:gd name="connsiteX57" fmla="*/ 3929 w 1800325"/>
              <a:gd name="connsiteY57" fmla="*/ 886447 h 1828800"/>
              <a:gd name="connsiteX58" fmla="*/ 3929 w 1800325"/>
              <a:gd name="connsiteY58" fmla="*/ 889217 h 1828800"/>
              <a:gd name="connsiteX59" fmla="*/ 3929 w 1800325"/>
              <a:gd name="connsiteY59" fmla="*/ 891987 h 1828800"/>
              <a:gd name="connsiteX60" fmla="*/ 2619 w 1800325"/>
              <a:gd name="connsiteY60" fmla="*/ 914148 h 1828800"/>
              <a:gd name="connsiteX61" fmla="*/ 1309 w 1800325"/>
              <a:gd name="connsiteY61" fmla="*/ 893372 h 1828800"/>
              <a:gd name="connsiteX62" fmla="*/ 2619 w 1800325"/>
              <a:gd name="connsiteY62" fmla="*/ 893372 h 1828800"/>
              <a:gd name="connsiteX63" fmla="*/ 2619 w 1800325"/>
              <a:gd name="connsiteY63" fmla="*/ 887831 h 1828800"/>
              <a:gd name="connsiteX64" fmla="*/ 3929 w 1800325"/>
              <a:gd name="connsiteY64" fmla="*/ 886447 h 1828800"/>
              <a:gd name="connsiteX65" fmla="*/ 1761759 w 1800325"/>
              <a:gd name="connsiteY65" fmla="*/ 885411 h 1828800"/>
              <a:gd name="connsiteX66" fmla="*/ 1759506 w 1800325"/>
              <a:gd name="connsiteY66" fmla="*/ 886921 h 1828800"/>
              <a:gd name="connsiteX67" fmla="*/ 1755893 w 1800325"/>
              <a:gd name="connsiteY67" fmla="*/ 901015 h 1828800"/>
              <a:gd name="connsiteX68" fmla="*/ 1755954 w 1800325"/>
              <a:gd name="connsiteY68" fmla="*/ 905976 h 1828800"/>
              <a:gd name="connsiteX69" fmla="*/ 1757497 w 1800325"/>
              <a:gd name="connsiteY69" fmla="*/ 908278 h 1828800"/>
              <a:gd name="connsiteX70" fmla="*/ 1759749 w 1800325"/>
              <a:gd name="connsiteY70" fmla="*/ 906768 h 1828800"/>
              <a:gd name="connsiteX71" fmla="*/ 1764073 w 1800325"/>
              <a:gd name="connsiteY71" fmla="*/ 888863 h 1828800"/>
              <a:gd name="connsiteX72" fmla="*/ 1761759 w 1800325"/>
              <a:gd name="connsiteY72" fmla="*/ 885411 h 1828800"/>
              <a:gd name="connsiteX73" fmla="*/ 1788076 w 1800325"/>
              <a:gd name="connsiteY73" fmla="*/ 867770 h 1828800"/>
              <a:gd name="connsiteX74" fmla="*/ 1788868 w 1800325"/>
              <a:gd name="connsiteY74" fmla="*/ 879519 h 1828800"/>
              <a:gd name="connsiteX75" fmla="*/ 1787476 w 1800325"/>
              <a:gd name="connsiteY75" fmla="*/ 885030 h 1828800"/>
              <a:gd name="connsiteX76" fmla="*/ 1786085 w 1800325"/>
              <a:gd name="connsiteY76" fmla="*/ 882274 h 1828800"/>
              <a:gd name="connsiteX77" fmla="*/ 1786085 w 1800325"/>
              <a:gd name="connsiteY77" fmla="*/ 871252 h 1828800"/>
              <a:gd name="connsiteX78" fmla="*/ 1786085 w 1800325"/>
              <a:gd name="connsiteY78" fmla="*/ 868610 h 1828800"/>
              <a:gd name="connsiteX79" fmla="*/ 1786314 w 1800325"/>
              <a:gd name="connsiteY79" fmla="*/ 868952 h 1828800"/>
              <a:gd name="connsiteX80" fmla="*/ 1787486 w 1800325"/>
              <a:gd name="connsiteY80" fmla="*/ 868166 h 1828800"/>
              <a:gd name="connsiteX81" fmla="*/ 1790669 w 1800325"/>
              <a:gd name="connsiteY81" fmla="*/ 859826 h 1828800"/>
              <a:gd name="connsiteX82" fmla="*/ 1791089 w 1800325"/>
              <a:gd name="connsiteY82" fmla="*/ 861295 h 1828800"/>
              <a:gd name="connsiteX83" fmla="*/ 1791782 w 1800325"/>
              <a:gd name="connsiteY83" fmla="*/ 861641 h 1828800"/>
              <a:gd name="connsiteX84" fmla="*/ 1790959 w 1800325"/>
              <a:gd name="connsiteY84" fmla="*/ 861944 h 1828800"/>
              <a:gd name="connsiteX85" fmla="*/ 1790525 w 1800325"/>
              <a:gd name="connsiteY85" fmla="*/ 858769 h 1828800"/>
              <a:gd name="connsiteX86" fmla="*/ 1790669 w 1800325"/>
              <a:gd name="connsiteY86" fmla="*/ 859826 h 1828800"/>
              <a:gd name="connsiteX87" fmla="*/ 1790396 w 1800325"/>
              <a:gd name="connsiteY87" fmla="*/ 858871 h 1828800"/>
              <a:gd name="connsiteX88" fmla="*/ 1785679 w 1800325"/>
              <a:gd name="connsiteY88" fmla="*/ 852239 h 1828800"/>
              <a:gd name="connsiteX89" fmla="*/ 1787476 w 1800325"/>
              <a:gd name="connsiteY89" fmla="*/ 852690 h 1828800"/>
              <a:gd name="connsiteX90" fmla="*/ 1787476 w 1800325"/>
              <a:gd name="connsiteY90" fmla="*/ 858852 h 1828800"/>
              <a:gd name="connsiteX91" fmla="*/ 1787699 w 1800325"/>
              <a:gd name="connsiteY91" fmla="*/ 862158 h 1828800"/>
              <a:gd name="connsiteX92" fmla="*/ 1786174 w 1800325"/>
              <a:gd name="connsiteY92" fmla="*/ 863361 h 1828800"/>
              <a:gd name="connsiteX93" fmla="*/ 1786085 w 1800325"/>
              <a:gd name="connsiteY93" fmla="*/ 863607 h 1828800"/>
              <a:gd name="connsiteX94" fmla="*/ 1786085 w 1800325"/>
              <a:gd name="connsiteY94" fmla="*/ 857475 h 1828800"/>
              <a:gd name="connsiteX95" fmla="*/ 1793500 w 1800325"/>
              <a:gd name="connsiteY95" fmla="*/ 848352 h 1828800"/>
              <a:gd name="connsiteX96" fmla="*/ 1794552 w 1800325"/>
              <a:gd name="connsiteY96" fmla="*/ 858871 h 1828800"/>
              <a:gd name="connsiteX97" fmla="*/ 1792993 w 1800325"/>
              <a:gd name="connsiteY97" fmla="*/ 856793 h 1828800"/>
              <a:gd name="connsiteX98" fmla="*/ 1790525 w 1800325"/>
              <a:gd name="connsiteY98" fmla="*/ 858769 h 1828800"/>
              <a:gd name="connsiteX99" fmla="*/ 1790396 w 1800325"/>
              <a:gd name="connsiteY99" fmla="*/ 857832 h 1828800"/>
              <a:gd name="connsiteX100" fmla="*/ 1789947 w 1800325"/>
              <a:gd name="connsiteY100" fmla="*/ 852471 h 1828800"/>
              <a:gd name="connsiteX101" fmla="*/ 1792438 w 1800325"/>
              <a:gd name="connsiteY101" fmla="*/ 851487 h 1828800"/>
              <a:gd name="connsiteX102" fmla="*/ 1793166 w 1800325"/>
              <a:gd name="connsiteY102" fmla="*/ 845020 h 1828800"/>
              <a:gd name="connsiteX103" fmla="*/ 1793215 w 1800325"/>
              <a:gd name="connsiteY103" fmla="*/ 845509 h 1828800"/>
              <a:gd name="connsiteX104" fmla="*/ 1792798 w 1800325"/>
              <a:gd name="connsiteY104" fmla="*/ 845174 h 1828800"/>
              <a:gd name="connsiteX105" fmla="*/ 36012 w 1800325"/>
              <a:gd name="connsiteY105" fmla="*/ 831043 h 1828800"/>
              <a:gd name="connsiteX106" fmla="*/ 37271 w 1800325"/>
              <a:gd name="connsiteY106" fmla="*/ 833813 h 1828800"/>
              <a:gd name="connsiteX107" fmla="*/ 37271 w 1800325"/>
              <a:gd name="connsiteY107" fmla="*/ 840739 h 1828800"/>
              <a:gd name="connsiteX108" fmla="*/ 37271 w 1800325"/>
              <a:gd name="connsiteY108" fmla="*/ 851820 h 1828800"/>
              <a:gd name="connsiteX109" fmla="*/ 37271 w 1800325"/>
              <a:gd name="connsiteY109" fmla="*/ 855975 h 1828800"/>
              <a:gd name="connsiteX110" fmla="*/ 36012 w 1800325"/>
              <a:gd name="connsiteY110" fmla="*/ 858745 h 1828800"/>
              <a:gd name="connsiteX111" fmla="*/ 34753 w 1800325"/>
              <a:gd name="connsiteY111" fmla="*/ 854590 h 1828800"/>
              <a:gd name="connsiteX112" fmla="*/ 36012 w 1800325"/>
              <a:gd name="connsiteY112" fmla="*/ 842124 h 1828800"/>
              <a:gd name="connsiteX113" fmla="*/ 36012 w 1800325"/>
              <a:gd name="connsiteY113" fmla="*/ 835199 h 1828800"/>
              <a:gd name="connsiteX114" fmla="*/ 36012 w 1800325"/>
              <a:gd name="connsiteY114" fmla="*/ 831043 h 1828800"/>
              <a:gd name="connsiteX115" fmla="*/ 1799138 w 1800325"/>
              <a:gd name="connsiteY115" fmla="*/ 793856 h 1828800"/>
              <a:gd name="connsiteX116" fmla="*/ 1798581 w 1800325"/>
              <a:gd name="connsiteY116" fmla="*/ 795495 h 1828800"/>
              <a:gd name="connsiteX117" fmla="*/ 1799138 w 1800325"/>
              <a:gd name="connsiteY117" fmla="*/ 793856 h 1828800"/>
              <a:gd name="connsiteX118" fmla="*/ 1737753 w 1800325"/>
              <a:gd name="connsiteY118" fmla="*/ 757628 h 1828800"/>
              <a:gd name="connsiteX119" fmla="*/ 1731953 w 1800325"/>
              <a:gd name="connsiteY119" fmla="*/ 757754 h 1828800"/>
              <a:gd name="connsiteX120" fmla="*/ 1728618 w 1800325"/>
              <a:gd name="connsiteY120" fmla="*/ 758108 h 1828800"/>
              <a:gd name="connsiteX121" fmla="*/ 1726153 w 1800325"/>
              <a:gd name="connsiteY121" fmla="*/ 761642 h 1828800"/>
              <a:gd name="connsiteX122" fmla="*/ 1726152 w 1800325"/>
              <a:gd name="connsiteY122" fmla="*/ 776690 h 1828800"/>
              <a:gd name="connsiteX123" fmla="*/ 1728472 w 1800325"/>
              <a:gd name="connsiteY123" fmla="*/ 780151 h 1828800"/>
              <a:gd name="connsiteX124" fmla="*/ 1745486 w 1800325"/>
              <a:gd name="connsiteY124" fmla="*/ 785468 h 1828800"/>
              <a:gd name="connsiteX125" fmla="*/ 1747419 w 1800325"/>
              <a:gd name="connsiteY125" fmla="*/ 790860 h 1828800"/>
              <a:gd name="connsiteX126" fmla="*/ 1756313 w 1800325"/>
              <a:gd name="connsiteY126" fmla="*/ 791587 h 1828800"/>
              <a:gd name="connsiteX127" fmla="*/ 1756699 w 1800325"/>
              <a:gd name="connsiteY127" fmla="*/ 784639 h 1828800"/>
              <a:gd name="connsiteX128" fmla="*/ 1752059 w 1800325"/>
              <a:gd name="connsiteY128" fmla="*/ 777717 h 1828800"/>
              <a:gd name="connsiteX129" fmla="*/ 1749740 w 1800325"/>
              <a:gd name="connsiteY129" fmla="*/ 769240 h 1828800"/>
              <a:gd name="connsiteX130" fmla="*/ 1741233 w 1800325"/>
              <a:gd name="connsiteY130" fmla="*/ 761566 h 1828800"/>
              <a:gd name="connsiteX131" fmla="*/ 1737753 w 1800325"/>
              <a:gd name="connsiteY131" fmla="*/ 757628 h 1828800"/>
              <a:gd name="connsiteX132" fmla="*/ 43063 w 1800325"/>
              <a:gd name="connsiteY132" fmla="*/ 743154 h 1828800"/>
              <a:gd name="connsiteX133" fmla="*/ 41678 w 1800325"/>
              <a:gd name="connsiteY133" fmla="*/ 752752 h 1828800"/>
              <a:gd name="connsiteX134" fmla="*/ 40293 w 1800325"/>
              <a:gd name="connsiteY134" fmla="*/ 755494 h 1828800"/>
              <a:gd name="connsiteX135" fmla="*/ 40293 w 1800325"/>
              <a:gd name="connsiteY135" fmla="*/ 754123 h 1828800"/>
              <a:gd name="connsiteX136" fmla="*/ 43063 w 1800325"/>
              <a:gd name="connsiteY136" fmla="*/ 743154 h 1828800"/>
              <a:gd name="connsiteX137" fmla="*/ 1792033 w 1800325"/>
              <a:gd name="connsiteY137" fmla="*/ 742903 h 1828800"/>
              <a:gd name="connsiteX138" fmla="*/ 1793040 w 1800325"/>
              <a:gd name="connsiteY138" fmla="*/ 742903 h 1828800"/>
              <a:gd name="connsiteX139" fmla="*/ 1794552 w 1800325"/>
              <a:gd name="connsiteY139" fmla="*/ 751465 h 1828800"/>
              <a:gd name="connsiteX140" fmla="*/ 1793040 w 1800325"/>
              <a:gd name="connsiteY140" fmla="*/ 751465 h 1828800"/>
              <a:gd name="connsiteX141" fmla="*/ 45833 w 1800325"/>
              <a:gd name="connsiteY141" fmla="*/ 730815 h 1828800"/>
              <a:gd name="connsiteX142" fmla="*/ 45833 w 1800325"/>
              <a:gd name="connsiteY142" fmla="*/ 732186 h 1828800"/>
              <a:gd name="connsiteX143" fmla="*/ 45833 w 1800325"/>
              <a:gd name="connsiteY143" fmla="*/ 736299 h 1828800"/>
              <a:gd name="connsiteX144" fmla="*/ 43063 w 1800325"/>
              <a:gd name="connsiteY144" fmla="*/ 743154 h 1828800"/>
              <a:gd name="connsiteX145" fmla="*/ 44448 w 1800325"/>
              <a:gd name="connsiteY145" fmla="*/ 732186 h 1828800"/>
              <a:gd name="connsiteX146" fmla="*/ 45833 w 1800325"/>
              <a:gd name="connsiteY146" fmla="*/ 730815 h 1828800"/>
              <a:gd name="connsiteX147" fmla="*/ 1755470 w 1800325"/>
              <a:gd name="connsiteY147" fmla="*/ 726424 h 1828800"/>
              <a:gd name="connsiteX148" fmla="*/ 1747446 w 1800325"/>
              <a:gd name="connsiteY148" fmla="*/ 729496 h 1828800"/>
              <a:gd name="connsiteX149" fmla="*/ 1741514 w 1800325"/>
              <a:gd name="connsiteY149" fmla="*/ 734951 h 1828800"/>
              <a:gd name="connsiteX150" fmla="*/ 1740374 w 1800325"/>
              <a:gd name="connsiteY150" fmla="*/ 750663 h 1828800"/>
              <a:gd name="connsiteX151" fmla="*/ 1758796 w 1800325"/>
              <a:gd name="connsiteY151" fmla="*/ 758245 h 1828800"/>
              <a:gd name="connsiteX152" fmla="*/ 1763398 w 1800325"/>
              <a:gd name="connsiteY152" fmla="*/ 755161 h 1828800"/>
              <a:gd name="connsiteX153" fmla="*/ 1766846 w 1800325"/>
              <a:gd name="connsiteY153" fmla="*/ 747867 h 1828800"/>
              <a:gd name="connsiteX154" fmla="*/ 1775662 w 1800325"/>
              <a:gd name="connsiteY154" fmla="*/ 733654 h 1828800"/>
              <a:gd name="connsiteX155" fmla="*/ 1765682 w 1800325"/>
              <a:gd name="connsiteY155" fmla="*/ 728717 h 1828800"/>
              <a:gd name="connsiteX156" fmla="*/ 1755470 w 1800325"/>
              <a:gd name="connsiteY156" fmla="*/ 726424 h 1828800"/>
              <a:gd name="connsiteX157" fmla="*/ 1781960 w 1800325"/>
              <a:gd name="connsiteY157" fmla="*/ 697573 h 1828800"/>
              <a:gd name="connsiteX158" fmla="*/ 1787500 w 1800325"/>
              <a:gd name="connsiteY158" fmla="*/ 718223 h 1828800"/>
              <a:gd name="connsiteX159" fmla="*/ 1781960 w 1800325"/>
              <a:gd name="connsiteY159" fmla="*/ 697573 h 1828800"/>
              <a:gd name="connsiteX160" fmla="*/ 69506 w 1800325"/>
              <a:gd name="connsiteY160" fmla="*/ 696269 h 1828800"/>
              <a:gd name="connsiteX161" fmla="*/ 62370 w 1800325"/>
              <a:gd name="connsiteY161" fmla="*/ 716712 h 1828800"/>
              <a:gd name="connsiteX162" fmla="*/ 60943 w 1800325"/>
              <a:gd name="connsiteY162" fmla="*/ 713986 h 1828800"/>
              <a:gd name="connsiteX163" fmla="*/ 69506 w 1800325"/>
              <a:gd name="connsiteY163" fmla="*/ 696269 h 1828800"/>
              <a:gd name="connsiteX164" fmla="*/ 87578 w 1800325"/>
              <a:gd name="connsiteY164" fmla="*/ 593773 h 1828800"/>
              <a:gd name="connsiteX165" fmla="*/ 75046 w 1800325"/>
              <a:gd name="connsiteY165" fmla="*/ 627102 h 1828800"/>
              <a:gd name="connsiteX166" fmla="*/ 65350 w 1800325"/>
              <a:gd name="connsiteY166" fmla="*/ 657413 h 1828800"/>
              <a:gd name="connsiteX167" fmla="*/ 63965 w 1800325"/>
              <a:gd name="connsiteY167" fmla="*/ 658791 h 1828800"/>
              <a:gd name="connsiteX168" fmla="*/ 63965 w 1800325"/>
              <a:gd name="connsiteY168" fmla="*/ 656035 h 1828800"/>
              <a:gd name="connsiteX169" fmla="*/ 73660 w 1800325"/>
              <a:gd name="connsiteY169" fmla="*/ 627102 h 1828800"/>
              <a:gd name="connsiteX170" fmla="*/ 104258 w 1800325"/>
              <a:gd name="connsiteY170" fmla="*/ 592811 h 1828800"/>
              <a:gd name="connsiteX171" fmla="*/ 105769 w 1800325"/>
              <a:gd name="connsiteY171" fmla="*/ 592811 h 1828800"/>
              <a:gd name="connsiteX172" fmla="*/ 104258 w 1800325"/>
              <a:gd name="connsiteY172" fmla="*/ 598351 h 1828800"/>
              <a:gd name="connsiteX173" fmla="*/ 102747 w 1800325"/>
              <a:gd name="connsiteY173" fmla="*/ 596840 h 1828800"/>
              <a:gd name="connsiteX174" fmla="*/ 101488 w 1800325"/>
              <a:gd name="connsiteY174" fmla="*/ 583241 h 1828800"/>
              <a:gd name="connsiteX175" fmla="*/ 101488 w 1800325"/>
              <a:gd name="connsiteY175" fmla="*/ 599978 h 1828800"/>
              <a:gd name="connsiteX176" fmla="*/ 98718 w 1800325"/>
              <a:gd name="connsiteY176" fmla="*/ 601373 h 1828800"/>
              <a:gd name="connsiteX177" fmla="*/ 101488 w 1800325"/>
              <a:gd name="connsiteY177" fmla="*/ 583241 h 1828800"/>
              <a:gd name="connsiteX178" fmla="*/ 1578710 w 1800325"/>
              <a:gd name="connsiteY178" fmla="*/ 581848 h 1828800"/>
              <a:gd name="connsiteX179" fmla="*/ 1571354 w 1800325"/>
              <a:gd name="connsiteY179" fmla="*/ 588419 h 1828800"/>
              <a:gd name="connsiteX180" fmla="*/ 1535650 w 1800325"/>
              <a:gd name="connsiteY180" fmla="*/ 630400 h 1828800"/>
              <a:gd name="connsiteX181" fmla="*/ 1534090 w 1800325"/>
              <a:gd name="connsiteY181" fmla="*/ 633086 h 1828800"/>
              <a:gd name="connsiteX182" fmla="*/ 1536367 w 1800325"/>
              <a:gd name="connsiteY182" fmla="*/ 636482 h 1828800"/>
              <a:gd name="connsiteX183" fmla="*/ 1538285 w 1800325"/>
              <a:gd name="connsiteY183" fmla="*/ 636837 h 1828800"/>
              <a:gd name="connsiteX184" fmla="*/ 1540604 w 1800325"/>
              <a:gd name="connsiteY184" fmla="*/ 635283 h 1828800"/>
              <a:gd name="connsiteX185" fmla="*/ 1572830 w 1800325"/>
              <a:gd name="connsiteY185" fmla="*/ 595634 h 1828800"/>
              <a:gd name="connsiteX186" fmla="*/ 1578710 w 1800325"/>
              <a:gd name="connsiteY186" fmla="*/ 581848 h 1828800"/>
              <a:gd name="connsiteX187" fmla="*/ 100774 w 1800325"/>
              <a:gd name="connsiteY187" fmla="*/ 562173 h 1828800"/>
              <a:gd name="connsiteX188" fmla="*/ 87578 w 1800325"/>
              <a:gd name="connsiteY188" fmla="*/ 593773 h 1828800"/>
              <a:gd name="connsiteX189" fmla="*/ 92013 w 1800325"/>
              <a:gd name="connsiteY189" fmla="*/ 581979 h 1828800"/>
              <a:gd name="connsiteX190" fmla="*/ 1546490 w 1800325"/>
              <a:gd name="connsiteY190" fmla="*/ 556757 h 1828800"/>
              <a:gd name="connsiteX191" fmla="*/ 1545319 w 1800325"/>
              <a:gd name="connsiteY191" fmla="*/ 557542 h 1828800"/>
              <a:gd name="connsiteX192" fmla="*/ 1544918 w 1800325"/>
              <a:gd name="connsiteY192" fmla="*/ 559478 h 1828800"/>
              <a:gd name="connsiteX193" fmla="*/ 1555002 w 1800325"/>
              <a:gd name="connsiteY193" fmla="*/ 564390 h 1828800"/>
              <a:gd name="connsiteX194" fmla="*/ 1556174 w 1800325"/>
              <a:gd name="connsiteY194" fmla="*/ 563605 h 1828800"/>
              <a:gd name="connsiteX195" fmla="*/ 1555403 w 1800325"/>
              <a:gd name="connsiteY195" fmla="*/ 562454 h 1828800"/>
              <a:gd name="connsiteX196" fmla="*/ 1546490 w 1800325"/>
              <a:gd name="connsiteY196" fmla="*/ 556757 h 1828800"/>
              <a:gd name="connsiteX197" fmla="*/ 1613259 w 1800325"/>
              <a:gd name="connsiteY197" fmla="*/ 533661 h 1828800"/>
              <a:gd name="connsiteX198" fmla="*/ 1610624 w 1800325"/>
              <a:gd name="connsiteY198" fmla="*/ 535015 h 1828800"/>
              <a:gd name="connsiteX199" fmla="*/ 1608270 w 1800325"/>
              <a:gd name="connsiteY199" fmla="*/ 538656 h 1828800"/>
              <a:gd name="connsiteX200" fmla="*/ 1607883 w 1800325"/>
              <a:gd name="connsiteY200" fmla="*/ 540566 h 1828800"/>
              <a:gd name="connsiteX201" fmla="*/ 1593281 w 1800325"/>
              <a:gd name="connsiteY201" fmla="*/ 563559 h 1828800"/>
              <a:gd name="connsiteX202" fmla="*/ 1595948 w 1800325"/>
              <a:gd name="connsiteY202" fmla="*/ 570024 h 1828800"/>
              <a:gd name="connsiteX203" fmla="*/ 1602464 w 1800325"/>
              <a:gd name="connsiteY203" fmla="*/ 567307 h 1828800"/>
              <a:gd name="connsiteX204" fmla="*/ 1611711 w 1800325"/>
              <a:gd name="connsiteY204" fmla="*/ 541302 h 1828800"/>
              <a:gd name="connsiteX205" fmla="*/ 1613259 w 1800325"/>
              <a:gd name="connsiteY205" fmla="*/ 533661 h 1828800"/>
              <a:gd name="connsiteX206" fmla="*/ 135989 w 1800325"/>
              <a:gd name="connsiteY206" fmla="*/ 492078 h 1828800"/>
              <a:gd name="connsiteX207" fmla="*/ 134604 w 1800325"/>
              <a:gd name="connsiteY207" fmla="*/ 496212 h 1828800"/>
              <a:gd name="connsiteX208" fmla="*/ 126293 w 1800325"/>
              <a:gd name="connsiteY208" fmla="*/ 511367 h 1828800"/>
              <a:gd name="connsiteX209" fmla="*/ 122138 w 1800325"/>
              <a:gd name="connsiteY209" fmla="*/ 518256 h 1828800"/>
              <a:gd name="connsiteX210" fmla="*/ 113828 w 1800325"/>
              <a:gd name="connsiteY210" fmla="*/ 540301 h 1828800"/>
              <a:gd name="connsiteX211" fmla="*/ 112443 w 1800325"/>
              <a:gd name="connsiteY211" fmla="*/ 538923 h 1828800"/>
              <a:gd name="connsiteX212" fmla="*/ 111057 w 1800325"/>
              <a:gd name="connsiteY212" fmla="*/ 538923 h 1828800"/>
              <a:gd name="connsiteX213" fmla="*/ 100774 w 1800325"/>
              <a:gd name="connsiteY213" fmla="*/ 562173 h 1828800"/>
              <a:gd name="connsiteX214" fmla="*/ 111057 w 1800325"/>
              <a:gd name="connsiteY214" fmla="*/ 537545 h 1828800"/>
              <a:gd name="connsiteX215" fmla="*/ 115213 w 1800325"/>
              <a:gd name="connsiteY215" fmla="*/ 523767 h 1828800"/>
              <a:gd name="connsiteX216" fmla="*/ 122138 w 1800325"/>
              <a:gd name="connsiteY216" fmla="*/ 515501 h 1828800"/>
              <a:gd name="connsiteX217" fmla="*/ 120753 w 1800325"/>
              <a:gd name="connsiteY217" fmla="*/ 515501 h 1828800"/>
              <a:gd name="connsiteX218" fmla="*/ 124908 w 1800325"/>
              <a:gd name="connsiteY218" fmla="*/ 508612 h 1828800"/>
              <a:gd name="connsiteX219" fmla="*/ 133219 w 1800325"/>
              <a:gd name="connsiteY219" fmla="*/ 494834 h 1828800"/>
              <a:gd name="connsiteX220" fmla="*/ 135989 w 1800325"/>
              <a:gd name="connsiteY220" fmla="*/ 492078 h 1828800"/>
              <a:gd name="connsiteX221" fmla="*/ 1558598 w 1800325"/>
              <a:gd name="connsiteY221" fmla="*/ 472241 h 1828800"/>
              <a:gd name="connsiteX222" fmla="*/ 1557762 w 1800325"/>
              <a:gd name="connsiteY222" fmla="*/ 472802 h 1828800"/>
              <a:gd name="connsiteX223" fmla="*/ 1558603 w 1800325"/>
              <a:gd name="connsiteY223" fmla="*/ 474057 h 1828800"/>
              <a:gd name="connsiteX224" fmla="*/ 1558598 w 1800325"/>
              <a:gd name="connsiteY224" fmla="*/ 472241 h 1828800"/>
              <a:gd name="connsiteX225" fmla="*/ 124855 w 1800325"/>
              <a:gd name="connsiteY225" fmla="*/ 462894 h 1828800"/>
              <a:gd name="connsiteX226" fmla="*/ 125029 w 1800325"/>
              <a:gd name="connsiteY226" fmla="*/ 463238 h 1828800"/>
              <a:gd name="connsiteX227" fmla="*/ 125029 w 1800325"/>
              <a:gd name="connsiteY227" fmla="*/ 467377 h 1828800"/>
              <a:gd name="connsiteX228" fmla="*/ 123638 w 1800325"/>
              <a:gd name="connsiteY228" fmla="*/ 468757 h 1828800"/>
              <a:gd name="connsiteX229" fmla="*/ 97214 w 1800325"/>
              <a:gd name="connsiteY229" fmla="*/ 518428 h 1828800"/>
              <a:gd name="connsiteX230" fmla="*/ 95824 w 1800325"/>
              <a:gd name="connsiteY230" fmla="*/ 526706 h 1828800"/>
              <a:gd name="connsiteX231" fmla="*/ 86089 w 1800325"/>
              <a:gd name="connsiteY231" fmla="*/ 546022 h 1828800"/>
              <a:gd name="connsiteX232" fmla="*/ 76354 w 1800325"/>
              <a:gd name="connsiteY232" fmla="*/ 562579 h 1828800"/>
              <a:gd name="connsiteX233" fmla="*/ 54102 w 1800325"/>
              <a:gd name="connsiteY233" fmla="*/ 627426 h 1828800"/>
              <a:gd name="connsiteX234" fmla="*/ 34632 w 1800325"/>
              <a:gd name="connsiteY234" fmla="*/ 689514 h 1828800"/>
              <a:gd name="connsiteX235" fmla="*/ 34632 w 1800325"/>
              <a:gd name="connsiteY235" fmla="*/ 678476 h 1828800"/>
              <a:gd name="connsiteX236" fmla="*/ 34632 w 1800325"/>
              <a:gd name="connsiteY236" fmla="*/ 681236 h 1828800"/>
              <a:gd name="connsiteX237" fmla="*/ 33242 w 1800325"/>
              <a:gd name="connsiteY237" fmla="*/ 682616 h 1828800"/>
              <a:gd name="connsiteX238" fmla="*/ 33242 w 1800325"/>
              <a:gd name="connsiteY238" fmla="*/ 679856 h 1828800"/>
              <a:gd name="connsiteX239" fmla="*/ 34632 w 1800325"/>
              <a:gd name="connsiteY239" fmla="*/ 675717 h 1828800"/>
              <a:gd name="connsiteX240" fmla="*/ 34632 w 1800325"/>
              <a:gd name="connsiteY240" fmla="*/ 677097 h 1828800"/>
              <a:gd name="connsiteX241" fmla="*/ 42977 w 1800325"/>
              <a:gd name="connsiteY241" fmla="*/ 646742 h 1828800"/>
              <a:gd name="connsiteX242" fmla="*/ 48539 w 1800325"/>
              <a:gd name="connsiteY242" fmla="*/ 626047 h 1828800"/>
              <a:gd name="connsiteX243" fmla="*/ 54102 w 1800325"/>
              <a:gd name="connsiteY243" fmla="*/ 615009 h 1828800"/>
              <a:gd name="connsiteX244" fmla="*/ 84698 w 1800325"/>
              <a:gd name="connsiteY244" fmla="*/ 532225 h 1828800"/>
              <a:gd name="connsiteX245" fmla="*/ 94433 w 1800325"/>
              <a:gd name="connsiteY245" fmla="*/ 519807 h 1828800"/>
              <a:gd name="connsiteX246" fmla="*/ 123638 w 1800325"/>
              <a:gd name="connsiteY246" fmla="*/ 464618 h 1828800"/>
              <a:gd name="connsiteX247" fmla="*/ 124855 w 1800325"/>
              <a:gd name="connsiteY247" fmla="*/ 462894 h 1828800"/>
              <a:gd name="connsiteX248" fmla="*/ 1557590 w 1800325"/>
              <a:gd name="connsiteY248" fmla="*/ 388225 h 1828800"/>
              <a:gd name="connsiteX249" fmla="*/ 1559515 w 1800325"/>
              <a:gd name="connsiteY249" fmla="*/ 388595 h 1828800"/>
              <a:gd name="connsiteX250" fmla="*/ 1558358 w 1800325"/>
              <a:gd name="connsiteY250" fmla="*/ 389370 h 1828800"/>
              <a:gd name="connsiteX251" fmla="*/ 1557590 w 1800325"/>
              <a:gd name="connsiteY251" fmla="*/ 388225 h 1828800"/>
              <a:gd name="connsiteX252" fmla="*/ 168340 w 1800325"/>
              <a:gd name="connsiteY252" fmla="*/ 360119 h 1828800"/>
              <a:gd name="connsiteX253" fmla="*/ 166945 w 1800325"/>
              <a:gd name="connsiteY253" fmla="*/ 362872 h 1828800"/>
              <a:gd name="connsiteX254" fmla="*/ 161366 w 1800325"/>
              <a:gd name="connsiteY254" fmla="*/ 371132 h 1828800"/>
              <a:gd name="connsiteX255" fmla="*/ 155787 w 1800325"/>
              <a:gd name="connsiteY255" fmla="*/ 376639 h 1828800"/>
              <a:gd name="connsiteX256" fmla="*/ 152997 w 1800325"/>
              <a:gd name="connsiteY256" fmla="*/ 380769 h 1828800"/>
              <a:gd name="connsiteX257" fmla="*/ 152997 w 1800325"/>
              <a:gd name="connsiteY257" fmla="*/ 379392 h 1828800"/>
              <a:gd name="connsiteX258" fmla="*/ 161366 w 1800325"/>
              <a:gd name="connsiteY258" fmla="*/ 367002 h 1828800"/>
              <a:gd name="connsiteX259" fmla="*/ 165550 w 1800325"/>
              <a:gd name="connsiteY259" fmla="*/ 362872 h 1828800"/>
              <a:gd name="connsiteX260" fmla="*/ 168340 w 1800325"/>
              <a:gd name="connsiteY260" fmla="*/ 360119 h 1828800"/>
              <a:gd name="connsiteX261" fmla="*/ 242060 w 1800325"/>
              <a:gd name="connsiteY261" fmla="*/ 350549 h 1828800"/>
              <a:gd name="connsiteX262" fmla="*/ 233599 w 1800325"/>
              <a:gd name="connsiteY262" fmla="*/ 365659 h 1828800"/>
              <a:gd name="connsiteX263" fmla="*/ 232189 w 1800325"/>
              <a:gd name="connsiteY263" fmla="*/ 364285 h 1828800"/>
              <a:gd name="connsiteX264" fmla="*/ 242060 w 1800325"/>
              <a:gd name="connsiteY264" fmla="*/ 350549 h 1828800"/>
              <a:gd name="connsiteX265" fmla="*/ 1474238 w 1800325"/>
              <a:gd name="connsiteY265" fmla="*/ 346127 h 1828800"/>
              <a:gd name="connsiteX266" fmla="*/ 1470059 w 1800325"/>
              <a:gd name="connsiteY266" fmla="*/ 347260 h 1828800"/>
              <a:gd name="connsiteX267" fmla="*/ 1468195 w 1800325"/>
              <a:gd name="connsiteY267" fmla="*/ 351844 h 1828800"/>
              <a:gd name="connsiteX268" fmla="*/ 1472009 w 1800325"/>
              <a:gd name="connsiteY268" fmla="*/ 352623 h 1828800"/>
              <a:gd name="connsiteX269" fmla="*/ 1476551 w 1800325"/>
              <a:gd name="connsiteY269" fmla="*/ 349578 h 1828800"/>
              <a:gd name="connsiteX270" fmla="*/ 1476144 w 1800325"/>
              <a:gd name="connsiteY270" fmla="*/ 346516 h 1828800"/>
              <a:gd name="connsiteX271" fmla="*/ 1474238 w 1800325"/>
              <a:gd name="connsiteY271" fmla="*/ 346127 h 1828800"/>
              <a:gd name="connsiteX272" fmla="*/ 228159 w 1800325"/>
              <a:gd name="connsiteY272" fmla="*/ 300586 h 1828800"/>
              <a:gd name="connsiteX273" fmla="*/ 226749 w 1800325"/>
              <a:gd name="connsiteY273" fmla="*/ 301996 h 1828800"/>
              <a:gd name="connsiteX274" fmla="*/ 222518 w 1800325"/>
              <a:gd name="connsiteY274" fmla="*/ 304816 h 1828800"/>
              <a:gd name="connsiteX275" fmla="*/ 228159 w 1800325"/>
              <a:gd name="connsiteY275" fmla="*/ 300586 h 1828800"/>
              <a:gd name="connsiteX276" fmla="*/ 382534 w 1800325"/>
              <a:gd name="connsiteY276" fmla="*/ 236102 h 1828800"/>
              <a:gd name="connsiteX277" fmla="*/ 382998 w 1800325"/>
              <a:gd name="connsiteY277" fmla="*/ 236561 h 1828800"/>
              <a:gd name="connsiteX278" fmla="*/ 381143 w 1800325"/>
              <a:gd name="connsiteY278" fmla="*/ 237479 h 1828800"/>
              <a:gd name="connsiteX279" fmla="*/ 379752 w 1800325"/>
              <a:gd name="connsiteY279" fmla="*/ 237479 h 1828800"/>
              <a:gd name="connsiteX280" fmla="*/ 382534 w 1800325"/>
              <a:gd name="connsiteY280" fmla="*/ 236102 h 1828800"/>
              <a:gd name="connsiteX281" fmla="*/ 365659 w 1800325"/>
              <a:gd name="connsiteY281" fmla="*/ 233196 h 1828800"/>
              <a:gd name="connsiteX282" fmla="*/ 354487 w 1800325"/>
              <a:gd name="connsiteY282" fmla="*/ 244164 h 1828800"/>
              <a:gd name="connsiteX283" fmla="*/ 353090 w 1800325"/>
              <a:gd name="connsiteY283" fmla="*/ 244164 h 1828800"/>
              <a:gd name="connsiteX284" fmla="*/ 350298 w 1800325"/>
              <a:gd name="connsiteY284" fmla="*/ 246906 h 1828800"/>
              <a:gd name="connsiteX285" fmla="*/ 343315 w 1800325"/>
              <a:gd name="connsiteY285" fmla="*/ 252391 h 1828800"/>
              <a:gd name="connsiteX286" fmla="*/ 337729 w 1800325"/>
              <a:gd name="connsiteY286" fmla="*/ 256504 h 1828800"/>
              <a:gd name="connsiteX287" fmla="*/ 334936 w 1800325"/>
              <a:gd name="connsiteY287" fmla="*/ 257875 h 1828800"/>
              <a:gd name="connsiteX288" fmla="*/ 336332 w 1800325"/>
              <a:gd name="connsiteY288" fmla="*/ 255133 h 1828800"/>
              <a:gd name="connsiteX289" fmla="*/ 343315 w 1800325"/>
              <a:gd name="connsiteY289" fmla="*/ 251020 h 1828800"/>
              <a:gd name="connsiteX290" fmla="*/ 351694 w 1800325"/>
              <a:gd name="connsiteY290" fmla="*/ 244164 h 1828800"/>
              <a:gd name="connsiteX291" fmla="*/ 365659 w 1800325"/>
              <a:gd name="connsiteY291" fmla="*/ 233196 h 1828800"/>
              <a:gd name="connsiteX292" fmla="*/ 479525 w 1800325"/>
              <a:gd name="connsiteY292" fmla="*/ 163753 h 1828800"/>
              <a:gd name="connsiteX293" fmla="*/ 479689 w 1800325"/>
              <a:gd name="connsiteY293" fmla="*/ 165831 h 1828800"/>
              <a:gd name="connsiteX294" fmla="*/ 474451 w 1800325"/>
              <a:gd name="connsiteY294" fmla="*/ 165831 h 1828800"/>
              <a:gd name="connsiteX295" fmla="*/ 479525 w 1800325"/>
              <a:gd name="connsiteY295" fmla="*/ 163753 h 1828800"/>
              <a:gd name="connsiteX296" fmla="*/ 402182 w 1800325"/>
              <a:gd name="connsiteY296" fmla="*/ 154146 h 1828800"/>
              <a:gd name="connsiteX297" fmla="*/ 403051 w 1800325"/>
              <a:gd name="connsiteY297" fmla="*/ 154491 h 1828800"/>
              <a:gd name="connsiteX298" fmla="*/ 401660 w 1800325"/>
              <a:gd name="connsiteY298" fmla="*/ 155868 h 1828800"/>
              <a:gd name="connsiteX299" fmla="*/ 391924 w 1800325"/>
              <a:gd name="connsiteY299" fmla="*/ 162757 h 1828800"/>
              <a:gd name="connsiteX300" fmla="*/ 373844 w 1800325"/>
              <a:gd name="connsiteY300" fmla="*/ 175156 h 1828800"/>
              <a:gd name="connsiteX301" fmla="*/ 350200 w 1800325"/>
              <a:gd name="connsiteY301" fmla="*/ 191688 h 1828800"/>
              <a:gd name="connsiteX302" fmla="*/ 351591 w 1800325"/>
              <a:gd name="connsiteY302" fmla="*/ 191688 h 1828800"/>
              <a:gd name="connsiteX303" fmla="*/ 319603 w 1800325"/>
              <a:gd name="connsiteY303" fmla="*/ 217863 h 1828800"/>
              <a:gd name="connsiteX304" fmla="*/ 282051 w 1800325"/>
              <a:gd name="connsiteY304" fmla="*/ 246794 h 1828800"/>
              <a:gd name="connsiteX305" fmla="*/ 291787 w 1800325"/>
              <a:gd name="connsiteY305" fmla="*/ 233018 h 1828800"/>
              <a:gd name="connsiteX306" fmla="*/ 311258 w 1800325"/>
              <a:gd name="connsiteY306" fmla="*/ 213730 h 1828800"/>
              <a:gd name="connsiteX307" fmla="*/ 326557 w 1800325"/>
              <a:gd name="connsiteY307" fmla="*/ 206842 h 1828800"/>
              <a:gd name="connsiteX308" fmla="*/ 350200 w 1800325"/>
              <a:gd name="connsiteY308" fmla="*/ 190310 h 1828800"/>
              <a:gd name="connsiteX309" fmla="*/ 373844 w 1800325"/>
              <a:gd name="connsiteY309" fmla="*/ 173778 h 1828800"/>
              <a:gd name="connsiteX310" fmla="*/ 400269 w 1800325"/>
              <a:gd name="connsiteY310" fmla="*/ 155868 h 1828800"/>
              <a:gd name="connsiteX311" fmla="*/ 402182 w 1800325"/>
              <a:gd name="connsiteY311" fmla="*/ 154146 h 1828800"/>
              <a:gd name="connsiteX312" fmla="*/ 687229 w 1800325"/>
              <a:gd name="connsiteY312" fmla="*/ 29212 h 1828800"/>
              <a:gd name="connsiteX313" fmla="*/ 674676 w 1800325"/>
              <a:gd name="connsiteY313" fmla="*/ 34752 h 1828800"/>
              <a:gd name="connsiteX314" fmla="*/ 687229 w 1800325"/>
              <a:gd name="connsiteY314" fmla="*/ 29212 h 1828800"/>
              <a:gd name="connsiteX315" fmla="*/ 856731 w 1800325"/>
              <a:gd name="connsiteY315" fmla="*/ 14102 h 1828800"/>
              <a:gd name="connsiteX316" fmla="*/ 861264 w 1800325"/>
              <a:gd name="connsiteY316" fmla="*/ 14102 h 1828800"/>
              <a:gd name="connsiteX317" fmla="*/ 862271 w 1800325"/>
              <a:gd name="connsiteY317" fmla="*/ 15613 h 1828800"/>
              <a:gd name="connsiteX318" fmla="*/ 856731 w 1800325"/>
              <a:gd name="connsiteY318" fmla="*/ 15613 h 1828800"/>
              <a:gd name="connsiteX319" fmla="*/ 870661 w 1800325"/>
              <a:gd name="connsiteY319" fmla="*/ 4532 h 1828800"/>
              <a:gd name="connsiteX320" fmla="*/ 872053 w 1800325"/>
              <a:gd name="connsiteY320" fmla="*/ 4532 h 1828800"/>
              <a:gd name="connsiteX321" fmla="*/ 877620 w 1800325"/>
              <a:gd name="connsiteY321" fmla="*/ 4532 h 1828800"/>
              <a:gd name="connsiteX322" fmla="*/ 880403 w 1800325"/>
              <a:gd name="connsiteY322" fmla="*/ 4532 h 1828800"/>
              <a:gd name="connsiteX323" fmla="*/ 879011 w 1800325"/>
              <a:gd name="connsiteY323" fmla="*/ 5918 h 1828800"/>
              <a:gd name="connsiteX324" fmla="*/ 877620 w 1800325"/>
              <a:gd name="connsiteY324" fmla="*/ 5918 h 1828800"/>
              <a:gd name="connsiteX325" fmla="*/ 870661 w 1800325"/>
              <a:gd name="connsiteY325" fmla="*/ 4532 h 1828800"/>
              <a:gd name="connsiteX326" fmla="*/ 891987 w 1800325"/>
              <a:gd name="connsiteY326" fmla="*/ 3895 h 1828800"/>
              <a:gd name="connsiteX327" fmla="*/ 902564 w 1800325"/>
              <a:gd name="connsiteY327" fmla="*/ 4532 h 1828800"/>
              <a:gd name="connsiteX328" fmla="*/ 890476 w 1800325"/>
              <a:gd name="connsiteY328" fmla="*/ 4532 h 1828800"/>
              <a:gd name="connsiteX329" fmla="*/ 891987 w 1800325"/>
              <a:gd name="connsiteY329" fmla="*/ 3895 h 1828800"/>
              <a:gd name="connsiteX330" fmla="*/ 905586 w 1800325"/>
              <a:gd name="connsiteY330" fmla="*/ 3022 h 1828800"/>
              <a:gd name="connsiteX331" fmla="*/ 913789 w 1800325"/>
              <a:gd name="connsiteY331" fmla="*/ 3022 h 1828800"/>
              <a:gd name="connsiteX332" fmla="*/ 908320 w 1800325"/>
              <a:gd name="connsiteY332" fmla="*/ 6044 h 1828800"/>
              <a:gd name="connsiteX333" fmla="*/ 905586 w 1800325"/>
              <a:gd name="connsiteY333" fmla="*/ 3022 h 1828800"/>
              <a:gd name="connsiteX334" fmla="*/ 958421 w 1800325"/>
              <a:gd name="connsiteY334" fmla="*/ 503 h 1828800"/>
              <a:gd name="connsiteX335" fmla="*/ 1001543 w 1800325"/>
              <a:gd name="connsiteY335" fmla="*/ 3259 h 1828800"/>
              <a:gd name="connsiteX336" fmla="*/ 1040492 w 1800325"/>
              <a:gd name="connsiteY336" fmla="*/ 7392 h 1828800"/>
              <a:gd name="connsiteX337" fmla="*/ 1058575 w 1800325"/>
              <a:gd name="connsiteY337" fmla="*/ 14281 h 1828800"/>
              <a:gd name="connsiteX338" fmla="*/ 1066922 w 1800325"/>
              <a:gd name="connsiteY338" fmla="*/ 12903 h 1828800"/>
              <a:gd name="connsiteX339" fmla="*/ 1097524 w 1800325"/>
              <a:gd name="connsiteY339" fmla="*/ 21170 h 1828800"/>
              <a:gd name="connsiteX340" fmla="*/ 1132300 w 1800325"/>
              <a:gd name="connsiteY340" fmla="*/ 32192 h 1828800"/>
              <a:gd name="connsiteX341" fmla="*/ 1133691 w 1800325"/>
              <a:gd name="connsiteY341" fmla="*/ 32192 h 1828800"/>
              <a:gd name="connsiteX342" fmla="*/ 1137864 w 1800325"/>
              <a:gd name="connsiteY342" fmla="*/ 32192 h 1828800"/>
              <a:gd name="connsiteX343" fmla="*/ 1137864 w 1800325"/>
              <a:gd name="connsiteY343" fmla="*/ 33570 h 1828800"/>
              <a:gd name="connsiteX344" fmla="*/ 1135082 w 1800325"/>
              <a:gd name="connsiteY344" fmla="*/ 33570 h 1828800"/>
              <a:gd name="connsiteX345" fmla="*/ 1151774 w 1800325"/>
              <a:gd name="connsiteY345" fmla="*/ 44592 h 1828800"/>
              <a:gd name="connsiteX346" fmla="*/ 1154557 w 1800325"/>
              <a:gd name="connsiteY346" fmla="*/ 44592 h 1828800"/>
              <a:gd name="connsiteX347" fmla="*/ 1154557 w 1800325"/>
              <a:gd name="connsiteY347" fmla="*/ 43214 h 1828800"/>
              <a:gd name="connsiteX348" fmla="*/ 1154557 w 1800325"/>
              <a:gd name="connsiteY348" fmla="*/ 41836 h 1828800"/>
              <a:gd name="connsiteX349" fmla="*/ 1143428 w 1800325"/>
              <a:gd name="connsiteY349" fmla="*/ 36325 h 1828800"/>
              <a:gd name="connsiteX350" fmla="*/ 1148993 w 1800325"/>
              <a:gd name="connsiteY350" fmla="*/ 33570 h 1828800"/>
              <a:gd name="connsiteX351" fmla="*/ 1158730 w 1800325"/>
              <a:gd name="connsiteY351" fmla="*/ 37703 h 1828800"/>
              <a:gd name="connsiteX352" fmla="*/ 1164294 w 1800325"/>
              <a:gd name="connsiteY352" fmla="*/ 39081 h 1828800"/>
              <a:gd name="connsiteX353" fmla="*/ 1171249 w 1800325"/>
              <a:gd name="connsiteY353" fmla="*/ 40459 h 1828800"/>
              <a:gd name="connsiteX354" fmla="*/ 1176813 w 1800325"/>
              <a:gd name="connsiteY354" fmla="*/ 43214 h 1828800"/>
              <a:gd name="connsiteX355" fmla="*/ 1176813 w 1800325"/>
              <a:gd name="connsiteY355" fmla="*/ 44592 h 1828800"/>
              <a:gd name="connsiteX356" fmla="*/ 1165685 w 1800325"/>
              <a:gd name="connsiteY356" fmla="*/ 41836 h 1828800"/>
              <a:gd name="connsiteX357" fmla="*/ 1162903 w 1800325"/>
              <a:gd name="connsiteY357" fmla="*/ 41836 h 1828800"/>
              <a:gd name="connsiteX358" fmla="*/ 1162903 w 1800325"/>
              <a:gd name="connsiteY358" fmla="*/ 43214 h 1828800"/>
              <a:gd name="connsiteX359" fmla="*/ 1162903 w 1800325"/>
              <a:gd name="connsiteY359" fmla="*/ 44592 h 1828800"/>
              <a:gd name="connsiteX360" fmla="*/ 1162903 w 1800325"/>
              <a:gd name="connsiteY360" fmla="*/ 45970 h 1828800"/>
              <a:gd name="connsiteX361" fmla="*/ 1168467 w 1800325"/>
              <a:gd name="connsiteY361" fmla="*/ 50103 h 1828800"/>
              <a:gd name="connsiteX362" fmla="*/ 1194897 w 1800325"/>
              <a:gd name="connsiteY362" fmla="*/ 61125 h 1828800"/>
              <a:gd name="connsiteX363" fmla="*/ 1218544 w 1800325"/>
              <a:gd name="connsiteY363" fmla="*/ 74903 h 1828800"/>
              <a:gd name="connsiteX364" fmla="*/ 1243583 w 1800325"/>
              <a:gd name="connsiteY364" fmla="*/ 81792 h 1828800"/>
              <a:gd name="connsiteX365" fmla="*/ 1206025 w 1800325"/>
              <a:gd name="connsiteY365" fmla="*/ 62503 h 1828800"/>
              <a:gd name="connsiteX366" fmla="*/ 1201852 w 1800325"/>
              <a:gd name="connsiteY366" fmla="*/ 51481 h 1828800"/>
              <a:gd name="connsiteX367" fmla="*/ 1215762 w 1800325"/>
              <a:gd name="connsiteY367" fmla="*/ 51481 h 1828800"/>
              <a:gd name="connsiteX368" fmla="*/ 1300615 w 1800325"/>
              <a:gd name="connsiteY368" fmla="*/ 84547 h 1828800"/>
              <a:gd name="connsiteX369" fmla="*/ 1347910 w 1800325"/>
              <a:gd name="connsiteY369" fmla="*/ 109347 h 1828800"/>
              <a:gd name="connsiteX370" fmla="*/ 1372949 w 1800325"/>
              <a:gd name="connsiteY370" fmla="*/ 125880 h 1828800"/>
              <a:gd name="connsiteX371" fmla="*/ 1403552 w 1800325"/>
              <a:gd name="connsiteY371" fmla="*/ 145169 h 1828800"/>
              <a:gd name="connsiteX372" fmla="*/ 1402160 w 1800325"/>
              <a:gd name="connsiteY372" fmla="*/ 145169 h 1828800"/>
              <a:gd name="connsiteX373" fmla="*/ 1409116 w 1800325"/>
              <a:gd name="connsiteY373" fmla="*/ 149302 h 1828800"/>
              <a:gd name="connsiteX374" fmla="*/ 1414680 w 1800325"/>
              <a:gd name="connsiteY374" fmla="*/ 153435 h 1828800"/>
              <a:gd name="connsiteX375" fmla="*/ 1431372 w 1800325"/>
              <a:gd name="connsiteY375" fmla="*/ 160324 h 1828800"/>
              <a:gd name="connsiteX376" fmla="*/ 1452238 w 1800325"/>
              <a:gd name="connsiteY376" fmla="*/ 175480 h 1828800"/>
              <a:gd name="connsiteX377" fmla="*/ 1471712 w 1800325"/>
              <a:gd name="connsiteY377" fmla="*/ 190635 h 1828800"/>
              <a:gd name="connsiteX378" fmla="*/ 1473103 w 1800325"/>
              <a:gd name="connsiteY378" fmla="*/ 193391 h 1828800"/>
              <a:gd name="connsiteX379" fmla="*/ 1509270 w 1800325"/>
              <a:gd name="connsiteY379" fmla="*/ 225079 h 1828800"/>
              <a:gd name="connsiteX380" fmla="*/ 1539873 w 1800325"/>
              <a:gd name="connsiteY380" fmla="*/ 255390 h 1828800"/>
              <a:gd name="connsiteX381" fmla="*/ 1528744 w 1800325"/>
              <a:gd name="connsiteY381" fmla="*/ 251257 h 1828800"/>
              <a:gd name="connsiteX382" fmla="*/ 1509270 w 1800325"/>
              <a:gd name="connsiteY382" fmla="*/ 233346 h 1828800"/>
              <a:gd name="connsiteX383" fmla="*/ 1509270 w 1800325"/>
              <a:gd name="connsiteY383" fmla="*/ 240235 h 1828800"/>
              <a:gd name="connsiteX384" fmla="*/ 1477276 w 1800325"/>
              <a:gd name="connsiteY384" fmla="*/ 214057 h 1828800"/>
              <a:gd name="connsiteX385" fmla="*/ 1498142 w 1800325"/>
              <a:gd name="connsiteY385" fmla="*/ 237479 h 1828800"/>
              <a:gd name="connsiteX386" fmla="*/ 1528744 w 1800325"/>
              <a:gd name="connsiteY386" fmla="*/ 266412 h 1828800"/>
              <a:gd name="connsiteX387" fmla="*/ 1538482 w 1800325"/>
              <a:gd name="connsiteY387" fmla="*/ 274679 h 1828800"/>
              <a:gd name="connsiteX388" fmla="*/ 1557956 w 1800325"/>
              <a:gd name="connsiteY388" fmla="*/ 292590 h 1828800"/>
              <a:gd name="connsiteX389" fmla="*/ 1556565 w 1800325"/>
              <a:gd name="connsiteY389" fmla="*/ 289834 h 1828800"/>
              <a:gd name="connsiteX390" fmla="*/ 1557956 w 1800325"/>
              <a:gd name="connsiteY390" fmla="*/ 289834 h 1828800"/>
              <a:gd name="connsiteX391" fmla="*/ 1555174 w 1800325"/>
              <a:gd name="connsiteY391" fmla="*/ 285701 h 1828800"/>
              <a:gd name="connsiteX392" fmla="*/ 1556565 w 1800325"/>
              <a:gd name="connsiteY392" fmla="*/ 285701 h 1828800"/>
              <a:gd name="connsiteX393" fmla="*/ 1560738 w 1800325"/>
              <a:gd name="connsiteY393" fmla="*/ 289834 h 1828800"/>
              <a:gd name="connsiteX394" fmla="*/ 1562129 w 1800325"/>
              <a:gd name="connsiteY394" fmla="*/ 293968 h 1828800"/>
              <a:gd name="connsiteX395" fmla="*/ 1563520 w 1800325"/>
              <a:gd name="connsiteY395" fmla="*/ 293968 h 1828800"/>
              <a:gd name="connsiteX396" fmla="*/ 1577083 w 1800325"/>
              <a:gd name="connsiteY396" fmla="*/ 308951 h 1828800"/>
              <a:gd name="connsiteX397" fmla="*/ 1586310 w 1800325"/>
              <a:gd name="connsiteY397" fmla="*/ 320167 h 1828800"/>
              <a:gd name="connsiteX398" fmla="*/ 1583480 w 1800325"/>
              <a:gd name="connsiteY398" fmla="*/ 323977 h 1828800"/>
              <a:gd name="connsiteX399" fmla="*/ 1576596 w 1800325"/>
              <a:gd name="connsiteY399" fmla="*/ 324027 h 1828800"/>
              <a:gd name="connsiteX400" fmla="*/ 1563513 w 1800325"/>
              <a:gd name="connsiteY400" fmla="*/ 319516 h 1828800"/>
              <a:gd name="connsiteX401" fmla="*/ 1559274 w 1800325"/>
              <a:gd name="connsiteY401" fmla="*/ 320698 h 1828800"/>
              <a:gd name="connsiteX402" fmla="*/ 1561189 w 1800325"/>
              <a:gd name="connsiteY402" fmla="*/ 326055 h 1828800"/>
              <a:gd name="connsiteX403" fmla="*/ 1570423 w 1800325"/>
              <a:gd name="connsiteY403" fmla="*/ 329825 h 1828800"/>
              <a:gd name="connsiteX404" fmla="*/ 1577711 w 1800325"/>
              <a:gd name="connsiteY404" fmla="*/ 343199 h 1828800"/>
              <a:gd name="connsiteX405" fmla="*/ 1569234 w 1800325"/>
              <a:gd name="connsiteY405" fmla="*/ 345561 h 1828800"/>
              <a:gd name="connsiteX406" fmla="*/ 1552290 w 1800325"/>
              <a:gd name="connsiteY406" fmla="*/ 345298 h 1828800"/>
              <a:gd name="connsiteX407" fmla="*/ 1546127 w 1800325"/>
              <a:gd name="connsiteY407" fmla="*/ 346110 h 1828800"/>
              <a:gd name="connsiteX408" fmla="*/ 1543035 w 1800325"/>
              <a:gd name="connsiteY408" fmla="*/ 351502 h 1828800"/>
              <a:gd name="connsiteX409" fmla="*/ 1545728 w 1800325"/>
              <a:gd name="connsiteY409" fmla="*/ 353018 h 1828800"/>
              <a:gd name="connsiteX410" fmla="*/ 1566520 w 1800325"/>
              <a:gd name="connsiteY410" fmla="*/ 354020 h 1828800"/>
              <a:gd name="connsiteX411" fmla="*/ 1568445 w 1800325"/>
              <a:gd name="connsiteY411" fmla="*/ 354390 h 1828800"/>
              <a:gd name="connsiteX412" fmla="*/ 1571505 w 1800325"/>
              <a:gd name="connsiteY412" fmla="*/ 363958 h 1828800"/>
              <a:gd name="connsiteX413" fmla="*/ 1572252 w 1800325"/>
              <a:gd name="connsiteY413" fmla="*/ 375078 h 1828800"/>
              <a:gd name="connsiteX414" fmla="*/ 1562618 w 1800325"/>
              <a:gd name="connsiteY414" fmla="*/ 378215 h 1828800"/>
              <a:gd name="connsiteX415" fmla="*/ 1534894 w 1800325"/>
              <a:gd name="connsiteY415" fmla="*/ 376879 h 1828800"/>
              <a:gd name="connsiteX416" fmla="*/ 1535651 w 1800325"/>
              <a:gd name="connsiteY416" fmla="*/ 383011 h 1828800"/>
              <a:gd name="connsiteX417" fmla="*/ 1556433 w 1800325"/>
              <a:gd name="connsiteY417" fmla="*/ 389001 h 1828800"/>
              <a:gd name="connsiteX418" fmla="*/ 1558358 w 1800325"/>
              <a:gd name="connsiteY418" fmla="*/ 389370 h 1828800"/>
              <a:gd name="connsiteX419" fmla="*/ 1559893 w 1800325"/>
              <a:gd name="connsiteY419" fmla="*/ 391661 h 1828800"/>
              <a:gd name="connsiteX420" fmla="*/ 1559882 w 1800325"/>
              <a:gd name="connsiteY420" fmla="*/ 396648 h 1828800"/>
              <a:gd name="connsiteX421" fmla="*/ 1558726 w 1800325"/>
              <a:gd name="connsiteY421" fmla="*/ 397424 h 1828800"/>
              <a:gd name="connsiteX422" fmla="*/ 1554098 w 1800325"/>
              <a:gd name="connsiteY422" fmla="*/ 400526 h 1828800"/>
              <a:gd name="connsiteX423" fmla="*/ 1552552 w 1800325"/>
              <a:gd name="connsiteY423" fmla="*/ 403222 h 1828800"/>
              <a:gd name="connsiteX424" fmla="*/ 1561786 w 1800325"/>
              <a:gd name="connsiteY424" fmla="*/ 406992 h 1828800"/>
              <a:gd name="connsiteX425" fmla="*/ 1572177 w 1800325"/>
              <a:gd name="connsiteY425" fmla="*/ 409987 h 1828800"/>
              <a:gd name="connsiteX426" fmla="*/ 1569084 w 1800325"/>
              <a:gd name="connsiteY426" fmla="*/ 415379 h 1828800"/>
              <a:gd name="connsiteX427" fmla="*/ 1566382 w 1800325"/>
              <a:gd name="connsiteY427" fmla="*/ 418851 h 1828800"/>
              <a:gd name="connsiteX428" fmla="*/ 1559829 w 1800325"/>
              <a:gd name="connsiteY428" fmla="*/ 421583 h 1828800"/>
              <a:gd name="connsiteX429" fmla="*/ 1556748 w 1800325"/>
              <a:gd name="connsiteY429" fmla="*/ 421989 h 1828800"/>
              <a:gd name="connsiteX430" fmla="*/ 1550953 w 1800325"/>
              <a:gd name="connsiteY430" fmla="*/ 430853 h 1828800"/>
              <a:gd name="connsiteX431" fmla="*/ 1551320 w 1800325"/>
              <a:gd name="connsiteY431" fmla="*/ 438907 h 1828800"/>
              <a:gd name="connsiteX432" fmla="*/ 1518905 w 1800325"/>
              <a:gd name="connsiteY432" fmla="*/ 470595 h 1828800"/>
              <a:gd name="connsiteX433" fmla="*/ 1513888 w 1800325"/>
              <a:gd name="connsiteY433" fmla="*/ 475617 h 1828800"/>
              <a:gd name="connsiteX434" fmla="*/ 1513499 w 1800325"/>
              <a:gd name="connsiteY434" fmla="*/ 477538 h 1828800"/>
              <a:gd name="connsiteX435" fmla="*/ 1515424 w 1800325"/>
              <a:gd name="connsiteY435" fmla="*/ 477908 h 1828800"/>
              <a:gd name="connsiteX436" fmla="*/ 1522754 w 1800325"/>
              <a:gd name="connsiteY436" fmla="*/ 471334 h 1828800"/>
              <a:gd name="connsiteX437" fmla="*/ 1553970 w 1800325"/>
              <a:gd name="connsiteY437" fmla="*/ 460370 h 1828800"/>
              <a:gd name="connsiteX438" fmla="*/ 1564761 w 1800325"/>
              <a:gd name="connsiteY438" fmla="*/ 456457 h 1828800"/>
              <a:gd name="connsiteX439" fmla="*/ 1579790 w 1800325"/>
              <a:gd name="connsiteY439" fmla="*/ 451363 h 1828800"/>
              <a:gd name="connsiteX440" fmla="*/ 1587489 w 1800325"/>
              <a:gd name="connsiteY440" fmla="*/ 452842 h 1828800"/>
              <a:gd name="connsiteX441" fmla="*/ 1584775 w 1800325"/>
              <a:gd name="connsiteY441" fmla="*/ 461301 h 1828800"/>
              <a:gd name="connsiteX442" fmla="*/ 1589382 w 1800325"/>
              <a:gd name="connsiteY442" fmla="*/ 468173 h 1828800"/>
              <a:gd name="connsiteX443" fmla="*/ 1595545 w 1800325"/>
              <a:gd name="connsiteY443" fmla="*/ 467362 h 1828800"/>
              <a:gd name="connsiteX444" fmla="*/ 1605157 w 1800325"/>
              <a:gd name="connsiteY444" fmla="*/ 474198 h 1828800"/>
              <a:gd name="connsiteX445" fmla="*/ 1605925 w 1800325"/>
              <a:gd name="connsiteY445" fmla="*/ 475344 h 1828800"/>
              <a:gd name="connsiteX446" fmla="*/ 1607072 w 1800325"/>
              <a:gd name="connsiteY446" fmla="*/ 479555 h 1828800"/>
              <a:gd name="connsiteX447" fmla="*/ 1606997 w 1800325"/>
              <a:gd name="connsiteY447" fmla="*/ 514464 h 1828800"/>
              <a:gd name="connsiteX448" fmla="*/ 1613149 w 1800325"/>
              <a:gd name="connsiteY448" fmla="*/ 518640 h 1828800"/>
              <a:gd name="connsiteX449" fmla="*/ 1620469 w 1800325"/>
              <a:gd name="connsiteY449" fmla="*/ 517053 h 1828800"/>
              <a:gd name="connsiteX450" fmla="*/ 1625097 w 1800325"/>
              <a:gd name="connsiteY450" fmla="*/ 513951 h 1828800"/>
              <a:gd name="connsiteX451" fmla="*/ 1627411 w 1800325"/>
              <a:gd name="connsiteY451" fmla="*/ 512401 h 1828800"/>
              <a:gd name="connsiteX452" fmla="*/ 1630492 w 1800325"/>
              <a:gd name="connsiteY452" fmla="*/ 511995 h 1828800"/>
              <a:gd name="connsiteX453" fmla="*/ 1632417 w 1800325"/>
              <a:gd name="connsiteY453" fmla="*/ 512365 h 1828800"/>
              <a:gd name="connsiteX454" fmla="*/ 1638959 w 1800325"/>
              <a:gd name="connsiteY454" fmla="*/ 514620 h 1828800"/>
              <a:gd name="connsiteX455" fmla="*/ 1647036 w 1800325"/>
              <a:gd name="connsiteY455" fmla="*/ 519165 h 1828800"/>
              <a:gd name="connsiteX456" fmla="*/ 1659320 w 1800325"/>
              <a:gd name="connsiteY456" fmla="*/ 537491 h 1828800"/>
              <a:gd name="connsiteX457" fmla="*/ 1680880 w 1800325"/>
              <a:gd name="connsiteY457" fmla="*/ 539639 h 1828800"/>
              <a:gd name="connsiteX458" fmla="*/ 1682805 w 1800325"/>
              <a:gd name="connsiteY458" fmla="*/ 540009 h 1828800"/>
              <a:gd name="connsiteX459" fmla="*/ 1689714 w 1800325"/>
              <a:gd name="connsiteY459" fmla="*/ 550317 h 1828800"/>
              <a:gd name="connsiteX460" fmla="*/ 1688147 w 1800325"/>
              <a:gd name="connsiteY460" fmla="*/ 562987 h 1828800"/>
              <a:gd name="connsiteX461" fmla="*/ 1694688 w 1800325"/>
              <a:gd name="connsiteY461" fmla="*/ 565242 h 1828800"/>
              <a:gd name="connsiteX462" fmla="*/ 1699316 w 1800325"/>
              <a:gd name="connsiteY462" fmla="*/ 562140 h 1828800"/>
              <a:gd name="connsiteX463" fmla="*/ 1705858 w 1800325"/>
              <a:gd name="connsiteY463" fmla="*/ 564395 h 1828800"/>
              <a:gd name="connsiteX464" fmla="*/ 1721991 w 1800325"/>
              <a:gd name="connsiteY464" fmla="*/ 583460 h 1828800"/>
              <a:gd name="connsiteX465" fmla="*/ 1723905 w 1800325"/>
              <a:gd name="connsiteY465" fmla="*/ 588817 h 1828800"/>
              <a:gd name="connsiteX466" fmla="*/ 1733885 w 1800325"/>
              <a:gd name="connsiteY466" fmla="*/ 603707 h 1828800"/>
              <a:gd name="connsiteX467" fmla="*/ 1736956 w 1800325"/>
              <a:gd name="connsiteY467" fmla="*/ 608288 h 1828800"/>
              <a:gd name="connsiteX468" fmla="*/ 1741509 w 1800325"/>
              <a:gd name="connsiteY468" fmla="*/ 640096 h 1828800"/>
              <a:gd name="connsiteX469" fmla="*/ 1748030 w 1800325"/>
              <a:gd name="connsiteY469" fmla="*/ 652324 h 1828800"/>
              <a:gd name="connsiteX470" fmla="*/ 1751879 w 1800325"/>
              <a:gd name="connsiteY470" fmla="*/ 653065 h 1828800"/>
              <a:gd name="connsiteX471" fmla="*/ 1760593 w 1800325"/>
              <a:gd name="connsiteY471" fmla="*/ 652619 h 1828800"/>
              <a:gd name="connsiteX472" fmla="*/ 1764426 w 1800325"/>
              <a:gd name="connsiteY472" fmla="*/ 653409 h 1828800"/>
              <a:gd name="connsiteX473" fmla="*/ 1766611 w 1800325"/>
              <a:gd name="connsiteY473" fmla="*/ 661831 h 1828800"/>
              <a:gd name="connsiteX474" fmla="*/ 1770639 w 1800325"/>
              <a:gd name="connsiteY474" fmla="*/ 681869 h 1828800"/>
              <a:gd name="connsiteX475" fmla="*/ 1762528 w 1800325"/>
              <a:gd name="connsiteY475" fmla="*/ 676103 h 1828800"/>
              <a:gd name="connsiteX476" fmla="*/ 1749790 w 1800325"/>
              <a:gd name="connsiteY476" fmla="*/ 679259 h 1828800"/>
              <a:gd name="connsiteX477" fmla="*/ 1743663 w 1800325"/>
              <a:gd name="connsiteY477" fmla="*/ 690403 h 1828800"/>
              <a:gd name="connsiteX478" fmla="*/ 1755916 w 1800325"/>
              <a:gd name="connsiteY478" fmla="*/ 708683 h 1828800"/>
              <a:gd name="connsiteX479" fmla="*/ 1773225 w 1800325"/>
              <a:gd name="connsiteY479" fmla="*/ 702049 h 1828800"/>
              <a:gd name="connsiteX480" fmla="*/ 1774430 w 1800325"/>
              <a:gd name="connsiteY480" fmla="*/ 700723 h 1828800"/>
              <a:gd name="connsiteX481" fmla="*/ 1774436 w 1800325"/>
              <a:gd name="connsiteY481" fmla="*/ 700753 h 1828800"/>
              <a:gd name="connsiteX482" fmla="*/ 1783303 w 1800325"/>
              <a:gd name="connsiteY482" fmla="*/ 737609 h 1828800"/>
              <a:gd name="connsiteX483" fmla="*/ 1788868 w 1800325"/>
              <a:gd name="connsiteY483" fmla="*/ 784453 h 1828800"/>
              <a:gd name="connsiteX484" fmla="*/ 1791232 w 1800325"/>
              <a:gd name="connsiteY484" fmla="*/ 806462 h 1828800"/>
              <a:gd name="connsiteX485" fmla="*/ 1789019 w 1800325"/>
              <a:gd name="connsiteY485" fmla="*/ 805746 h 1828800"/>
              <a:gd name="connsiteX486" fmla="*/ 1786604 w 1800325"/>
              <a:gd name="connsiteY486" fmla="*/ 806948 h 1828800"/>
              <a:gd name="connsiteX487" fmla="*/ 1786234 w 1800325"/>
              <a:gd name="connsiteY487" fmla="*/ 809280 h 1828800"/>
              <a:gd name="connsiteX488" fmla="*/ 1791275 w 1800325"/>
              <a:gd name="connsiteY488" fmla="*/ 814238 h 1828800"/>
              <a:gd name="connsiteX489" fmla="*/ 1791861 w 1800325"/>
              <a:gd name="connsiteY489" fmla="*/ 813947 h 1828800"/>
              <a:gd name="connsiteX490" fmla="*/ 1793040 w 1800325"/>
              <a:gd name="connsiteY490" fmla="*/ 829919 h 1828800"/>
              <a:gd name="connsiteX491" fmla="*/ 1791650 w 1800325"/>
              <a:gd name="connsiteY491" fmla="*/ 829919 h 1828800"/>
              <a:gd name="connsiteX492" fmla="*/ 1793040 w 1800325"/>
              <a:gd name="connsiteY492" fmla="*/ 832674 h 1828800"/>
              <a:gd name="connsiteX493" fmla="*/ 1793040 w 1800325"/>
              <a:gd name="connsiteY493" fmla="*/ 836808 h 1828800"/>
              <a:gd name="connsiteX494" fmla="*/ 1791650 w 1800325"/>
              <a:gd name="connsiteY494" fmla="*/ 835430 h 1828800"/>
              <a:gd name="connsiteX495" fmla="*/ 1791650 w 1800325"/>
              <a:gd name="connsiteY495" fmla="*/ 832674 h 1828800"/>
              <a:gd name="connsiteX496" fmla="*/ 1787476 w 1800325"/>
              <a:gd name="connsiteY496" fmla="*/ 825786 h 1828800"/>
              <a:gd name="connsiteX497" fmla="*/ 1787476 w 1800325"/>
              <a:gd name="connsiteY497" fmla="*/ 838186 h 1828800"/>
              <a:gd name="connsiteX498" fmla="*/ 1787476 w 1800325"/>
              <a:gd name="connsiteY498" fmla="*/ 838799 h 1828800"/>
              <a:gd name="connsiteX499" fmla="*/ 1786674 w 1800325"/>
              <a:gd name="connsiteY499" fmla="*/ 837602 h 1828800"/>
              <a:gd name="connsiteX500" fmla="*/ 1783670 w 1800325"/>
              <a:gd name="connsiteY500" fmla="*/ 833732 h 1828800"/>
              <a:gd name="connsiteX501" fmla="*/ 1782608 w 1800325"/>
              <a:gd name="connsiteY501" fmla="*/ 827680 h 1828800"/>
              <a:gd name="connsiteX502" fmla="*/ 1780521 w 1800325"/>
              <a:gd name="connsiteY502" fmla="*/ 810630 h 1828800"/>
              <a:gd name="connsiteX503" fmla="*/ 1777566 w 1800325"/>
              <a:gd name="connsiteY503" fmla="*/ 824408 h 1828800"/>
              <a:gd name="connsiteX504" fmla="*/ 1777605 w 1800325"/>
              <a:gd name="connsiteY504" fmla="*/ 829446 h 1828800"/>
              <a:gd name="connsiteX505" fmla="*/ 1775496 w 1800325"/>
              <a:gd name="connsiteY505" fmla="*/ 828388 h 1828800"/>
              <a:gd name="connsiteX506" fmla="*/ 1762051 w 1800325"/>
              <a:gd name="connsiteY506" fmla="*/ 830718 h 1828800"/>
              <a:gd name="connsiteX507" fmla="*/ 1761639 w 1800325"/>
              <a:gd name="connsiteY507" fmla="*/ 822641 h 1828800"/>
              <a:gd name="connsiteX508" fmla="*/ 1751990 w 1800325"/>
              <a:gd name="connsiteY508" fmla="*/ 810733 h 1828800"/>
              <a:gd name="connsiteX509" fmla="*/ 1739300 w 1800325"/>
              <a:gd name="connsiteY509" fmla="*/ 809216 h 1828800"/>
              <a:gd name="connsiteX510" fmla="*/ 1735076 w 1800325"/>
              <a:gd name="connsiteY510" fmla="*/ 810377 h 1828800"/>
              <a:gd name="connsiteX511" fmla="*/ 1732775 w 1800325"/>
              <a:gd name="connsiteY511" fmla="*/ 811919 h 1828800"/>
              <a:gd name="connsiteX512" fmla="*/ 1726351 w 1800325"/>
              <a:gd name="connsiteY512" fmla="*/ 844625 h 1828800"/>
              <a:gd name="connsiteX513" fmla="*/ 1730987 w 1800325"/>
              <a:gd name="connsiteY513" fmla="*/ 851541 h 1828800"/>
              <a:gd name="connsiteX514" fmla="*/ 1749068 w 1800325"/>
              <a:gd name="connsiteY514" fmla="*/ 856127 h 1828800"/>
              <a:gd name="connsiteX515" fmla="*/ 1754820 w 1800325"/>
              <a:gd name="connsiteY515" fmla="*/ 852271 h 1828800"/>
              <a:gd name="connsiteX516" fmla="*/ 1758633 w 1800325"/>
              <a:gd name="connsiteY516" fmla="*/ 843033 h 1828800"/>
              <a:gd name="connsiteX517" fmla="*/ 1764780 w 1800325"/>
              <a:gd name="connsiteY517" fmla="*/ 842253 h 1828800"/>
              <a:gd name="connsiteX518" fmla="*/ 1770800 w 1800325"/>
              <a:gd name="connsiteY518" fmla="*/ 846570 h 1828800"/>
              <a:gd name="connsiteX519" fmla="*/ 1774286 w 1800325"/>
              <a:gd name="connsiteY519" fmla="*/ 847616 h 1828800"/>
              <a:gd name="connsiteX520" fmla="*/ 1774609 w 1800325"/>
              <a:gd name="connsiteY520" fmla="*/ 849380 h 1828800"/>
              <a:gd name="connsiteX521" fmla="*/ 1773566 w 1800325"/>
              <a:gd name="connsiteY521" fmla="*/ 851963 h 1828800"/>
              <a:gd name="connsiteX522" fmla="*/ 1776348 w 1800325"/>
              <a:gd name="connsiteY522" fmla="*/ 858852 h 1828800"/>
              <a:gd name="connsiteX523" fmla="*/ 1776348 w 1800325"/>
              <a:gd name="connsiteY523" fmla="*/ 856097 h 1828800"/>
              <a:gd name="connsiteX524" fmla="*/ 1776348 w 1800325"/>
              <a:gd name="connsiteY524" fmla="*/ 853341 h 1828800"/>
              <a:gd name="connsiteX525" fmla="*/ 1777739 w 1800325"/>
              <a:gd name="connsiteY525" fmla="*/ 856097 h 1828800"/>
              <a:gd name="connsiteX526" fmla="*/ 1777739 w 1800325"/>
              <a:gd name="connsiteY526" fmla="*/ 861608 h 1828800"/>
              <a:gd name="connsiteX527" fmla="*/ 1776348 w 1800325"/>
              <a:gd name="connsiteY527" fmla="*/ 874008 h 1828800"/>
              <a:gd name="connsiteX528" fmla="*/ 1777739 w 1800325"/>
              <a:gd name="connsiteY528" fmla="*/ 876763 h 1828800"/>
              <a:gd name="connsiteX529" fmla="*/ 1776348 w 1800325"/>
              <a:gd name="connsiteY529" fmla="*/ 879519 h 1828800"/>
              <a:gd name="connsiteX530" fmla="*/ 1774957 w 1800325"/>
              <a:gd name="connsiteY530" fmla="*/ 896052 h 1828800"/>
              <a:gd name="connsiteX531" fmla="*/ 1776348 w 1800325"/>
              <a:gd name="connsiteY531" fmla="*/ 913963 h 1828800"/>
              <a:gd name="connsiteX532" fmla="*/ 1776348 w 1800325"/>
              <a:gd name="connsiteY532" fmla="*/ 942896 h 1828800"/>
              <a:gd name="connsiteX533" fmla="*/ 1774957 w 1800325"/>
              <a:gd name="connsiteY533" fmla="*/ 1003518 h 1828800"/>
              <a:gd name="connsiteX534" fmla="*/ 1770784 w 1800325"/>
              <a:gd name="connsiteY534" fmla="*/ 1037962 h 1828800"/>
              <a:gd name="connsiteX535" fmla="*/ 1768002 w 1800325"/>
              <a:gd name="connsiteY535" fmla="*/ 1053117 h 1828800"/>
              <a:gd name="connsiteX536" fmla="*/ 1772175 w 1800325"/>
              <a:gd name="connsiteY536" fmla="*/ 1082051 h 1828800"/>
              <a:gd name="connsiteX537" fmla="*/ 1769393 w 1800325"/>
              <a:gd name="connsiteY537" fmla="*/ 1127517 h 1828800"/>
              <a:gd name="connsiteX538" fmla="*/ 1763829 w 1800325"/>
              <a:gd name="connsiteY538" fmla="*/ 1152317 h 1828800"/>
              <a:gd name="connsiteX539" fmla="*/ 1759656 w 1800325"/>
              <a:gd name="connsiteY539" fmla="*/ 1175739 h 1828800"/>
              <a:gd name="connsiteX540" fmla="*/ 1741572 w 1800325"/>
              <a:gd name="connsiteY540" fmla="*/ 1233605 h 1828800"/>
              <a:gd name="connsiteX541" fmla="*/ 1720707 w 1800325"/>
              <a:gd name="connsiteY541" fmla="*/ 1290093 h 1828800"/>
              <a:gd name="connsiteX542" fmla="*/ 1687322 w 1800325"/>
              <a:gd name="connsiteY542" fmla="*/ 1353471 h 1828800"/>
              <a:gd name="connsiteX543" fmla="*/ 1677585 w 1800325"/>
              <a:gd name="connsiteY543" fmla="*/ 1375515 h 1828800"/>
              <a:gd name="connsiteX544" fmla="*/ 1631681 w 1800325"/>
              <a:gd name="connsiteY544" fmla="*/ 1444403 h 1828800"/>
              <a:gd name="connsiteX545" fmla="*/ 1610815 w 1800325"/>
              <a:gd name="connsiteY545" fmla="*/ 1471958 h 1828800"/>
              <a:gd name="connsiteX546" fmla="*/ 1563520 w 1800325"/>
              <a:gd name="connsiteY546" fmla="*/ 1529825 h 1828800"/>
              <a:gd name="connsiteX547" fmla="*/ 1534308 w 1800325"/>
              <a:gd name="connsiteY547" fmla="*/ 1561513 h 1828800"/>
              <a:gd name="connsiteX548" fmla="*/ 1505097 w 1800325"/>
              <a:gd name="connsiteY548" fmla="*/ 1589069 h 1828800"/>
              <a:gd name="connsiteX549" fmla="*/ 1484232 w 1800325"/>
              <a:gd name="connsiteY549" fmla="*/ 1609735 h 1828800"/>
              <a:gd name="connsiteX550" fmla="*/ 1474494 w 1800325"/>
              <a:gd name="connsiteY550" fmla="*/ 1615246 h 1828800"/>
              <a:gd name="connsiteX551" fmla="*/ 1463366 w 1800325"/>
              <a:gd name="connsiteY551" fmla="*/ 1627646 h 1828800"/>
              <a:gd name="connsiteX552" fmla="*/ 1436936 w 1800325"/>
              <a:gd name="connsiteY552" fmla="*/ 1646935 h 1828800"/>
              <a:gd name="connsiteX553" fmla="*/ 1395205 w 1800325"/>
              <a:gd name="connsiteY553" fmla="*/ 1677246 h 1828800"/>
              <a:gd name="connsiteX554" fmla="*/ 1343737 w 1800325"/>
              <a:gd name="connsiteY554" fmla="*/ 1710312 h 1828800"/>
              <a:gd name="connsiteX555" fmla="*/ 1282532 w 1800325"/>
              <a:gd name="connsiteY555" fmla="*/ 1742001 h 1828800"/>
              <a:gd name="connsiteX556" fmla="*/ 1238019 w 1800325"/>
              <a:gd name="connsiteY556" fmla="*/ 1762668 h 1828800"/>
              <a:gd name="connsiteX557" fmla="*/ 1171249 w 1800325"/>
              <a:gd name="connsiteY557" fmla="*/ 1787467 h 1828800"/>
              <a:gd name="connsiteX558" fmla="*/ 1104480 w 1800325"/>
              <a:gd name="connsiteY558" fmla="*/ 1805378 h 1828800"/>
              <a:gd name="connsiteX559" fmla="*/ 938947 w 1800325"/>
              <a:gd name="connsiteY559" fmla="*/ 1827423 h 1828800"/>
              <a:gd name="connsiteX560" fmla="*/ 887478 w 1800325"/>
              <a:gd name="connsiteY560" fmla="*/ 1827423 h 1828800"/>
              <a:gd name="connsiteX561" fmla="*/ 865222 w 1800325"/>
              <a:gd name="connsiteY561" fmla="*/ 1828800 h 1828800"/>
              <a:gd name="connsiteX562" fmla="*/ 845748 w 1800325"/>
              <a:gd name="connsiteY562" fmla="*/ 1826045 h 1828800"/>
              <a:gd name="connsiteX563" fmla="*/ 805408 w 1800325"/>
              <a:gd name="connsiteY563" fmla="*/ 1820534 h 1828800"/>
              <a:gd name="connsiteX564" fmla="*/ 769241 w 1800325"/>
              <a:gd name="connsiteY564" fmla="*/ 1817778 h 1828800"/>
              <a:gd name="connsiteX565" fmla="*/ 745593 w 1800325"/>
              <a:gd name="connsiteY565" fmla="*/ 1812267 h 1828800"/>
              <a:gd name="connsiteX566" fmla="*/ 741420 w 1800325"/>
              <a:gd name="connsiteY566" fmla="*/ 1808134 h 1828800"/>
              <a:gd name="connsiteX567" fmla="*/ 713599 w 1800325"/>
              <a:gd name="connsiteY567" fmla="*/ 1804001 h 1828800"/>
              <a:gd name="connsiteX568" fmla="*/ 687170 w 1800325"/>
              <a:gd name="connsiteY568" fmla="*/ 1795734 h 1828800"/>
              <a:gd name="connsiteX569" fmla="*/ 663522 w 1800325"/>
              <a:gd name="connsiteY569" fmla="*/ 1792978 h 1828800"/>
              <a:gd name="connsiteX570" fmla="*/ 648221 w 1800325"/>
              <a:gd name="connsiteY570" fmla="*/ 1784712 h 1828800"/>
              <a:gd name="connsiteX571" fmla="*/ 617618 w 1800325"/>
              <a:gd name="connsiteY571" fmla="*/ 1776445 h 1828800"/>
              <a:gd name="connsiteX572" fmla="*/ 599535 w 1800325"/>
              <a:gd name="connsiteY572" fmla="*/ 1766801 h 1828800"/>
              <a:gd name="connsiteX573" fmla="*/ 552240 w 1800325"/>
              <a:gd name="connsiteY573" fmla="*/ 1755779 h 1828800"/>
              <a:gd name="connsiteX574" fmla="*/ 513291 w 1800325"/>
              <a:gd name="connsiteY574" fmla="*/ 1740623 h 1828800"/>
              <a:gd name="connsiteX575" fmla="*/ 468778 w 1800325"/>
              <a:gd name="connsiteY575" fmla="*/ 1715823 h 1828800"/>
              <a:gd name="connsiteX576" fmla="*/ 442348 w 1800325"/>
              <a:gd name="connsiteY576" fmla="*/ 1702046 h 1828800"/>
              <a:gd name="connsiteX577" fmla="*/ 431220 w 1800325"/>
              <a:gd name="connsiteY577" fmla="*/ 1693779 h 1828800"/>
              <a:gd name="connsiteX578" fmla="*/ 442348 w 1800325"/>
              <a:gd name="connsiteY578" fmla="*/ 1695157 h 1828800"/>
              <a:gd name="connsiteX579" fmla="*/ 428438 w 1800325"/>
              <a:gd name="connsiteY579" fmla="*/ 1684135 h 1828800"/>
              <a:gd name="connsiteX580" fmla="*/ 408964 w 1800325"/>
              <a:gd name="connsiteY580" fmla="*/ 1673113 h 1828800"/>
              <a:gd name="connsiteX581" fmla="*/ 393662 w 1800325"/>
              <a:gd name="connsiteY581" fmla="*/ 1657957 h 1828800"/>
              <a:gd name="connsiteX582" fmla="*/ 368624 w 1800325"/>
              <a:gd name="connsiteY582" fmla="*/ 1642802 h 1828800"/>
              <a:gd name="connsiteX583" fmla="*/ 321328 w 1800325"/>
              <a:gd name="connsiteY583" fmla="*/ 1605602 h 1828800"/>
              <a:gd name="connsiteX584" fmla="*/ 285162 w 1800325"/>
              <a:gd name="connsiteY584" fmla="*/ 1575291 h 1828800"/>
              <a:gd name="connsiteX585" fmla="*/ 290726 w 1800325"/>
              <a:gd name="connsiteY585" fmla="*/ 1576669 h 1828800"/>
              <a:gd name="connsiteX586" fmla="*/ 275424 w 1800325"/>
              <a:gd name="connsiteY586" fmla="*/ 1554624 h 1828800"/>
              <a:gd name="connsiteX587" fmla="*/ 260123 w 1800325"/>
              <a:gd name="connsiteY587" fmla="*/ 1543602 h 1828800"/>
              <a:gd name="connsiteX588" fmla="*/ 230911 w 1800325"/>
              <a:gd name="connsiteY588" fmla="*/ 1514669 h 1828800"/>
              <a:gd name="connsiteX589" fmla="*/ 205873 w 1800325"/>
              <a:gd name="connsiteY589" fmla="*/ 1485736 h 1828800"/>
              <a:gd name="connsiteX590" fmla="*/ 189180 w 1800325"/>
              <a:gd name="connsiteY590" fmla="*/ 1470581 h 1828800"/>
              <a:gd name="connsiteX591" fmla="*/ 179443 w 1800325"/>
              <a:gd name="connsiteY591" fmla="*/ 1455425 h 1828800"/>
              <a:gd name="connsiteX592" fmla="*/ 173879 w 1800325"/>
              <a:gd name="connsiteY592" fmla="*/ 1440270 h 1828800"/>
              <a:gd name="connsiteX593" fmla="*/ 159969 w 1800325"/>
              <a:gd name="connsiteY593" fmla="*/ 1427870 h 1828800"/>
              <a:gd name="connsiteX594" fmla="*/ 121020 w 1800325"/>
              <a:gd name="connsiteY594" fmla="*/ 1364493 h 1828800"/>
              <a:gd name="connsiteX595" fmla="*/ 97372 w 1800325"/>
              <a:gd name="connsiteY595" fmla="*/ 1325915 h 1828800"/>
              <a:gd name="connsiteX596" fmla="*/ 77898 w 1800325"/>
              <a:gd name="connsiteY596" fmla="*/ 1303871 h 1828800"/>
              <a:gd name="connsiteX597" fmla="*/ 54250 w 1800325"/>
              <a:gd name="connsiteY597" fmla="*/ 1244627 h 1828800"/>
              <a:gd name="connsiteX598" fmla="*/ 65378 w 1800325"/>
              <a:gd name="connsiteY598" fmla="*/ 1259783 h 1828800"/>
              <a:gd name="connsiteX599" fmla="*/ 59814 w 1800325"/>
              <a:gd name="connsiteY599" fmla="*/ 1239116 h 1828800"/>
              <a:gd name="connsiteX600" fmla="*/ 54250 w 1800325"/>
              <a:gd name="connsiteY600" fmla="*/ 1219827 h 1828800"/>
              <a:gd name="connsiteX601" fmla="*/ 48686 w 1800325"/>
              <a:gd name="connsiteY601" fmla="*/ 1197783 h 1828800"/>
              <a:gd name="connsiteX602" fmla="*/ 36167 w 1800325"/>
              <a:gd name="connsiteY602" fmla="*/ 1185383 h 1828800"/>
              <a:gd name="connsiteX603" fmla="*/ 37558 w 1800325"/>
              <a:gd name="connsiteY603" fmla="*/ 1199161 h 1828800"/>
              <a:gd name="connsiteX604" fmla="*/ 26429 w 1800325"/>
              <a:gd name="connsiteY604" fmla="*/ 1170228 h 1828800"/>
              <a:gd name="connsiteX605" fmla="*/ 23648 w 1800325"/>
              <a:gd name="connsiteY605" fmla="*/ 1153694 h 1828800"/>
              <a:gd name="connsiteX606" fmla="*/ 9737 w 1800325"/>
              <a:gd name="connsiteY606" fmla="*/ 1088939 h 1828800"/>
              <a:gd name="connsiteX607" fmla="*/ 1391 w 1800325"/>
              <a:gd name="connsiteY607" fmla="*/ 1024184 h 1828800"/>
              <a:gd name="connsiteX608" fmla="*/ 2782 w 1800325"/>
              <a:gd name="connsiteY608" fmla="*/ 1010407 h 1828800"/>
              <a:gd name="connsiteX609" fmla="*/ 0 w 1800325"/>
              <a:gd name="connsiteY609" fmla="*/ 948407 h 1828800"/>
              <a:gd name="connsiteX610" fmla="*/ 0 w 1800325"/>
              <a:gd name="connsiteY610" fmla="*/ 944274 h 1828800"/>
              <a:gd name="connsiteX611" fmla="*/ 0 w 1800325"/>
              <a:gd name="connsiteY611" fmla="*/ 941518 h 1828800"/>
              <a:gd name="connsiteX612" fmla="*/ 1391 w 1800325"/>
              <a:gd name="connsiteY612" fmla="*/ 944274 h 1828800"/>
              <a:gd name="connsiteX613" fmla="*/ 1391 w 1800325"/>
              <a:gd name="connsiteY613" fmla="*/ 948407 h 1828800"/>
              <a:gd name="connsiteX614" fmla="*/ 6955 w 1800325"/>
              <a:gd name="connsiteY614" fmla="*/ 970452 h 1828800"/>
              <a:gd name="connsiteX615" fmla="*/ 6955 w 1800325"/>
              <a:gd name="connsiteY615" fmla="*/ 963563 h 1828800"/>
              <a:gd name="connsiteX616" fmla="*/ 8346 w 1800325"/>
              <a:gd name="connsiteY616" fmla="*/ 963563 h 1828800"/>
              <a:gd name="connsiteX617" fmla="*/ 8346 w 1800325"/>
              <a:gd name="connsiteY617" fmla="*/ 959429 h 1828800"/>
              <a:gd name="connsiteX618" fmla="*/ 9737 w 1800325"/>
              <a:gd name="connsiteY618" fmla="*/ 958051 h 1828800"/>
              <a:gd name="connsiteX619" fmla="*/ 11128 w 1800325"/>
              <a:gd name="connsiteY619" fmla="*/ 926363 h 1828800"/>
              <a:gd name="connsiteX620" fmla="*/ 8346 w 1800325"/>
              <a:gd name="connsiteY620" fmla="*/ 913963 h 1828800"/>
              <a:gd name="connsiteX621" fmla="*/ 8346 w 1800325"/>
              <a:gd name="connsiteY621" fmla="*/ 901563 h 1828800"/>
              <a:gd name="connsiteX622" fmla="*/ 13910 w 1800325"/>
              <a:gd name="connsiteY622" fmla="*/ 878141 h 1828800"/>
              <a:gd name="connsiteX623" fmla="*/ 11128 w 1800325"/>
              <a:gd name="connsiteY623" fmla="*/ 854719 h 1828800"/>
              <a:gd name="connsiteX624" fmla="*/ 15301 w 1800325"/>
              <a:gd name="connsiteY624" fmla="*/ 814763 h 1828800"/>
              <a:gd name="connsiteX625" fmla="*/ 13910 w 1800325"/>
              <a:gd name="connsiteY625" fmla="*/ 816141 h 1828800"/>
              <a:gd name="connsiteX626" fmla="*/ 11128 w 1800325"/>
              <a:gd name="connsiteY626" fmla="*/ 832674 h 1828800"/>
              <a:gd name="connsiteX627" fmla="*/ 11128 w 1800325"/>
              <a:gd name="connsiteY627" fmla="*/ 847830 h 1828800"/>
              <a:gd name="connsiteX628" fmla="*/ 5564 w 1800325"/>
              <a:gd name="connsiteY628" fmla="*/ 869874 h 1828800"/>
              <a:gd name="connsiteX629" fmla="*/ 5564 w 1800325"/>
              <a:gd name="connsiteY629" fmla="*/ 871252 h 1828800"/>
              <a:gd name="connsiteX630" fmla="*/ 4173 w 1800325"/>
              <a:gd name="connsiteY630" fmla="*/ 875385 h 1828800"/>
              <a:gd name="connsiteX631" fmla="*/ 2782 w 1800325"/>
              <a:gd name="connsiteY631" fmla="*/ 871252 h 1828800"/>
              <a:gd name="connsiteX632" fmla="*/ 2782 w 1800325"/>
              <a:gd name="connsiteY632" fmla="*/ 867119 h 1828800"/>
              <a:gd name="connsiteX633" fmla="*/ 5564 w 1800325"/>
              <a:gd name="connsiteY633" fmla="*/ 824408 h 1828800"/>
              <a:gd name="connsiteX634" fmla="*/ 9737 w 1800325"/>
              <a:gd name="connsiteY634" fmla="*/ 774808 h 1828800"/>
              <a:gd name="connsiteX635" fmla="*/ 15301 w 1800325"/>
              <a:gd name="connsiteY635" fmla="*/ 758275 h 1828800"/>
              <a:gd name="connsiteX636" fmla="*/ 19474 w 1800325"/>
              <a:gd name="connsiteY636" fmla="*/ 733475 h 1828800"/>
              <a:gd name="connsiteX637" fmla="*/ 19474 w 1800325"/>
              <a:gd name="connsiteY637" fmla="*/ 734853 h 1828800"/>
              <a:gd name="connsiteX638" fmla="*/ 25038 w 1800325"/>
              <a:gd name="connsiteY638" fmla="*/ 707298 h 1828800"/>
              <a:gd name="connsiteX639" fmla="*/ 26429 w 1800325"/>
              <a:gd name="connsiteY639" fmla="*/ 707298 h 1828800"/>
              <a:gd name="connsiteX640" fmla="*/ 26429 w 1800325"/>
              <a:gd name="connsiteY640" fmla="*/ 712809 h 1828800"/>
              <a:gd name="connsiteX641" fmla="*/ 22256 w 1800325"/>
              <a:gd name="connsiteY641" fmla="*/ 732097 h 1828800"/>
              <a:gd name="connsiteX642" fmla="*/ 22256 w 1800325"/>
              <a:gd name="connsiteY642" fmla="*/ 734853 h 1828800"/>
              <a:gd name="connsiteX643" fmla="*/ 18083 w 1800325"/>
              <a:gd name="connsiteY643" fmla="*/ 755520 h 1828800"/>
              <a:gd name="connsiteX644" fmla="*/ 15301 w 1800325"/>
              <a:gd name="connsiteY644" fmla="*/ 781697 h 1828800"/>
              <a:gd name="connsiteX645" fmla="*/ 12519 w 1800325"/>
              <a:gd name="connsiteY645" fmla="*/ 810630 h 1828800"/>
              <a:gd name="connsiteX646" fmla="*/ 13910 w 1800325"/>
              <a:gd name="connsiteY646" fmla="*/ 812008 h 1828800"/>
              <a:gd name="connsiteX647" fmla="*/ 16692 w 1800325"/>
              <a:gd name="connsiteY647" fmla="*/ 809252 h 1828800"/>
              <a:gd name="connsiteX648" fmla="*/ 19474 w 1800325"/>
              <a:gd name="connsiteY648" fmla="*/ 799608 h 1828800"/>
              <a:gd name="connsiteX649" fmla="*/ 25038 w 1800325"/>
              <a:gd name="connsiteY649" fmla="*/ 766542 h 1828800"/>
              <a:gd name="connsiteX650" fmla="*/ 27821 w 1800325"/>
              <a:gd name="connsiteY650" fmla="*/ 745875 h 1828800"/>
              <a:gd name="connsiteX651" fmla="*/ 33385 w 1800325"/>
              <a:gd name="connsiteY651" fmla="*/ 723831 h 1828800"/>
              <a:gd name="connsiteX652" fmla="*/ 34776 w 1800325"/>
              <a:gd name="connsiteY652" fmla="*/ 712809 h 1828800"/>
              <a:gd name="connsiteX653" fmla="*/ 41731 w 1800325"/>
              <a:gd name="connsiteY653" fmla="*/ 686631 h 1828800"/>
              <a:gd name="connsiteX654" fmla="*/ 65378 w 1800325"/>
              <a:gd name="connsiteY654" fmla="*/ 610854 h 1828800"/>
              <a:gd name="connsiteX655" fmla="*/ 66769 w 1800325"/>
              <a:gd name="connsiteY655" fmla="*/ 605343 h 1828800"/>
              <a:gd name="connsiteX656" fmla="*/ 93199 w 1800325"/>
              <a:gd name="connsiteY656" fmla="*/ 543343 h 1828800"/>
              <a:gd name="connsiteX657" fmla="*/ 125193 w 1800325"/>
              <a:gd name="connsiteY657" fmla="*/ 481344 h 1828800"/>
              <a:gd name="connsiteX658" fmla="*/ 147449 w 1800325"/>
              <a:gd name="connsiteY658" fmla="*/ 445522 h 1828800"/>
              <a:gd name="connsiteX659" fmla="*/ 161360 w 1800325"/>
              <a:gd name="connsiteY659" fmla="*/ 428989 h 1828800"/>
              <a:gd name="connsiteX660" fmla="*/ 166924 w 1800325"/>
              <a:gd name="connsiteY660" fmla="*/ 416589 h 1828800"/>
              <a:gd name="connsiteX661" fmla="*/ 175270 w 1800325"/>
              <a:gd name="connsiteY661" fmla="*/ 397300 h 1828800"/>
              <a:gd name="connsiteX662" fmla="*/ 191962 w 1800325"/>
              <a:gd name="connsiteY662" fmla="*/ 384900 h 1828800"/>
              <a:gd name="connsiteX663" fmla="*/ 191962 w 1800325"/>
              <a:gd name="connsiteY663" fmla="*/ 393167 h 1828800"/>
              <a:gd name="connsiteX664" fmla="*/ 193353 w 1800325"/>
              <a:gd name="connsiteY664" fmla="*/ 391789 h 1828800"/>
              <a:gd name="connsiteX665" fmla="*/ 194745 w 1800325"/>
              <a:gd name="connsiteY665" fmla="*/ 389034 h 1828800"/>
              <a:gd name="connsiteX666" fmla="*/ 194745 w 1800325"/>
              <a:gd name="connsiteY666" fmla="*/ 391789 h 1828800"/>
              <a:gd name="connsiteX667" fmla="*/ 190571 w 1800325"/>
              <a:gd name="connsiteY667" fmla="*/ 395922 h 1828800"/>
              <a:gd name="connsiteX668" fmla="*/ 191962 w 1800325"/>
              <a:gd name="connsiteY668" fmla="*/ 395922 h 1828800"/>
              <a:gd name="connsiteX669" fmla="*/ 173879 w 1800325"/>
              <a:gd name="connsiteY669" fmla="*/ 422100 h 1828800"/>
              <a:gd name="connsiteX670" fmla="*/ 185007 w 1800325"/>
              <a:gd name="connsiteY670" fmla="*/ 413833 h 1828800"/>
              <a:gd name="connsiteX671" fmla="*/ 207264 w 1800325"/>
              <a:gd name="connsiteY671" fmla="*/ 386278 h 1828800"/>
              <a:gd name="connsiteX672" fmla="*/ 223956 w 1800325"/>
              <a:gd name="connsiteY672" fmla="*/ 364234 h 1828800"/>
              <a:gd name="connsiteX673" fmla="*/ 242040 w 1800325"/>
              <a:gd name="connsiteY673" fmla="*/ 343567 h 1828800"/>
              <a:gd name="connsiteX674" fmla="*/ 244822 w 1800325"/>
              <a:gd name="connsiteY674" fmla="*/ 342190 h 1828800"/>
              <a:gd name="connsiteX675" fmla="*/ 243431 w 1800325"/>
              <a:gd name="connsiteY675" fmla="*/ 344945 h 1828800"/>
              <a:gd name="connsiteX676" fmla="*/ 225347 w 1800325"/>
              <a:gd name="connsiteY676" fmla="*/ 365612 h 1828800"/>
              <a:gd name="connsiteX677" fmla="*/ 208655 w 1800325"/>
              <a:gd name="connsiteY677" fmla="*/ 386278 h 1828800"/>
              <a:gd name="connsiteX678" fmla="*/ 198918 w 1800325"/>
              <a:gd name="connsiteY678" fmla="*/ 398678 h 1828800"/>
              <a:gd name="connsiteX679" fmla="*/ 196135 w 1800325"/>
              <a:gd name="connsiteY679" fmla="*/ 408322 h 1828800"/>
              <a:gd name="connsiteX680" fmla="*/ 176661 w 1800325"/>
              <a:gd name="connsiteY680" fmla="*/ 437255 h 1828800"/>
              <a:gd name="connsiteX681" fmla="*/ 155795 w 1800325"/>
              <a:gd name="connsiteY681" fmla="*/ 463433 h 1828800"/>
              <a:gd name="connsiteX682" fmla="*/ 166924 w 1800325"/>
              <a:gd name="connsiteY682" fmla="*/ 440011 h 1828800"/>
              <a:gd name="connsiteX683" fmla="*/ 172488 w 1800325"/>
              <a:gd name="connsiteY683" fmla="*/ 426233 h 1828800"/>
              <a:gd name="connsiteX684" fmla="*/ 161360 w 1800325"/>
              <a:gd name="connsiteY684" fmla="*/ 435878 h 1828800"/>
              <a:gd name="connsiteX685" fmla="*/ 148840 w 1800325"/>
              <a:gd name="connsiteY685" fmla="*/ 453789 h 1828800"/>
              <a:gd name="connsiteX686" fmla="*/ 133539 w 1800325"/>
              <a:gd name="connsiteY686" fmla="*/ 478588 h 1828800"/>
              <a:gd name="connsiteX687" fmla="*/ 119629 w 1800325"/>
              <a:gd name="connsiteY687" fmla="*/ 503388 h 1828800"/>
              <a:gd name="connsiteX688" fmla="*/ 112674 w 1800325"/>
              <a:gd name="connsiteY688" fmla="*/ 519922 h 1828800"/>
              <a:gd name="connsiteX689" fmla="*/ 97372 w 1800325"/>
              <a:gd name="connsiteY689" fmla="*/ 550232 h 1828800"/>
              <a:gd name="connsiteX690" fmla="*/ 82071 w 1800325"/>
              <a:gd name="connsiteY690" fmla="*/ 581921 h 1828800"/>
              <a:gd name="connsiteX691" fmla="*/ 68161 w 1800325"/>
              <a:gd name="connsiteY691" fmla="*/ 619120 h 1828800"/>
              <a:gd name="connsiteX692" fmla="*/ 58423 w 1800325"/>
              <a:gd name="connsiteY692" fmla="*/ 642543 h 1828800"/>
              <a:gd name="connsiteX693" fmla="*/ 57032 w 1800325"/>
              <a:gd name="connsiteY693" fmla="*/ 653565 h 1828800"/>
              <a:gd name="connsiteX694" fmla="*/ 51468 w 1800325"/>
              <a:gd name="connsiteY694" fmla="*/ 674231 h 1828800"/>
              <a:gd name="connsiteX695" fmla="*/ 45904 w 1800325"/>
              <a:gd name="connsiteY695" fmla="*/ 700409 h 1828800"/>
              <a:gd name="connsiteX696" fmla="*/ 38949 w 1800325"/>
              <a:gd name="connsiteY696" fmla="*/ 727964 h 1828800"/>
              <a:gd name="connsiteX697" fmla="*/ 38949 w 1800325"/>
              <a:gd name="connsiteY697" fmla="*/ 743120 h 1828800"/>
              <a:gd name="connsiteX698" fmla="*/ 33385 w 1800325"/>
              <a:gd name="connsiteY698" fmla="*/ 772053 h 1828800"/>
              <a:gd name="connsiteX699" fmla="*/ 27821 w 1800325"/>
              <a:gd name="connsiteY699" fmla="*/ 784453 h 1828800"/>
              <a:gd name="connsiteX700" fmla="*/ 26429 w 1800325"/>
              <a:gd name="connsiteY700" fmla="*/ 813386 h 1828800"/>
              <a:gd name="connsiteX701" fmla="*/ 25038 w 1800325"/>
              <a:gd name="connsiteY701" fmla="*/ 845075 h 1828800"/>
              <a:gd name="connsiteX702" fmla="*/ 29212 w 1800325"/>
              <a:gd name="connsiteY702" fmla="*/ 828541 h 1828800"/>
              <a:gd name="connsiteX703" fmla="*/ 27821 w 1800325"/>
              <a:gd name="connsiteY703" fmla="*/ 861608 h 1828800"/>
              <a:gd name="connsiteX704" fmla="*/ 23648 w 1800325"/>
              <a:gd name="connsiteY704" fmla="*/ 883652 h 1828800"/>
              <a:gd name="connsiteX705" fmla="*/ 16692 w 1800325"/>
              <a:gd name="connsiteY705" fmla="*/ 908452 h 1828800"/>
              <a:gd name="connsiteX706" fmla="*/ 18083 w 1800325"/>
              <a:gd name="connsiteY706" fmla="*/ 949785 h 1828800"/>
              <a:gd name="connsiteX707" fmla="*/ 13910 w 1800325"/>
              <a:gd name="connsiteY707" fmla="*/ 941518 h 1828800"/>
              <a:gd name="connsiteX708" fmla="*/ 12519 w 1800325"/>
              <a:gd name="connsiteY708" fmla="*/ 960807 h 1828800"/>
              <a:gd name="connsiteX709" fmla="*/ 20865 w 1800325"/>
              <a:gd name="connsiteY709" fmla="*/ 993874 h 1828800"/>
              <a:gd name="connsiteX710" fmla="*/ 25038 w 1800325"/>
              <a:gd name="connsiteY710" fmla="*/ 1028318 h 1828800"/>
              <a:gd name="connsiteX711" fmla="*/ 34776 w 1800325"/>
              <a:gd name="connsiteY711" fmla="*/ 1073784 h 1828800"/>
              <a:gd name="connsiteX712" fmla="*/ 47295 w 1800325"/>
              <a:gd name="connsiteY712" fmla="*/ 1128895 h 1828800"/>
              <a:gd name="connsiteX713" fmla="*/ 50077 w 1800325"/>
              <a:gd name="connsiteY713" fmla="*/ 1130273 h 1828800"/>
              <a:gd name="connsiteX714" fmla="*/ 70942 w 1800325"/>
              <a:gd name="connsiteY714" fmla="*/ 1190894 h 1828800"/>
              <a:gd name="connsiteX715" fmla="*/ 73725 w 1800325"/>
              <a:gd name="connsiteY715" fmla="*/ 1189516 h 1828800"/>
              <a:gd name="connsiteX716" fmla="*/ 72334 w 1800325"/>
              <a:gd name="connsiteY716" fmla="*/ 1185383 h 1828800"/>
              <a:gd name="connsiteX717" fmla="*/ 72334 w 1800325"/>
              <a:gd name="connsiteY717" fmla="*/ 1181250 h 1828800"/>
              <a:gd name="connsiteX718" fmla="*/ 66769 w 1800325"/>
              <a:gd name="connsiteY718" fmla="*/ 1161961 h 1828800"/>
              <a:gd name="connsiteX719" fmla="*/ 63987 w 1800325"/>
              <a:gd name="connsiteY719" fmla="*/ 1152317 h 1828800"/>
              <a:gd name="connsiteX720" fmla="*/ 62596 w 1800325"/>
              <a:gd name="connsiteY720" fmla="*/ 1146806 h 1828800"/>
              <a:gd name="connsiteX721" fmla="*/ 62596 w 1800325"/>
              <a:gd name="connsiteY721" fmla="*/ 1144050 h 1828800"/>
              <a:gd name="connsiteX722" fmla="*/ 63987 w 1800325"/>
              <a:gd name="connsiteY722" fmla="*/ 1146806 h 1828800"/>
              <a:gd name="connsiteX723" fmla="*/ 65378 w 1800325"/>
              <a:gd name="connsiteY723" fmla="*/ 1152317 h 1828800"/>
              <a:gd name="connsiteX724" fmla="*/ 66769 w 1800325"/>
              <a:gd name="connsiteY724" fmla="*/ 1159205 h 1828800"/>
              <a:gd name="connsiteX725" fmla="*/ 73725 w 1800325"/>
              <a:gd name="connsiteY725" fmla="*/ 1166094 h 1828800"/>
              <a:gd name="connsiteX726" fmla="*/ 66769 w 1800325"/>
              <a:gd name="connsiteY726" fmla="*/ 1135783 h 1828800"/>
              <a:gd name="connsiteX727" fmla="*/ 58423 w 1800325"/>
              <a:gd name="connsiteY727" fmla="*/ 1109606 h 1828800"/>
              <a:gd name="connsiteX728" fmla="*/ 51468 w 1800325"/>
              <a:gd name="connsiteY728" fmla="*/ 1083428 h 1828800"/>
              <a:gd name="connsiteX729" fmla="*/ 50077 w 1800325"/>
              <a:gd name="connsiteY729" fmla="*/ 1075162 h 1828800"/>
              <a:gd name="connsiteX730" fmla="*/ 45904 w 1800325"/>
              <a:gd name="connsiteY730" fmla="*/ 1055873 h 1828800"/>
              <a:gd name="connsiteX731" fmla="*/ 41731 w 1800325"/>
              <a:gd name="connsiteY731" fmla="*/ 1037962 h 1828800"/>
              <a:gd name="connsiteX732" fmla="*/ 44513 w 1800325"/>
              <a:gd name="connsiteY732" fmla="*/ 1037962 h 1828800"/>
              <a:gd name="connsiteX733" fmla="*/ 41731 w 1800325"/>
              <a:gd name="connsiteY733" fmla="*/ 996629 h 1828800"/>
              <a:gd name="connsiteX734" fmla="*/ 38949 w 1800325"/>
              <a:gd name="connsiteY734" fmla="*/ 955296 h 1828800"/>
              <a:gd name="connsiteX735" fmla="*/ 43122 w 1800325"/>
              <a:gd name="connsiteY735" fmla="*/ 967696 h 1828800"/>
              <a:gd name="connsiteX736" fmla="*/ 45904 w 1800325"/>
              <a:gd name="connsiteY736" fmla="*/ 951163 h 1828800"/>
              <a:gd name="connsiteX737" fmla="*/ 38949 w 1800325"/>
              <a:gd name="connsiteY737" fmla="*/ 927741 h 1828800"/>
              <a:gd name="connsiteX738" fmla="*/ 38949 w 1800325"/>
              <a:gd name="connsiteY738" fmla="*/ 911207 h 1828800"/>
              <a:gd name="connsiteX739" fmla="*/ 38949 w 1800325"/>
              <a:gd name="connsiteY739" fmla="*/ 909830 h 1828800"/>
              <a:gd name="connsiteX740" fmla="*/ 38949 w 1800325"/>
              <a:gd name="connsiteY740" fmla="*/ 904319 h 1828800"/>
              <a:gd name="connsiteX741" fmla="*/ 38949 w 1800325"/>
              <a:gd name="connsiteY741" fmla="*/ 893296 h 1828800"/>
              <a:gd name="connsiteX742" fmla="*/ 41731 w 1800325"/>
              <a:gd name="connsiteY742" fmla="*/ 858852 h 1828800"/>
              <a:gd name="connsiteX743" fmla="*/ 41731 w 1800325"/>
              <a:gd name="connsiteY743" fmla="*/ 853341 h 1828800"/>
              <a:gd name="connsiteX744" fmla="*/ 41731 w 1800325"/>
              <a:gd name="connsiteY744" fmla="*/ 851963 h 1828800"/>
              <a:gd name="connsiteX745" fmla="*/ 43122 w 1800325"/>
              <a:gd name="connsiteY745" fmla="*/ 857475 h 1828800"/>
              <a:gd name="connsiteX746" fmla="*/ 43122 w 1800325"/>
              <a:gd name="connsiteY746" fmla="*/ 856097 h 1828800"/>
              <a:gd name="connsiteX747" fmla="*/ 45904 w 1800325"/>
              <a:gd name="connsiteY747" fmla="*/ 871252 h 1828800"/>
              <a:gd name="connsiteX748" fmla="*/ 52859 w 1800325"/>
              <a:gd name="connsiteY748" fmla="*/ 865741 h 1828800"/>
              <a:gd name="connsiteX749" fmla="*/ 57032 w 1800325"/>
              <a:gd name="connsiteY749" fmla="*/ 850586 h 1828800"/>
              <a:gd name="connsiteX750" fmla="*/ 50077 w 1800325"/>
              <a:gd name="connsiteY750" fmla="*/ 832674 h 1828800"/>
              <a:gd name="connsiteX751" fmla="*/ 45904 w 1800325"/>
              <a:gd name="connsiteY751" fmla="*/ 794097 h 1828800"/>
              <a:gd name="connsiteX752" fmla="*/ 48686 w 1800325"/>
              <a:gd name="connsiteY752" fmla="*/ 767919 h 1828800"/>
              <a:gd name="connsiteX753" fmla="*/ 52859 w 1800325"/>
              <a:gd name="connsiteY753" fmla="*/ 762408 h 1828800"/>
              <a:gd name="connsiteX754" fmla="*/ 57032 w 1800325"/>
              <a:gd name="connsiteY754" fmla="*/ 783075 h 1828800"/>
              <a:gd name="connsiteX755" fmla="*/ 55641 w 1800325"/>
              <a:gd name="connsiteY755" fmla="*/ 795475 h 1828800"/>
              <a:gd name="connsiteX756" fmla="*/ 57032 w 1800325"/>
              <a:gd name="connsiteY756" fmla="*/ 798230 h 1828800"/>
              <a:gd name="connsiteX757" fmla="*/ 70942 w 1800325"/>
              <a:gd name="connsiteY757" fmla="*/ 766542 h 1828800"/>
              <a:gd name="connsiteX758" fmla="*/ 73725 w 1800325"/>
              <a:gd name="connsiteY758" fmla="*/ 736231 h 1828800"/>
              <a:gd name="connsiteX759" fmla="*/ 66769 w 1800325"/>
              <a:gd name="connsiteY759" fmla="*/ 750008 h 1828800"/>
              <a:gd name="connsiteX760" fmla="*/ 59814 w 1800325"/>
              <a:gd name="connsiteY760" fmla="*/ 741742 h 1828800"/>
              <a:gd name="connsiteX761" fmla="*/ 61205 w 1800325"/>
              <a:gd name="connsiteY761" fmla="*/ 740364 h 1828800"/>
              <a:gd name="connsiteX762" fmla="*/ 58423 w 1800325"/>
              <a:gd name="connsiteY762" fmla="*/ 737609 h 1828800"/>
              <a:gd name="connsiteX763" fmla="*/ 58423 w 1800325"/>
              <a:gd name="connsiteY763" fmla="*/ 734853 h 1828800"/>
              <a:gd name="connsiteX764" fmla="*/ 59814 w 1800325"/>
              <a:gd name="connsiteY764" fmla="*/ 734853 h 1828800"/>
              <a:gd name="connsiteX765" fmla="*/ 61205 w 1800325"/>
              <a:gd name="connsiteY765" fmla="*/ 736231 h 1828800"/>
              <a:gd name="connsiteX766" fmla="*/ 73725 w 1800325"/>
              <a:gd name="connsiteY766" fmla="*/ 707298 h 1828800"/>
              <a:gd name="connsiteX767" fmla="*/ 75116 w 1800325"/>
              <a:gd name="connsiteY767" fmla="*/ 707298 h 1828800"/>
              <a:gd name="connsiteX768" fmla="*/ 76507 w 1800325"/>
              <a:gd name="connsiteY768" fmla="*/ 707298 h 1828800"/>
              <a:gd name="connsiteX769" fmla="*/ 77898 w 1800325"/>
              <a:gd name="connsiteY769" fmla="*/ 707298 h 1828800"/>
              <a:gd name="connsiteX770" fmla="*/ 83462 w 1800325"/>
              <a:gd name="connsiteY770" fmla="*/ 683876 h 1828800"/>
              <a:gd name="connsiteX771" fmla="*/ 82071 w 1800325"/>
              <a:gd name="connsiteY771" fmla="*/ 682498 h 1828800"/>
              <a:gd name="connsiteX772" fmla="*/ 80680 w 1800325"/>
              <a:gd name="connsiteY772" fmla="*/ 682498 h 1828800"/>
              <a:gd name="connsiteX773" fmla="*/ 80680 w 1800325"/>
              <a:gd name="connsiteY773" fmla="*/ 683876 h 1828800"/>
              <a:gd name="connsiteX774" fmla="*/ 77898 w 1800325"/>
              <a:gd name="connsiteY774" fmla="*/ 676987 h 1828800"/>
              <a:gd name="connsiteX775" fmla="*/ 76507 w 1800325"/>
              <a:gd name="connsiteY775" fmla="*/ 678365 h 1828800"/>
              <a:gd name="connsiteX776" fmla="*/ 76507 w 1800325"/>
              <a:gd name="connsiteY776" fmla="*/ 675609 h 1828800"/>
              <a:gd name="connsiteX777" fmla="*/ 79289 w 1800325"/>
              <a:gd name="connsiteY777" fmla="*/ 672854 h 1828800"/>
              <a:gd name="connsiteX778" fmla="*/ 86244 w 1800325"/>
              <a:gd name="connsiteY778" fmla="*/ 661831 h 1828800"/>
              <a:gd name="connsiteX779" fmla="*/ 83462 w 1800325"/>
              <a:gd name="connsiteY779" fmla="*/ 676987 h 1828800"/>
              <a:gd name="connsiteX780" fmla="*/ 86244 w 1800325"/>
              <a:gd name="connsiteY780" fmla="*/ 678365 h 1828800"/>
              <a:gd name="connsiteX781" fmla="*/ 94590 w 1800325"/>
              <a:gd name="connsiteY781" fmla="*/ 661831 h 1828800"/>
              <a:gd name="connsiteX782" fmla="*/ 100154 w 1800325"/>
              <a:gd name="connsiteY782" fmla="*/ 638409 h 1828800"/>
              <a:gd name="connsiteX783" fmla="*/ 98763 w 1800325"/>
              <a:gd name="connsiteY783" fmla="*/ 620498 h 1828800"/>
              <a:gd name="connsiteX784" fmla="*/ 98763 w 1800325"/>
              <a:gd name="connsiteY784" fmla="*/ 614987 h 1828800"/>
              <a:gd name="connsiteX785" fmla="*/ 100154 w 1800325"/>
              <a:gd name="connsiteY785" fmla="*/ 612232 h 1828800"/>
              <a:gd name="connsiteX786" fmla="*/ 100154 w 1800325"/>
              <a:gd name="connsiteY786" fmla="*/ 613609 h 1828800"/>
              <a:gd name="connsiteX787" fmla="*/ 100154 w 1800325"/>
              <a:gd name="connsiteY787" fmla="*/ 616365 h 1828800"/>
              <a:gd name="connsiteX788" fmla="*/ 105718 w 1800325"/>
              <a:gd name="connsiteY788" fmla="*/ 609476 h 1828800"/>
              <a:gd name="connsiteX789" fmla="*/ 114065 w 1800325"/>
              <a:gd name="connsiteY789" fmla="*/ 580543 h 1828800"/>
              <a:gd name="connsiteX790" fmla="*/ 119629 w 1800325"/>
              <a:gd name="connsiteY790" fmla="*/ 540588 h 1828800"/>
              <a:gd name="connsiteX791" fmla="*/ 126584 w 1800325"/>
              <a:gd name="connsiteY791" fmla="*/ 540588 h 1828800"/>
              <a:gd name="connsiteX792" fmla="*/ 118238 w 1800325"/>
              <a:gd name="connsiteY792" fmla="*/ 576410 h 1828800"/>
              <a:gd name="connsiteX793" fmla="*/ 137712 w 1800325"/>
              <a:gd name="connsiteY793" fmla="*/ 546099 h 1828800"/>
              <a:gd name="connsiteX794" fmla="*/ 137712 w 1800325"/>
              <a:gd name="connsiteY794" fmla="*/ 537832 h 1828800"/>
              <a:gd name="connsiteX795" fmla="*/ 154405 w 1800325"/>
              <a:gd name="connsiteY795" fmla="*/ 515788 h 1828800"/>
              <a:gd name="connsiteX796" fmla="*/ 172488 w 1800325"/>
              <a:gd name="connsiteY796" fmla="*/ 492366 h 1828800"/>
              <a:gd name="connsiteX797" fmla="*/ 186398 w 1800325"/>
              <a:gd name="connsiteY797" fmla="*/ 467566 h 1828800"/>
              <a:gd name="connsiteX798" fmla="*/ 182225 w 1800325"/>
              <a:gd name="connsiteY798" fmla="*/ 470322 h 1828800"/>
              <a:gd name="connsiteX799" fmla="*/ 194745 w 1800325"/>
              <a:gd name="connsiteY799" fmla="*/ 452411 h 1828800"/>
              <a:gd name="connsiteX800" fmla="*/ 201700 w 1800325"/>
              <a:gd name="connsiteY800" fmla="*/ 437255 h 1828800"/>
              <a:gd name="connsiteX801" fmla="*/ 201700 w 1800325"/>
              <a:gd name="connsiteY801" fmla="*/ 435878 h 1828800"/>
              <a:gd name="connsiteX802" fmla="*/ 196135 w 1800325"/>
              <a:gd name="connsiteY802" fmla="*/ 442766 h 1828800"/>
              <a:gd name="connsiteX803" fmla="*/ 186398 w 1800325"/>
              <a:gd name="connsiteY803" fmla="*/ 452411 h 1828800"/>
              <a:gd name="connsiteX804" fmla="*/ 179443 w 1800325"/>
              <a:gd name="connsiteY804" fmla="*/ 463433 h 1828800"/>
              <a:gd name="connsiteX805" fmla="*/ 182225 w 1800325"/>
              <a:gd name="connsiteY805" fmla="*/ 462055 h 1828800"/>
              <a:gd name="connsiteX806" fmla="*/ 172488 w 1800325"/>
              <a:gd name="connsiteY806" fmla="*/ 479966 h 1828800"/>
              <a:gd name="connsiteX807" fmla="*/ 169706 w 1800325"/>
              <a:gd name="connsiteY807" fmla="*/ 488233 h 1828800"/>
              <a:gd name="connsiteX808" fmla="*/ 168315 w 1800325"/>
              <a:gd name="connsiteY808" fmla="*/ 489610 h 1828800"/>
              <a:gd name="connsiteX809" fmla="*/ 165533 w 1800325"/>
              <a:gd name="connsiteY809" fmla="*/ 493744 h 1828800"/>
              <a:gd name="connsiteX810" fmla="*/ 165533 w 1800325"/>
              <a:gd name="connsiteY810" fmla="*/ 495122 h 1828800"/>
              <a:gd name="connsiteX811" fmla="*/ 161360 w 1800325"/>
              <a:gd name="connsiteY811" fmla="*/ 497877 h 1828800"/>
              <a:gd name="connsiteX812" fmla="*/ 150232 w 1800325"/>
              <a:gd name="connsiteY812" fmla="*/ 510277 h 1828800"/>
              <a:gd name="connsiteX813" fmla="*/ 146058 w 1800325"/>
              <a:gd name="connsiteY813" fmla="*/ 517166 h 1828800"/>
              <a:gd name="connsiteX814" fmla="*/ 143276 w 1800325"/>
              <a:gd name="connsiteY814" fmla="*/ 513033 h 1828800"/>
              <a:gd name="connsiteX815" fmla="*/ 141885 w 1800325"/>
              <a:gd name="connsiteY815" fmla="*/ 511655 h 1828800"/>
              <a:gd name="connsiteX816" fmla="*/ 141885 w 1800325"/>
              <a:gd name="connsiteY816" fmla="*/ 510277 h 1828800"/>
              <a:gd name="connsiteX817" fmla="*/ 140494 w 1800325"/>
              <a:gd name="connsiteY817" fmla="*/ 511655 h 1828800"/>
              <a:gd name="connsiteX818" fmla="*/ 139103 w 1800325"/>
              <a:gd name="connsiteY818" fmla="*/ 511655 h 1828800"/>
              <a:gd name="connsiteX819" fmla="*/ 140494 w 1800325"/>
              <a:gd name="connsiteY819" fmla="*/ 510277 h 1828800"/>
              <a:gd name="connsiteX820" fmla="*/ 140494 w 1800325"/>
              <a:gd name="connsiteY820" fmla="*/ 508899 h 1828800"/>
              <a:gd name="connsiteX821" fmla="*/ 143276 w 1800325"/>
              <a:gd name="connsiteY821" fmla="*/ 507521 h 1828800"/>
              <a:gd name="connsiteX822" fmla="*/ 144667 w 1800325"/>
              <a:gd name="connsiteY822" fmla="*/ 508899 h 1828800"/>
              <a:gd name="connsiteX823" fmla="*/ 151622 w 1800325"/>
              <a:gd name="connsiteY823" fmla="*/ 503388 h 1828800"/>
              <a:gd name="connsiteX824" fmla="*/ 164142 w 1800325"/>
              <a:gd name="connsiteY824" fmla="*/ 492366 h 1828800"/>
              <a:gd name="connsiteX825" fmla="*/ 165533 w 1800325"/>
              <a:gd name="connsiteY825" fmla="*/ 489610 h 1828800"/>
              <a:gd name="connsiteX826" fmla="*/ 169706 w 1800325"/>
              <a:gd name="connsiteY826" fmla="*/ 481344 h 1828800"/>
              <a:gd name="connsiteX827" fmla="*/ 169706 w 1800325"/>
              <a:gd name="connsiteY827" fmla="*/ 479966 h 1828800"/>
              <a:gd name="connsiteX828" fmla="*/ 175270 w 1800325"/>
              <a:gd name="connsiteY828" fmla="*/ 466188 h 1828800"/>
              <a:gd name="connsiteX829" fmla="*/ 164142 w 1800325"/>
              <a:gd name="connsiteY829" fmla="*/ 475833 h 1828800"/>
              <a:gd name="connsiteX830" fmla="*/ 153013 w 1800325"/>
              <a:gd name="connsiteY830" fmla="*/ 484099 h 1828800"/>
              <a:gd name="connsiteX831" fmla="*/ 164142 w 1800325"/>
              <a:gd name="connsiteY831" fmla="*/ 464811 h 1828800"/>
              <a:gd name="connsiteX832" fmla="*/ 175270 w 1800325"/>
              <a:gd name="connsiteY832" fmla="*/ 452411 h 1828800"/>
              <a:gd name="connsiteX833" fmla="*/ 186398 w 1800325"/>
              <a:gd name="connsiteY833" fmla="*/ 441389 h 1828800"/>
              <a:gd name="connsiteX834" fmla="*/ 186398 w 1800325"/>
              <a:gd name="connsiteY834" fmla="*/ 449655 h 1828800"/>
              <a:gd name="connsiteX835" fmla="*/ 196135 w 1800325"/>
              <a:gd name="connsiteY835" fmla="*/ 440011 h 1828800"/>
              <a:gd name="connsiteX836" fmla="*/ 201700 w 1800325"/>
              <a:gd name="connsiteY836" fmla="*/ 433122 h 1828800"/>
              <a:gd name="connsiteX837" fmla="*/ 223956 w 1800325"/>
              <a:gd name="connsiteY837" fmla="*/ 398678 h 1828800"/>
              <a:gd name="connsiteX838" fmla="*/ 215610 w 1800325"/>
              <a:gd name="connsiteY838" fmla="*/ 408322 h 1828800"/>
              <a:gd name="connsiteX839" fmla="*/ 205873 w 1800325"/>
              <a:gd name="connsiteY839" fmla="*/ 415211 h 1828800"/>
              <a:gd name="connsiteX840" fmla="*/ 214219 w 1800325"/>
              <a:gd name="connsiteY840" fmla="*/ 394545 h 1828800"/>
              <a:gd name="connsiteX841" fmla="*/ 233693 w 1800325"/>
              <a:gd name="connsiteY841" fmla="*/ 375256 h 1828800"/>
              <a:gd name="connsiteX842" fmla="*/ 239258 w 1800325"/>
              <a:gd name="connsiteY842" fmla="*/ 364234 h 1828800"/>
              <a:gd name="connsiteX843" fmla="*/ 261514 w 1800325"/>
              <a:gd name="connsiteY843" fmla="*/ 340812 h 1828800"/>
              <a:gd name="connsiteX844" fmla="*/ 283771 w 1800325"/>
              <a:gd name="connsiteY844" fmla="*/ 320145 h 1828800"/>
              <a:gd name="connsiteX845" fmla="*/ 306027 w 1800325"/>
              <a:gd name="connsiteY845" fmla="*/ 296723 h 1828800"/>
              <a:gd name="connsiteX846" fmla="*/ 315764 w 1800325"/>
              <a:gd name="connsiteY846" fmla="*/ 282945 h 1828800"/>
              <a:gd name="connsiteX847" fmla="*/ 324110 w 1800325"/>
              <a:gd name="connsiteY847" fmla="*/ 281568 h 1828800"/>
              <a:gd name="connsiteX848" fmla="*/ 343585 w 1800325"/>
              <a:gd name="connsiteY848" fmla="*/ 260901 h 1828800"/>
              <a:gd name="connsiteX849" fmla="*/ 365842 w 1800325"/>
              <a:gd name="connsiteY849" fmla="*/ 245746 h 1828800"/>
              <a:gd name="connsiteX850" fmla="*/ 363059 w 1800325"/>
              <a:gd name="connsiteY850" fmla="*/ 258146 h 1828800"/>
              <a:gd name="connsiteX851" fmla="*/ 332457 w 1800325"/>
              <a:gd name="connsiteY851" fmla="*/ 285701 h 1828800"/>
              <a:gd name="connsiteX852" fmla="*/ 344976 w 1800325"/>
              <a:gd name="connsiteY852" fmla="*/ 282945 h 1828800"/>
              <a:gd name="connsiteX853" fmla="*/ 375579 w 1800325"/>
              <a:gd name="connsiteY853" fmla="*/ 254013 h 1828800"/>
              <a:gd name="connsiteX854" fmla="*/ 372797 w 1800325"/>
              <a:gd name="connsiteY854" fmla="*/ 251257 h 1828800"/>
              <a:gd name="connsiteX855" fmla="*/ 385316 w 1800325"/>
              <a:gd name="connsiteY855" fmla="*/ 238857 h 1828800"/>
              <a:gd name="connsiteX856" fmla="*/ 384968 w 1800325"/>
              <a:gd name="connsiteY856" fmla="*/ 238512 h 1828800"/>
              <a:gd name="connsiteX857" fmla="*/ 382998 w 1800325"/>
              <a:gd name="connsiteY857" fmla="*/ 236561 h 1828800"/>
              <a:gd name="connsiteX858" fmla="*/ 383925 w 1800325"/>
              <a:gd name="connsiteY858" fmla="*/ 236102 h 1828800"/>
              <a:gd name="connsiteX859" fmla="*/ 382534 w 1800325"/>
              <a:gd name="connsiteY859" fmla="*/ 236102 h 1828800"/>
              <a:gd name="connsiteX860" fmla="*/ 385316 w 1800325"/>
              <a:gd name="connsiteY860" fmla="*/ 234724 h 1828800"/>
              <a:gd name="connsiteX861" fmla="*/ 386707 w 1800325"/>
              <a:gd name="connsiteY861" fmla="*/ 233346 h 1828800"/>
              <a:gd name="connsiteX862" fmla="*/ 417310 w 1800325"/>
              <a:gd name="connsiteY862" fmla="*/ 204413 h 1828800"/>
              <a:gd name="connsiteX863" fmla="*/ 388098 w 1800325"/>
              <a:gd name="connsiteY863" fmla="*/ 218190 h 1828800"/>
              <a:gd name="connsiteX864" fmla="*/ 386707 w 1800325"/>
              <a:gd name="connsiteY864" fmla="*/ 219568 h 1828800"/>
              <a:gd name="connsiteX865" fmla="*/ 381143 w 1800325"/>
              <a:gd name="connsiteY865" fmla="*/ 222324 h 1828800"/>
              <a:gd name="connsiteX866" fmla="*/ 379752 w 1800325"/>
              <a:gd name="connsiteY866" fmla="*/ 223701 h 1828800"/>
              <a:gd name="connsiteX867" fmla="*/ 378361 w 1800325"/>
              <a:gd name="connsiteY867" fmla="*/ 223701 h 1828800"/>
              <a:gd name="connsiteX868" fmla="*/ 379752 w 1800325"/>
              <a:gd name="connsiteY868" fmla="*/ 222324 h 1828800"/>
              <a:gd name="connsiteX869" fmla="*/ 381143 w 1800325"/>
              <a:gd name="connsiteY869" fmla="*/ 220946 h 1828800"/>
              <a:gd name="connsiteX870" fmla="*/ 382534 w 1800325"/>
              <a:gd name="connsiteY870" fmla="*/ 220946 h 1828800"/>
              <a:gd name="connsiteX871" fmla="*/ 385316 w 1800325"/>
              <a:gd name="connsiteY871" fmla="*/ 219568 h 1828800"/>
              <a:gd name="connsiteX872" fmla="*/ 440957 w 1800325"/>
              <a:gd name="connsiteY872" fmla="*/ 180991 h 1828800"/>
              <a:gd name="connsiteX873" fmla="*/ 443739 w 1800325"/>
              <a:gd name="connsiteY873" fmla="*/ 178235 h 1828800"/>
              <a:gd name="connsiteX874" fmla="*/ 447912 w 1800325"/>
              <a:gd name="connsiteY874" fmla="*/ 176857 h 1828800"/>
              <a:gd name="connsiteX875" fmla="*/ 446522 w 1800325"/>
              <a:gd name="connsiteY875" fmla="*/ 178235 h 1828800"/>
              <a:gd name="connsiteX876" fmla="*/ 442348 w 1800325"/>
              <a:gd name="connsiteY876" fmla="*/ 180991 h 1828800"/>
              <a:gd name="connsiteX877" fmla="*/ 443739 w 1800325"/>
              <a:gd name="connsiteY877" fmla="*/ 180991 h 1828800"/>
              <a:gd name="connsiteX878" fmla="*/ 443739 w 1800325"/>
              <a:gd name="connsiteY878" fmla="*/ 185124 h 1828800"/>
              <a:gd name="connsiteX879" fmla="*/ 424265 w 1800325"/>
              <a:gd name="connsiteY879" fmla="*/ 197524 h 1828800"/>
              <a:gd name="connsiteX880" fmla="*/ 429829 w 1800325"/>
              <a:gd name="connsiteY880" fmla="*/ 200279 h 1828800"/>
              <a:gd name="connsiteX881" fmla="*/ 450695 w 1800325"/>
              <a:gd name="connsiteY881" fmla="*/ 182369 h 1828800"/>
              <a:gd name="connsiteX882" fmla="*/ 459041 w 1800325"/>
              <a:gd name="connsiteY882" fmla="*/ 178235 h 1828800"/>
              <a:gd name="connsiteX883" fmla="*/ 461823 w 1800325"/>
              <a:gd name="connsiteY883" fmla="*/ 175480 h 1828800"/>
              <a:gd name="connsiteX884" fmla="*/ 465996 w 1800325"/>
              <a:gd name="connsiteY884" fmla="*/ 174102 h 1828800"/>
              <a:gd name="connsiteX885" fmla="*/ 481297 w 1800325"/>
              <a:gd name="connsiteY885" fmla="*/ 172724 h 1828800"/>
              <a:gd name="connsiteX886" fmla="*/ 492425 w 1800325"/>
              <a:gd name="connsiteY886" fmla="*/ 164458 h 1828800"/>
              <a:gd name="connsiteX887" fmla="*/ 495208 w 1800325"/>
              <a:gd name="connsiteY887" fmla="*/ 152058 h 1828800"/>
              <a:gd name="connsiteX888" fmla="*/ 502163 w 1800325"/>
              <a:gd name="connsiteY888" fmla="*/ 138280 h 1828800"/>
              <a:gd name="connsiteX889" fmla="*/ 477124 w 1800325"/>
              <a:gd name="connsiteY889" fmla="*/ 153435 h 1828800"/>
              <a:gd name="connsiteX890" fmla="*/ 464605 w 1800325"/>
              <a:gd name="connsiteY890" fmla="*/ 161702 h 1828800"/>
              <a:gd name="connsiteX891" fmla="*/ 364451 w 1800325"/>
              <a:gd name="connsiteY891" fmla="*/ 227835 h 1828800"/>
              <a:gd name="connsiteX892" fmla="*/ 349149 w 1800325"/>
              <a:gd name="connsiteY892" fmla="*/ 234724 h 1828800"/>
              <a:gd name="connsiteX893" fmla="*/ 335239 w 1800325"/>
              <a:gd name="connsiteY893" fmla="*/ 248501 h 1828800"/>
              <a:gd name="connsiteX894" fmla="*/ 324110 w 1800325"/>
              <a:gd name="connsiteY894" fmla="*/ 255390 h 1828800"/>
              <a:gd name="connsiteX895" fmla="*/ 306027 w 1800325"/>
              <a:gd name="connsiteY895" fmla="*/ 273301 h 1828800"/>
              <a:gd name="connsiteX896" fmla="*/ 283771 w 1800325"/>
              <a:gd name="connsiteY896" fmla="*/ 296723 h 1828800"/>
              <a:gd name="connsiteX897" fmla="*/ 290726 w 1800325"/>
              <a:gd name="connsiteY897" fmla="*/ 292590 h 1828800"/>
              <a:gd name="connsiteX898" fmla="*/ 308809 w 1800325"/>
              <a:gd name="connsiteY898" fmla="*/ 274679 h 1828800"/>
              <a:gd name="connsiteX899" fmla="*/ 322719 w 1800325"/>
              <a:gd name="connsiteY899" fmla="*/ 269168 h 1828800"/>
              <a:gd name="connsiteX900" fmla="*/ 301854 w 1800325"/>
              <a:gd name="connsiteY900" fmla="*/ 287079 h 1828800"/>
              <a:gd name="connsiteX901" fmla="*/ 282379 w 1800325"/>
              <a:gd name="connsiteY901" fmla="*/ 309123 h 1828800"/>
              <a:gd name="connsiteX902" fmla="*/ 272642 w 1800325"/>
              <a:gd name="connsiteY902" fmla="*/ 316012 h 1828800"/>
              <a:gd name="connsiteX903" fmla="*/ 271251 w 1800325"/>
              <a:gd name="connsiteY903" fmla="*/ 317390 h 1828800"/>
              <a:gd name="connsiteX904" fmla="*/ 271251 w 1800325"/>
              <a:gd name="connsiteY904" fmla="*/ 318768 h 1828800"/>
              <a:gd name="connsiteX905" fmla="*/ 269860 w 1800325"/>
              <a:gd name="connsiteY905" fmla="*/ 318768 h 1828800"/>
              <a:gd name="connsiteX906" fmla="*/ 260123 w 1800325"/>
              <a:gd name="connsiteY906" fmla="*/ 328412 h 1828800"/>
              <a:gd name="connsiteX907" fmla="*/ 257341 w 1800325"/>
              <a:gd name="connsiteY907" fmla="*/ 329789 h 1828800"/>
              <a:gd name="connsiteX908" fmla="*/ 258732 w 1800325"/>
              <a:gd name="connsiteY908" fmla="*/ 327034 h 1828800"/>
              <a:gd name="connsiteX909" fmla="*/ 269860 w 1800325"/>
              <a:gd name="connsiteY909" fmla="*/ 316012 h 1828800"/>
              <a:gd name="connsiteX910" fmla="*/ 272642 w 1800325"/>
              <a:gd name="connsiteY910" fmla="*/ 313256 h 1828800"/>
              <a:gd name="connsiteX911" fmla="*/ 274033 w 1800325"/>
              <a:gd name="connsiteY911" fmla="*/ 304990 h 1828800"/>
              <a:gd name="connsiteX912" fmla="*/ 262905 w 1800325"/>
              <a:gd name="connsiteY912" fmla="*/ 314634 h 1828800"/>
              <a:gd name="connsiteX913" fmla="*/ 248995 w 1800325"/>
              <a:gd name="connsiteY913" fmla="*/ 325656 h 1828800"/>
              <a:gd name="connsiteX914" fmla="*/ 248995 w 1800325"/>
              <a:gd name="connsiteY914" fmla="*/ 327034 h 1828800"/>
              <a:gd name="connsiteX915" fmla="*/ 201700 w 1800325"/>
              <a:gd name="connsiteY915" fmla="*/ 382145 h 1828800"/>
              <a:gd name="connsiteX916" fmla="*/ 193353 w 1800325"/>
              <a:gd name="connsiteY916" fmla="*/ 382145 h 1828800"/>
              <a:gd name="connsiteX917" fmla="*/ 205873 w 1800325"/>
              <a:gd name="connsiteY917" fmla="*/ 364234 h 1828800"/>
              <a:gd name="connsiteX918" fmla="*/ 221174 w 1800325"/>
              <a:gd name="connsiteY918" fmla="*/ 349078 h 1828800"/>
              <a:gd name="connsiteX919" fmla="*/ 236475 w 1800325"/>
              <a:gd name="connsiteY919" fmla="*/ 329789 h 1828800"/>
              <a:gd name="connsiteX920" fmla="*/ 253168 w 1800325"/>
              <a:gd name="connsiteY920" fmla="*/ 310501 h 1828800"/>
              <a:gd name="connsiteX921" fmla="*/ 253168 w 1800325"/>
              <a:gd name="connsiteY921" fmla="*/ 306367 h 1828800"/>
              <a:gd name="connsiteX922" fmla="*/ 276815 w 1800325"/>
              <a:gd name="connsiteY922" fmla="*/ 282945 h 1828800"/>
              <a:gd name="connsiteX923" fmla="*/ 304636 w 1800325"/>
              <a:gd name="connsiteY923" fmla="*/ 256768 h 1828800"/>
              <a:gd name="connsiteX924" fmla="*/ 306027 w 1800325"/>
              <a:gd name="connsiteY924" fmla="*/ 260901 h 1828800"/>
              <a:gd name="connsiteX925" fmla="*/ 319937 w 1800325"/>
              <a:gd name="connsiteY925" fmla="*/ 249879 h 1828800"/>
              <a:gd name="connsiteX926" fmla="*/ 332457 w 1800325"/>
              <a:gd name="connsiteY926" fmla="*/ 237479 h 1828800"/>
              <a:gd name="connsiteX927" fmla="*/ 331066 w 1800325"/>
              <a:gd name="connsiteY927" fmla="*/ 237479 h 1828800"/>
              <a:gd name="connsiteX928" fmla="*/ 332457 w 1800325"/>
              <a:gd name="connsiteY928" fmla="*/ 234724 h 1828800"/>
              <a:gd name="connsiteX929" fmla="*/ 335239 w 1800325"/>
              <a:gd name="connsiteY929" fmla="*/ 233346 h 1828800"/>
              <a:gd name="connsiteX930" fmla="*/ 336630 w 1800325"/>
              <a:gd name="connsiteY930" fmla="*/ 233346 h 1828800"/>
              <a:gd name="connsiteX931" fmla="*/ 371406 w 1800325"/>
              <a:gd name="connsiteY931" fmla="*/ 205791 h 1828800"/>
              <a:gd name="connsiteX932" fmla="*/ 402008 w 1800325"/>
              <a:gd name="connsiteY932" fmla="*/ 187880 h 1828800"/>
              <a:gd name="connsiteX933" fmla="*/ 425656 w 1800325"/>
              <a:gd name="connsiteY933" fmla="*/ 171346 h 1828800"/>
              <a:gd name="connsiteX934" fmla="*/ 407572 w 1800325"/>
              <a:gd name="connsiteY934" fmla="*/ 178235 h 1828800"/>
              <a:gd name="connsiteX935" fmla="*/ 383925 w 1800325"/>
              <a:gd name="connsiteY935" fmla="*/ 192013 h 1828800"/>
              <a:gd name="connsiteX936" fmla="*/ 381143 w 1800325"/>
              <a:gd name="connsiteY936" fmla="*/ 193391 h 1828800"/>
              <a:gd name="connsiteX937" fmla="*/ 318546 w 1800325"/>
              <a:gd name="connsiteY937" fmla="*/ 241612 h 1828800"/>
              <a:gd name="connsiteX938" fmla="*/ 258732 w 1800325"/>
              <a:gd name="connsiteY938" fmla="*/ 296723 h 1828800"/>
              <a:gd name="connsiteX939" fmla="*/ 253168 w 1800325"/>
              <a:gd name="connsiteY939" fmla="*/ 304990 h 1828800"/>
              <a:gd name="connsiteX940" fmla="*/ 217001 w 1800325"/>
              <a:gd name="connsiteY940" fmla="*/ 339434 h 1828800"/>
              <a:gd name="connsiteX941" fmla="*/ 211437 w 1800325"/>
              <a:gd name="connsiteY941" fmla="*/ 350456 h 1828800"/>
              <a:gd name="connsiteX942" fmla="*/ 198918 w 1800325"/>
              <a:gd name="connsiteY942" fmla="*/ 361478 h 1828800"/>
              <a:gd name="connsiteX943" fmla="*/ 178052 w 1800325"/>
              <a:gd name="connsiteY943" fmla="*/ 389034 h 1828800"/>
              <a:gd name="connsiteX944" fmla="*/ 161360 w 1800325"/>
              <a:gd name="connsiteY944" fmla="*/ 409700 h 1828800"/>
              <a:gd name="connsiteX945" fmla="*/ 157187 w 1800325"/>
              <a:gd name="connsiteY945" fmla="*/ 415211 h 1828800"/>
              <a:gd name="connsiteX946" fmla="*/ 155795 w 1800325"/>
              <a:gd name="connsiteY946" fmla="*/ 417966 h 1828800"/>
              <a:gd name="connsiteX947" fmla="*/ 153013 w 1800325"/>
              <a:gd name="connsiteY947" fmla="*/ 420722 h 1828800"/>
              <a:gd name="connsiteX948" fmla="*/ 151622 w 1800325"/>
              <a:gd name="connsiteY948" fmla="*/ 423478 h 1828800"/>
              <a:gd name="connsiteX949" fmla="*/ 151622 w 1800325"/>
              <a:gd name="connsiteY949" fmla="*/ 420722 h 1828800"/>
              <a:gd name="connsiteX950" fmla="*/ 154405 w 1800325"/>
              <a:gd name="connsiteY950" fmla="*/ 416589 h 1828800"/>
              <a:gd name="connsiteX951" fmla="*/ 159969 w 1800325"/>
              <a:gd name="connsiteY951" fmla="*/ 408322 h 1828800"/>
              <a:gd name="connsiteX952" fmla="*/ 159969 w 1800325"/>
              <a:gd name="connsiteY952" fmla="*/ 406945 h 1828800"/>
              <a:gd name="connsiteX953" fmla="*/ 182225 w 1800325"/>
              <a:gd name="connsiteY953" fmla="*/ 371123 h 1828800"/>
              <a:gd name="connsiteX954" fmla="*/ 211437 w 1800325"/>
              <a:gd name="connsiteY954" fmla="*/ 338056 h 1828800"/>
              <a:gd name="connsiteX955" fmla="*/ 219783 w 1800325"/>
              <a:gd name="connsiteY955" fmla="*/ 328412 h 1828800"/>
              <a:gd name="connsiteX956" fmla="*/ 251777 w 1800325"/>
              <a:gd name="connsiteY956" fmla="*/ 298101 h 1828800"/>
              <a:gd name="connsiteX957" fmla="*/ 279597 w 1800325"/>
              <a:gd name="connsiteY957" fmla="*/ 269168 h 1828800"/>
              <a:gd name="connsiteX958" fmla="*/ 306027 w 1800325"/>
              <a:gd name="connsiteY958" fmla="*/ 242990 h 1828800"/>
              <a:gd name="connsiteX959" fmla="*/ 340803 w 1800325"/>
              <a:gd name="connsiteY959" fmla="*/ 219568 h 1828800"/>
              <a:gd name="connsiteX960" fmla="*/ 376970 w 1800325"/>
              <a:gd name="connsiteY960" fmla="*/ 190635 h 1828800"/>
              <a:gd name="connsiteX961" fmla="*/ 382534 w 1800325"/>
              <a:gd name="connsiteY961" fmla="*/ 190635 h 1828800"/>
              <a:gd name="connsiteX962" fmla="*/ 420092 w 1800325"/>
              <a:gd name="connsiteY962" fmla="*/ 163080 h 1828800"/>
              <a:gd name="connsiteX963" fmla="*/ 456259 w 1800325"/>
              <a:gd name="connsiteY963" fmla="*/ 139658 h 1828800"/>
              <a:gd name="connsiteX964" fmla="*/ 464605 w 1800325"/>
              <a:gd name="connsiteY964" fmla="*/ 138280 h 1828800"/>
              <a:gd name="connsiteX965" fmla="*/ 497990 w 1800325"/>
              <a:gd name="connsiteY965" fmla="*/ 120369 h 1828800"/>
              <a:gd name="connsiteX966" fmla="*/ 528592 w 1800325"/>
              <a:gd name="connsiteY966" fmla="*/ 105214 h 1828800"/>
              <a:gd name="connsiteX967" fmla="*/ 538330 w 1800325"/>
              <a:gd name="connsiteY967" fmla="*/ 106591 h 1828800"/>
              <a:gd name="connsiteX968" fmla="*/ 531374 w 1800325"/>
              <a:gd name="connsiteY968" fmla="*/ 105214 h 1828800"/>
              <a:gd name="connsiteX969" fmla="*/ 588407 w 1800325"/>
              <a:gd name="connsiteY969" fmla="*/ 80414 h 1828800"/>
              <a:gd name="connsiteX970" fmla="*/ 641266 w 1800325"/>
              <a:gd name="connsiteY970" fmla="*/ 58370 h 1828800"/>
              <a:gd name="connsiteX971" fmla="*/ 681606 w 1800325"/>
              <a:gd name="connsiteY971" fmla="*/ 51481 h 1828800"/>
              <a:gd name="connsiteX972" fmla="*/ 694125 w 1800325"/>
              <a:gd name="connsiteY972" fmla="*/ 45970 h 1828800"/>
              <a:gd name="connsiteX973" fmla="*/ 758113 w 1800325"/>
              <a:gd name="connsiteY973" fmla="*/ 33570 h 1828800"/>
              <a:gd name="connsiteX974" fmla="*/ 820709 w 1800325"/>
              <a:gd name="connsiteY974" fmla="*/ 28059 h 1828800"/>
              <a:gd name="connsiteX975" fmla="*/ 830446 w 1800325"/>
              <a:gd name="connsiteY975" fmla="*/ 22547 h 1828800"/>
              <a:gd name="connsiteX976" fmla="*/ 861049 w 1800325"/>
              <a:gd name="connsiteY976" fmla="*/ 21170 h 1828800"/>
              <a:gd name="connsiteX977" fmla="*/ 884914 w 1800325"/>
              <a:gd name="connsiteY977" fmla="*/ 17489 h 1828800"/>
              <a:gd name="connsiteX978" fmla="*/ 888894 w 1800325"/>
              <a:gd name="connsiteY978" fmla="*/ 16126 h 1828800"/>
              <a:gd name="connsiteX979" fmla="*/ 891651 w 1800325"/>
              <a:gd name="connsiteY979" fmla="*/ 17037 h 1828800"/>
              <a:gd name="connsiteX980" fmla="*/ 890261 w 1800325"/>
              <a:gd name="connsiteY980" fmla="*/ 15659 h 1828800"/>
              <a:gd name="connsiteX981" fmla="*/ 888894 w 1800325"/>
              <a:gd name="connsiteY981" fmla="*/ 16126 h 1828800"/>
              <a:gd name="connsiteX982" fmla="*/ 887478 w 1800325"/>
              <a:gd name="connsiteY982" fmla="*/ 15659 h 1828800"/>
              <a:gd name="connsiteX983" fmla="*/ 881914 w 1800325"/>
              <a:gd name="connsiteY983" fmla="*/ 15659 h 1828800"/>
              <a:gd name="connsiteX984" fmla="*/ 881914 w 1800325"/>
              <a:gd name="connsiteY984" fmla="*/ 14281 h 1828800"/>
              <a:gd name="connsiteX985" fmla="*/ 886088 w 1800325"/>
              <a:gd name="connsiteY985" fmla="*/ 14281 h 1828800"/>
              <a:gd name="connsiteX986" fmla="*/ 888870 w 1800325"/>
              <a:gd name="connsiteY986" fmla="*/ 14281 h 1828800"/>
              <a:gd name="connsiteX987" fmla="*/ 895825 w 1800325"/>
              <a:gd name="connsiteY987" fmla="*/ 15659 h 1828800"/>
              <a:gd name="connsiteX988" fmla="*/ 919472 w 1800325"/>
              <a:gd name="connsiteY988" fmla="*/ 15659 h 1828800"/>
              <a:gd name="connsiteX989" fmla="*/ 929210 w 1800325"/>
              <a:gd name="connsiteY989" fmla="*/ 14281 h 1828800"/>
              <a:gd name="connsiteX990" fmla="*/ 929210 w 1800325"/>
              <a:gd name="connsiteY990" fmla="*/ 15659 h 1828800"/>
              <a:gd name="connsiteX991" fmla="*/ 952857 w 1800325"/>
              <a:gd name="connsiteY991" fmla="*/ 17037 h 1828800"/>
              <a:gd name="connsiteX992" fmla="*/ 947293 w 1800325"/>
              <a:gd name="connsiteY992" fmla="*/ 19792 h 1828800"/>
              <a:gd name="connsiteX993" fmla="*/ 979287 w 1800325"/>
              <a:gd name="connsiteY993" fmla="*/ 28059 h 1828800"/>
              <a:gd name="connsiteX994" fmla="*/ 982069 w 1800325"/>
              <a:gd name="connsiteY994" fmla="*/ 28059 h 1828800"/>
              <a:gd name="connsiteX995" fmla="*/ 983460 w 1800325"/>
              <a:gd name="connsiteY995" fmla="*/ 29436 h 1828800"/>
              <a:gd name="connsiteX996" fmla="*/ 994588 w 1800325"/>
              <a:gd name="connsiteY996" fmla="*/ 22547 h 1828800"/>
              <a:gd name="connsiteX997" fmla="*/ 980678 w 1800325"/>
              <a:gd name="connsiteY997" fmla="*/ 18414 h 1828800"/>
              <a:gd name="connsiteX998" fmla="*/ 1029364 w 1800325"/>
              <a:gd name="connsiteY998" fmla="*/ 26681 h 1828800"/>
              <a:gd name="connsiteX999" fmla="*/ 1032146 w 1800325"/>
              <a:gd name="connsiteY999" fmla="*/ 26681 h 1828800"/>
              <a:gd name="connsiteX1000" fmla="*/ 1033537 w 1800325"/>
              <a:gd name="connsiteY1000" fmla="*/ 26681 h 1828800"/>
              <a:gd name="connsiteX1001" fmla="*/ 1030755 w 1800325"/>
              <a:gd name="connsiteY1001" fmla="*/ 28059 h 1828800"/>
              <a:gd name="connsiteX1002" fmla="*/ 1032146 w 1800325"/>
              <a:gd name="connsiteY1002" fmla="*/ 28059 h 1828800"/>
              <a:gd name="connsiteX1003" fmla="*/ 1034928 w 1800325"/>
              <a:gd name="connsiteY1003" fmla="*/ 29436 h 1828800"/>
              <a:gd name="connsiteX1004" fmla="*/ 1055793 w 1800325"/>
              <a:gd name="connsiteY1004" fmla="*/ 32192 h 1828800"/>
              <a:gd name="connsiteX1005" fmla="*/ 1058575 w 1800325"/>
              <a:gd name="connsiteY1005" fmla="*/ 26681 h 1828800"/>
              <a:gd name="connsiteX1006" fmla="*/ 1036319 w 1800325"/>
              <a:gd name="connsiteY1006" fmla="*/ 21170 h 1828800"/>
              <a:gd name="connsiteX1007" fmla="*/ 1000152 w 1800325"/>
              <a:gd name="connsiteY1007" fmla="*/ 11526 h 1828800"/>
              <a:gd name="connsiteX1008" fmla="*/ 1000152 w 1800325"/>
              <a:gd name="connsiteY1008" fmla="*/ 8770 h 1828800"/>
              <a:gd name="connsiteX1009" fmla="*/ 961203 w 1800325"/>
              <a:gd name="connsiteY1009" fmla="*/ 6015 h 1828800"/>
              <a:gd name="connsiteX1010" fmla="*/ 952857 w 1800325"/>
              <a:gd name="connsiteY1010" fmla="*/ 6015 h 1828800"/>
              <a:gd name="connsiteX1011" fmla="*/ 947293 w 1800325"/>
              <a:gd name="connsiteY1011" fmla="*/ 6015 h 1828800"/>
              <a:gd name="connsiteX1012" fmla="*/ 945902 w 1800325"/>
              <a:gd name="connsiteY1012" fmla="*/ 6015 h 1828800"/>
              <a:gd name="connsiteX1013" fmla="*/ 943120 w 1800325"/>
              <a:gd name="connsiteY1013" fmla="*/ 6015 h 1828800"/>
              <a:gd name="connsiteX1014" fmla="*/ 943120 w 1800325"/>
              <a:gd name="connsiteY1014" fmla="*/ 4637 h 1828800"/>
              <a:gd name="connsiteX1015" fmla="*/ 951466 w 1800325"/>
              <a:gd name="connsiteY1015" fmla="*/ 4637 h 1828800"/>
              <a:gd name="connsiteX1016" fmla="*/ 955639 w 1800325"/>
              <a:gd name="connsiteY1016" fmla="*/ 4637 h 1828800"/>
              <a:gd name="connsiteX1017" fmla="*/ 958421 w 1800325"/>
              <a:gd name="connsiteY1017" fmla="*/ 503 h 1828800"/>
              <a:gd name="connsiteX1018" fmla="*/ 853461 w 1800325"/>
              <a:gd name="connsiteY1018" fmla="*/ 31 h 1828800"/>
              <a:gd name="connsiteX1019" fmla="*/ 863703 w 1800325"/>
              <a:gd name="connsiteY1019" fmla="*/ 377 h 1828800"/>
              <a:gd name="connsiteX1020" fmla="*/ 869270 w 1800325"/>
              <a:gd name="connsiteY1020" fmla="*/ 4532 h 1828800"/>
              <a:gd name="connsiteX1021" fmla="*/ 866486 w 1800325"/>
              <a:gd name="connsiteY1021" fmla="*/ 4532 h 1828800"/>
              <a:gd name="connsiteX1022" fmla="*/ 853961 w 1800325"/>
              <a:gd name="connsiteY1022" fmla="*/ 4532 h 1828800"/>
              <a:gd name="connsiteX1023" fmla="*/ 845610 w 1800325"/>
              <a:gd name="connsiteY1023" fmla="*/ 8688 h 1828800"/>
              <a:gd name="connsiteX1024" fmla="*/ 827518 w 1800325"/>
              <a:gd name="connsiteY1024" fmla="*/ 10073 h 1828800"/>
              <a:gd name="connsiteX1025" fmla="*/ 834477 w 1800325"/>
              <a:gd name="connsiteY1025" fmla="*/ 3147 h 1828800"/>
              <a:gd name="connsiteX1026" fmla="*/ 853461 w 1800325"/>
              <a:gd name="connsiteY1026" fmla="*/ 31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Lst>
            <a:rect l="l" t="t" r="r" b="b"/>
            <a:pathLst>
              <a:path w="1800325" h="1828800">
                <a:moveTo>
                  <a:pt x="355455" y="1643971"/>
                </a:moveTo>
                <a:cubicBezTo>
                  <a:pt x="355980" y="1644311"/>
                  <a:pt x="356681" y="1644993"/>
                  <a:pt x="357382" y="1645674"/>
                </a:cubicBezTo>
                <a:cubicBezTo>
                  <a:pt x="360185" y="1647037"/>
                  <a:pt x="362988" y="1648400"/>
                  <a:pt x="365791" y="1651126"/>
                </a:cubicBezTo>
                <a:cubicBezTo>
                  <a:pt x="365791" y="1651126"/>
                  <a:pt x="365791" y="1651126"/>
                  <a:pt x="365791" y="1649763"/>
                </a:cubicBezTo>
                <a:cubicBezTo>
                  <a:pt x="381207" y="1657940"/>
                  <a:pt x="386813" y="1663391"/>
                  <a:pt x="385412" y="1664754"/>
                </a:cubicBezTo>
                <a:cubicBezTo>
                  <a:pt x="384010" y="1666117"/>
                  <a:pt x="375601" y="1662028"/>
                  <a:pt x="364389" y="1652488"/>
                </a:cubicBezTo>
                <a:cubicBezTo>
                  <a:pt x="362988" y="1649763"/>
                  <a:pt x="360185" y="1648400"/>
                  <a:pt x="357382" y="1647037"/>
                </a:cubicBezTo>
                <a:cubicBezTo>
                  <a:pt x="354579" y="1645674"/>
                  <a:pt x="354579" y="1644311"/>
                  <a:pt x="354579" y="1644311"/>
                </a:cubicBezTo>
                <a:cubicBezTo>
                  <a:pt x="354579" y="1643630"/>
                  <a:pt x="354929" y="1643630"/>
                  <a:pt x="355455" y="1643971"/>
                </a:cubicBezTo>
                <a:close/>
                <a:moveTo>
                  <a:pt x="219597" y="1524455"/>
                </a:moveTo>
                <a:cubicBezTo>
                  <a:pt x="219597" y="1523077"/>
                  <a:pt x="219597" y="1523077"/>
                  <a:pt x="220985" y="1524455"/>
                </a:cubicBezTo>
                <a:cubicBezTo>
                  <a:pt x="220985" y="1524455"/>
                  <a:pt x="220985" y="1524455"/>
                  <a:pt x="222374" y="1525833"/>
                </a:cubicBezTo>
                <a:cubicBezTo>
                  <a:pt x="222374" y="1525833"/>
                  <a:pt x="222374" y="1525833"/>
                  <a:pt x="226540" y="1528590"/>
                </a:cubicBezTo>
                <a:cubicBezTo>
                  <a:pt x="226540" y="1525833"/>
                  <a:pt x="233482" y="1534104"/>
                  <a:pt x="237647" y="1535482"/>
                </a:cubicBezTo>
                <a:cubicBezTo>
                  <a:pt x="229316" y="1527212"/>
                  <a:pt x="243201" y="1539618"/>
                  <a:pt x="236259" y="1529969"/>
                </a:cubicBezTo>
                <a:cubicBezTo>
                  <a:pt x="245978" y="1538239"/>
                  <a:pt x="250143" y="1542375"/>
                  <a:pt x="257086" y="1550645"/>
                </a:cubicBezTo>
                <a:cubicBezTo>
                  <a:pt x="250143" y="1546510"/>
                  <a:pt x="252920" y="1550645"/>
                  <a:pt x="258474" y="1556159"/>
                </a:cubicBezTo>
                <a:cubicBezTo>
                  <a:pt x="262640" y="1561673"/>
                  <a:pt x="269582" y="1569944"/>
                  <a:pt x="266805" y="1569944"/>
                </a:cubicBezTo>
                <a:cubicBezTo>
                  <a:pt x="268194" y="1571322"/>
                  <a:pt x="268194" y="1572701"/>
                  <a:pt x="269582" y="1572701"/>
                </a:cubicBezTo>
                <a:cubicBezTo>
                  <a:pt x="270971" y="1574079"/>
                  <a:pt x="270971" y="1575458"/>
                  <a:pt x="270971" y="1575458"/>
                </a:cubicBezTo>
                <a:cubicBezTo>
                  <a:pt x="269582" y="1575458"/>
                  <a:pt x="268194" y="1575458"/>
                  <a:pt x="266805" y="1574079"/>
                </a:cubicBezTo>
                <a:cubicBezTo>
                  <a:pt x="266805" y="1572701"/>
                  <a:pt x="265417" y="1571322"/>
                  <a:pt x="264028" y="1569944"/>
                </a:cubicBezTo>
                <a:cubicBezTo>
                  <a:pt x="252920" y="1560295"/>
                  <a:pt x="239036" y="1546510"/>
                  <a:pt x="226540" y="1531347"/>
                </a:cubicBezTo>
                <a:cubicBezTo>
                  <a:pt x="226540" y="1531347"/>
                  <a:pt x="226540" y="1531347"/>
                  <a:pt x="223763" y="1529969"/>
                </a:cubicBezTo>
                <a:cubicBezTo>
                  <a:pt x="223763" y="1529969"/>
                  <a:pt x="223763" y="1529969"/>
                  <a:pt x="222374" y="1528590"/>
                </a:cubicBezTo>
                <a:cubicBezTo>
                  <a:pt x="220985" y="1527212"/>
                  <a:pt x="219597" y="1524455"/>
                  <a:pt x="219597" y="1524455"/>
                </a:cubicBezTo>
                <a:close/>
                <a:moveTo>
                  <a:pt x="195925" y="1496886"/>
                </a:moveTo>
                <a:cubicBezTo>
                  <a:pt x="197292" y="1496886"/>
                  <a:pt x="198659" y="1498271"/>
                  <a:pt x="200026" y="1499656"/>
                </a:cubicBezTo>
                <a:cubicBezTo>
                  <a:pt x="201393" y="1502426"/>
                  <a:pt x="202760" y="1503811"/>
                  <a:pt x="204127" y="1505197"/>
                </a:cubicBezTo>
                <a:cubicBezTo>
                  <a:pt x="205495" y="1506582"/>
                  <a:pt x="205495" y="1507967"/>
                  <a:pt x="205495" y="1507967"/>
                </a:cubicBezTo>
                <a:cubicBezTo>
                  <a:pt x="204127" y="1507967"/>
                  <a:pt x="202760" y="1506582"/>
                  <a:pt x="201393" y="1505197"/>
                </a:cubicBezTo>
                <a:cubicBezTo>
                  <a:pt x="201393" y="1503811"/>
                  <a:pt x="198659" y="1502426"/>
                  <a:pt x="197292" y="1501041"/>
                </a:cubicBezTo>
                <a:cubicBezTo>
                  <a:pt x="195925" y="1498271"/>
                  <a:pt x="195925" y="1496886"/>
                  <a:pt x="195925" y="1496886"/>
                </a:cubicBezTo>
                <a:close/>
                <a:moveTo>
                  <a:pt x="113710" y="1384066"/>
                </a:moveTo>
                <a:cubicBezTo>
                  <a:pt x="113710" y="1384066"/>
                  <a:pt x="113710" y="1384066"/>
                  <a:pt x="115104" y="1385440"/>
                </a:cubicBezTo>
                <a:cubicBezTo>
                  <a:pt x="115104" y="1385440"/>
                  <a:pt x="115104" y="1385440"/>
                  <a:pt x="120680" y="1395061"/>
                </a:cubicBezTo>
                <a:cubicBezTo>
                  <a:pt x="126255" y="1403307"/>
                  <a:pt x="131831" y="1411554"/>
                  <a:pt x="137406" y="1419800"/>
                </a:cubicBezTo>
                <a:cubicBezTo>
                  <a:pt x="141588" y="1423923"/>
                  <a:pt x="148557" y="1433544"/>
                  <a:pt x="155526" y="1441791"/>
                </a:cubicBezTo>
                <a:cubicBezTo>
                  <a:pt x="162496" y="1452786"/>
                  <a:pt x="169465" y="1461032"/>
                  <a:pt x="172253" y="1465156"/>
                </a:cubicBezTo>
                <a:cubicBezTo>
                  <a:pt x="166677" y="1462407"/>
                  <a:pt x="156920" y="1450037"/>
                  <a:pt x="154133" y="1451411"/>
                </a:cubicBezTo>
                <a:cubicBezTo>
                  <a:pt x="147163" y="1440416"/>
                  <a:pt x="141588" y="1428047"/>
                  <a:pt x="136012" y="1421175"/>
                </a:cubicBezTo>
                <a:cubicBezTo>
                  <a:pt x="136012" y="1421175"/>
                  <a:pt x="136012" y="1421175"/>
                  <a:pt x="137406" y="1421175"/>
                </a:cubicBezTo>
                <a:cubicBezTo>
                  <a:pt x="130437" y="1412928"/>
                  <a:pt x="124861" y="1404682"/>
                  <a:pt x="119286" y="1395061"/>
                </a:cubicBezTo>
                <a:cubicBezTo>
                  <a:pt x="119286" y="1395061"/>
                  <a:pt x="119286" y="1395061"/>
                  <a:pt x="113710" y="1385440"/>
                </a:cubicBezTo>
                <a:cubicBezTo>
                  <a:pt x="113710" y="1384066"/>
                  <a:pt x="112317" y="1384066"/>
                  <a:pt x="113710" y="1384066"/>
                </a:cubicBezTo>
                <a:close/>
                <a:moveTo>
                  <a:pt x="93178" y="1350824"/>
                </a:moveTo>
                <a:cubicBezTo>
                  <a:pt x="94562" y="1350824"/>
                  <a:pt x="94562" y="1352191"/>
                  <a:pt x="95948" y="1353558"/>
                </a:cubicBezTo>
                <a:cubicBezTo>
                  <a:pt x="97333" y="1356292"/>
                  <a:pt x="98718" y="1359026"/>
                  <a:pt x="101488" y="1363128"/>
                </a:cubicBezTo>
                <a:lnTo>
                  <a:pt x="104258" y="1367229"/>
                </a:lnTo>
                <a:cubicBezTo>
                  <a:pt x="104258" y="1368596"/>
                  <a:pt x="104258" y="1369963"/>
                  <a:pt x="104258" y="1369963"/>
                </a:cubicBezTo>
                <a:cubicBezTo>
                  <a:pt x="104258" y="1369963"/>
                  <a:pt x="102873" y="1368596"/>
                  <a:pt x="102873" y="1367229"/>
                </a:cubicBezTo>
                <a:cubicBezTo>
                  <a:pt x="102873" y="1367229"/>
                  <a:pt x="102873" y="1367229"/>
                  <a:pt x="100103" y="1363128"/>
                </a:cubicBezTo>
                <a:cubicBezTo>
                  <a:pt x="97333" y="1360393"/>
                  <a:pt x="95948" y="1356292"/>
                  <a:pt x="94562" y="1353558"/>
                </a:cubicBezTo>
                <a:cubicBezTo>
                  <a:pt x="93178" y="1352191"/>
                  <a:pt x="93178" y="1350824"/>
                  <a:pt x="93178" y="1350824"/>
                </a:cubicBezTo>
                <a:close/>
                <a:moveTo>
                  <a:pt x="6547" y="1122161"/>
                </a:moveTo>
                <a:cubicBezTo>
                  <a:pt x="9569" y="1122161"/>
                  <a:pt x="11080" y="1130403"/>
                  <a:pt x="12591" y="1137271"/>
                </a:cubicBezTo>
                <a:cubicBezTo>
                  <a:pt x="9569" y="1135897"/>
                  <a:pt x="11080" y="1130403"/>
                  <a:pt x="6547" y="1122161"/>
                </a:cubicBezTo>
                <a:close/>
                <a:moveTo>
                  <a:pt x="3929" y="886447"/>
                </a:moveTo>
                <a:cubicBezTo>
                  <a:pt x="3929" y="887831"/>
                  <a:pt x="3929" y="887831"/>
                  <a:pt x="3929" y="889217"/>
                </a:cubicBezTo>
                <a:cubicBezTo>
                  <a:pt x="3929" y="890602"/>
                  <a:pt x="3929" y="890602"/>
                  <a:pt x="3929" y="891987"/>
                </a:cubicBezTo>
                <a:cubicBezTo>
                  <a:pt x="5238" y="898912"/>
                  <a:pt x="6548" y="914148"/>
                  <a:pt x="2619" y="914148"/>
                </a:cubicBezTo>
                <a:cubicBezTo>
                  <a:pt x="2619" y="903068"/>
                  <a:pt x="0" y="904453"/>
                  <a:pt x="1309" y="893372"/>
                </a:cubicBezTo>
                <a:cubicBezTo>
                  <a:pt x="1309" y="893372"/>
                  <a:pt x="1309" y="893372"/>
                  <a:pt x="2619" y="893372"/>
                </a:cubicBezTo>
                <a:cubicBezTo>
                  <a:pt x="2619" y="891987"/>
                  <a:pt x="2619" y="889217"/>
                  <a:pt x="2619" y="887831"/>
                </a:cubicBezTo>
                <a:cubicBezTo>
                  <a:pt x="2619" y="886447"/>
                  <a:pt x="3929" y="886447"/>
                  <a:pt x="3929" y="886447"/>
                </a:cubicBezTo>
                <a:close/>
                <a:moveTo>
                  <a:pt x="1761759" y="885411"/>
                </a:moveTo>
                <a:cubicBezTo>
                  <a:pt x="1761759" y="885411"/>
                  <a:pt x="1760632" y="886166"/>
                  <a:pt x="1759506" y="886921"/>
                </a:cubicBezTo>
                <a:cubicBezTo>
                  <a:pt x="1758440" y="892638"/>
                  <a:pt x="1756604" y="897204"/>
                  <a:pt x="1755893" y="901015"/>
                </a:cubicBezTo>
                <a:cubicBezTo>
                  <a:pt x="1756310" y="904071"/>
                  <a:pt x="1755183" y="904826"/>
                  <a:pt x="1755954" y="905976"/>
                </a:cubicBezTo>
                <a:cubicBezTo>
                  <a:pt x="1755954" y="905976"/>
                  <a:pt x="1756725" y="907127"/>
                  <a:pt x="1757497" y="908278"/>
                </a:cubicBezTo>
                <a:cubicBezTo>
                  <a:pt x="1758623" y="907522"/>
                  <a:pt x="1759749" y="906768"/>
                  <a:pt x="1759749" y="906768"/>
                </a:cubicBezTo>
                <a:cubicBezTo>
                  <a:pt x="1761941" y="900296"/>
                  <a:pt x="1763007" y="894579"/>
                  <a:pt x="1764073" y="888863"/>
                </a:cubicBezTo>
                <a:cubicBezTo>
                  <a:pt x="1764428" y="886957"/>
                  <a:pt x="1763656" y="885806"/>
                  <a:pt x="1761759" y="885411"/>
                </a:cubicBezTo>
                <a:close/>
                <a:moveTo>
                  <a:pt x="1788076" y="867770"/>
                </a:moveTo>
                <a:lnTo>
                  <a:pt x="1788868" y="879519"/>
                </a:lnTo>
                <a:cubicBezTo>
                  <a:pt x="1788868" y="882274"/>
                  <a:pt x="1788868" y="885030"/>
                  <a:pt x="1787476" y="885030"/>
                </a:cubicBezTo>
                <a:cubicBezTo>
                  <a:pt x="1787476" y="885030"/>
                  <a:pt x="1786085" y="883652"/>
                  <a:pt x="1786085" y="882274"/>
                </a:cubicBezTo>
                <a:cubicBezTo>
                  <a:pt x="1786085" y="878141"/>
                  <a:pt x="1786085" y="875385"/>
                  <a:pt x="1786085" y="871252"/>
                </a:cubicBezTo>
                <a:lnTo>
                  <a:pt x="1786085" y="868610"/>
                </a:lnTo>
                <a:lnTo>
                  <a:pt x="1786314" y="868952"/>
                </a:lnTo>
                <a:cubicBezTo>
                  <a:pt x="1786314" y="868952"/>
                  <a:pt x="1786900" y="868559"/>
                  <a:pt x="1787486" y="868166"/>
                </a:cubicBezTo>
                <a:close/>
                <a:moveTo>
                  <a:pt x="1790669" y="859826"/>
                </a:moveTo>
                <a:lnTo>
                  <a:pt x="1791089" y="861295"/>
                </a:lnTo>
                <a:cubicBezTo>
                  <a:pt x="1791435" y="861641"/>
                  <a:pt x="1791782" y="861641"/>
                  <a:pt x="1791782" y="861641"/>
                </a:cubicBezTo>
                <a:cubicBezTo>
                  <a:pt x="1791435" y="862680"/>
                  <a:pt x="1791176" y="862680"/>
                  <a:pt x="1790959" y="861944"/>
                </a:cubicBezTo>
                <a:close/>
                <a:moveTo>
                  <a:pt x="1790525" y="858769"/>
                </a:moveTo>
                <a:lnTo>
                  <a:pt x="1790669" y="859826"/>
                </a:lnTo>
                <a:lnTo>
                  <a:pt x="1790396" y="858871"/>
                </a:lnTo>
                <a:close/>
                <a:moveTo>
                  <a:pt x="1785679" y="852239"/>
                </a:moveTo>
                <a:lnTo>
                  <a:pt x="1787476" y="852690"/>
                </a:lnTo>
                <a:lnTo>
                  <a:pt x="1787476" y="858852"/>
                </a:lnTo>
                <a:lnTo>
                  <a:pt x="1787699" y="862158"/>
                </a:lnTo>
                <a:lnTo>
                  <a:pt x="1786174" y="863361"/>
                </a:lnTo>
                <a:lnTo>
                  <a:pt x="1786085" y="863607"/>
                </a:lnTo>
                <a:lnTo>
                  <a:pt x="1786085" y="857475"/>
                </a:lnTo>
                <a:close/>
                <a:moveTo>
                  <a:pt x="1793500" y="848352"/>
                </a:moveTo>
                <a:lnTo>
                  <a:pt x="1794552" y="858871"/>
                </a:lnTo>
                <a:cubicBezTo>
                  <a:pt x="1793859" y="856101"/>
                  <a:pt x="1793513" y="856101"/>
                  <a:pt x="1792993" y="856793"/>
                </a:cubicBezTo>
                <a:lnTo>
                  <a:pt x="1790525" y="858769"/>
                </a:lnTo>
                <a:lnTo>
                  <a:pt x="1790396" y="857832"/>
                </a:lnTo>
                <a:lnTo>
                  <a:pt x="1789947" y="852471"/>
                </a:lnTo>
                <a:lnTo>
                  <a:pt x="1792438" y="851487"/>
                </a:lnTo>
                <a:close/>
                <a:moveTo>
                  <a:pt x="1793166" y="845020"/>
                </a:moveTo>
                <a:lnTo>
                  <a:pt x="1793215" y="845509"/>
                </a:lnTo>
                <a:lnTo>
                  <a:pt x="1792798" y="845174"/>
                </a:lnTo>
                <a:close/>
                <a:moveTo>
                  <a:pt x="36012" y="831043"/>
                </a:moveTo>
                <a:cubicBezTo>
                  <a:pt x="37271" y="831043"/>
                  <a:pt x="37271" y="832428"/>
                  <a:pt x="37271" y="833813"/>
                </a:cubicBezTo>
                <a:cubicBezTo>
                  <a:pt x="37271" y="836584"/>
                  <a:pt x="37271" y="837969"/>
                  <a:pt x="37271" y="840739"/>
                </a:cubicBezTo>
                <a:cubicBezTo>
                  <a:pt x="37271" y="843509"/>
                  <a:pt x="37271" y="847665"/>
                  <a:pt x="37271" y="851820"/>
                </a:cubicBezTo>
                <a:cubicBezTo>
                  <a:pt x="37271" y="853205"/>
                  <a:pt x="37271" y="854590"/>
                  <a:pt x="37271" y="855975"/>
                </a:cubicBezTo>
                <a:cubicBezTo>
                  <a:pt x="37271" y="857360"/>
                  <a:pt x="36012" y="858745"/>
                  <a:pt x="36012" y="858745"/>
                </a:cubicBezTo>
                <a:cubicBezTo>
                  <a:pt x="34753" y="858745"/>
                  <a:pt x="34753" y="855975"/>
                  <a:pt x="34753" y="854590"/>
                </a:cubicBezTo>
                <a:cubicBezTo>
                  <a:pt x="36012" y="850435"/>
                  <a:pt x="36012" y="846280"/>
                  <a:pt x="36012" y="842124"/>
                </a:cubicBezTo>
                <a:cubicBezTo>
                  <a:pt x="36012" y="840739"/>
                  <a:pt x="36012" y="837969"/>
                  <a:pt x="36012" y="835199"/>
                </a:cubicBezTo>
                <a:cubicBezTo>
                  <a:pt x="36012" y="833813"/>
                  <a:pt x="36012" y="831043"/>
                  <a:pt x="36012" y="831043"/>
                </a:cubicBezTo>
                <a:close/>
                <a:moveTo>
                  <a:pt x="1799138" y="793856"/>
                </a:moveTo>
                <a:cubicBezTo>
                  <a:pt x="1800398" y="793083"/>
                  <a:pt x="1801225" y="811175"/>
                  <a:pt x="1798581" y="795495"/>
                </a:cubicBezTo>
                <a:cubicBezTo>
                  <a:pt x="1798769" y="794462"/>
                  <a:pt x="1798958" y="793966"/>
                  <a:pt x="1799138" y="793856"/>
                </a:cubicBezTo>
                <a:close/>
                <a:moveTo>
                  <a:pt x="1737753" y="757628"/>
                </a:moveTo>
                <a:cubicBezTo>
                  <a:pt x="1736110" y="757058"/>
                  <a:pt x="1734080" y="757164"/>
                  <a:pt x="1731953" y="757754"/>
                </a:cubicBezTo>
                <a:cubicBezTo>
                  <a:pt x="1730986" y="757566"/>
                  <a:pt x="1729730" y="757572"/>
                  <a:pt x="1728618" y="758108"/>
                </a:cubicBezTo>
                <a:cubicBezTo>
                  <a:pt x="1727506" y="758644"/>
                  <a:pt x="1726540" y="759710"/>
                  <a:pt x="1726153" y="761642"/>
                </a:cubicBezTo>
                <a:cubicBezTo>
                  <a:pt x="1721126" y="766683"/>
                  <a:pt x="1724219" y="771298"/>
                  <a:pt x="1726152" y="776690"/>
                </a:cubicBezTo>
                <a:cubicBezTo>
                  <a:pt x="1725766" y="778622"/>
                  <a:pt x="1726539" y="779775"/>
                  <a:pt x="1728472" y="780151"/>
                </a:cubicBezTo>
                <a:cubicBezTo>
                  <a:pt x="1733112" y="787074"/>
                  <a:pt x="1737752" y="788979"/>
                  <a:pt x="1745486" y="785468"/>
                </a:cubicBezTo>
                <a:cubicBezTo>
                  <a:pt x="1747032" y="787775"/>
                  <a:pt x="1746646" y="789707"/>
                  <a:pt x="1747419" y="790860"/>
                </a:cubicBezTo>
                <a:cubicBezTo>
                  <a:pt x="1749739" y="794321"/>
                  <a:pt x="1753606" y="795073"/>
                  <a:pt x="1756313" y="791587"/>
                </a:cubicBezTo>
                <a:cubicBezTo>
                  <a:pt x="1758633" y="790032"/>
                  <a:pt x="1758246" y="786947"/>
                  <a:pt x="1756699" y="784639"/>
                </a:cubicBezTo>
                <a:cubicBezTo>
                  <a:pt x="1753993" y="783110"/>
                  <a:pt x="1752446" y="780802"/>
                  <a:pt x="1752059" y="777717"/>
                </a:cubicBezTo>
                <a:cubicBezTo>
                  <a:pt x="1756313" y="771522"/>
                  <a:pt x="1756700" y="769591"/>
                  <a:pt x="1749740" y="769240"/>
                </a:cubicBezTo>
                <a:cubicBezTo>
                  <a:pt x="1744713" y="769265"/>
                  <a:pt x="1744713" y="764249"/>
                  <a:pt x="1741233" y="761566"/>
                </a:cubicBezTo>
                <a:cubicBezTo>
                  <a:pt x="1740653" y="759446"/>
                  <a:pt x="1739396" y="758199"/>
                  <a:pt x="1737753" y="757628"/>
                </a:cubicBezTo>
                <a:close/>
                <a:moveTo>
                  <a:pt x="43063" y="743154"/>
                </a:moveTo>
                <a:cubicBezTo>
                  <a:pt x="43063" y="747268"/>
                  <a:pt x="41678" y="750010"/>
                  <a:pt x="41678" y="752752"/>
                </a:cubicBezTo>
                <a:cubicBezTo>
                  <a:pt x="41678" y="754123"/>
                  <a:pt x="41678" y="755494"/>
                  <a:pt x="40293" y="755494"/>
                </a:cubicBezTo>
                <a:cubicBezTo>
                  <a:pt x="40293" y="755494"/>
                  <a:pt x="40293" y="754123"/>
                  <a:pt x="40293" y="754123"/>
                </a:cubicBezTo>
                <a:cubicBezTo>
                  <a:pt x="41678" y="750010"/>
                  <a:pt x="41678" y="745897"/>
                  <a:pt x="43063" y="743154"/>
                </a:cubicBezTo>
                <a:close/>
                <a:moveTo>
                  <a:pt x="1792033" y="742903"/>
                </a:moveTo>
                <a:lnTo>
                  <a:pt x="1793040" y="742903"/>
                </a:lnTo>
                <a:lnTo>
                  <a:pt x="1794552" y="751465"/>
                </a:lnTo>
                <a:lnTo>
                  <a:pt x="1793040" y="751465"/>
                </a:lnTo>
                <a:close/>
                <a:moveTo>
                  <a:pt x="45833" y="730815"/>
                </a:moveTo>
                <a:cubicBezTo>
                  <a:pt x="45833" y="730815"/>
                  <a:pt x="45833" y="730815"/>
                  <a:pt x="45833" y="732186"/>
                </a:cubicBezTo>
                <a:cubicBezTo>
                  <a:pt x="45833" y="733557"/>
                  <a:pt x="45833" y="734928"/>
                  <a:pt x="45833" y="736299"/>
                </a:cubicBezTo>
                <a:cubicBezTo>
                  <a:pt x="44448" y="739041"/>
                  <a:pt x="44448" y="741783"/>
                  <a:pt x="43063" y="743154"/>
                </a:cubicBezTo>
                <a:cubicBezTo>
                  <a:pt x="43063" y="739041"/>
                  <a:pt x="44448" y="736299"/>
                  <a:pt x="44448" y="732186"/>
                </a:cubicBezTo>
                <a:cubicBezTo>
                  <a:pt x="44448" y="732186"/>
                  <a:pt x="45833" y="730815"/>
                  <a:pt x="45833" y="730815"/>
                </a:cubicBezTo>
                <a:close/>
                <a:moveTo>
                  <a:pt x="1755470" y="726424"/>
                </a:moveTo>
                <a:cubicBezTo>
                  <a:pt x="1752633" y="726506"/>
                  <a:pt x="1750160" y="727482"/>
                  <a:pt x="1747446" y="729496"/>
                </a:cubicBezTo>
                <a:cubicBezTo>
                  <a:pt x="1745636" y="730839"/>
                  <a:pt x="1743719" y="732643"/>
                  <a:pt x="1741514" y="734951"/>
                </a:cubicBezTo>
                <a:cubicBezTo>
                  <a:pt x="1738448" y="740328"/>
                  <a:pt x="1736534" y="744933"/>
                  <a:pt x="1740374" y="750663"/>
                </a:cubicBezTo>
                <a:cubicBezTo>
                  <a:pt x="1744215" y="756393"/>
                  <a:pt x="1751507" y="759809"/>
                  <a:pt x="1758796" y="758245"/>
                </a:cubicBezTo>
                <a:cubicBezTo>
                  <a:pt x="1759947" y="757474"/>
                  <a:pt x="1762248" y="755932"/>
                  <a:pt x="1763398" y="755161"/>
                </a:cubicBezTo>
                <a:cubicBezTo>
                  <a:pt x="1764931" y="752472"/>
                  <a:pt x="1767232" y="750930"/>
                  <a:pt x="1766846" y="747867"/>
                </a:cubicBezTo>
                <a:cubicBezTo>
                  <a:pt x="1767994" y="742115"/>
                  <a:pt x="1771827" y="737884"/>
                  <a:pt x="1775662" y="733654"/>
                </a:cubicBezTo>
                <a:cubicBezTo>
                  <a:pt x="1772206" y="730987"/>
                  <a:pt x="1768369" y="730238"/>
                  <a:pt x="1765682" y="728717"/>
                </a:cubicBezTo>
                <a:cubicBezTo>
                  <a:pt x="1761508" y="727154"/>
                  <a:pt x="1758307" y="726342"/>
                  <a:pt x="1755470" y="726424"/>
                </a:cubicBezTo>
                <a:close/>
                <a:moveTo>
                  <a:pt x="1781960" y="697573"/>
                </a:moveTo>
                <a:cubicBezTo>
                  <a:pt x="1786115" y="700326"/>
                  <a:pt x="1784730" y="705833"/>
                  <a:pt x="1787500" y="718223"/>
                </a:cubicBezTo>
                <a:cubicBezTo>
                  <a:pt x="1786115" y="715470"/>
                  <a:pt x="1784730" y="703080"/>
                  <a:pt x="1781960" y="697573"/>
                </a:cubicBezTo>
                <a:close/>
                <a:moveTo>
                  <a:pt x="69506" y="696269"/>
                </a:moveTo>
                <a:cubicBezTo>
                  <a:pt x="68078" y="705809"/>
                  <a:pt x="65224" y="708535"/>
                  <a:pt x="62370" y="716712"/>
                </a:cubicBezTo>
                <a:cubicBezTo>
                  <a:pt x="62370" y="715349"/>
                  <a:pt x="62370" y="713986"/>
                  <a:pt x="60943" y="713986"/>
                </a:cubicBezTo>
                <a:cubicBezTo>
                  <a:pt x="63797" y="703083"/>
                  <a:pt x="66651" y="693544"/>
                  <a:pt x="69506" y="696269"/>
                </a:cubicBezTo>
                <a:close/>
                <a:moveTo>
                  <a:pt x="87578" y="593773"/>
                </a:moveTo>
                <a:lnTo>
                  <a:pt x="75046" y="627102"/>
                </a:lnTo>
                <a:cubicBezTo>
                  <a:pt x="72276" y="636746"/>
                  <a:pt x="68120" y="647768"/>
                  <a:pt x="65350" y="657413"/>
                </a:cubicBezTo>
                <a:cubicBezTo>
                  <a:pt x="65350" y="658791"/>
                  <a:pt x="65350" y="658791"/>
                  <a:pt x="63965" y="658791"/>
                </a:cubicBezTo>
                <a:cubicBezTo>
                  <a:pt x="63965" y="658791"/>
                  <a:pt x="63965" y="657413"/>
                  <a:pt x="63965" y="656035"/>
                </a:cubicBezTo>
                <a:cubicBezTo>
                  <a:pt x="66735" y="646391"/>
                  <a:pt x="70890" y="636746"/>
                  <a:pt x="73660" y="627102"/>
                </a:cubicBezTo>
                <a:close/>
                <a:moveTo>
                  <a:pt x="104258" y="592811"/>
                </a:moveTo>
                <a:lnTo>
                  <a:pt x="105769" y="592811"/>
                </a:lnTo>
                <a:lnTo>
                  <a:pt x="104258" y="598351"/>
                </a:lnTo>
                <a:lnTo>
                  <a:pt x="102747" y="596840"/>
                </a:lnTo>
                <a:close/>
                <a:moveTo>
                  <a:pt x="101488" y="583241"/>
                </a:moveTo>
                <a:cubicBezTo>
                  <a:pt x="102873" y="587425"/>
                  <a:pt x="104258" y="591610"/>
                  <a:pt x="101488" y="599978"/>
                </a:cubicBezTo>
                <a:cubicBezTo>
                  <a:pt x="98718" y="601373"/>
                  <a:pt x="100103" y="597189"/>
                  <a:pt x="98718" y="601373"/>
                </a:cubicBezTo>
                <a:cubicBezTo>
                  <a:pt x="98718" y="597189"/>
                  <a:pt x="98718" y="591610"/>
                  <a:pt x="101488" y="583241"/>
                </a:cubicBezTo>
                <a:close/>
                <a:moveTo>
                  <a:pt x="1578710" y="581848"/>
                </a:moveTo>
                <a:cubicBezTo>
                  <a:pt x="1575232" y="584179"/>
                  <a:pt x="1573672" y="586865"/>
                  <a:pt x="1571354" y="588419"/>
                </a:cubicBezTo>
                <a:cubicBezTo>
                  <a:pt x="1557802" y="600785"/>
                  <a:pt x="1548444" y="616902"/>
                  <a:pt x="1535650" y="630400"/>
                </a:cubicBezTo>
                <a:cubicBezTo>
                  <a:pt x="1535250" y="632309"/>
                  <a:pt x="1535250" y="632309"/>
                  <a:pt x="1534090" y="633086"/>
                </a:cubicBezTo>
                <a:cubicBezTo>
                  <a:pt x="1533690" y="634995"/>
                  <a:pt x="1534449" y="636127"/>
                  <a:pt x="1536367" y="636482"/>
                </a:cubicBezTo>
                <a:cubicBezTo>
                  <a:pt x="1537126" y="637614"/>
                  <a:pt x="1538285" y="636837"/>
                  <a:pt x="1538285" y="636837"/>
                </a:cubicBezTo>
                <a:cubicBezTo>
                  <a:pt x="1539444" y="636060"/>
                  <a:pt x="1540604" y="635283"/>
                  <a:pt x="1540604" y="635283"/>
                </a:cubicBezTo>
                <a:cubicBezTo>
                  <a:pt x="1548802" y="619943"/>
                  <a:pt x="1561196" y="608354"/>
                  <a:pt x="1572830" y="595634"/>
                </a:cubicBezTo>
                <a:cubicBezTo>
                  <a:pt x="1577467" y="592526"/>
                  <a:pt x="1579427" y="587930"/>
                  <a:pt x="1578710" y="581848"/>
                </a:cubicBezTo>
                <a:close/>
                <a:moveTo>
                  <a:pt x="100774" y="562173"/>
                </a:moveTo>
                <a:lnTo>
                  <a:pt x="87578" y="593773"/>
                </a:lnTo>
                <a:lnTo>
                  <a:pt x="92013" y="581979"/>
                </a:lnTo>
                <a:close/>
                <a:moveTo>
                  <a:pt x="1546490" y="556757"/>
                </a:moveTo>
                <a:cubicBezTo>
                  <a:pt x="1545319" y="557542"/>
                  <a:pt x="1545319" y="557542"/>
                  <a:pt x="1545319" y="557542"/>
                </a:cubicBezTo>
                <a:cubicBezTo>
                  <a:pt x="1544147" y="558327"/>
                  <a:pt x="1544918" y="559478"/>
                  <a:pt x="1544918" y="559478"/>
                </a:cubicBezTo>
                <a:cubicBezTo>
                  <a:pt x="1547232" y="562929"/>
                  <a:pt x="1551117" y="563660"/>
                  <a:pt x="1555002" y="564390"/>
                </a:cubicBezTo>
                <a:cubicBezTo>
                  <a:pt x="1555002" y="564390"/>
                  <a:pt x="1555002" y="564390"/>
                  <a:pt x="1556174" y="563605"/>
                </a:cubicBezTo>
                <a:cubicBezTo>
                  <a:pt x="1556174" y="563605"/>
                  <a:pt x="1556174" y="563605"/>
                  <a:pt x="1555403" y="562454"/>
                </a:cubicBezTo>
                <a:cubicBezTo>
                  <a:pt x="1553089" y="559003"/>
                  <a:pt x="1549204" y="558272"/>
                  <a:pt x="1546490" y="556757"/>
                </a:cubicBezTo>
                <a:close/>
                <a:moveTo>
                  <a:pt x="1613259" y="533661"/>
                </a:moveTo>
                <a:cubicBezTo>
                  <a:pt x="1612302" y="533477"/>
                  <a:pt x="1611440" y="534055"/>
                  <a:pt x="1610624" y="535015"/>
                </a:cubicBezTo>
                <a:cubicBezTo>
                  <a:pt x="1609808" y="535975"/>
                  <a:pt x="1609039" y="537315"/>
                  <a:pt x="1608270" y="538656"/>
                </a:cubicBezTo>
                <a:cubicBezTo>
                  <a:pt x="1608270" y="538656"/>
                  <a:pt x="1609034" y="539795"/>
                  <a:pt x="1607883" y="540566"/>
                </a:cubicBezTo>
                <a:cubicBezTo>
                  <a:pt x="1599830" y="545964"/>
                  <a:pt x="1597131" y="554376"/>
                  <a:pt x="1593281" y="563559"/>
                </a:cubicBezTo>
                <a:cubicBezTo>
                  <a:pt x="1591743" y="566240"/>
                  <a:pt x="1592120" y="569289"/>
                  <a:pt x="1595948" y="570024"/>
                </a:cubicBezTo>
                <a:cubicBezTo>
                  <a:pt x="1597862" y="570392"/>
                  <a:pt x="1600926" y="569989"/>
                  <a:pt x="1602464" y="567307"/>
                </a:cubicBezTo>
                <a:cubicBezTo>
                  <a:pt x="1606313" y="558125"/>
                  <a:pt x="1613604" y="551587"/>
                  <a:pt x="1611711" y="541302"/>
                </a:cubicBezTo>
                <a:cubicBezTo>
                  <a:pt x="1614012" y="539759"/>
                  <a:pt x="1616700" y="536306"/>
                  <a:pt x="1613259" y="533661"/>
                </a:cubicBezTo>
                <a:close/>
                <a:moveTo>
                  <a:pt x="135989" y="492078"/>
                </a:moveTo>
                <a:cubicBezTo>
                  <a:pt x="135989" y="493456"/>
                  <a:pt x="135989" y="494834"/>
                  <a:pt x="134604" y="496212"/>
                </a:cubicBezTo>
                <a:cubicBezTo>
                  <a:pt x="131834" y="501723"/>
                  <a:pt x="129064" y="507234"/>
                  <a:pt x="126293" y="511367"/>
                </a:cubicBezTo>
                <a:cubicBezTo>
                  <a:pt x="124908" y="514123"/>
                  <a:pt x="123523" y="516879"/>
                  <a:pt x="122138" y="518256"/>
                </a:cubicBezTo>
                <a:cubicBezTo>
                  <a:pt x="122138" y="522390"/>
                  <a:pt x="117983" y="530657"/>
                  <a:pt x="113828" y="540301"/>
                </a:cubicBezTo>
                <a:cubicBezTo>
                  <a:pt x="111057" y="541679"/>
                  <a:pt x="112443" y="540301"/>
                  <a:pt x="112443" y="538923"/>
                </a:cubicBezTo>
                <a:cubicBezTo>
                  <a:pt x="112443" y="538923"/>
                  <a:pt x="112443" y="538923"/>
                  <a:pt x="111057" y="538923"/>
                </a:cubicBezTo>
                <a:lnTo>
                  <a:pt x="100774" y="562173"/>
                </a:lnTo>
                <a:lnTo>
                  <a:pt x="111057" y="537545"/>
                </a:lnTo>
                <a:cubicBezTo>
                  <a:pt x="113828" y="530657"/>
                  <a:pt x="116598" y="522390"/>
                  <a:pt x="115213" y="523767"/>
                </a:cubicBezTo>
                <a:cubicBezTo>
                  <a:pt x="117983" y="515501"/>
                  <a:pt x="119368" y="515501"/>
                  <a:pt x="122138" y="515501"/>
                </a:cubicBezTo>
                <a:cubicBezTo>
                  <a:pt x="122138" y="515501"/>
                  <a:pt x="122138" y="515501"/>
                  <a:pt x="120753" y="515501"/>
                </a:cubicBezTo>
                <a:cubicBezTo>
                  <a:pt x="122138" y="514123"/>
                  <a:pt x="123523" y="511367"/>
                  <a:pt x="124908" y="508612"/>
                </a:cubicBezTo>
                <a:cubicBezTo>
                  <a:pt x="127679" y="504479"/>
                  <a:pt x="130449" y="500345"/>
                  <a:pt x="133219" y="494834"/>
                </a:cubicBezTo>
                <a:cubicBezTo>
                  <a:pt x="134604" y="493456"/>
                  <a:pt x="135989" y="492078"/>
                  <a:pt x="135989" y="492078"/>
                </a:cubicBezTo>
                <a:close/>
                <a:moveTo>
                  <a:pt x="1558598" y="472241"/>
                </a:moveTo>
                <a:cubicBezTo>
                  <a:pt x="1558598" y="472241"/>
                  <a:pt x="1557762" y="472802"/>
                  <a:pt x="1557762" y="472802"/>
                </a:cubicBezTo>
                <a:cubicBezTo>
                  <a:pt x="1557762" y="472802"/>
                  <a:pt x="1558603" y="474057"/>
                  <a:pt x="1558603" y="474057"/>
                </a:cubicBezTo>
                <a:cubicBezTo>
                  <a:pt x="1559440" y="473496"/>
                  <a:pt x="1559440" y="473496"/>
                  <a:pt x="1558598" y="472241"/>
                </a:cubicBezTo>
                <a:close/>
                <a:moveTo>
                  <a:pt x="124855" y="462894"/>
                </a:moveTo>
                <a:cubicBezTo>
                  <a:pt x="125029" y="462548"/>
                  <a:pt x="125029" y="462548"/>
                  <a:pt x="125029" y="463238"/>
                </a:cubicBezTo>
                <a:cubicBezTo>
                  <a:pt x="126420" y="464618"/>
                  <a:pt x="125029" y="465998"/>
                  <a:pt x="125029" y="467377"/>
                </a:cubicBezTo>
                <a:cubicBezTo>
                  <a:pt x="123638" y="467377"/>
                  <a:pt x="123638" y="467377"/>
                  <a:pt x="123638" y="468757"/>
                </a:cubicBezTo>
                <a:cubicBezTo>
                  <a:pt x="113903" y="482555"/>
                  <a:pt x="105559" y="497731"/>
                  <a:pt x="97214" y="518428"/>
                </a:cubicBezTo>
                <a:cubicBezTo>
                  <a:pt x="97214" y="521187"/>
                  <a:pt x="93042" y="526706"/>
                  <a:pt x="95824" y="526706"/>
                </a:cubicBezTo>
                <a:cubicBezTo>
                  <a:pt x="93042" y="530845"/>
                  <a:pt x="88870" y="539124"/>
                  <a:pt x="86089" y="546022"/>
                </a:cubicBezTo>
                <a:cubicBezTo>
                  <a:pt x="83307" y="552921"/>
                  <a:pt x="79135" y="559820"/>
                  <a:pt x="76354" y="562579"/>
                </a:cubicBezTo>
                <a:cubicBezTo>
                  <a:pt x="66619" y="587414"/>
                  <a:pt x="59665" y="608110"/>
                  <a:pt x="54102" y="627426"/>
                </a:cubicBezTo>
                <a:cubicBezTo>
                  <a:pt x="48539" y="646742"/>
                  <a:pt x="42977" y="666059"/>
                  <a:pt x="34632" y="689514"/>
                </a:cubicBezTo>
                <a:cubicBezTo>
                  <a:pt x="33242" y="689514"/>
                  <a:pt x="37414" y="677097"/>
                  <a:pt x="34632" y="678476"/>
                </a:cubicBezTo>
                <a:cubicBezTo>
                  <a:pt x="34632" y="679856"/>
                  <a:pt x="34632" y="679856"/>
                  <a:pt x="34632" y="681236"/>
                </a:cubicBezTo>
                <a:cubicBezTo>
                  <a:pt x="33242" y="681236"/>
                  <a:pt x="33242" y="682616"/>
                  <a:pt x="33242" y="682616"/>
                </a:cubicBezTo>
                <a:cubicBezTo>
                  <a:pt x="33242" y="681236"/>
                  <a:pt x="33242" y="681236"/>
                  <a:pt x="33242" y="679856"/>
                </a:cubicBezTo>
                <a:cubicBezTo>
                  <a:pt x="34632" y="678476"/>
                  <a:pt x="34632" y="677097"/>
                  <a:pt x="34632" y="675717"/>
                </a:cubicBezTo>
                <a:cubicBezTo>
                  <a:pt x="34632" y="675717"/>
                  <a:pt x="34632" y="675717"/>
                  <a:pt x="34632" y="677097"/>
                </a:cubicBezTo>
                <a:cubicBezTo>
                  <a:pt x="34632" y="666059"/>
                  <a:pt x="38804" y="659160"/>
                  <a:pt x="42977" y="646742"/>
                </a:cubicBezTo>
                <a:cubicBezTo>
                  <a:pt x="44367" y="641224"/>
                  <a:pt x="45758" y="631566"/>
                  <a:pt x="48539" y="626047"/>
                </a:cubicBezTo>
                <a:cubicBezTo>
                  <a:pt x="49930" y="623287"/>
                  <a:pt x="52712" y="617768"/>
                  <a:pt x="54102" y="615009"/>
                </a:cubicBezTo>
                <a:cubicBezTo>
                  <a:pt x="62447" y="588794"/>
                  <a:pt x="72182" y="558440"/>
                  <a:pt x="84698" y="532225"/>
                </a:cubicBezTo>
                <a:cubicBezTo>
                  <a:pt x="87479" y="529465"/>
                  <a:pt x="91652" y="525326"/>
                  <a:pt x="94433" y="519807"/>
                </a:cubicBezTo>
                <a:cubicBezTo>
                  <a:pt x="104168" y="497731"/>
                  <a:pt x="112512" y="479795"/>
                  <a:pt x="123638" y="464618"/>
                </a:cubicBezTo>
                <a:cubicBezTo>
                  <a:pt x="124334" y="463928"/>
                  <a:pt x="124681" y="463238"/>
                  <a:pt x="124855" y="462894"/>
                </a:cubicBezTo>
                <a:close/>
                <a:moveTo>
                  <a:pt x="1557590" y="388225"/>
                </a:moveTo>
                <a:cubicBezTo>
                  <a:pt x="1559515" y="388595"/>
                  <a:pt x="1559515" y="388595"/>
                  <a:pt x="1559515" y="388595"/>
                </a:cubicBezTo>
                <a:cubicBezTo>
                  <a:pt x="1559515" y="388595"/>
                  <a:pt x="1559515" y="388595"/>
                  <a:pt x="1558358" y="389370"/>
                </a:cubicBezTo>
                <a:cubicBezTo>
                  <a:pt x="1558358" y="389370"/>
                  <a:pt x="1558358" y="389370"/>
                  <a:pt x="1557590" y="388225"/>
                </a:cubicBezTo>
                <a:close/>
                <a:moveTo>
                  <a:pt x="168340" y="360119"/>
                </a:moveTo>
                <a:cubicBezTo>
                  <a:pt x="169734" y="360119"/>
                  <a:pt x="168340" y="361495"/>
                  <a:pt x="166945" y="362872"/>
                </a:cubicBezTo>
                <a:cubicBezTo>
                  <a:pt x="165550" y="365626"/>
                  <a:pt x="162760" y="368379"/>
                  <a:pt x="161366" y="371132"/>
                </a:cubicBezTo>
                <a:cubicBezTo>
                  <a:pt x="158576" y="373886"/>
                  <a:pt x="157181" y="375262"/>
                  <a:pt x="155787" y="376639"/>
                </a:cubicBezTo>
                <a:cubicBezTo>
                  <a:pt x="154392" y="379392"/>
                  <a:pt x="152997" y="380769"/>
                  <a:pt x="152997" y="380769"/>
                </a:cubicBezTo>
                <a:cubicBezTo>
                  <a:pt x="151602" y="380769"/>
                  <a:pt x="151602" y="380769"/>
                  <a:pt x="152997" y="379392"/>
                </a:cubicBezTo>
                <a:cubicBezTo>
                  <a:pt x="155787" y="373886"/>
                  <a:pt x="158576" y="369755"/>
                  <a:pt x="161366" y="367002"/>
                </a:cubicBezTo>
                <a:cubicBezTo>
                  <a:pt x="162760" y="365626"/>
                  <a:pt x="164155" y="364249"/>
                  <a:pt x="165550" y="362872"/>
                </a:cubicBezTo>
                <a:cubicBezTo>
                  <a:pt x="166945" y="360119"/>
                  <a:pt x="168340" y="360119"/>
                  <a:pt x="168340" y="360119"/>
                </a:cubicBezTo>
                <a:close/>
                <a:moveTo>
                  <a:pt x="242060" y="350549"/>
                </a:moveTo>
                <a:cubicBezTo>
                  <a:pt x="246291" y="350549"/>
                  <a:pt x="237830" y="361538"/>
                  <a:pt x="233599" y="365659"/>
                </a:cubicBezTo>
                <a:cubicBezTo>
                  <a:pt x="233599" y="364285"/>
                  <a:pt x="235009" y="362912"/>
                  <a:pt x="232189" y="364285"/>
                </a:cubicBezTo>
                <a:cubicBezTo>
                  <a:pt x="233599" y="361538"/>
                  <a:pt x="237830" y="356043"/>
                  <a:pt x="242060" y="350549"/>
                </a:cubicBezTo>
                <a:close/>
                <a:moveTo>
                  <a:pt x="1474238" y="346127"/>
                </a:moveTo>
                <a:cubicBezTo>
                  <a:pt x="1473102" y="346888"/>
                  <a:pt x="1471966" y="347649"/>
                  <a:pt x="1470059" y="347260"/>
                </a:cubicBezTo>
                <a:cubicBezTo>
                  <a:pt x="1467788" y="348782"/>
                  <a:pt x="1466653" y="349544"/>
                  <a:pt x="1468195" y="351844"/>
                </a:cubicBezTo>
                <a:cubicBezTo>
                  <a:pt x="1468966" y="352995"/>
                  <a:pt x="1470873" y="353384"/>
                  <a:pt x="1472009" y="352623"/>
                </a:cubicBezTo>
                <a:cubicBezTo>
                  <a:pt x="1473144" y="351862"/>
                  <a:pt x="1475416" y="350340"/>
                  <a:pt x="1476551" y="349578"/>
                </a:cubicBezTo>
                <a:cubicBezTo>
                  <a:pt x="1476551" y="349578"/>
                  <a:pt x="1476915" y="347667"/>
                  <a:pt x="1476144" y="346516"/>
                </a:cubicBezTo>
                <a:cubicBezTo>
                  <a:pt x="1476144" y="346516"/>
                  <a:pt x="1476144" y="346516"/>
                  <a:pt x="1474238" y="346127"/>
                </a:cubicBezTo>
                <a:close/>
                <a:moveTo>
                  <a:pt x="228159" y="300586"/>
                </a:moveTo>
                <a:cubicBezTo>
                  <a:pt x="228159" y="300586"/>
                  <a:pt x="226749" y="300586"/>
                  <a:pt x="226749" y="301996"/>
                </a:cubicBezTo>
                <a:cubicBezTo>
                  <a:pt x="225339" y="303406"/>
                  <a:pt x="223928" y="303406"/>
                  <a:pt x="222518" y="304816"/>
                </a:cubicBezTo>
                <a:cubicBezTo>
                  <a:pt x="225339" y="301996"/>
                  <a:pt x="226749" y="300586"/>
                  <a:pt x="228159" y="300586"/>
                </a:cubicBezTo>
                <a:close/>
                <a:moveTo>
                  <a:pt x="382534" y="236102"/>
                </a:moveTo>
                <a:lnTo>
                  <a:pt x="382998" y="236561"/>
                </a:lnTo>
                <a:lnTo>
                  <a:pt x="381143" y="237479"/>
                </a:lnTo>
                <a:cubicBezTo>
                  <a:pt x="381143" y="237479"/>
                  <a:pt x="379752" y="237479"/>
                  <a:pt x="379752" y="237479"/>
                </a:cubicBezTo>
                <a:cubicBezTo>
                  <a:pt x="381143" y="237479"/>
                  <a:pt x="381143" y="236102"/>
                  <a:pt x="382534" y="236102"/>
                </a:cubicBezTo>
                <a:close/>
                <a:moveTo>
                  <a:pt x="365659" y="233196"/>
                </a:moveTo>
                <a:cubicBezTo>
                  <a:pt x="364263" y="235938"/>
                  <a:pt x="358677" y="244164"/>
                  <a:pt x="354487" y="244164"/>
                </a:cubicBezTo>
                <a:cubicBezTo>
                  <a:pt x="354487" y="244164"/>
                  <a:pt x="354487" y="244164"/>
                  <a:pt x="353090" y="244164"/>
                </a:cubicBezTo>
                <a:cubicBezTo>
                  <a:pt x="353090" y="245535"/>
                  <a:pt x="351694" y="245535"/>
                  <a:pt x="350298" y="246906"/>
                </a:cubicBezTo>
                <a:cubicBezTo>
                  <a:pt x="347504" y="249649"/>
                  <a:pt x="344711" y="251020"/>
                  <a:pt x="343315" y="252391"/>
                </a:cubicBezTo>
                <a:cubicBezTo>
                  <a:pt x="340522" y="253762"/>
                  <a:pt x="339125" y="255133"/>
                  <a:pt x="337729" y="256504"/>
                </a:cubicBezTo>
                <a:cubicBezTo>
                  <a:pt x="336332" y="257875"/>
                  <a:pt x="334936" y="257875"/>
                  <a:pt x="334936" y="257875"/>
                </a:cubicBezTo>
                <a:cubicBezTo>
                  <a:pt x="334936" y="257875"/>
                  <a:pt x="334936" y="256504"/>
                  <a:pt x="336332" y="255133"/>
                </a:cubicBezTo>
                <a:cubicBezTo>
                  <a:pt x="339125" y="253762"/>
                  <a:pt x="340522" y="252391"/>
                  <a:pt x="343315" y="251020"/>
                </a:cubicBezTo>
                <a:cubicBezTo>
                  <a:pt x="346108" y="248278"/>
                  <a:pt x="348901" y="246906"/>
                  <a:pt x="351694" y="244164"/>
                </a:cubicBezTo>
                <a:cubicBezTo>
                  <a:pt x="353090" y="241422"/>
                  <a:pt x="361470" y="234567"/>
                  <a:pt x="365659" y="233196"/>
                </a:cubicBezTo>
                <a:close/>
                <a:moveTo>
                  <a:pt x="479525" y="163753"/>
                </a:moveTo>
                <a:cubicBezTo>
                  <a:pt x="480016" y="164099"/>
                  <a:pt x="479689" y="165138"/>
                  <a:pt x="479689" y="165831"/>
                </a:cubicBezTo>
                <a:cubicBezTo>
                  <a:pt x="477070" y="167216"/>
                  <a:pt x="475760" y="167216"/>
                  <a:pt x="474451" y="165831"/>
                </a:cubicBezTo>
                <a:cubicBezTo>
                  <a:pt x="477724" y="163753"/>
                  <a:pt x="479034" y="163407"/>
                  <a:pt x="479525" y="163753"/>
                </a:cubicBezTo>
                <a:close/>
                <a:moveTo>
                  <a:pt x="402182" y="154146"/>
                </a:moveTo>
                <a:cubicBezTo>
                  <a:pt x="402703" y="153802"/>
                  <a:pt x="403051" y="153802"/>
                  <a:pt x="403051" y="154491"/>
                </a:cubicBezTo>
                <a:cubicBezTo>
                  <a:pt x="404442" y="154491"/>
                  <a:pt x="403051" y="154491"/>
                  <a:pt x="401660" y="155868"/>
                </a:cubicBezTo>
                <a:cubicBezTo>
                  <a:pt x="398879" y="158624"/>
                  <a:pt x="394706" y="161379"/>
                  <a:pt x="391924" y="162757"/>
                </a:cubicBezTo>
                <a:cubicBezTo>
                  <a:pt x="386361" y="166890"/>
                  <a:pt x="379407" y="171023"/>
                  <a:pt x="373844" y="175156"/>
                </a:cubicBezTo>
                <a:cubicBezTo>
                  <a:pt x="365499" y="180666"/>
                  <a:pt x="358545" y="186177"/>
                  <a:pt x="350200" y="191688"/>
                </a:cubicBezTo>
                <a:cubicBezTo>
                  <a:pt x="350200" y="191688"/>
                  <a:pt x="350200" y="191688"/>
                  <a:pt x="351591" y="191688"/>
                </a:cubicBezTo>
                <a:cubicBezTo>
                  <a:pt x="343246" y="198576"/>
                  <a:pt x="330729" y="206842"/>
                  <a:pt x="319603" y="217863"/>
                </a:cubicBezTo>
                <a:cubicBezTo>
                  <a:pt x="307086" y="227507"/>
                  <a:pt x="294568" y="238528"/>
                  <a:pt x="282051" y="246794"/>
                </a:cubicBezTo>
                <a:cubicBezTo>
                  <a:pt x="286224" y="241284"/>
                  <a:pt x="289005" y="237151"/>
                  <a:pt x="291787" y="233018"/>
                </a:cubicBezTo>
                <a:cubicBezTo>
                  <a:pt x="294568" y="228885"/>
                  <a:pt x="300131" y="221996"/>
                  <a:pt x="311258" y="213730"/>
                </a:cubicBezTo>
                <a:cubicBezTo>
                  <a:pt x="314040" y="215108"/>
                  <a:pt x="319603" y="212353"/>
                  <a:pt x="326557" y="206842"/>
                </a:cubicBezTo>
                <a:cubicBezTo>
                  <a:pt x="333511" y="201331"/>
                  <a:pt x="343246" y="194443"/>
                  <a:pt x="350200" y="190310"/>
                </a:cubicBezTo>
                <a:cubicBezTo>
                  <a:pt x="357154" y="183422"/>
                  <a:pt x="365499" y="177911"/>
                  <a:pt x="373844" y="173778"/>
                </a:cubicBezTo>
                <a:cubicBezTo>
                  <a:pt x="382189" y="166890"/>
                  <a:pt x="391924" y="161379"/>
                  <a:pt x="400269" y="155868"/>
                </a:cubicBezTo>
                <a:cubicBezTo>
                  <a:pt x="400965" y="155179"/>
                  <a:pt x="401660" y="154491"/>
                  <a:pt x="402182" y="154146"/>
                </a:cubicBezTo>
                <a:close/>
                <a:moveTo>
                  <a:pt x="687229" y="29212"/>
                </a:moveTo>
                <a:cubicBezTo>
                  <a:pt x="690018" y="30597"/>
                  <a:pt x="673281" y="34752"/>
                  <a:pt x="674676" y="34752"/>
                </a:cubicBezTo>
                <a:cubicBezTo>
                  <a:pt x="671887" y="31982"/>
                  <a:pt x="681650" y="30597"/>
                  <a:pt x="687229" y="29212"/>
                </a:cubicBezTo>
                <a:close/>
                <a:moveTo>
                  <a:pt x="856731" y="14102"/>
                </a:moveTo>
                <a:lnTo>
                  <a:pt x="861264" y="14102"/>
                </a:lnTo>
                <a:lnTo>
                  <a:pt x="862271" y="15613"/>
                </a:lnTo>
                <a:lnTo>
                  <a:pt x="856731" y="15613"/>
                </a:lnTo>
                <a:close/>
                <a:moveTo>
                  <a:pt x="870661" y="4532"/>
                </a:moveTo>
                <a:lnTo>
                  <a:pt x="872053" y="4532"/>
                </a:lnTo>
                <a:cubicBezTo>
                  <a:pt x="874836" y="4532"/>
                  <a:pt x="876228" y="4532"/>
                  <a:pt x="877620" y="4532"/>
                </a:cubicBezTo>
                <a:cubicBezTo>
                  <a:pt x="879011" y="4532"/>
                  <a:pt x="880403" y="4532"/>
                  <a:pt x="880403" y="4532"/>
                </a:cubicBezTo>
                <a:cubicBezTo>
                  <a:pt x="880403" y="4532"/>
                  <a:pt x="879011" y="5918"/>
                  <a:pt x="879011" y="5918"/>
                </a:cubicBezTo>
                <a:cubicBezTo>
                  <a:pt x="879011" y="5918"/>
                  <a:pt x="879011" y="5918"/>
                  <a:pt x="877620" y="5918"/>
                </a:cubicBezTo>
                <a:cubicBezTo>
                  <a:pt x="874836" y="5918"/>
                  <a:pt x="872053" y="4532"/>
                  <a:pt x="870661" y="4532"/>
                </a:cubicBezTo>
                <a:close/>
                <a:moveTo>
                  <a:pt x="891987" y="3895"/>
                </a:moveTo>
                <a:cubicBezTo>
                  <a:pt x="894758" y="3683"/>
                  <a:pt x="900550" y="4532"/>
                  <a:pt x="902564" y="4532"/>
                </a:cubicBezTo>
                <a:cubicBezTo>
                  <a:pt x="901221" y="6044"/>
                  <a:pt x="894506" y="6044"/>
                  <a:pt x="890476" y="4532"/>
                </a:cubicBezTo>
                <a:cubicBezTo>
                  <a:pt x="890476" y="4155"/>
                  <a:pt x="891064" y="3966"/>
                  <a:pt x="891987" y="3895"/>
                </a:cubicBezTo>
                <a:close/>
                <a:moveTo>
                  <a:pt x="905586" y="3022"/>
                </a:moveTo>
                <a:cubicBezTo>
                  <a:pt x="905586" y="3022"/>
                  <a:pt x="905586" y="3022"/>
                  <a:pt x="913789" y="3022"/>
                </a:cubicBezTo>
                <a:cubicBezTo>
                  <a:pt x="915156" y="6044"/>
                  <a:pt x="908320" y="4532"/>
                  <a:pt x="908320" y="6044"/>
                </a:cubicBezTo>
                <a:cubicBezTo>
                  <a:pt x="905586" y="6044"/>
                  <a:pt x="906953" y="4532"/>
                  <a:pt x="905586" y="3022"/>
                </a:cubicBezTo>
                <a:close/>
                <a:moveTo>
                  <a:pt x="958421" y="503"/>
                </a:moveTo>
                <a:cubicBezTo>
                  <a:pt x="970941" y="503"/>
                  <a:pt x="986242" y="1881"/>
                  <a:pt x="1001543" y="3259"/>
                </a:cubicBezTo>
                <a:cubicBezTo>
                  <a:pt x="1016844" y="4637"/>
                  <a:pt x="1030755" y="7392"/>
                  <a:pt x="1040492" y="7392"/>
                </a:cubicBezTo>
                <a:cubicBezTo>
                  <a:pt x="1048838" y="8770"/>
                  <a:pt x="1053012" y="11526"/>
                  <a:pt x="1058575" y="14281"/>
                </a:cubicBezTo>
                <a:cubicBezTo>
                  <a:pt x="1066922" y="14281"/>
                  <a:pt x="1064140" y="12903"/>
                  <a:pt x="1066922" y="12903"/>
                </a:cubicBezTo>
                <a:cubicBezTo>
                  <a:pt x="1079441" y="14281"/>
                  <a:pt x="1087787" y="18414"/>
                  <a:pt x="1097524" y="21170"/>
                </a:cubicBezTo>
                <a:cubicBezTo>
                  <a:pt x="1107262" y="23925"/>
                  <a:pt x="1116999" y="28059"/>
                  <a:pt x="1132300" y="32192"/>
                </a:cubicBezTo>
                <a:cubicBezTo>
                  <a:pt x="1132300" y="32192"/>
                  <a:pt x="1132300" y="32192"/>
                  <a:pt x="1133691" y="32192"/>
                </a:cubicBezTo>
                <a:cubicBezTo>
                  <a:pt x="1135082" y="32192"/>
                  <a:pt x="1136473" y="32192"/>
                  <a:pt x="1137864" y="32192"/>
                </a:cubicBezTo>
                <a:cubicBezTo>
                  <a:pt x="1139255" y="33570"/>
                  <a:pt x="1139255" y="33570"/>
                  <a:pt x="1137864" y="33570"/>
                </a:cubicBezTo>
                <a:cubicBezTo>
                  <a:pt x="1136473" y="33570"/>
                  <a:pt x="1136473" y="33570"/>
                  <a:pt x="1135082" y="33570"/>
                </a:cubicBezTo>
                <a:cubicBezTo>
                  <a:pt x="1135082" y="37703"/>
                  <a:pt x="1137864" y="40459"/>
                  <a:pt x="1151774" y="44592"/>
                </a:cubicBezTo>
                <a:cubicBezTo>
                  <a:pt x="1153166" y="44592"/>
                  <a:pt x="1154557" y="44592"/>
                  <a:pt x="1154557" y="44592"/>
                </a:cubicBezTo>
                <a:cubicBezTo>
                  <a:pt x="1154557" y="43214"/>
                  <a:pt x="1154557" y="43214"/>
                  <a:pt x="1154557" y="43214"/>
                </a:cubicBezTo>
                <a:cubicBezTo>
                  <a:pt x="1154557" y="41836"/>
                  <a:pt x="1154557" y="41836"/>
                  <a:pt x="1154557" y="41836"/>
                </a:cubicBezTo>
                <a:cubicBezTo>
                  <a:pt x="1150384" y="39081"/>
                  <a:pt x="1151774" y="37703"/>
                  <a:pt x="1143428" y="36325"/>
                </a:cubicBezTo>
                <a:cubicBezTo>
                  <a:pt x="1146210" y="36325"/>
                  <a:pt x="1146210" y="33570"/>
                  <a:pt x="1148993" y="33570"/>
                </a:cubicBezTo>
                <a:cubicBezTo>
                  <a:pt x="1153166" y="34948"/>
                  <a:pt x="1151774" y="36325"/>
                  <a:pt x="1158730" y="37703"/>
                </a:cubicBezTo>
                <a:cubicBezTo>
                  <a:pt x="1160121" y="39081"/>
                  <a:pt x="1162903" y="39081"/>
                  <a:pt x="1164294" y="39081"/>
                </a:cubicBezTo>
                <a:cubicBezTo>
                  <a:pt x="1167076" y="40459"/>
                  <a:pt x="1169858" y="40459"/>
                  <a:pt x="1171249" y="40459"/>
                </a:cubicBezTo>
                <a:cubicBezTo>
                  <a:pt x="1174031" y="40459"/>
                  <a:pt x="1175422" y="41836"/>
                  <a:pt x="1176813" y="43214"/>
                </a:cubicBezTo>
                <a:cubicBezTo>
                  <a:pt x="1178204" y="44592"/>
                  <a:pt x="1178204" y="44592"/>
                  <a:pt x="1176813" y="44592"/>
                </a:cubicBezTo>
                <a:cubicBezTo>
                  <a:pt x="1172640" y="43214"/>
                  <a:pt x="1168467" y="43214"/>
                  <a:pt x="1165685" y="41836"/>
                </a:cubicBezTo>
                <a:cubicBezTo>
                  <a:pt x="1165685" y="41836"/>
                  <a:pt x="1164294" y="41836"/>
                  <a:pt x="1162903" y="41836"/>
                </a:cubicBezTo>
                <a:cubicBezTo>
                  <a:pt x="1162903" y="41836"/>
                  <a:pt x="1162903" y="41836"/>
                  <a:pt x="1162903" y="43214"/>
                </a:cubicBezTo>
                <a:cubicBezTo>
                  <a:pt x="1162903" y="44592"/>
                  <a:pt x="1162903" y="44592"/>
                  <a:pt x="1162903" y="44592"/>
                </a:cubicBezTo>
                <a:cubicBezTo>
                  <a:pt x="1162903" y="45970"/>
                  <a:pt x="1162903" y="45970"/>
                  <a:pt x="1162903" y="45970"/>
                </a:cubicBezTo>
                <a:cubicBezTo>
                  <a:pt x="1165685" y="47347"/>
                  <a:pt x="1167076" y="48725"/>
                  <a:pt x="1168467" y="50103"/>
                </a:cubicBezTo>
                <a:cubicBezTo>
                  <a:pt x="1180986" y="54236"/>
                  <a:pt x="1187942" y="56992"/>
                  <a:pt x="1194897" y="61125"/>
                </a:cubicBezTo>
                <a:cubicBezTo>
                  <a:pt x="1201852" y="65258"/>
                  <a:pt x="1208807" y="69392"/>
                  <a:pt x="1218544" y="74903"/>
                </a:cubicBezTo>
                <a:cubicBezTo>
                  <a:pt x="1225499" y="76281"/>
                  <a:pt x="1232454" y="77658"/>
                  <a:pt x="1243583" y="81792"/>
                </a:cubicBezTo>
                <a:cubicBezTo>
                  <a:pt x="1249147" y="76281"/>
                  <a:pt x="1226890" y="68014"/>
                  <a:pt x="1206025" y="62503"/>
                </a:cubicBezTo>
                <a:cubicBezTo>
                  <a:pt x="1208807" y="59747"/>
                  <a:pt x="1208807" y="58370"/>
                  <a:pt x="1201852" y="51481"/>
                </a:cubicBezTo>
                <a:cubicBezTo>
                  <a:pt x="1207416" y="51481"/>
                  <a:pt x="1211589" y="51481"/>
                  <a:pt x="1215762" y="51481"/>
                </a:cubicBezTo>
                <a:cubicBezTo>
                  <a:pt x="1243583" y="59747"/>
                  <a:pt x="1274185" y="70769"/>
                  <a:pt x="1300615" y="84547"/>
                </a:cubicBezTo>
                <a:cubicBezTo>
                  <a:pt x="1318699" y="92814"/>
                  <a:pt x="1334000" y="103836"/>
                  <a:pt x="1347910" y="109347"/>
                </a:cubicBezTo>
                <a:cubicBezTo>
                  <a:pt x="1356256" y="116236"/>
                  <a:pt x="1363212" y="120369"/>
                  <a:pt x="1372949" y="125880"/>
                </a:cubicBezTo>
                <a:cubicBezTo>
                  <a:pt x="1381295" y="131391"/>
                  <a:pt x="1391032" y="136902"/>
                  <a:pt x="1403552" y="145169"/>
                </a:cubicBezTo>
                <a:cubicBezTo>
                  <a:pt x="1403552" y="145169"/>
                  <a:pt x="1403552" y="145169"/>
                  <a:pt x="1402160" y="145169"/>
                </a:cubicBezTo>
                <a:cubicBezTo>
                  <a:pt x="1404942" y="146547"/>
                  <a:pt x="1406334" y="147924"/>
                  <a:pt x="1409116" y="149302"/>
                </a:cubicBezTo>
                <a:cubicBezTo>
                  <a:pt x="1410507" y="150680"/>
                  <a:pt x="1411898" y="152058"/>
                  <a:pt x="1414680" y="153435"/>
                </a:cubicBezTo>
                <a:cubicBezTo>
                  <a:pt x="1421635" y="157569"/>
                  <a:pt x="1427199" y="158946"/>
                  <a:pt x="1431372" y="160324"/>
                </a:cubicBezTo>
                <a:cubicBezTo>
                  <a:pt x="1441109" y="167213"/>
                  <a:pt x="1446674" y="171346"/>
                  <a:pt x="1452238" y="175480"/>
                </a:cubicBezTo>
                <a:cubicBezTo>
                  <a:pt x="1457802" y="179613"/>
                  <a:pt x="1463366" y="183746"/>
                  <a:pt x="1471712" y="190635"/>
                </a:cubicBezTo>
                <a:cubicBezTo>
                  <a:pt x="1473103" y="192013"/>
                  <a:pt x="1474494" y="193391"/>
                  <a:pt x="1473103" y="193391"/>
                </a:cubicBezTo>
                <a:cubicBezTo>
                  <a:pt x="1488404" y="207168"/>
                  <a:pt x="1499533" y="216813"/>
                  <a:pt x="1509270" y="225079"/>
                </a:cubicBezTo>
                <a:cubicBezTo>
                  <a:pt x="1520398" y="234724"/>
                  <a:pt x="1528744" y="242990"/>
                  <a:pt x="1539873" y="255390"/>
                </a:cubicBezTo>
                <a:cubicBezTo>
                  <a:pt x="1535700" y="254013"/>
                  <a:pt x="1531527" y="252635"/>
                  <a:pt x="1528744" y="251257"/>
                </a:cubicBezTo>
                <a:cubicBezTo>
                  <a:pt x="1521789" y="244368"/>
                  <a:pt x="1514834" y="237479"/>
                  <a:pt x="1509270" y="233346"/>
                </a:cubicBezTo>
                <a:cubicBezTo>
                  <a:pt x="1505097" y="233346"/>
                  <a:pt x="1513443" y="240235"/>
                  <a:pt x="1509270" y="240235"/>
                </a:cubicBezTo>
                <a:cubicBezTo>
                  <a:pt x="1496751" y="227835"/>
                  <a:pt x="1488404" y="223701"/>
                  <a:pt x="1477276" y="214057"/>
                </a:cubicBezTo>
                <a:cubicBezTo>
                  <a:pt x="1477276" y="218190"/>
                  <a:pt x="1487013" y="227835"/>
                  <a:pt x="1498142" y="237479"/>
                </a:cubicBezTo>
                <a:cubicBezTo>
                  <a:pt x="1509270" y="248501"/>
                  <a:pt x="1521789" y="258146"/>
                  <a:pt x="1528744" y="266412"/>
                </a:cubicBezTo>
                <a:cubicBezTo>
                  <a:pt x="1531527" y="269168"/>
                  <a:pt x="1534308" y="270546"/>
                  <a:pt x="1538482" y="274679"/>
                </a:cubicBezTo>
                <a:cubicBezTo>
                  <a:pt x="1545437" y="281568"/>
                  <a:pt x="1552392" y="288456"/>
                  <a:pt x="1557956" y="292590"/>
                </a:cubicBezTo>
                <a:cubicBezTo>
                  <a:pt x="1559347" y="292590"/>
                  <a:pt x="1556565" y="289834"/>
                  <a:pt x="1556565" y="289834"/>
                </a:cubicBezTo>
                <a:cubicBezTo>
                  <a:pt x="1556565" y="289834"/>
                  <a:pt x="1556565" y="289834"/>
                  <a:pt x="1557956" y="289834"/>
                </a:cubicBezTo>
                <a:cubicBezTo>
                  <a:pt x="1556565" y="288456"/>
                  <a:pt x="1556565" y="287079"/>
                  <a:pt x="1555174" y="285701"/>
                </a:cubicBezTo>
                <a:cubicBezTo>
                  <a:pt x="1555174" y="284323"/>
                  <a:pt x="1555174" y="284323"/>
                  <a:pt x="1556565" y="285701"/>
                </a:cubicBezTo>
                <a:cubicBezTo>
                  <a:pt x="1557956" y="287079"/>
                  <a:pt x="1560738" y="288456"/>
                  <a:pt x="1560738" y="289834"/>
                </a:cubicBezTo>
                <a:cubicBezTo>
                  <a:pt x="1562129" y="291212"/>
                  <a:pt x="1562129" y="292590"/>
                  <a:pt x="1562129" y="293968"/>
                </a:cubicBezTo>
                <a:cubicBezTo>
                  <a:pt x="1562129" y="293968"/>
                  <a:pt x="1562129" y="293968"/>
                  <a:pt x="1563520" y="293968"/>
                </a:cubicBezTo>
                <a:cubicBezTo>
                  <a:pt x="1568389" y="299479"/>
                  <a:pt x="1572910" y="304301"/>
                  <a:pt x="1577083" y="308951"/>
                </a:cubicBezTo>
                <a:lnTo>
                  <a:pt x="1586310" y="320167"/>
                </a:lnTo>
                <a:lnTo>
                  <a:pt x="1583480" y="323977"/>
                </a:lnTo>
                <a:cubicBezTo>
                  <a:pt x="1581698" y="324757"/>
                  <a:pt x="1579483" y="324581"/>
                  <a:pt x="1576596" y="324027"/>
                </a:cubicBezTo>
                <a:cubicBezTo>
                  <a:pt x="1571979" y="322141"/>
                  <a:pt x="1567363" y="320256"/>
                  <a:pt x="1563513" y="319516"/>
                </a:cubicBezTo>
                <a:cubicBezTo>
                  <a:pt x="1561588" y="319147"/>
                  <a:pt x="1559274" y="320698"/>
                  <a:pt x="1559274" y="320698"/>
                </a:cubicBezTo>
                <a:cubicBezTo>
                  <a:pt x="1557728" y="323394"/>
                  <a:pt x="1559264" y="325685"/>
                  <a:pt x="1561189" y="326055"/>
                </a:cubicBezTo>
                <a:cubicBezTo>
                  <a:pt x="1563881" y="327570"/>
                  <a:pt x="1566573" y="329085"/>
                  <a:pt x="1570423" y="329825"/>
                </a:cubicBezTo>
                <a:cubicBezTo>
                  <a:pt x="1576964" y="332080"/>
                  <a:pt x="1579268" y="335516"/>
                  <a:pt x="1577711" y="343199"/>
                </a:cubicBezTo>
                <a:cubicBezTo>
                  <a:pt x="1574629" y="343605"/>
                  <a:pt x="1572315" y="345155"/>
                  <a:pt x="1569234" y="345561"/>
                </a:cubicBezTo>
                <a:cubicBezTo>
                  <a:pt x="1564227" y="345597"/>
                  <a:pt x="1558454" y="344487"/>
                  <a:pt x="1552290" y="345298"/>
                </a:cubicBezTo>
                <a:cubicBezTo>
                  <a:pt x="1550366" y="344929"/>
                  <a:pt x="1547284" y="345334"/>
                  <a:pt x="1546127" y="346110"/>
                </a:cubicBezTo>
                <a:cubicBezTo>
                  <a:pt x="1543046" y="346516"/>
                  <a:pt x="1542657" y="348436"/>
                  <a:pt x="1543035" y="351502"/>
                </a:cubicBezTo>
                <a:cubicBezTo>
                  <a:pt x="1543803" y="352648"/>
                  <a:pt x="1544571" y="353793"/>
                  <a:pt x="1545728" y="353018"/>
                </a:cubicBezTo>
                <a:cubicBezTo>
                  <a:pt x="1552658" y="353352"/>
                  <a:pt x="1559589" y="353686"/>
                  <a:pt x="1566520" y="354020"/>
                </a:cubicBezTo>
                <a:cubicBezTo>
                  <a:pt x="1566520" y="354020"/>
                  <a:pt x="1567288" y="355165"/>
                  <a:pt x="1568445" y="354390"/>
                </a:cubicBezTo>
                <a:cubicBezTo>
                  <a:pt x="1568823" y="357456"/>
                  <a:pt x="1571127" y="360892"/>
                  <a:pt x="1571505" y="363958"/>
                </a:cubicBezTo>
                <a:cubicBezTo>
                  <a:pt x="1571884" y="367025"/>
                  <a:pt x="1571873" y="372012"/>
                  <a:pt x="1572252" y="375078"/>
                </a:cubicBezTo>
                <a:cubicBezTo>
                  <a:pt x="1568780" y="377404"/>
                  <a:pt x="1565699" y="377810"/>
                  <a:pt x="1562618" y="378215"/>
                </a:cubicBezTo>
                <a:cubicBezTo>
                  <a:pt x="1553762" y="377512"/>
                  <a:pt x="1544906" y="376808"/>
                  <a:pt x="1534894" y="376879"/>
                </a:cubicBezTo>
                <a:cubicBezTo>
                  <a:pt x="1532580" y="378430"/>
                  <a:pt x="1532191" y="380351"/>
                  <a:pt x="1535651" y="383011"/>
                </a:cubicBezTo>
                <a:cubicBezTo>
                  <a:pt x="1542193" y="385266"/>
                  <a:pt x="1547956" y="391363"/>
                  <a:pt x="1556433" y="389001"/>
                </a:cubicBezTo>
                <a:cubicBezTo>
                  <a:pt x="1556433" y="389001"/>
                  <a:pt x="1558358" y="389370"/>
                  <a:pt x="1558358" y="389370"/>
                </a:cubicBezTo>
                <a:cubicBezTo>
                  <a:pt x="1559125" y="390516"/>
                  <a:pt x="1559893" y="391661"/>
                  <a:pt x="1559893" y="391661"/>
                </a:cubicBezTo>
                <a:cubicBezTo>
                  <a:pt x="1563353" y="394322"/>
                  <a:pt x="1562196" y="395098"/>
                  <a:pt x="1559882" y="396648"/>
                </a:cubicBezTo>
                <a:cubicBezTo>
                  <a:pt x="1559882" y="396648"/>
                  <a:pt x="1558726" y="397424"/>
                  <a:pt x="1558726" y="397424"/>
                </a:cubicBezTo>
                <a:cubicBezTo>
                  <a:pt x="1556412" y="398975"/>
                  <a:pt x="1555255" y="399751"/>
                  <a:pt x="1554098" y="400526"/>
                </a:cubicBezTo>
                <a:cubicBezTo>
                  <a:pt x="1552941" y="401301"/>
                  <a:pt x="1549092" y="400561"/>
                  <a:pt x="1552552" y="403222"/>
                </a:cubicBezTo>
                <a:cubicBezTo>
                  <a:pt x="1554466" y="408579"/>
                  <a:pt x="1558704" y="407398"/>
                  <a:pt x="1561786" y="406992"/>
                </a:cubicBezTo>
                <a:cubicBezTo>
                  <a:pt x="1566792" y="406957"/>
                  <a:pt x="1569484" y="408472"/>
                  <a:pt x="1572177" y="409987"/>
                </a:cubicBezTo>
                <a:cubicBezTo>
                  <a:pt x="1571788" y="411908"/>
                  <a:pt x="1570242" y="414604"/>
                  <a:pt x="1569084" y="415379"/>
                </a:cubicBezTo>
                <a:cubicBezTo>
                  <a:pt x="1567927" y="416155"/>
                  <a:pt x="1567538" y="418076"/>
                  <a:pt x="1566382" y="418851"/>
                </a:cubicBezTo>
                <a:cubicBezTo>
                  <a:pt x="1563300" y="419257"/>
                  <a:pt x="1562143" y="420033"/>
                  <a:pt x="1559829" y="421583"/>
                </a:cubicBezTo>
                <a:cubicBezTo>
                  <a:pt x="1559829" y="421583"/>
                  <a:pt x="1557905" y="421213"/>
                  <a:pt x="1556748" y="421989"/>
                </a:cubicBezTo>
                <a:cubicBezTo>
                  <a:pt x="1550584" y="422800"/>
                  <a:pt x="1551352" y="423946"/>
                  <a:pt x="1550953" y="430853"/>
                </a:cubicBezTo>
                <a:cubicBezTo>
                  <a:pt x="1555948" y="435805"/>
                  <a:pt x="1555948" y="435805"/>
                  <a:pt x="1551320" y="438907"/>
                </a:cubicBezTo>
                <a:cubicBezTo>
                  <a:pt x="1540130" y="449728"/>
                  <a:pt x="1530096" y="459774"/>
                  <a:pt x="1518905" y="470595"/>
                </a:cubicBezTo>
                <a:cubicBezTo>
                  <a:pt x="1516591" y="472145"/>
                  <a:pt x="1514278" y="473696"/>
                  <a:pt x="1513888" y="475617"/>
                </a:cubicBezTo>
                <a:cubicBezTo>
                  <a:pt x="1512732" y="476393"/>
                  <a:pt x="1512342" y="478313"/>
                  <a:pt x="1513499" y="477538"/>
                </a:cubicBezTo>
                <a:cubicBezTo>
                  <a:pt x="1514267" y="478683"/>
                  <a:pt x="1514267" y="478683"/>
                  <a:pt x="1515424" y="477908"/>
                </a:cubicBezTo>
                <a:cubicBezTo>
                  <a:pt x="1517738" y="476357"/>
                  <a:pt x="1521208" y="474031"/>
                  <a:pt x="1522754" y="471334"/>
                </a:cubicBezTo>
                <a:cubicBezTo>
                  <a:pt x="1531631" y="462064"/>
                  <a:pt x="1541654" y="457006"/>
                  <a:pt x="1553970" y="460370"/>
                </a:cubicBezTo>
                <a:cubicBezTo>
                  <a:pt x="1557819" y="461110"/>
                  <a:pt x="1562058" y="459929"/>
                  <a:pt x="1564761" y="456457"/>
                </a:cubicBezTo>
                <a:cubicBezTo>
                  <a:pt x="1569000" y="455276"/>
                  <a:pt x="1574395" y="453319"/>
                  <a:pt x="1579790" y="451363"/>
                </a:cubicBezTo>
                <a:cubicBezTo>
                  <a:pt x="1581715" y="451732"/>
                  <a:pt x="1585564" y="452472"/>
                  <a:pt x="1587489" y="452842"/>
                </a:cubicBezTo>
                <a:cubicBezTo>
                  <a:pt x="1587867" y="455908"/>
                  <a:pt x="1586321" y="458604"/>
                  <a:pt x="1584775" y="461301"/>
                </a:cubicBezTo>
                <a:cubicBezTo>
                  <a:pt x="1583997" y="465143"/>
                  <a:pt x="1585532" y="467434"/>
                  <a:pt x="1589382" y="468173"/>
                </a:cubicBezTo>
                <a:cubicBezTo>
                  <a:pt x="1591306" y="468543"/>
                  <a:pt x="1593620" y="466992"/>
                  <a:pt x="1595545" y="467362"/>
                </a:cubicBezTo>
                <a:cubicBezTo>
                  <a:pt x="1599005" y="470023"/>
                  <a:pt x="1601697" y="471538"/>
                  <a:pt x="1605157" y="474198"/>
                </a:cubicBezTo>
                <a:cubicBezTo>
                  <a:pt x="1605157" y="474198"/>
                  <a:pt x="1605925" y="475344"/>
                  <a:pt x="1605925" y="475344"/>
                </a:cubicBezTo>
                <a:cubicBezTo>
                  <a:pt x="1605536" y="477265"/>
                  <a:pt x="1606304" y="478410"/>
                  <a:pt x="1607072" y="479555"/>
                </a:cubicBezTo>
                <a:cubicBezTo>
                  <a:pt x="1602811" y="490710"/>
                  <a:pt x="1600477" y="502235"/>
                  <a:pt x="1606997" y="514464"/>
                </a:cubicBezTo>
                <a:cubicBezTo>
                  <a:pt x="1607376" y="517531"/>
                  <a:pt x="1611614" y="516349"/>
                  <a:pt x="1613149" y="518640"/>
                </a:cubicBezTo>
                <a:cubicBezTo>
                  <a:pt x="1616220" y="523222"/>
                  <a:pt x="1618534" y="521671"/>
                  <a:pt x="1620469" y="517053"/>
                </a:cubicBezTo>
                <a:cubicBezTo>
                  <a:pt x="1621626" y="516278"/>
                  <a:pt x="1622783" y="515502"/>
                  <a:pt x="1625097" y="513951"/>
                </a:cubicBezTo>
                <a:cubicBezTo>
                  <a:pt x="1625097" y="513951"/>
                  <a:pt x="1626254" y="513176"/>
                  <a:pt x="1627411" y="512401"/>
                </a:cubicBezTo>
                <a:cubicBezTo>
                  <a:pt x="1628568" y="511625"/>
                  <a:pt x="1629336" y="512770"/>
                  <a:pt x="1630492" y="511995"/>
                </a:cubicBezTo>
                <a:cubicBezTo>
                  <a:pt x="1630492" y="511995"/>
                  <a:pt x="1632417" y="512365"/>
                  <a:pt x="1632417" y="512365"/>
                </a:cubicBezTo>
                <a:cubicBezTo>
                  <a:pt x="1633952" y="514656"/>
                  <a:pt x="1635877" y="515025"/>
                  <a:pt x="1638959" y="514620"/>
                </a:cubicBezTo>
                <a:cubicBezTo>
                  <a:pt x="1641651" y="516135"/>
                  <a:pt x="1644344" y="517650"/>
                  <a:pt x="1647036" y="519165"/>
                </a:cubicBezTo>
                <a:cubicBezTo>
                  <a:pt x="1654346" y="522566"/>
                  <a:pt x="1661266" y="527887"/>
                  <a:pt x="1659320" y="537491"/>
                </a:cubicBezTo>
                <a:cubicBezTo>
                  <a:pt x="1668954" y="534353"/>
                  <a:pt x="1668954" y="534353"/>
                  <a:pt x="1680880" y="539639"/>
                </a:cubicBezTo>
                <a:cubicBezTo>
                  <a:pt x="1681648" y="540784"/>
                  <a:pt x="1682805" y="540009"/>
                  <a:pt x="1682805" y="540009"/>
                </a:cubicBezTo>
                <a:cubicBezTo>
                  <a:pt x="1688190" y="543039"/>
                  <a:pt x="1690882" y="544554"/>
                  <a:pt x="1689714" y="550317"/>
                </a:cubicBezTo>
                <a:cubicBezTo>
                  <a:pt x="1688936" y="554158"/>
                  <a:pt x="1688157" y="558000"/>
                  <a:pt x="1688147" y="562987"/>
                </a:cubicBezTo>
                <a:cubicBezTo>
                  <a:pt x="1687368" y="566829"/>
                  <a:pt x="1691218" y="567568"/>
                  <a:pt x="1694688" y="565242"/>
                </a:cubicBezTo>
                <a:cubicBezTo>
                  <a:pt x="1695846" y="564467"/>
                  <a:pt x="1698159" y="562915"/>
                  <a:pt x="1699316" y="562140"/>
                </a:cubicBezTo>
                <a:cubicBezTo>
                  <a:pt x="1701241" y="562510"/>
                  <a:pt x="1703166" y="562880"/>
                  <a:pt x="1705858" y="564395"/>
                </a:cubicBezTo>
                <a:cubicBezTo>
                  <a:pt x="1711621" y="570492"/>
                  <a:pt x="1716228" y="577364"/>
                  <a:pt x="1721991" y="583460"/>
                </a:cubicBezTo>
                <a:cubicBezTo>
                  <a:pt x="1721602" y="585381"/>
                  <a:pt x="1724294" y="586896"/>
                  <a:pt x="1723905" y="588817"/>
                </a:cubicBezTo>
                <a:cubicBezTo>
                  <a:pt x="1723505" y="595725"/>
                  <a:pt x="1728501" y="600676"/>
                  <a:pt x="1733885" y="603707"/>
                </a:cubicBezTo>
                <a:cubicBezTo>
                  <a:pt x="1735421" y="605998"/>
                  <a:pt x="1737346" y="606368"/>
                  <a:pt x="1736956" y="608288"/>
                </a:cubicBezTo>
                <a:cubicBezTo>
                  <a:pt x="1735778" y="619038"/>
                  <a:pt x="1742688" y="629346"/>
                  <a:pt x="1741509" y="640096"/>
                </a:cubicBezTo>
                <a:cubicBezTo>
                  <a:pt x="1740342" y="645858"/>
                  <a:pt x="1744570" y="649664"/>
                  <a:pt x="1748030" y="652324"/>
                </a:cubicBezTo>
                <a:cubicBezTo>
                  <a:pt x="1748797" y="653470"/>
                  <a:pt x="1750722" y="653840"/>
                  <a:pt x="1751879" y="653065"/>
                </a:cubicBezTo>
                <a:cubicBezTo>
                  <a:pt x="1754577" y="652086"/>
                  <a:pt x="1757561" y="652161"/>
                  <a:pt x="1760593" y="652619"/>
                </a:cubicBezTo>
                <a:lnTo>
                  <a:pt x="1764426" y="653409"/>
                </a:lnTo>
                <a:lnTo>
                  <a:pt x="1766611" y="661831"/>
                </a:lnTo>
                <a:lnTo>
                  <a:pt x="1770639" y="681869"/>
                </a:lnTo>
                <a:lnTo>
                  <a:pt x="1762528" y="676103"/>
                </a:lnTo>
                <a:cubicBezTo>
                  <a:pt x="1757726" y="675182"/>
                  <a:pt x="1753208" y="676555"/>
                  <a:pt x="1749790" y="679259"/>
                </a:cubicBezTo>
                <a:cubicBezTo>
                  <a:pt x="1746374" y="681964"/>
                  <a:pt x="1744058" y="685999"/>
                  <a:pt x="1743663" y="690403"/>
                </a:cubicBezTo>
                <a:cubicBezTo>
                  <a:pt x="1743639" y="700354"/>
                  <a:pt x="1747468" y="706067"/>
                  <a:pt x="1755916" y="708683"/>
                </a:cubicBezTo>
                <a:cubicBezTo>
                  <a:pt x="1762444" y="710931"/>
                  <a:pt x="1768217" y="707061"/>
                  <a:pt x="1773225" y="702049"/>
                </a:cubicBezTo>
                <a:lnTo>
                  <a:pt x="1774430" y="700723"/>
                </a:lnTo>
                <a:lnTo>
                  <a:pt x="1774436" y="700753"/>
                </a:lnTo>
                <a:cubicBezTo>
                  <a:pt x="1777044" y="713498"/>
                  <a:pt x="1779826" y="725898"/>
                  <a:pt x="1783303" y="737609"/>
                </a:cubicBezTo>
                <a:cubicBezTo>
                  <a:pt x="1784694" y="750008"/>
                  <a:pt x="1786085" y="766542"/>
                  <a:pt x="1788868" y="784453"/>
                </a:cubicBezTo>
                <a:lnTo>
                  <a:pt x="1791232" y="806462"/>
                </a:lnTo>
                <a:lnTo>
                  <a:pt x="1789019" y="805746"/>
                </a:lnTo>
                <a:cubicBezTo>
                  <a:pt x="1788041" y="805568"/>
                  <a:pt x="1787151" y="806164"/>
                  <a:pt x="1786604" y="806948"/>
                </a:cubicBezTo>
                <a:cubicBezTo>
                  <a:pt x="1786055" y="807732"/>
                  <a:pt x="1785848" y="808705"/>
                  <a:pt x="1786234" y="809280"/>
                </a:cubicBezTo>
                <a:cubicBezTo>
                  <a:pt x="1786591" y="812376"/>
                  <a:pt x="1787362" y="813526"/>
                  <a:pt x="1791275" y="814238"/>
                </a:cubicBezTo>
                <a:lnTo>
                  <a:pt x="1791861" y="813947"/>
                </a:lnTo>
                <a:lnTo>
                  <a:pt x="1793040" y="829919"/>
                </a:lnTo>
                <a:cubicBezTo>
                  <a:pt x="1793040" y="829919"/>
                  <a:pt x="1793040" y="829919"/>
                  <a:pt x="1791650" y="829919"/>
                </a:cubicBezTo>
                <a:cubicBezTo>
                  <a:pt x="1793040" y="831297"/>
                  <a:pt x="1793040" y="831297"/>
                  <a:pt x="1793040" y="832674"/>
                </a:cubicBezTo>
                <a:cubicBezTo>
                  <a:pt x="1793040" y="834052"/>
                  <a:pt x="1793040" y="835430"/>
                  <a:pt x="1793040" y="836808"/>
                </a:cubicBezTo>
                <a:cubicBezTo>
                  <a:pt x="1793040" y="836808"/>
                  <a:pt x="1791650" y="836808"/>
                  <a:pt x="1791650" y="835430"/>
                </a:cubicBezTo>
                <a:cubicBezTo>
                  <a:pt x="1791650" y="834052"/>
                  <a:pt x="1791650" y="834052"/>
                  <a:pt x="1791650" y="832674"/>
                </a:cubicBezTo>
                <a:cubicBezTo>
                  <a:pt x="1788868" y="834052"/>
                  <a:pt x="1788868" y="828541"/>
                  <a:pt x="1787476" y="825786"/>
                </a:cubicBezTo>
                <a:cubicBezTo>
                  <a:pt x="1786085" y="827164"/>
                  <a:pt x="1786085" y="832674"/>
                  <a:pt x="1787476" y="838186"/>
                </a:cubicBezTo>
                <a:lnTo>
                  <a:pt x="1787476" y="838799"/>
                </a:lnTo>
                <a:lnTo>
                  <a:pt x="1786674" y="837602"/>
                </a:lnTo>
                <a:lnTo>
                  <a:pt x="1783670" y="833732"/>
                </a:lnTo>
                <a:lnTo>
                  <a:pt x="1782608" y="827680"/>
                </a:lnTo>
                <a:cubicBezTo>
                  <a:pt x="1781912" y="822686"/>
                  <a:pt x="1781217" y="816830"/>
                  <a:pt x="1780521" y="810630"/>
                </a:cubicBezTo>
                <a:cubicBezTo>
                  <a:pt x="1779130" y="812697"/>
                  <a:pt x="1778087" y="817863"/>
                  <a:pt x="1777566" y="824408"/>
                </a:cubicBezTo>
                <a:lnTo>
                  <a:pt x="1777605" y="829446"/>
                </a:lnTo>
                <a:lnTo>
                  <a:pt x="1775496" y="828388"/>
                </a:lnTo>
                <a:cubicBezTo>
                  <a:pt x="1769726" y="827244"/>
                  <a:pt x="1765502" y="828405"/>
                  <a:pt x="1762051" y="830718"/>
                </a:cubicBezTo>
                <a:cubicBezTo>
                  <a:pt x="1761656" y="827642"/>
                  <a:pt x="1761261" y="824565"/>
                  <a:pt x="1761639" y="822641"/>
                </a:cubicBezTo>
                <a:cubicBezTo>
                  <a:pt x="1760850" y="816488"/>
                  <a:pt x="1756609" y="812649"/>
                  <a:pt x="1751990" y="810733"/>
                </a:cubicBezTo>
                <a:cubicBezTo>
                  <a:pt x="1748521" y="808047"/>
                  <a:pt x="1743902" y="806131"/>
                  <a:pt x="1739300" y="809216"/>
                </a:cubicBezTo>
                <a:cubicBezTo>
                  <a:pt x="1738150" y="809987"/>
                  <a:pt x="1736999" y="810758"/>
                  <a:pt x="1735076" y="810377"/>
                </a:cubicBezTo>
                <a:cubicBezTo>
                  <a:pt x="1734304" y="809224"/>
                  <a:pt x="1733153" y="809996"/>
                  <a:pt x="1732775" y="811919"/>
                </a:cubicBezTo>
                <a:cubicBezTo>
                  <a:pt x="1720892" y="821555"/>
                  <a:pt x="1718625" y="833098"/>
                  <a:pt x="1726351" y="844625"/>
                </a:cubicBezTo>
                <a:cubicBezTo>
                  <a:pt x="1727896" y="846930"/>
                  <a:pt x="1729442" y="849236"/>
                  <a:pt x="1730987" y="851541"/>
                </a:cubicBezTo>
                <a:cubicBezTo>
                  <a:pt x="1736395" y="859610"/>
                  <a:pt x="1737168" y="860762"/>
                  <a:pt x="1749068" y="856127"/>
                </a:cubicBezTo>
                <a:cubicBezTo>
                  <a:pt x="1752914" y="856890"/>
                  <a:pt x="1754442" y="854194"/>
                  <a:pt x="1754820" y="852271"/>
                </a:cubicBezTo>
                <a:cubicBezTo>
                  <a:pt x="1755576" y="848423"/>
                  <a:pt x="1757104" y="845728"/>
                  <a:pt x="1758633" y="843033"/>
                </a:cubicBezTo>
                <a:cubicBezTo>
                  <a:pt x="1759783" y="842262"/>
                  <a:pt x="1762462" y="838796"/>
                  <a:pt x="1764780" y="842253"/>
                </a:cubicBezTo>
                <a:cubicBezTo>
                  <a:pt x="1766514" y="843597"/>
                  <a:pt x="1768442" y="845228"/>
                  <a:pt x="1770800" y="846570"/>
                </a:cubicBezTo>
                <a:lnTo>
                  <a:pt x="1774286" y="847616"/>
                </a:lnTo>
                <a:lnTo>
                  <a:pt x="1774609" y="849380"/>
                </a:lnTo>
                <a:cubicBezTo>
                  <a:pt x="1774957" y="850930"/>
                  <a:pt x="1774957" y="851963"/>
                  <a:pt x="1773566" y="851963"/>
                </a:cubicBezTo>
                <a:cubicBezTo>
                  <a:pt x="1773566" y="851963"/>
                  <a:pt x="1773566" y="851963"/>
                  <a:pt x="1776348" y="858852"/>
                </a:cubicBezTo>
                <a:cubicBezTo>
                  <a:pt x="1776348" y="857475"/>
                  <a:pt x="1776348" y="856097"/>
                  <a:pt x="1776348" y="856097"/>
                </a:cubicBezTo>
                <a:cubicBezTo>
                  <a:pt x="1776348" y="854719"/>
                  <a:pt x="1776348" y="853341"/>
                  <a:pt x="1776348" y="853341"/>
                </a:cubicBezTo>
                <a:cubicBezTo>
                  <a:pt x="1776348" y="853341"/>
                  <a:pt x="1777739" y="853341"/>
                  <a:pt x="1777739" y="856097"/>
                </a:cubicBezTo>
                <a:cubicBezTo>
                  <a:pt x="1777739" y="857475"/>
                  <a:pt x="1777739" y="860230"/>
                  <a:pt x="1777739" y="861608"/>
                </a:cubicBezTo>
                <a:cubicBezTo>
                  <a:pt x="1779130" y="875385"/>
                  <a:pt x="1776348" y="868497"/>
                  <a:pt x="1776348" y="874008"/>
                </a:cubicBezTo>
                <a:cubicBezTo>
                  <a:pt x="1776348" y="875385"/>
                  <a:pt x="1777739" y="876763"/>
                  <a:pt x="1777739" y="876763"/>
                </a:cubicBezTo>
                <a:cubicBezTo>
                  <a:pt x="1776348" y="876763"/>
                  <a:pt x="1776348" y="878141"/>
                  <a:pt x="1776348" y="879519"/>
                </a:cubicBezTo>
                <a:cubicBezTo>
                  <a:pt x="1776348" y="882274"/>
                  <a:pt x="1776348" y="890541"/>
                  <a:pt x="1774957" y="896052"/>
                </a:cubicBezTo>
                <a:cubicBezTo>
                  <a:pt x="1774957" y="901563"/>
                  <a:pt x="1776348" y="908452"/>
                  <a:pt x="1776348" y="913963"/>
                </a:cubicBezTo>
                <a:cubicBezTo>
                  <a:pt x="1776348" y="924985"/>
                  <a:pt x="1776348" y="933252"/>
                  <a:pt x="1776348" y="942896"/>
                </a:cubicBezTo>
                <a:cubicBezTo>
                  <a:pt x="1774957" y="960807"/>
                  <a:pt x="1776348" y="981473"/>
                  <a:pt x="1774957" y="1003518"/>
                </a:cubicBezTo>
                <a:cubicBezTo>
                  <a:pt x="1773566" y="1015918"/>
                  <a:pt x="1772175" y="1026940"/>
                  <a:pt x="1770784" y="1037962"/>
                </a:cubicBezTo>
                <a:cubicBezTo>
                  <a:pt x="1769393" y="1043473"/>
                  <a:pt x="1769393" y="1047606"/>
                  <a:pt x="1768002" y="1053117"/>
                </a:cubicBezTo>
                <a:cubicBezTo>
                  <a:pt x="1772175" y="1057251"/>
                  <a:pt x="1773566" y="1068273"/>
                  <a:pt x="1772175" y="1082051"/>
                </a:cubicBezTo>
                <a:cubicBezTo>
                  <a:pt x="1772175" y="1095828"/>
                  <a:pt x="1769393" y="1113739"/>
                  <a:pt x="1769393" y="1127517"/>
                </a:cubicBezTo>
                <a:cubicBezTo>
                  <a:pt x="1768002" y="1134406"/>
                  <a:pt x="1765220" y="1142672"/>
                  <a:pt x="1763829" y="1152317"/>
                </a:cubicBezTo>
                <a:cubicBezTo>
                  <a:pt x="1762438" y="1160583"/>
                  <a:pt x="1761047" y="1168850"/>
                  <a:pt x="1759656" y="1175739"/>
                </a:cubicBezTo>
                <a:cubicBezTo>
                  <a:pt x="1752700" y="1195028"/>
                  <a:pt x="1747136" y="1214316"/>
                  <a:pt x="1741572" y="1233605"/>
                </a:cubicBezTo>
                <a:cubicBezTo>
                  <a:pt x="1734617" y="1252894"/>
                  <a:pt x="1729053" y="1272182"/>
                  <a:pt x="1720707" y="1290093"/>
                </a:cubicBezTo>
                <a:cubicBezTo>
                  <a:pt x="1710970" y="1310760"/>
                  <a:pt x="1699842" y="1330049"/>
                  <a:pt x="1687322" y="1353471"/>
                </a:cubicBezTo>
                <a:cubicBezTo>
                  <a:pt x="1683149" y="1361737"/>
                  <a:pt x="1681758" y="1368626"/>
                  <a:pt x="1677585" y="1375515"/>
                </a:cubicBezTo>
                <a:cubicBezTo>
                  <a:pt x="1665065" y="1398937"/>
                  <a:pt x="1646982" y="1422359"/>
                  <a:pt x="1631681" y="1444403"/>
                </a:cubicBezTo>
                <a:cubicBezTo>
                  <a:pt x="1623334" y="1455425"/>
                  <a:pt x="1619162" y="1462314"/>
                  <a:pt x="1610815" y="1471958"/>
                </a:cubicBezTo>
                <a:cubicBezTo>
                  <a:pt x="1596905" y="1489869"/>
                  <a:pt x="1581604" y="1510536"/>
                  <a:pt x="1563520" y="1529825"/>
                </a:cubicBezTo>
                <a:cubicBezTo>
                  <a:pt x="1552392" y="1542225"/>
                  <a:pt x="1542655" y="1551869"/>
                  <a:pt x="1534308" y="1561513"/>
                </a:cubicBezTo>
                <a:cubicBezTo>
                  <a:pt x="1524572" y="1569780"/>
                  <a:pt x="1514834" y="1579424"/>
                  <a:pt x="1505097" y="1589069"/>
                </a:cubicBezTo>
                <a:cubicBezTo>
                  <a:pt x="1498142" y="1595958"/>
                  <a:pt x="1491187" y="1602846"/>
                  <a:pt x="1484232" y="1609735"/>
                </a:cubicBezTo>
                <a:cubicBezTo>
                  <a:pt x="1480058" y="1612491"/>
                  <a:pt x="1477276" y="1613869"/>
                  <a:pt x="1474494" y="1615246"/>
                </a:cubicBezTo>
                <a:cubicBezTo>
                  <a:pt x="1468930" y="1620757"/>
                  <a:pt x="1467539" y="1623513"/>
                  <a:pt x="1463366" y="1627646"/>
                </a:cubicBezTo>
                <a:cubicBezTo>
                  <a:pt x="1457802" y="1633157"/>
                  <a:pt x="1445282" y="1641424"/>
                  <a:pt x="1436936" y="1646935"/>
                </a:cubicBezTo>
                <a:cubicBezTo>
                  <a:pt x="1424417" y="1657957"/>
                  <a:pt x="1409116" y="1667602"/>
                  <a:pt x="1395205" y="1677246"/>
                </a:cubicBezTo>
                <a:cubicBezTo>
                  <a:pt x="1381295" y="1688268"/>
                  <a:pt x="1363212" y="1699290"/>
                  <a:pt x="1343737" y="1710312"/>
                </a:cubicBezTo>
                <a:cubicBezTo>
                  <a:pt x="1324263" y="1721335"/>
                  <a:pt x="1303397" y="1732357"/>
                  <a:pt x="1282532" y="1742001"/>
                </a:cubicBezTo>
                <a:cubicBezTo>
                  <a:pt x="1267230" y="1748890"/>
                  <a:pt x="1253320" y="1757156"/>
                  <a:pt x="1238019" y="1762668"/>
                </a:cubicBezTo>
                <a:cubicBezTo>
                  <a:pt x="1217153" y="1772312"/>
                  <a:pt x="1193506" y="1780578"/>
                  <a:pt x="1171249" y="1787467"/>
                </a:cubicBezTo>
                <a:cubicBezTo>
                  <a:pt x="1148993" y="1794356"/>
                  <a:pt x="1126736" y="1799867"/>
                  <a:pt x="1104480" y="1805378"/>
                </a:cubicBezTo>
                <a:cubicBezTo>
                  <a:pt x="1053012" y="1816400"/>
                  <a:pt x="998761" y="1824667"/>
                  <a:pt x="938947" y="1827423"/>
                </a:cubicBezTo>
                <a:cubicBezTo>
                  <a:pt x="920863" y="1828800"/>
                  <a:pt x="905562" y="1828800"/>
                  <a:pt x="887478" y="1827423"/>
                </a:cubicBezTo>
                <a:cubicBezTo>
                  <a:pt x="880523" y="1827423"/>
                  <a:pt x="872177" y="1828800"/>
                  <a:pt x="865222" y="1828800"/>
                </a:cubicBezTo>
                <a:cubicBezTo>
                  <a:pt x="858267" y="1828800"/>
                  <a:pt x="849921" y="1827423"/>
                  <a:pt x="845748" y="1826045"/>
                </a:cubicBezTo>
                <a:cubicBezTo>
                  <a:pt x="830446" y="1824667"/>
                  <a:pt x="816536" y="1823289"/>
                  <a:pt x="805408" y="1820534"/>
                </a:cubicBezTo>
                <a:cubicBezTo>
                  <a:pt x="792888" y="1819156"/>
                  <a:pt x="781760" y="1816400"/>
                  <a:pt x="769241" y="1817778"/>
                </a:cubicBezTo>
                <a:cubicBezTo>
                  <a:pt x="772023" y="1815023"/>
                  <a:pt x="755331" y="1813645"/>
                  <a:pt x="745593" y="1812267"/>
                </a:cubicBezTo>
                <a:cubicBezTo>
                  <a:pt x="748375" y="1809512"/>
                  <a:pt x="741420" y="1809512"/>
                  <a:pt x="741420" y="1808134"/>
                </a:cubicBezTo>
                <a:cubicBezTo>
                  <a:pt x="730292" y="1805378"/>
                  <a:pt x="719164" y="1802623"/>
                  <a:pt x="713599" y="1804001"/>
                </a:cubicBezTo>
                <a:cubicBezTo>
                  <a:pt x="708035" y="1801245"/>
                  <a:pt x="696907" y="1798489"/>
                  <a:pt x="687170" y="1795734"/>
                </a:cubicBezTo>
                <a:cubicBezTo>
                  <a:pt x="677433" y="1794356"/>
                  <a:pt x="667695" y="1792978"/>
                  <a:pt x="663522" y="1792978"/>
                </a:cubicBezTo>
                <a:cubicBezTo>
                  <a:pt x="664913" y="1791601"/>
                  <a:pt x="659349" y="1788845"/>
                  <a:pt x="648221" y="1784712"/>
                </a:cubicBezTo>
                <a:cubicBezTo>
                  <a:pt x="638484" y="1780578"/>
                  <a:pt x="625964" y="1777823"/>
                  <a:pt x="617618" y="1776445"/>
                </a:cubicBezTo>
                <a:cubicBezTo>
                  <a:pt x="607881" y="1773689"/>
                  <a:pt x="606490" y="1770934"/>
                  <a:pt x="599535" y="1766801"/>
                </a:cubicBezTo>
                <a:cubicBezTo>
                  <a:pt x="575887" y="1758534"/>
                  <a:pt x="553631" y="1751645"/>
                  <a:pt x="552240" y="1755779"/>
                </a:cubicBezTo>
                <a:cubicBezTo>
                  <a:pt x="539721" y="1753023"/>
                  <a:pt x="527201" y="1747512"/>
                  <a:pt x="513291" y="1740623"/>
                </a:cubicBezTo>
                <a:cubicBezTo>
                  <a:pt x="499381" y="1733734"/>
                  <a:pt x="485470" y="1725468"/>
                  <a:pt x="468778" y="1715823"/>
                </a:cubicBezTo>
                <a:cubicBezTo>
                  <a:pt x="459041" y="1710312"/>
                  <a:pt x="449303" y="1706179"/>
                  <a:pt x="442348" y="1702046"/>
                </a:cubicBezTo>
                <a:cubicBezTo>
                  <a:pt x="438175" y="1699290"/>
                  <a:pt x="438175" y="1696535"/>
                  <a:pt x="431220" y="1693779"/>
                </a:cubicBezTo>
                <a:cubicBezTo>
                  <a:pt x="436784" y="1695157"/>
                  <a:pt x="436784" y="1692401"/>
                  <a:pt x="442348" y="1695157"/>
                </a:cubicBezTo>
                <a:cubicBezTo>
                  <a:pt x="443739" y="1692401"/>
                  <a:pt x="436784" y="1688268"/>
                  <a:pt x="428438" y="1684135"/>
                </a:cubicBezTo>
                <a:cubicBezTo>
                  <a:pt x="420092" y="1680001"/>
                  <a:pt x="411746" y="1674490"/>
                  <a:pt x="408964" y="1673113"/>
                </a:cubicBezTo>
                <a:cubicBezTo>
                  <a:pt x="400617" y="1666224"/>
                  <a:pt x="399226" y="1662090"/>
                  <a:pt x="393662" y="1657957"/>
                </a:cubicBezTo>
                <a:cubicBezTo>
                  <a:pt x="386707" y="1653824"/>
                  <a:pt x="376970" y="1648313"/>
                  <a:pt x="368624" y="1642802"/>
                </a:cubicBezTo>
                <a:cubicBezTo>
                  <a:pt x="353322" y="1631780"/>
                  <a:pt x="338021" y="1619380"/>
                  <a:pt x="321328" y="1605602"/>
                </a:cubicBezTo>
                <a:cubicBezTo>
                  <a:pt x="308809" y="1595958"/>
                  <a:pt x="296290" y="1587691"/>
                  <a:pt x="285162" y="1575291"/>
                </a:cubicBezTo>
                <a:cubicBezTo>
                  <a:pt x="286553" y="1575291"/>
                  <a:pt x="292117" y="1579424"/>
                  <a:pt x="290726" y="1576669"/>
                </a:cubicBezTo>
                <a:cubicBezTo>
                  <a:pt x="282379" y="1567024"/>
                  <a:pt x="282379" y="1562891"/>
                  <a:pt x="275424" y="1554624"/>
                </a:cubicBezTo>
                <a:cubicBezTo>
                  <a:pt x="268469" y="1549114"/>
                  <a:pt x="265687" y="1547736"/>
                  <a:pt x="260123" y="1543602"/>
                </a:cubicBezTo>
                <a:cubicBezTo>
                  <a:pt x="247604" y="1531202"/>
                  <a:pt x="239258" y="1522936"/>
                  <a:pt x="230911" y="1514669"/>
                </a:cubicBezTo>
                <a:cubicBezTo>
                  <a:pt x="222565" y="1505025"/>
                  <a:pt x="214219" y="1496758"/>
                  <a:pt x="205873" y="1485736"/>
                </a:cubicBezTo>
                <a:cubicBezTo>
                  <a:pt x="198918" y="1478847"/>
                  <a:pt x="193353" y="1474714"/>
                  <a:pt x="189180" y="1470581"/>
                </a:cubicBezTo>
                <a:cubicBezTo>
                  <a:pt x="185007" y="1465070"/>
                  <a:pt x="185007" y="1463692"/>
                  <a:pt x="179443" y="1455425"/>
                </a:cubicBezTo>
                <a:cubicBezTo>
                  <a:pt x="180834" y="1455425"/>
                  <a:pt x="178052" y="1447159"/>
                  <a:pt x="173879" y="1440270"/>
                </a:cubicBezTo>
                <a:cubicBezTo>
                  <a:pt x="168315" y="1434759"/>
                  <a:pt x="162751" y="1427870"/>
                  <a:pt x="159969" y="1427870"/>
                </a:cubicBezTo>
                <a:cubicBezTo>
                  <a:pt x="139103" y="1401692"/>
                  <a:pt x="127975" y="1381026"/>
                  <a:pt x="121020" y="1364493"/>
                </a:cubicBezTo>
                <a:cubicBezTo>
                  <a:pt x="114065" y="1352093"/>
                  <a:pt x="105718" y="1338315"/>
                  <a:pt x="97372" y="1325915"/>
                </a:cubicBezTo>
                <a:cubicBezTo>
                  <a:pt x="90417" y="1314893"/>
                  <a:pt x="83462" y="1305249"/>
                  <a:pt x="77898" y="1303871"/>
                </a:cubicBezTo>
                <a:cubicBezTo>
                  <a:pt x="65378" y="1283205"/>
                  <a:pt x="58423" y="1262538"/>
                  <a:pt x="54250" y="1244627"/>
                </a:cubicBezTo>
                <a:cubicBezTo>
                  <a:pt x="57032" y="1244627"/>
                  <a:pt x="61205" y="1257027"/>
                  <a:pt x="65378" y="1259783"/>
                </a:cubicBezTo>
                <a:cubicBezTo>
                  <a:pt x="66769" y="1258405"/>
                  <a:pt x="63987" y="1248760"/>
                  <a:pt x="59814" y="1239116"/>
                </a:cubicBezTo>
                <a:cubicBezTo>
                  <a:pt x="59814" y="1234983"/>
                  <a:pt x="57032" y="1228094"/>
                  <a:pt x="54250" y="1219827"/>
                </a:cubicBezTo>
                <a:cubicBezTo>
                  <a:pt x="51468" y="1211561"/>
                  <a:pt x="50077" y="1203294"/>
                  <a:pt x="48686" y="1197783"/>
                </a:cubicBezTo>
                <a:cubicBezTo>
                  <a:pt x="43122" y="1182627"/>
                  <a:pt x="41731" y="1196405"/>
                  <a:pt x="36167" y="1185383"/>
                </a:cubicBezTo>
                <a:cubicBezTo>
                  <a:pt x="33385" y="1186761"/>
                  <a:pt x="36167" y="1193650"/>
                  <a:pt x="37558" y="1199161"/>
                </a:cubicBezTo>
                <a:cubicBezTo>
                  <a:pt x="33385" y="1190894"/>
                  <a:pt x="30603" y="1181250"/>
                  <a:pt x="26429" y="1170228"/>
                </a:cubicBezTo>
                <a:cubicBezTo>
                  <a:pt x="23648" y="1161961"/>
                  <a:pt x="26429" y="1161961"/>
                  <a:pt x="23648" y="1153694"/>
                </a:cubicBezTo>
                <a:cubicBezTo>
                  <a:pt x="16692" y="1133028"/>
                  <a:pt x="12519" y="1110984"/>
                  <a:pt x="9737" y="1088939"/>
                </a:cubicBezTo>
                <a:cubicBezTo>
                  <a:pt x="6955" y="1068273"/>
                  <a:pt x="4173" y="1046228"/>
                  <a:pt x="1391" y="1024184"/>
                </a:cubicBezTo>
                <a:cubicBezTo>
                  <a:pt x="1391" y="1017296"/>
                  <a:pt x="1391" y="1017296"/>
                  <a:pt x="2782" y="1010407"/>
                </a:cubicBezTo>
                <a:cubicBezTo>
                  <a:pt x="0" y="986985"/>
                  <a:pt x="0" y="964940"/>
                  <a:pt x="0" y="948407"/>
                </a:cubicBezTo>
                <a:cubicBezTo>
                  <a:pt x="0" y="947029"/>
                  <a:pt x="0" y="945652"/>
                  <a:pt x="0" y="944274"/>
                </a:cubicBezTo>
                <a:cubicBezTo>
                  <a:pt x="0" y="942896"/>
                  <a:pt x="0" y="942896"/>
                  <a:pt x="0" y="941518"/>
                </a:cubicBezTo>
                <a:cubicBezTo>
                  <a:pt x="1391" y="941518"/>
                  <a:pt x="1391" y="942896"/>
                  <a:pt x="1391" y="944274"/>
                </a:cubicBezTo>
                <a:cubicBezTo>
                  <a:pt x="1391" y="945652"/>
                  <a:pt x="1391" y="947029"/>
                  <a:pt x="1391" y="948407"/>
                </a:cubicBezTo>
                <a:cubicBezTo>
                  <a:pt x="2782" y="959429"/>
                  <a:pt x="6955" y="956674"/>
                  <a:pt x="6955" y="970452"/>
                </a:cubicBezTo>
                <a:cubicBezTo>
                  <a:pt x="8346" y="970452"/>
                  <a:pt x="6955" y="963563"/>
                  <a:pt x="6955" y="963563"/>
                </a:cubicBezTo>
                <a:cubicBezTo>
                  <a:pt x="6955" y="963563"/>
                  <a:pt x="6955" y="963563"/>
                  <a:pt x="8346" y="963563"/>
                </a:cubicBezTo>
                <a:cubicBezTo>
                  <a:pt x="8346" y="960807"/>
                  <a:pt x="8346" y="959429"/>
                  <a:pt x="8346" y="959429"/>
                </a:cubicBezTo>
                <a:cubicBezTo>
                  <a:pt x="8346" y="959429"/>
                  <a:pt x="8346" y="959429"/>
                  <a:pt x="9737" y="958051"/>
                </a:cubicBezTo>
                <a:cubicBezTo>
                  <a:pt x="9737" y="945652"/>
                  <a:pt x="12519" y="941518"/>
                  <a:pt x="11128" y="926363"/>
                </a:cubicBezTo>
                <a:cubicBezTo>
                  <a:pt x="11128" y="916718"/>
                  <a:pt x="9737" y="919474"/>
                  <a:pt x="8346" y="913963"/>
                </a:cubicBezTo>
                <a:cubicBezTo>
                  <a:pt x="8346" y="909830"/>
                  <a:pt x="8346" y="905697"/>
                  <a:pt x="8346" y="901563"/>
                </a:cubicBezTo>
                <a:cubicBezTo>
                  <a:pt x="12519" y="902941"/>
                  <a:pt x="13910" y="890541"/>
                  <a:pt x="13910" y="878141"/>
                </a:cubicBezTo>
                <a:cubicBezTo>
                  <a:pt x="13910" y="867119"/>
                  <a:pt x="13910" y="854719"/>
                  <a:pt x="11128" y="854719"/>
                </a:cubicBezTo>
                <a:cubicBezTo>
                  <a:pt x="15301" y="843697"/>
                  <a:pt x="18083" y="829919"/>
                  <a:pt x="15301" y="814763"/>
                </a:cubicBezTo>
                <a:cubicBezTo>
                  <a:pt x="15301" y="814763"/>
                  <a:pt x="15301" y="814763"/>
                  <a:pt x="13910" y="816141"/>
                </a:cubicBezTo>
                <a:cubicBezTo>
                  <a:pt x="12519" y="824408"/>
                  <a:pt x="12519" y="828541"/>
                  <a:pt x="11128" y="832674"/>
                </a:cubicBezTo>
                <a:cubicBezTo>
                  <a:pt x="11128" y="836808"/>
                  <a:pt x="9737" y="840941"/>
                  <a:pt x="11128" y="847830"/>
                </a:cubicBezTo>
                <a:cubicBezTo>
                  <a:pt x="6955" y="845075"/>
                  <a:pt x="6955" y="861608"/>
                  <a:pt x="5564" y="869874"/>
                </a:cubicBezTo>
                <a:cubicBezTo>
                  <a:pt x="5564" y="869874"/>
                  <a:pt x="5564" y="871252"/>
                  <a:pt x="5564" y="871252"/>
                </a:cubicBezTo>
                <a:cubicBezTo>
                  <a:pt x="4173" y="874008"/>
                  <a:pt x="4173" y="875385"/>
                  <a:pt x="4173" y="875385"/>
                </a:cubicBezTo>
                <a:cubicBezTo>
                  <a:pt x="2782" y="875385"/>
                  <a:pt x="2782" y="874008"/>
                  <a:pt x="2782" y="871252"/>
                </a:cubicBezTo>
                <a:cubicBezTo>
                  <a:pt x="2782" y="869874"/>
                  <a:pt x="2782" y="868497"/>
                  <a:pt x="2782" y="867119"/>
                </a:cubicBezTo>
                <a:cubicBezTo>
                  <a:pt x="2782" y="867119"/>
                  <a:pt x="2782" y="867119"/>
                  <a:pt x="5564" y="824408"/>
                </a:cubicBezTo>
                <a:cubicBezTo>
                  <a:pt x="6955" y="810630"/>
                  <a:pt x="6955" y="795475"/>
                  <a:pt x="9737" y="774808"/>
                </a:cubicBezTo>
                <a:cubicBezTo>
                  <a:pt x="11128" y="773430"/>
                  <a:pt x="13910" y="766542"/>
                  <a:pt x="15301" y="758275"/>
                </a:cubicBezTo>
                <a:cubicBezTo>
                  <a:pt x="16692" y="750008"/>
                  <a:pt x="18083" y="740364"/>
                  <a:pt x="19474" y="733475"/>
                </a:cubicBezTo>
                <a:cubicBezTo>
                  <a:pt x="19474" y="733475"/>
                  <a:pt x="19474" y="733475"/>
                  <a:pt x="19474" y="734853"/>
                </a:cubicBezTo>
                <a:cubicBezTo>
                  <a:pt x="20865" y="726586"/>
                  <a:pt x="22256" y="715564"/>
                  <a:pt x="25038" y="707298"/>
                </a:cubicBezTo>
                <a:cubicBezTo>
                  <a:pt x="26429" y="705920"/>
                  <a:pt x="26429" y="705920"/>
                  <a:pt x="26429" y="707298"/>
                </a:cubicBezTo>
                <a:cubicBezTo>
                  <a:pt x="26429" y="708675"/>
                  <a:pt x="26429" y="711431"/>
                  <a:pt x="26429" y="712809"/>
                </a:cubicBezTo>
                <a:cubicBezTo>
                  <a:pt x="23648" y="716942"/>
                  <a:pt x="22256" y="722453"/>
                  <a:pt x="22256" y="732097"/>
                </a:cubicBezTo>
                <a:cubicBezTo>
                  <a:pt x="23648" y="732097"/>
                  <a:pt x="23648" y="732097"/>
                  <a:pt x="22256" y="734853"/>
                </a:cubicBezTo>
                <a:cubicBezTo>
                  <a:pt x="22256" y="744497"/>
                  <a:pt x="19474" y="747253"/>
                  <a:pt x="18083" y="755520"/>
                </a:cubicBezTo>
                <a:cubicBezTo>
                  <a:pt x="19474" y="763786"/>
                  <a:pt x="18083" y="772053"/>
                  <a:pt x="15301" y="781697"/>
                </a:cubicBezTo>
                <a:cubicBezTo>
                  <a:pt x="13910" y="789964"/>
                  <a:pt x="12519" y="799608"/>
                  <a:pt x="12519" y="810630"/>
                </a:cubicBezTo>
                <a:cubicBezTo>
                  <a:pt x="12519" y="810630"/>
                  <a:pt x="12519" y="810630"/>
                  <a:pt x="13910" y="812008"/>
                </a:cubicBezTo>
                <a:cubicBezTo>
                  <a:pt x="15301" y="809252"/>
                  <a:pt x="15301" y="807875"/>
                  <a:pt x="16692" y="809252"/>
                </a:cubicBezTo>
                <a:cubicBezTo>
                  <a:pt x="18083" y="806497"/>
                  <a:pt x="18083" y="799608"/>
                  <a:pt x="19474" y="799608"/>
                </a:cubicBezTo>
                <a:cubicBezTo>
                  <a:pt x="19474" y="784453"/>
                  <a:pt x="23648" y="776186"/>
                  <a:pt x="25038" y="766542"/>
                </a:cubicBezTo>
                <a:cubicBezTo>
                  <a:pt x="26429" y="762408"/>
                  <a:pt x="26429" y="752764"/>
                  <a:pt x="27821" y="745875"/>
                </a:cubicBezTo>
                <a:cubicBezTo>
                  <a:pt x="29212" y="741742"/>
                  <a:pt x="31994" y="734853"/>
                  <a:pt x="33385" y="723831"/>
                </a:cubicBezTo>
                <a:cubicBezTo>
                  <a:pt x="34776" y="722453"/>
                  <a:pt x="34776" y="715564"/>
                  <a:pt x="34776" y="712809"/>
                </a:cubicBezTo>
                <a:cubicBezTo>
                  <a:pt x="36167" y="703164"/>
                  <a:pt x="40340" y="696276"/>
                  <a:pt x="41731" y="686631"/>
                </a:cubicBezTo>
                <a:cubicBezTo>
                  <a:pt x="48686" y="663209"/>
                  <a:pt x="54250" y="637031"/>
                  <a:pt x="65378" y="610854"/>
                </a:cubicBezTo>
                <a:cubicBezTo>
                  <a:pt x="66769" y="608099"/>
                  <a:pt x="65378" y="608099"/>
                  <a:pt x="66769" y="605343"/>
                </a:cubicBezTo>
                <a:cubicBezTo>
                  <a:pt x="75116" y="583299"/>
                  <a:pt x="83462" y="562632"/>
                  <a:pt x="93199" y="543343"/>
                </a:cubicBezTo>
                <a:cubicBezTo>
                  <a:pt x="102936" y="522677"/>
                  <a:pt x="112674" y="502010"/>
                  <a:pt x="125193" y="481344"/>
                </a:cubicBezTo>
                <a:cubicBezTo>
                  <a:pt x="132148" y="474455"/>
                  <a:pt x="141885" y="457922"/>
                  <a:pt x="147449" y="445522"/>
                </a:cubicBezTo>
                <a:cubicBezTo>
                  <a:pt x="151622" y="440011"/>
                  <a:pt x="157187" y="434500"/>
                  <a:pt x="161360" y="428989"/>
                </a:cubicBezTo>
                <a:cubicBezTo>
                  <a:pt x="166924" y="420722"/>
                  <a:pt x="165533" y="419344"/>
                  <a:pt x="166924" y="416589"/>
                </a:cubicBezTo>
                <a:cubicBezTo>
                  <a:pt x="172488" y="406945"/>
                  <a:pt x="183616" y="391789"/>
                  <a:pt x="175270" y="397300"/>
                </a:cubicBezTo>
                <a:cubicBezTo>
                  <a:pt x="185007" y="384900"/>
                  <a:pt x="187789" y="387656"/>
                  <a:pt x="191962" y="384900"/>
                </a:cubicBezTo>
                <a:cubicBezTo>
                  <a:pt x="187789" y="389034"/>
                  <a:pt x="187789" y="395922"/>
                  <a:pt x="191962" y="393167"/>
                </a:cubicBezTo>
                <a:cubicBezTo>
                  <a:pt x="191962" y="393167"/>
                  <a:pt x="193353" y="391789"/>
                  <a:pt x="193353" y="391789"/>
                </a:cubicBezTo>
                <a:cubicBezTo>
                  <a:pt x="193353" y="390411"/>
                  <a:pt x="194745" y="389034"/>
                  <a:pt x="194745" y="389034"/>
                </a:cubicBezTo>
                <a:cubicBezTo>
                  <a:pt x="196135" y="390411"/>
                  <a:pt x="194745" y="390411"/>
                  <a:pt x="194745" y="391789"/>
                </a:cubicBezTo>
                <a:cubicBezTo>
                  <a:pt x="193353" y="393167"/>
                  <a:pt x="191962" y="394545"/>
                  <a:pt x="190571" y="395922"/>
                </a:cubicBezTo>
                <a:cubicBezTo>
                  <a:pt x="190571" y="395922"/>
                  <a:pt x="190571" y="395922"/>
                  <a:pt x="191962" y="395922"/>
                </a:cubicBezTo>
                <a:cubicBezTo>
                  <a:pt x="190571" y="402811"/>
                  <a:pt x="179443" y="411078"/>
                  <a:pt x="173879" y="422100"/>
                </a:cubicBezTo>
                <a:cubicBezTo>
                  <a:pt x="179443" y="416589"/>
                  <a:pt x="182225" y="415211"/>
                  <a:pt x="185007" y="413833"/>
                </a:cubicBezTo>
                <a:cubicBezTo>
                  <a:pt x="193353" y="400056"/>
                  <a:pt x="198918" y="397300"/>
                  <a:pt x="207264" y="386278"/>
                </a:cubicBezTo>
                <a:cubicBezTo>
                  <a:pt x="212828" y="378011"/>
                  <a:pt x="218392" y="371123"/>
                  <a:pt x="223956" y="364234"/>
                </a:cubicBezTo>
                <a:cubicBezTo>
                  <a:pt x="223956" y="364234"/>
                  <a:pt x="223956" y="364234"/>
                  <a:pt x="242040" y="343567"/>
                </a:cubicBezTo>
                <a:cubicBezTo>
                  <a:pt x="243431" y="342190"/>
                  <a:pt x="244822" y="342190"/>
                  <a:pt x="244822" y="342190"/>
                </a:cubicBezTo>
                <a:cubicBezTo>
                  <a:pt x="244822" y="342190"/>
                  <a:pt x="244822" y="343567"/>
                  <a:pt x="243431" y="344945"/>
                </a:cubicBezTo>
                <a:cubicBezTo>
                  <a:pt x="243431" y="344945"/>
                  <a:pt x="243431" y="344945"/>
                  <a:pt x="225347" y="365612"/>
                </a:cubicBezTo>
                <a:cubicBezTo>
                  <a:pt x="218392" y="372500"/>
                  <a:pt x="212828" y="379389"/>
                  <a:pt x="208655" y="386278"/>
                </a:cubicBezTo>
                <a:cubicBezTo>
                  <a:pt x="205873" y="390411"/>
                  <a:pt x="203091" y="394545"/>
                  <a:pt x="198918" y="398678"/>
                </a:cubicBezTo>
                <a:cubicBezTo>
                  <a:pt x="196135" y="404189"/>
                  <a:pt x="193353" y="408322"/>
                  <a:pt x="196135" y="408322"/>
                </a:cubicBezTo>
                <a:cubicBezTo>
                  <a:pt x="186398" y="419344"/>
                  <a:pt x="180834" y="426233"/>
                  <a:pt x="176661" y="437255"/>
                </a:cubicBezTo>
                <a:cubicBezTo>
                  <a:pt x="168315" y="448278"/>
                  <a:pt x="162751" y="451033"/>
                  <a:pt x="155795" y="463433"/>
                </a:cubicBezTo>
                <a:cubicBezTo>
                  <a:pt x="154405" y="456544"/>
                  <a:pt x="159969" y="452411"/>
                  <a:pt x="166924" y="440011"/>
                </a:cubicBezTo>
                <a:cubicBezTo>
                  <a:pt x="172488" y="430367"/>
                  <a:pt x="162751" y="438633"/>
                  <a:pt x="172488" y="426233"/>
                </a:cubicBezTo>
                <a:cubicBezTo>
                  <a:pt x="166924" y="430367"/>
                  <a:pt x="164142" y="433122"/>
                  <a:pt x="161360" y="435878"/>
                </a:cubicBezTo>
                <a:cubicBezTo>
                  <a:pt x="157187" y="440011"/>
                  <a:pt x="154405" y="444144"/>
                  <a:pt x="148840" y="453789"/>
                </a:cubicBezTo>
                <a:cubicBezTo>
                  <a:pt x="144667" y="460677"/>
                  <a:pt x="139103" y="468944"/>
                  <a:pt x="133539" y="478588"/>
                </a:cubicBezTo>
                <a:cubicBezTo>
                  <a:pt x="129366" y="486855"/>
                  <a:pt x="123802" y="496499"/>
                  <a:pt x="119629" y="503388"/>
                </a:cubicBezTo>
                <a:cubicBezTo>
                  <a:pt x="115456" y="510277"/>
                  <a:pt x="115456" y="514411"/>
                  <a:pt x="112674" y="519922"/>
                </a:cubicBezTo>
                <a:cubicBezTo>
                  <a:pt x="108500" y="528188"/>
                  <a:pt x="102936" y="539210"/>
                  <a:pt x="97372" y="550232"/>
                </a:cubicBezTo>
                <a:cubicBezTo>
                  <a:pt x="91808" y="559877"/>
                  <a:pt x="86244" y="572276"/>
                  <a:pt x="82071" y="581921"/>
                </a:cubicBezTo>
                <a:cubicBezTo>
                  <a:pt x="77898" y="592943"/>
                  <a:pt x="72334" y="609476"/>
                  <a:pt x="68161" y="619120"/>
                </a:cubicBezTo>
                <a:cubicBezTo>
                  <a:pt x="66769" y="623254"/>
                  <a:pt x="61205" y="632898"/>
                  <a:pt x="58423" y="642543"/>
                </a:cubicBezTo>
                <a:cubicBezTo>
                  <a:pt x="57032" y="649432"/>
                  <a:pt x="58423" y="646676"/>
                  <a:pt x="57032" y="653565"/>
                </a:cubicBezTo>
                <a:cubicBezTo>
                  <a:pt x="57032" y="657698"/>
                  <a:pt x="54250" y="665965"/>
                  <a:pt x="51468" y="674231"/>
                </a:cubicBezTo>
                <a:cubicBezTo>
                  <a:pt x="48686" y="683876"/>
                  <a:pt x="45904" y="693520"/>
                  <a:pt x="45904" y="700409"/>
                </a:cubicBezTo>
                <a:cubicBezTo>
                  <a:pt x="44513" y="705920"/>
                  <a:pt x="40340" y="718320"/>
                  <a:pt x="38949" y="727964"/>
                </a:cubicBezTo>
                <a:cubicBezTo>
                  <a:pt x="36167" y="737609"/>
                  <a:pt x="36167" y="745875"/>
                  <a:pt x="38949" y="743120"/>
                </a:cubicBezTo>
                <a:cubicBezTo>
                  <a:pt x="37558" y="751386"/>
                  <a:pt x="36167" y="756897"/>
                  <a:pt x="33385" y="772053"/>
                </a:cubicBezTo>
                <a:cubicBezTo>
                  <a:pt x="31994" y="765164"/>
                  <a:pt x="29212" y="781697"/>
                  <a:pt x="27821" y="784453"/>
                </a:cubicBezTo>
                <a:cubicBezTo>
                  <a:pt x="29212" y="792719"/>
                  <a:pt x="27821" y="802364"/>
                  <a:pt x="26429" y="813386"/>
                </a:cubicBezTo>
                <a:cubicBezTo>
                  <a:pt x="25038" y="824408"/>
                  <a:pt x="23648" y="835430"/>
                  <a:pt x="25038" y="845075"/>
                </a:cubicBezTo>
                <a:cubicBezTo>
                  <a:pt x="26429" y="838186"/>
                  <a:pt x="27821" y="831297"/>
                  <a:pt x="29212" y="828541"/>
                </a:cubicBezTo>
                <a:cubicBezTo>
                  <a:pt x="29212" y="839564"/>
                  <a:pt x="30603" y="847830"/>
                  <a:pt x="27821" y="861608"/>
                </a:cubicBezTo>
                <a:cubicBezTo>
                  <a:pt x="26429" y="861608"/>
                  <a:pt x="22256" y="864364"/>
                  <a:pt x="23648" y="883652"/>
                </a:cubicBezTo>
                <a:cubicBezTo>
                  <a:pt x="19474" y="883652"/>
                  <a:pt x="18083" y="894674"/>
                  <a:pt x="16692" y="908452"/>
                </a:cubicBezTo>
                <a:cubicBezTo>
                  <a:pt x="16692" y="922230"/>
                  <a:pt x="18083" y="937385"/>
                  <a:pt x="18083" y="949785"/>
                </a:cubicBezTo>
                <a:cubicBezTo>
                  <a:pt x="16692" y="949785"/>
                  <a:pt x="15301" y="945652"/>
                  <a:pt x="13910" y="941518"/>
                </a:cubicBezTo>
                <a:cubicBezTo>
                  <a:pt x="12519" y="945652"/>
                  <a:pt x="13910" y="955296"/>
                  <a:pt x="12519" y="960807"/>
                </a:cubicBezTo>
                <a:cubicBezTo>
                  <a:pt x="15301" y="973207"/>
                  <a:pt x="18083" y="982851"/>
                  <a:pt x="20865" y="993874"/>
                </a:cubicBezTo>
                <a:cubicBezTo>
                  <a:pt x="23648" y="1003518"/>
                  <a:pt x="25038" y="1014540"/>
                  <a:pt x="25038" y="1028318"/>
                </a:cubicBezTo>
                <a:cubicBezTo>
                  <a:pt x="29212" y="1043473"/>
                  <a:pt x="31994" y="1057251"/>
                  <a:pt x="34776" y="1073784"/>
                </a:cubicBezTo>
                <a:cubicBezTo>
                  <a:pt x="37558" y="1090317"/>
                  <a:pt x="40340" y="1108228"/>
                  <a:pt x="47295" y="1128895"/>
                </a:cubicBezTo>
                <a:cubicBezTo>
                  <a:pt x="47295" y="1131650"/>
                  <a:pt x="51468" y="1135783"/>
                  <a:pt x="50077" y="1130273"/>
                </a:cubicBezTo>
                <a:cubicBezTo>
                  <a:pt x="55641" y="1149561"/>
                  <a:pt x="63987" y="1170228"/>
                  <a:pt x="70942" y="1190894"/>
                </a:cubicBezTo>
                <a:cubicBezTo>
                  <a:pt x="72334" y="1189516"/>
                  <a:pt x="72334" y="1189516"/>
                  <a:pt x="73725" y="1189516"/>
                </a:cubicBezTo>
                <a:cubicBezTo>
                  <a:pt x="73725" y="1188139"/>
                  <a:pt x="72334" y="1186761"/>
                  <a:pt x="72334" y="1185383"/>
                </a:cubicBezTo>
                <a:cubicBezTo>
                  <a:pt x="72334" y="1184005"/>
                  <a:pt x="72334" y="1182627"/>
                  <a:pt x="72334" y="1181250"/>
                </a:cubicBezTo>
                <a:cubicBezTo>
                  <a:pt x="69552" y="1172983"/>
                  <a:pt x="66769" y="1168850"/>
                  <a:pt x="66769" y="1161961"/>
                </a:cubicBezTo>
                <a:cubicBezTo>
                  <a:pt x="65378" y="1159205"/>
                  <a:pt x="63987" y="1155072"/>
                  <a:pt x="63987" y="1152317"/>
                </a:cubicBezTo>
                <a:cubicBezTo>
                  <a:pt x="62596" y="1149561"/>
                  <a:pt x="62596" y="1148183"/>
                  <a:pt x="62596" y="1146806"/>
                </a:cubicBezTo>
                <a:cubicBezTo>
                  <a:pt x="61205" y="1145428"/>
                  <a:pt x="61205" y="1144050"/>
                  <a:pt x="62596" y="1144050"/>
                </a:cubicBezTo>
                <a:cubicBezTo>
                  <a:pt x="62596" y="1144050"/>
                  <a:pt x="62596" y="1145428"/>
                  <a:pt x="63987" y="1146806"/>
                </a:cubicBezTo>
                <a:cubicBezTo>
                  <a:pt x="63987" y="1148183"/>
                  <a:pt x="63987" y="1149561"/>
                  <a:pt x="65378" y="1152317"/>
                </a:cubicBezTo>
                <a:cubicBezTo>
                  <a:pt x="65378" y="1155072"/>
                  <a:pt x="66769" y="1157828"/>
                  <a:pt x="66769" y="1159205"/>
                </a:cubicBezTo>
                <a:cubicBezTo>
                  <a:pt x="69552" y="1160583"/>
                  <a:pt x="70942" y="1166094"/>
                  <a:pt x="73725" y="1166094"/>
                </a:cubicBezTo>
                <a:cubicBezTo>
                  <a:pt x="73725" y="1156450"/>
                  <a:pt x="66769" y="1144050"/>
                  <a:pt x="66769" y="1135783"/>
                </a:cubicBezTo>
                <a:cubicBezTo>
                  <a:pt x="63987" y="1128895"/>
                  <a:pt x="61205" y="1119250"/>
                  <a:pt x="58423" y="1109606"/>
                </a:cubicBezTo>
                <a:cubicBezTo>
                  <a:pt x="55641" y="1099962"/>
                  <a:pt x="52859" y="1090317"/>
                  <a:pt x="51468" y="1083428"/>
                </a:cubicBezTo>
                <a:cubicBezTo>
                  <a:pt x="51468" y="1080673"/>
                  <a:pt x="51468" y="1077917"/>
                  <a:pt x="50077" y="1075162"/>
                </a:cubicBezTo>
                <a:cubicBezTo>
                  <a:pt x="48686" y="1065517"/>
                  <a:pt x="47295" y="1060006"/>
                  <a:pt x="45904" y="1055873"/>
                </a:cubicBezTo>
                <a:cubicBezTo>
                  <a:pt x="44513" y="1050362"/>
                  <a:pt x="43122" y="1046228"/>
                  <a:pt x="41731" y="1037962"/>
                </a:cubicBezTo>
                <a:cubicBezTo>
                  <a:pt x="44513" y="1042095"/>
                  <a:pt x="43122" y="1037962"/>
                  <a:pt x="44513" y="1037962"/>
                </a:cubicBezTo>
                <a:cubicBezTo>
                  <a:pt x="44513" y="1021429"/>
                  <a:pt x="43122" y="1009029"/>
                  <a:pt x="41731" y="996629"/>
                </a:cubicBezTo>
                <a:cubicBezTo>
                  <a:pt x="40340" y="984229"/>
                  <a:pt x="38949" y="971829"/>
                  <a:pt x="38949" y="955296"/>
                </a:cubicBezTo>
                <a:cubicBezTo>
                  <a:pt x="40340" y="958051"/>
                  <a:pt x="41731" y="964940"/>
                  <a:pt x="43122" y="967696"/>
                </a:cubicBezTo>
                <a:cubicBezTo>
                  <a:pt x="44513" y="960807"/>
                  <a:pt x="45904" y="952541"/>
                  <a:pt x="45904" y="951163"/>
                </a:cubicBezTo>
                <a:cubicBezTo>
                  <a:pt x="44513" y="938763"/>
                  <a:pt x="40340" y="931874"/>
                  <a:pt x="38949" y="927741"/>
                </a:cubicBezTo>
                <a:cubicBezTo>
                  <a:pt x="36167" y="922230"/>
                  <a:pt x="34776" y="918096"/>
                  <a:pt x="38949" y="911207"/>
                </a:cubicBezTo>
                <a:cubicBezTo>
                  <a:pt x="38949" y="911207"/>
                  <a:pt x="38949" y="909830"/>
                  <a:pt x="38949" y="909830"/>
                </a:cubicBezTo>
                <a:cubicBezTo>
                  <a:pt x="38949" y="909830"/>
                  <a:pt x="38949" y="909830"/>
                  <a:pt x="38949" y="904319"/>
                </a:cubicBezTo>
                <a:cubicBezTo>
                  <a:pt x="38949" y="901563"/>
                  <a:pt x="38949" y="897430"/>
                  <a:pt x="38949" y="893296"/>
                </a:cubicBezTo>
                <a:cubicBezTo>
                  <a:pt x="38949" y="876763"/>
                  <a:pt x="40340" y="872630"/>
                  <a:pt x="41731" y="858852"/>
                </a:cubicBezTo>
                <a:cubicBezTo>
                  <a:pt x="41731" y="857475"/>
                  <a:pt x="41731" y="856097"/>
                  <a:pt x="41731" y="853341"/>
                </a:cubicBezTo>
                <a:lnTo>
                  <a:pt x="41731" y="851963"/>
                </a:lnTo>
                <a:cubicBezTo>
                  <a:pt x="41731" y="854719"/>
                  <a:pt x="43122" y="856097"/>
                  <a:pt x="43122" y="857475"/>
                </a:cubicBezTo>
                <a:cubicBezTo>
                  <a:pt x="43122" y="857475"/>
                  <a:pt x="43122" y="857475"/>
                  <a:pt x="43122" y="856097"/>
                </a:cubicBezTo>
                <a:cubicBezTo>
                  <a:pt x="44513" y="860230"/>
                  <a:pt x="44513" y="867119"/>
                  <a:pt x="45904" y="871252"/>
                </a:cubicBezTo>
                <a:cubicBezTo>
                  <a:pt x="47295" y="868497"/>
                  <a:pt x="50077" y="868497"/>
                  <a:pt x="52859" y="865741"/>
                </a:cubicBezTo>
                <a:cubicBezTo>
                  <a:pt x="54250" y="864364"/>
                  <a:pt x="57032" y="860230"/>
                  <a:pt x="57032" y="850586"/>
                </a:cubicBezTo>
                <a:cubicBezTo>
                  <a:pt x="55641" y="840941"/>
                  <a:pt x="52859" y="836808"/>
                  <a:pt x="50077" y="832674"/>
                </a:cubicBezTo>
                <a:cubicBezTo>
                  <a:pt x="50077" y="816141"/>
                  <a:pt x="47295" y="805119"/>
                  <a:pt x="45904" y="794097"/>
                </a:cubicBezTo>
                <a:cubicBezTo>
                  <a:pt x="48686" y="784453"/>
                  <a:pt x="45904" y="780319"/>
                  <a:pt x="48686" y="767919"/>
                </a:cubicBezTo>
                <a:cubicBezTo>
                  <a:pt x="50077" y="765164"/>
                  <a:pt x="51468" y="763786"/>
                  <a:pt x="52859" y="762408"/>
                </a:cubicBezTo>
                <a:cubicBezTo>
                  <a:pt x="52859" y="776186"/>
                  <a:pt x="52859" y="784453"/>
                  <a:pt x="57032" y="783075"/>
                </a:cubicBezTo>
                <a:cubicBezTo>
                  <a:pt x="57032" y="787208"/>
                  <a:pt x="57032" y="791341"/>
                  <a:pt x="55641" y="795475"/>
                </a:cubicBezTo>
                <a:cubicBezTo>
                  <a:pt x="57032" y="796852"/>
                  <a:pt x="57032" y="796852"/>
                  <a:pt x="57032" y="798230"/>
                </a:cubicBezTo>
                <a:cubicBezTo>
                  <a:pt x="62596" y="792719"/>
                  <a:pt x="66769" y="778942"/>
                  <a:pt x="70942" y="766542"/>
                </a:cubicBezTo>
                <a:cubicBezTo>
                  <a:pt x="72334" y="755520"/>
                  <a:pt x="73725" y="744497"/>
                  <a:pt x="73725" y="736231"/>
                </a:cubicBezTo>
                <a:cubicBezTo>
                  <a:pt x="70942" y="736231"/>
                  <a:pt x="68161" y="745875"/>
                  <a:pt x="66769" y="750008"/>
                </a:cubicBezTo>
                <a:cubicBezTo>
                  <a:pt x="62596" y="748631"/>
                  <a:pt x="62596" y="740364"/>
                  <a:pt x="59814" y="741742"/>
                </a:cubicBezTo>
                <a:cubicBezTo>
                  <a:pt x="59814" y="741742"/>
                  <a:pt x="59814" y="741742"/>
                  <a:pt x="61205" y="740364"/>
                </a:cubicBezTo>
                <a:cubicBezTo>
                  <a:pt x="59814" y="740364"/>
                  <a:pt x="58423" y="738986"/>
                  <a:pt x="58423" y="737609"/>
                </a:cubicBezTo>
                <a:cubicBezTo>
                  <a:pt x="58423" y="737609"/>
                  <a:pt x="58423" y="736231"/>
                  <a:pt x="58423" y="734853"/>
                </a:cubicBezTo>
                <a:cubicBezTo>
                  <a:pt x="58423" y="734853"/>
                  <a:pt x="59814" y="734853"/>
                  <a:pt x="59814" y="734853"/>
                </a:cubicBezTo>
                <a:cubicBezTo>
                  <a:pt x="59814" y="734853"/>
                  <a:pt x="59814" y="736231"/>
                  <a:pt x="61205" y="736231"/>
                </a:cubicBezTo>
                <a:cubicBezTo>
                  <a:pt x="65378" y="729342"/>
                  <a:pt x="69552" y="716942"/>
                  <a:pt x="73725" y="707298"/>
                </a:cubicBezTo>
                <a:cubicBezTo>
                  <a:pt x="73725" y="707298"/>
                  <a:pt x="73725" y="707298"/>
                  <a:pt x="75116" y="707298"/>
                </a:cubicBezTo>
                <a:cubicBezTo>
                  <a:pt x="75116" y="707298"/>
                  <a:pt x="76507" y="707298"/>
                  <a:pt x="76507" y="707298"/>
                </a:cubicBezTo>
                <a:cubicBezTo>
                  <a:pt x="77898" y="707298"/>
                  <a:pt x="77898" y="707298"/>
                  <a:pt x="77898" y="707298"/>
                </a:cubicBezTo>
                <a:cubicBezTo>
                  <a:pt x="80680" y="703164"/>
                  <a:pt x="84853" y="690765"/>
                  <a:pt x="83462" y="683876"/>
                </a:cubicBezTo>
                <a:cubicBezTo>
                  <a:pt x="83462" y="685253"/>
                  <a:pt x="82071" y="683876"/>
                  <a:pt x="82071" y="682498"/>
                </a:cubicBezTo>
                <a:cubicBezTo>
                  <a:pt x="80680" y="682498"/>
                  <a:pt x="80680" y="682498"/>
                  <a:pt x="80680" y="682498"/>
                </a:cubicBezTo>
                <a:cubicBezTo>
                  <a:pt x="80680" y="682498"/>
                  <a:pt x="80680" y="682498"/>
                  <a:pt x="80680" y="683876"/>
                </a:cubicBezTo>
                <a:cubicBezTo>
                  <a:pt x="80680" y="676987"/>
                  <a:pt x="73725" y="686631"/>
                  <a:pt x="77898" y="676987"/>
                </a:cubicBezTo>
                <a:cubicBezTo>
                  <a:pt x="77898" y="676987"/>
                  <a:pt x="77898" y="678365"/>
                  <a:pt x="76507" y="678365"/>
                </a:cubicBezTo>
                <a:cubicBezTo>
                  <a:pt x="76507" y="676987"/>
                  <a:pt x="76507" y="675609"/>
                  <a:pt x="76507" y="675609"/>
                </a:cubicBezTo>
                <a:cubicBezTo>
                  <a:pt x="77898" y="674231"/>
                  <a:pt x="77898" y="672854"/>
                  <a:pt x="79289" y="672854"/>
                </a:cubicBezTo>
                <a:cubicBezTo>
                  <a:pt x="82071" y="667342"/>
                  <a:pt x="84853" y="661831"/>
                  <a:pt x="86244" y="661831"/>
                </a:cubicBezTo>
                <a:cubicBezTo>
                  <a:pt x="83462" y="668720"/>
                  <a:pt x="84853" y="670098"/>
                  <a:pt x="83462" y="676987"/>
                </a:cubicBezTo>
                <a:cubicBezTo>
                  <a:pt x="83462" y="678365"/>
                  <a:pt x="84853" y="678365"/>
                  <a:pt x="86244" y="678365"/>
                </a:cubicBezTo>
                <a:cubicBezTo>
                  <a:pt x="89026" y="674231"/>
                  <a:pt x="91808" y="668720"/>
                  <a:pt x="94590" y="661831"/>
                </a:cubicBezTo>
                <a:cubicBezTo>
                  <a:pt x="97372" y="653565"/>
                  <a:pt x="100154" y="643920"/>
                  <a:pt x="100154" y="638409"/>
                </a:cubicBezTo>
                <a:cubicBezTo>
                  <a:pt x="94590" y="641165"/>
                  <a:pt x="95981" y="631521"/>
                  <a:pt x="98763" y="620498"/>
                </a:cubicBezTo>
                <a:cubicBezTo>
                  <a:pt x="98763" y="620498"/>
                  <a:pt x="97372" y="619120"/>
                  <a:pt x="98763" y="614987"/>
                </a:cubicBezTo>
                <a:cubicBezTo>
                  <a:pt x="98763" y="613609"/>
                  <a:pt x="98763" y="612232"/>
                  <a:pt x="100154" y="612232"/>
                </a:cubicBezTo>
                <a:cubicBezTo>
                  <a:pt x="100154" y="612232"/>
                  <a:pt x="100154" y="613609"/>
                  <a:pt x="100154" y="613609"/>
                </a:cubicBezTo>
                <a:cubicBezTo>
                  <a:pt x="98763" y="614987"/>
                  <a:pt x="100154" y="616365"/>
                  <a:pt x="100154" y="616365"/>
                </a:cubicBezTo>
                <a:cubicBezTo>
                  <a:pt x="102936" y="613609"/>
                  <a:pt x="104327" y="613609"/>
                  <a:pt x="105718" y="609476"/>
                </a:cubicBezTo>
                <a:cubicBezTo>
                  <a:pt x="108500" y="598454"/>
                  <a:pt x="109892" y="591565"/>
                  <a:pt x="114065" y="580543"/>
                </a:cubicBezTo>
                <a:cubicBezTo>
                  <a:pt x="109892" y="575032"/>
                  <a:pt x="114065" y="557121"/>
                  <a:pt x="119629" y="540588"/>
                </a:cubicBezTo>
                <a:cubicBezTo>
                  <a:pt x="123802" y="540588"/>
                  <a:pt x="119629" y="551610"/>
                  <a:pt x="126584" y="540588"/>
                </a:cubicBezTo>
                <a:cubicBezTo>
                  <a:pt x="118238" y="558499"/>
                  <a:pt x="118238" y="568143"/>
                  <a:pt x="118238" y="576410"/>
                </a:cubicBezTo>
                <a:cubicBezTo>
                  <a:pt x="123802" y="576410"/>
                  <a:pt x="129366" y="564010"/>
                  <a:pt x="137712" y="546099"/>
                </a:cubicBezTo>
                <a:cubicBezTo>
                  <a:pt x="141885" y="537832"/>
                  <a:pt x="134930" y="543343"/>
                  <a:pt x="137712" y="537832"/>
                </a:cubicBezTo>
                <a:cubicBezTo>
                  <a:pt x="143276" y="528188"/>
                  <a:pt x="148840" y="522677"/>
                  <a:pt x="154405" y="515788"/>
                </a:cubicBezTo>
                <a:cubicBezTo>
                  <a:pt x="159969" y="508899"/>
                  <a:pt x="165533" y="502010"/>
                  <a:pt x="172488" y="492366"/>
                </a:cubicBezTo>
                <a:cubicBezTo>
                  <a:pt x="176661" y="485477"/>
                  <a:pt x="179443" y="477211"/>
                  <a:pt x="186398" y="467566"/>
                </a:cubicBezTo>
                <a:cubicBezTo>
                  <a:pt x="186398" y="466188"/>
                  <a:pt x="183616" y="467566"/>
                  <a:pt x="182225" y="470322"/>
                </a:cubicBezTo>
                <a:cubicBezTo>
                  <a:pt x="183616" y="466188"/>
                  <a:pt x="189180" y="459300"/>
                  <a:pt x="194745" y="452411"/>
                </a:cubicBezTo>
                <a:cubicBezTo>
                  <a:pt x="198918" y="445522"/>
                  <a:pt x="203091" y="440011"/>
                  <a:pt x="201700" y="437255"/>
                </a:cubicBezTo>
                <a:cubicBezTo>
                  <a:pt x="201700" y="437255"/>
                  <a:pt x="201700" y="437255"/>
                  <a:pt x="201700" y="435878"/>
                </a:cubicBezTo>
                <a:cubicBezTo>
                  <a:pt x="200308" y="438633"/>
                  <a:pt x="197527" y="440011"/>
                  <a:pt x="196135" y="442766"/>
                </a:cubicBezTo>
                <a:cubicBezTo>
                  <a:pt x="191962" y="445522"/>
                  <a:pt x="189180" y="448278"/>
                  <a:pt x="186398" y="452411"/>
                </a:cubicBezTo>
                <a:cubicBezTo>
                  <a:pt x="182225" y="459300"/>
                  <a:pt x="180834" y="457922"/>
                  <a:pt x="179443" y="463433"/>
                </a:cubicBezTo>
                <a:cubicBezTo>
                  <a:pt x="176661" y="467566"/>
                  <a:pt x="180834" y="464811"/>
                  <a:pt x="182225" y="462055"/>
                </a:cubicBezTo>
                <a:cubicBezTo>
                  <a:pt x="182225" y="464811"/>
                  <a:pt x="176661" y="475833"/>
                  <a:pt x="172488" y="479966"/>
                </a:cubicBezTo>
                <a:cubicBezTo>
                  <a:pt x="171097" y="482722"/>
                  <a:pt x="169706" y="486855"/>
                  <a:pt x="169706" y="488233"/>
                </a:cubicBezTo>
                <a:cubicBezTo>
                  <a:pt x="169706" y="488233"/>
                  <a:pt x="169706" y="488233"/>
                  <a:pt x="168315" y="489610"/>
                </a:cubicBezTo>
                <a:cubicBezTo>
                  <a:pt x="168315" y="490988"/>
                  <a:pt x="166924" y="492366"/>
                  <a:pt x="165533" y="493744"/>
                </a:cubicBezTo>
                <a:cubicBezTo>
                  <a:pt x="165533" y="493744"/>
                  <a:pt x="165533" y="493744"/>
                  <a:pt x="165533" y="495122"/>
                </a:cubicBezTo>
                <a:cubicBezTo>
                  <a:pt x="165533" y="495122"/>
                  <a:pt x="165533" y="495122"/>
                  <a:pt x="161360" y="497877"/>
                </a:cubicBezTo>
                <a:cubicBezTo>
                  <a:pt x="157187" y="502010"/>
                  <a:pt x="154405" y="504766"/>
                  <a:pt x="150232" y="510277"/>
                </a:cubicBezTo>
                <a:cubicBezTo>
                  <a:pt x="150232" y="510277"/>
                  <a:pt x="150232" y="510277"/>
                  <a:pt x="146058" y="517166"/>
                </a:cubicBezTo>
                <a:cubicBezTo>
                  <a:pt x="144667" y="515788"/>
                  <a:pt x="140494" y="519922"/>
                  <a:pt x="143276" y="513033"/>
                </a:cubicBezTo>
                <a:cubicBezTo>
                  <a:pt x="141885" y="513033"/>
                  <a:pt x="141885" y="511655"/>
                  <a:pt x="141885" y="511655"/>
                </a:cubicBezTo>
                <a:cubicBezTo>
                  <a:pt x="141885" y="510277"/>
                  <a:pt x="141885" y="510277"/>
                  <a:pt x="141885" y="510277"/>
                </a:cubicBezTo>
                <a:cubicBezTo>
                  <a:pt x="141885" y="510277"/>
                  <a:pt x="141885" y="510277"/>
                  <a:pt x="140494" y="511655"/>
                </a:cubicBezTo>
                <a:cubicBezTo>
                  <a:pt x="140494" y="513033"/>
                  <a:pt x="139103" y="513033"/>
                  <a:pt x="139103" y="511655"/>
                </a:cubicBezTo>
                <a:cubicBezTo>
                  <a:pt x="139103" y="511655"/>
                  <a:pt x="140494" y="510277"/>
                  <a:pt x="140494" y="510277"/>
                </a:cubicBezTo>
                <a:cubicBezTo>
                  <a:pt x="140494" y="510277"/>
                  <a:pt x="140494" y="510277"/>
                  <a:pt x="140494" y="508899"/>
                </a:cubicBezTo>
                <a:cubicBezTo>
                  <a:pt x="141885" y="508899"/>
                  <a:pt x="141885" y="507521"/>
                  <a:pt x="143276" y="507521"/>
                </a:cubicBezTo>
                <a:cubicBezTo>
                  <a:pt x="144667" y="506144"/>
                  <a:pt x="144667" y="507521"/>
                  <a:pt x="144667" y="508899"/>
                </a:cubicBezTo>
                <a:cubicBezTo>
                  <a:pt x="147449" y="507521"/>
                  <a:pt x="150232" y="504766"/>
                  <a:pt x="151622" y="503388"/>
                </a:cubicBezTo>
                <a:cubicBezTo>
                  <a:pt x="155795" y="497877"/>
                  <a:pt x="159969" y="495122"/>
                  <a:pt x="164142" y="492366"/>
                </a:cubicBezTo>
                <a:cubicBezTo>
                  <a:pt x="164142" y="492366"/>
                  <a:pt x="164142" y="492366"/>
                  <a:pt x="165533" y="489610"/>
                </a:cubicBezTo>
                <a:cubicBezTo>
                  <a:pt x="166924" y="486855"/>
                  <a:pt x="168315" y="484099"/>
                  <a:pt x="169706" y="481344"/>
                </a:cubicBezTo>
                <a:cubicBezTo>
                  <a:pt x="169706" y="481344"/>
                  <a:pt x="169706" y="481344"/>
                  <a:pt x="169706" y="479966"/>
                </a:cubicBezTo>
                <a:cubicBezTo>
                  <a:pt x="171097" y="475833"/>
                  <a:pt x="175270" y="468944"/>
                  <a:pt x="175270" y="466188"/>
                </a:cubicBezTo>
                <a:cubicBezTo>
                  <a:pt x="171097" y="466188"/>
                  <a:pt x="166924" y="471700"/>
                  <a:pt x="164142" y="475833"/>
                </a:cubicBezTo>
                <a:cubicBezTo>
                  <a:pt x="159969" y="481344"/>
                  <a:pt x="155795" y="485477"/>
                  <a:pt x="153013" y="484099"/>
                </a:cubicBezTo>
                <a:cubicBezTo>
                  <a:pt x="155795" y="478588"/>
                  <a:pt x="165533" y="470322"/>
                  <a:pt x="164142" y="464811"/>
                </a:cubicBezTo>
                <a:cubicBezTo>
                  <a:pt x="168315" y="457922"/>
                  <a:pt x="171097" y="455166"/>
                  <a:pt x="175270" y="452411"/>
                </a:cubicBezTo>
                <a:cubicBezTo>
                  <a:pt x="178052" y="451033"/>
                  <a:pt x="182225" y="448278"/>
                  <a:pt x="186398" y="441389"/>
                </a:cubicBezTo>
                <a:cubicBezTo>
                  <a:pt x="189180" y="442766"/>
                  <a:pt x="183616" y="449655"/>
                  <a:pt x="186398" y="449655"/>
                </a:cubicBezTo>
                <a:cubicBezTo>
                  <a:pt x="189180" y="445522"/>
                  <a:pt x="193353" y="442766"/>
                  <a:pt x="196135" y="440011"/>
                </a:cubicBezTo>
                <a:cubicBezTo>
                  <a:pt x="198918" y="437255"/>
                  <a:pt x="200308" y="435878"/>
                  <a:pt x="201700" y="433122"/>
                </a:cubicBezTo>
                <a:cubicBezTo>
                  <a:pt x="214219" y="416589"/>
                  <a:pt x="223956" y="406945"/>
                  <a:pt x="223956" y="398678"/>
                </a:cubicBezTo>
                <a:cubicBezTo>
                  <a:pt x="222565" y="400056"/>
                  <a:pt x="218392" y="404189"/>
                  <a:pt x="215610" y="408322"/>
                </a:cubicBezTo>
                <a:cubicBezTo>
                  <a:pt x="211437" y="412456"/>
                  <a:pt x="207264" y="416589"/>
                  <a:pt x="205873" y="415211"/>
                </a:cubicBezTo>
                <a:cubicBezTo>
                  <a:pt x="210046" y="406945"/>
                  <a:pt x="215610" y="397300"/>
                  <a:pt x="214219" y="394545"/>
                </a:cubicBezTo>
                <a:cubicBezTo>
                  <a:pt x="219783" y="387656"/>
                  <a:pt x="228129" y="379389"/>
                  <a:pt x="233693" y="375256"/>
                </a:cubicBezTo>
                <a:cubicBezTo>
                  <a:pt x="237866" y="369745"/>
                  <a:pt x="242040" y="364234"/>
                  <a:pt x="239258" y="364234"/>
                </a:cubicBezTo>
                <a:cubicBezTo>
                  <a:pt x="247604" y="357345"/>
                  <a:pt x="254559" y="349078"/>
                  <a:pt x="261514" y="340812"/>
                </a:cubicBezTo>
                <a:cubicBezTo>
                  <a:pt x="268469" y="332545"/>
                  <a:pt x="275424" y="325656"/>
                  <a:pt x="283771" y="320145"/>
                </a:cubicBezTo>
                <a:cubicBezTo>
                  <a:pt x="289335" y="313256"/>
                  <a:pt x="297681" y="302234"/>
                  <a:pt x="306027" y="296723"/>
                </a:cubicBezTo>
                <a:cubicBezTo>
                  <a:pt x="312982" y="291212"/>
                  <a:pt x="308809" y="289834"/>
                  <a:pt x="315764" y="282945"/>
                </a:cubicBezTo>
                <a:cubicBezTo>
                  <a:pt x="315764" y="287079"/>
                  <a:pt x="321328" y="281568"/>
                  <a:pt x="324110" y="281568"/>
                </a:cubicBezTo>
                <a:cubicBezTo>
                  <a:pt x="332457" y="273301"/>
                  <a:pt x="338021" y="266412"/>
                  <a:pt x="343585" y="260901"/>
                </a:cubicBezTo>
                <a:cubicBezTo>
                  <a:pt x="350540" y="255390"/>
                  <a:pt x="357495" y="249879"/>
                  <a:pt x="365842" y="245746"/>
                </a:cubicBezTo>
                <a:cubicBezTo>
                  <a:pt x="364451" y="251257"/>
                  <a:pt x="360277" y="252635"/>
                  <a:pt x="363059" y="258146"/>
                </a:cubicBezTo>
                <a:cubicBezTo>
                  <a:pt x="350540" y="266412"/>
                  <a:pt x="335239" y="278812"/>
                  <a:pt x="332457" y="285701"/>
                </a:cubicBezTo>
                <a:cubicBezTo>
                  <a:pt x="335239" y="285701"/>
                  <a:pt x="340803" y="282945"/>
                  <a:pt x="344976" y="282945"/>
                </a:cubicBezTo>
                <a:cubicBezTo>
                  <a:pt x="354713" y="273301"/>
                  <a:pt x="368624" y="262279"/>
                  <a:pt x="375579" y="254013"/>
                </a:cubicBezTo>
                <a:cubicBezTo>
                  <a:pt x="378361" y="251257"/>
                  <a:pt x="374188" y="254013"/>
                  <a:pt x="372797" y="251257"/>
                </a:cubicBezTo>
                <a:cubicBezTo>
                  <a:pt x="376970" y="248501"/>
                  <a:pt x="381143" y="242990"/>
                  <a:pt x="385316" y="238857"/>
                </a:cubicBezTo>
                <a:cubicBezTo>
                  <a:pt x="385316" y="238857"/>
                  <a:pt x="385316" y="238857"/>
                  <a:pt x="384968" y="238512"/>
                </a:cubicBezTo>
                <a:lnTo>
                  <a:pt x="382998" y="236561"/>
                </a:lnTo>
                <a:lnTo>
                  <a:pt x="383925" y="236102"/>
                </a:lnTo>
                <a:cubicBezTo>
                  <a:pt x="382534" y="236102"/>
                  <a:pt x="382534" y="236102"/>
                  <a:pt x="382534" y="236102"/>
                </a:cubicBezTo>
                <a:cubicBezTo>
                  <a:pt x="382534" y="234724"/>
                  <a:pt x="383925" y="234724"/>
                  <a:pt x="385316" y="234724"/>
                </a:cubicBezTo>
                <a:cubicBezTo>
                  <a:pt x="386707" y="233346"/>
                  <a:pt x="386707" y="233346"/>
                  <a:pt x="386707" y="233346"/>
                </a:cubicBezTo>
                <a:cubicBezTo>
                  <a:pt x="396444" y="223701"/>
                  <a:pt x="407572" y="214057"/>
                  <a:pt x="417310" y="204413"/>
                </a:cubicBezTo>
                <a:cubicBezTo>
                  <a:pt x="406182" y="209924"/>
                  <a:pt x="397835" y="214057"/>
                  <a:pt x="388098" y="218190"/>
                </a:cubicBezTo>
                <a:cubicBezTo>
                  <a:pt x="388098" y="218190"/>
                  <a:pt x="386707" y="219568"/>
                  <a:pt x="386707" y="219568"/>
                </a:cubicBezTo>
                <a:cubicBezTo>
                  <a:pt x="385316" y="220946"/>
                  <a:pt x="383925" y="222324"/>
                  <a:pt x="381143" y="222324"/>
                </a:cubicBezTo>
                <a:cubicBezTo>
                  <a:pt x="381143" y="222324"/>
                  <a:pt x="381143" y="222324"/>
                  <a:pt x="379752" y="223701"/>
                </a:cubicBezTo>
                <a:cubicBezTo>
                  <a:pt x="379752" y="223701"/>
                  <a:pt x="379752" y="223701"/>
                  <a:pt x="378361" y="223701"/>
                </a:cubicBezTo>
                <a:cubicBezTo>
                  <a:pt x="378361" y="223701"/>
                  <a:pt x="378361" y="223701"/>
                  <a:pt x="379752" y="222324"/>
                </a:cubicBezTo>
                <a:cubicBezTo>
                  <a:pt x="379752" y="222324"/>
                  <a:pt x="381143" y="220946"/>
                  <a:pt x="381143" y="220946"/>
                </a:cubicBezTo>
                <a:cubicBezTo>
                  <a:pt x="381143" y="220946"/>
                  <a:pt x="381143" y="220946"/>
                  <a:pt x="382534" y="220946"/>
                </a:cubicBezTo>
                <a:cubicBezTo>
                  <a:pt x="383925" y="220946"/>
                  <a:pt x="383925" y="219568"/>
                  <a:pt x="385316" y="219568"/>
                </a:cubicBezTo>
                <a:cubicBezTo>
                  <a:pt x="399226" y="208546"/>
                  <a:pt x="417310" y="194768"/>
                  <a:pt x="440957" y="180991"/>
                </a:cubicBezTo>
                <a:cubicBezTo>
                  <a:pt x="440957" y="179613"/>
                  <a:pt x="442348" y="179613"/>
                  <a:pt x="443739" y="178235"/>
                </a:cubicBezTo>
                <a:cubicBezTo>
                  <a:pt x="445130" y="176857"/>
                  <a:pt x="446522" y="176857"/>
                  <a:pt x="447912" y="176857"/>
                </a:cubicBezTo>
                <a:cubicBezTo>
                  <a:pt x="447912" y="176857"/>
                  <a:pt x="447912" y="178235"/>
                  <a:pt x="446522" y="178235"/>
                </a:cubicBezTo>
                <a:cubicBezTo>
                  <a:pt x="445130" y="179613"/>
                  <a:pt x="443739" y="180991"/>
                  <a:pt x="442348" y="180991"/>
                </a:cubicBezTo>
                <a:cubicBezTo>
                  <a:pt x="442348" y="180991"/>
                  <a:pt x="442348" y="180991"/>
                  <a:pt x="443739" y="180991"/>
                </a:cubicBezTo>
                <a:cubicBezTo>
                  <a:pt x="442348" y="182369"/>
                  <a:pt x="442348" y="183746"/>
                  <a:pt x="443739" y="185124"/>
                </a:cubicBezTo>
                <a:cubicBezTo>
                  <a:pt x="435393" y="189258"/>
                  <a:pt x="432611" y="192013"/>
                  <a:pt x="424265" y="197524"/>
                </a:cubicBezTo>
                <a:cubicBezTo>
                  <a:pt x="428438" y="197524"/>
                  <a:pt x="427047" y="200279"/>
                  <a:pt x="429829" y="200279"/>
                </a:cubicBezTo>
                <a:cubicBezTo>
                  <a:pt x="440957" y="192013"/>
                  <a:pt x="440957" y="189258"/>
                  <a:pt x="450695" y="182369"/>
                </a:cubicBezTo>
                <a:cubicBezTo>
                  <a:pt x="452085" y="182369"/>
                  <a:pt x="459041" y="182369"/>
                  <a:pt x="459041" y="178235"/>
                </a:cubicBezTo>
                <a:cubicBezTo>
                  <a:pt x="459041" y="176857"/>
                  <a:pt x="459041" y="175480"/>
                  <a:pt x="461823" y="175480"/>
                </a:cubicBezTo>
                <a:cubicBezTo>
                  <a:pt x="463214" y="174102"/>
                  <a:pt x="464605" y="172724"/>
                  <a:pt x="465996" y="174102"/>
                </a:cubicBezTo>
                <a:cubicBezTo>
                  <a:pt x="472951" y="172724"/>
                  <a:pt x="471560" y="175480"/>
                  <a:pt x="481297" y="172724"/>
                </a:cubicBezTo>
                <a:cubicBezTo>
                  <a:pt x="488252" y="168591"/>
                  <a:pt x="488252" y="167213"/>
                  <a:pt x="492425" y="164458"/>
                </a:cubicBezTo>
                <a:cubicBezTo>
                  <a:pt x="488252" y="163080"/>
                  <a:pt x="491035" y="157569"/>
                  <a:pt x="495208" y="152058"/>
                </a:cubicBezTo>
                <a:cubicBezTo>
                  <a:pt x="499381" y="147924"/>
                  <a:pt x="503554" y="142413"/>
                  <a:pt x="502163" y="138280"/>
                </a:cubicBezTo>
                <a:cubicBezTo>
                  <a:pt x="496598" y="142413"/>
                  <a:pt x="489643" y="146547"/>
                  <a:pt x="477124" y="153435"/>
                </a:cubicBezTo>
                <a:cubicBezTo>
                  <a:pt x="470169" y="157569"/>
                  <a:pt x="468778" y="158946"/>
                  <a:pt x="464605" y="161702"/>
                </a:cubicBezTo>
                <a:cubicBezTo>
                  <a:pt x="424265" y="185124"/>
                  <a:pt x="389489" y="207168"/>
                  <a:pt x="364451" y="227835"/>
                </a:cubicBezTo>
                <a:cubicBezTo>
                  <a:pt x="363059" y="227835"/>
                  <a:pt x="356104" y="230590"/>
                  <a:pt x="349149" y="234724"/>
                </a:cubicBezTo>
                <a:cubicBezTo>
                  <a:pt x="342194" y="238857"/>
                  <a:pt x="335239" y="244368"/>
                  <a:pt x="335239" y="248501"/>
                </a:cubicBezTo>
                <a:cubicBezTo>
                  <a:pt x="331066" y="251257"/>
                  <a:pt x="328284" y="252635"/>
                  <a:pt x="324110" y="255390"/>
                </a:cubicBezTo>
                <a:cubicBezTo>
                  <a:pt x="321328" y="260901"/>
                  <a:pt x="312982" y="266412"/>
                  <a:pt x="306027" y="273301"/>
                </a:cubicBezTo>
                <a:cubicBezTo>
                  <a:pt x="297681" y="281568"/>
                  <a:pt x="289335" y="288456"/>
                  <a:pt x="283771" y="296723"/>
                </a:cubicBezTo>
                <a:cubicBezTo>
                  <a:pt x="282379" y="300857"/>
                  <a:pt x="294899" y="284323"/>
                  <a:pt x="290726" y="292590"/>
                </a:cubicBezTo>
                <a:cubicBezTo>
                  <a:pt x="297681" y="285701"/>
                  <a:pt x="299072" y="284323"/>
                  <a:pt x="308809" y="274679"/>
                </a:cubicBezTo>
                <a:cubicBezTo>
                  <a:pt x="312982" y="274679"/>
                  <a:pt x="319937" y="269168"/>
                  <a:pt x="322719" y="269168"/>
                </a:cubicBezTo>
                <a:cubicBezTo>
                  <a:pt x="317155" y="276057"/>
                  <a:pt x="308809" y="281568"/>
                  <a:pt x="301854" y="287079"/>
                </a:cubicBezTo>
                <a:cubicBezTo>
                  <a:pt x="294899" y="293968"/>
                  <a:pt x="287944" y="300857"/>
                  <a:pt x="282379" y="309123"/>
                </a:cubicBezTo>
                <a:cubicBezTo>
                  <a:pt x="278206" y="313256"/>
                  <a:pt x="275424" y="314634"/>
                  <a:pt x="272642" y="316012"/>
                </a:cubicBezTo>
                <a:cubicBezTo>
                  <a:pt x="272642" y="316012"/>
                  <a:pt x="271251" y="317390"/>
                  <a:pt x="271251" y="317390"/>
                </a:cubicBezTo>
                <a:cubicBezTo>
                  <a:pt x="271251" y="317390"/>
                  <a:pt x="271251" y="317390"/>
                  <a:pt x="271251" y="318768"/>
                </a:cubicBezTo>
                <a:cubicBezTo>
                  <a:pt x="271251" y="318768"/>
                  <a:pt x="271251" y="318768"/>
                  <a:pt x="269860" y="318768"/>
                </a:cubicBezTo>
                <a:cubicBezTo>
                  <a:pt x="267078" y="322901"/>
                  <a:pt x="264296" y="324279"/>
                  <a:pt x="260123" y="328412"/>
                </a:cubicBezTo>
                <a:cubicBezTo>
                  <a:pt x="260123" y="329789"/>
                  <a:pt x="257341" y="331167"/>
                  <a:pt x="257341" y="329789"/>
                </a:cubicBezTo>
                <a:cubicBezTo>
                  <a:pt x="257341" y="329789"/>
                  <a:pt x="257341" y="328412"/>
                  <a:pt x="258732" y="327034"/>
                </a:cubicBezTo>
                <a:cubicBezTo>
                  <a:pt x="262905" y="322901"/>
                  <a:pt x="265687" y="320145"/>
                  <a:pt x="269860" y="316012"/>
                </a:cubicBezTo>
                <a:cubicBezTo>
                  <a:pt x="271251" y="314634"/>
                  <a:pt x="271251" y="314634"/>
                  <a:pt x="272642" y="313256"/>
                </a:cubicBezTo>
                <a:cubicBezTo>
                  <a:pt x="274033" y="310501"/>
                  <a:pt x="268469" y="311879"/>
                  <a:pt x="274033" y="304990"/>
                </a:cubicBezTo>
                <a:cubicBezTo>
                  <a:pt x="269860" y="306367"/>
                  <a:pt x="267078" y="313256"/>
                  <a:pt x="262905" y="314634"/>
                </a:cubicBezTo>
                <a:cubicBezTo>
                  <a:pt x="257341" y="320145"/>
                  <a:pt x="253168" y="324279"/>
                  <a:pt x="248995" y="325656"/>
                </a:cubicBezTo>
                <a:cubicBezTo>
                  <a:pt x="248995" y="325656"/>
                  <a:pt x="248995" y="325656"/>
                  <a:pt x="248995" y="327034"/>
                </a:cubicBezTo>
                <a:cubicBezTo>
                  <a:pt x="230911" y="343567"/>
                  <a:pt x="218392" y="362856"/>
                  <a:pt x="201700" y="382145"/>
                </a:cubicBezTo>
                <a:cubicBezTo>
                  <a:pt x="201700" y="378011"/>
                  <a:pt x="203091" y="369745"/>
                  <a:pt x="193353" y="382145"/>
                </a:cubicBezTo>
                <a:cubicBezTo>
                  <a:pt x="196135" y="379389"/>
                  <a:pt x="200308" y="371123"/>
                  <a:pt x="205873" y="364234"/>
                </a:cubicBezTo>
                <a:cubicBezTo>
                  <a:pt x="211437" y="355967"/>
                  <a:pt x="217001" y="350456"/>
                  <a:pt x="221174" y="349078"/>
                </a:cubicBezTo>
                <a:cubicBezTo>
                  <a:pt x="225347" y="340812"/>
                  <a:pt x="230911" y="335301"/>
                  <a:pt x="236475" y="329789"/>
                </a:cubicBezTo>
                <a:cubicBezTo>
                  <a:pt x="240648" y="324279"/>
                  <a:pt x="246213" y="317390"/>
                  <a:pt x="253168" y="310501"/>
                </a:cubicBezTo>
                <a:cubicBezTo>
                  <a:pt x="257341" y="304990"/>
                  <a:pt x="254559" y="306367"/>
                  <a:pt x="253168" y="306367"/>
                </a:cubicBezTo>
                <a:cubicBezTo>
                  <a:pt x="261514" y="298101"/>
                  <a:pt x="268469" y="291212"/>
                  <a:pt x="276815" y="282945"/>
                </a:cubicBezTo>
                <a:cubicBezTo>
                  <a:pt x="285162" y="276057"/>
                  <a:pt x="293508" y="267790"/>
                  <a:pt x="304636" y="256768"/>
                </a:cubicBezTo>
                <a:cubicBezTo>
                  <a:pt x="304636" y="259524"/>
                  <a:pt x="304636" y="260901"/>
                  <a:pt x="306027" y="260901"/>
                </a:cubicBezTo>
                <a:cubicBezTo>
                  <a:pt x="308809" y="260901"/>
                  <a:pt x="314373" y="255390"/>
                  <a:pt x="319937" y="249879"/>
                </a:cubicBezTo>
                <a:cubicBezTo>
                  <a:pt x="326892" y="245746"/>
                  <a:pt x="331066" y="240235"/>
                  <a:pt x="332457" y="237479"/>
                </a:cubicBezTo>
                <a:cubicBezTo>
                  <a:pt x="332457" y="237479"/>
                  <a:pt x="332457" y="237479"/>
                  <a:pt x="331066" y="237479"/>
                </a:cubicBezTo>
                <a:cubicBezTo>
                  <a:pt x="331066" y="237479"/>
                  <a:pt x="331066" y="236102"/>
                  <a:pt x="332457" y="234724"/>
                </a:cubicBezTo>
                <a:cubicBezTo>
                  <a:pt x="333848" y="234724"/>
                  <a:pt x="335239" y="233346"/>
                  <a:pt x="335239" y="233346"/>
                </a:cubicBezTo>
                <a:cubicBezTo>
                  <a:pt x="335239" y="233346"/>
                  <a:pt x="336630" y="233346"/>
                  <a:pt x="336630" y="233346"/>
                </a:cubicBezTo>
                <a:cubicBezTo>
                  <a:pt x="347758" y="225079"/>
                  <a:pt x="358886" y="214057"/>
                  <a:pt x="371406" y="205791"/>
                </a:cubicBezTo>
                <a:cubicBezTo>
                  <a:pt x="382534" y="196146"/>
                  <a:pt x="393662" y="189258"/>
                  <a:pt x="402008" y="187880"/>
                </a:cubicBezTo>
                <a:cubicBezTo>
                  <a:pt x="410355" y="182369"/>
                  <a:pt x="421483" y="175480"/>
                  <a:pt x="425656" y="171346"/>
                </a:cubicBezTo>
                <a:cubicBezTo>
                  <a:pt x="421483" y="169969"/>
                  <a:pt x="414528" y="172724"/>
                  <a:pt x="407572" y="178235"/>
                </a:cubicBezTo>
                <a:cubicBezTo>
                  <a:pt x="399226" y="182369"/>
                  <a:pt x="390880" y="187880"/>
                  <a:pt x="383925" y="192013"/>
                </a:cubicBezTo>
                <a:cubicBezTo>
                  <a:pt x="383925" y="192013"/>
                  <a:pt x="383925" y="192013"/>
                  <a:pt x="381143" y="193391"/>
                </a:cubicBezTo>
                <a:cubicBezTo>
                  <a:pt x="358886" y="209924"/>
                  <a:pt x="338021" y="225079"/>
                  <a:pt x="318546" y="241612"/>
                </a:cubicBezTo>
                <a:cubicBezTo>
                  <a:pt x="297681" y="258146"/>
                  <a:pt x="278206" y="276057"/>
                  <a:pt x="258732" y="296723"/>
                </a:cubicBezTo>
                <a:cubicBezTo>
                  <a:pt x="254559" y="300857"/>
                  <a:pt x="250386" y="304990"/>
                  <a:pt x="253168" y="304990"/>
                </a:cubicBezTo>
                <a:cubicBezTo>
                  <a:pt x="237866" y="318768"/>
                  <a:pt x="228129" y="328412"/>
                  <a:pt x="217001" y="339434"/>
                </a:cubicBezTo>
                <a:cubicBezTo>
                  <a:pt x="214219" y="343567"/>
                  <a:pt x="207264" y="354589"/>
                  <a:pt x="211437" y="350456"/>
                </a:cubicBezTo>
                <a:cubicBezTo>
                  <a:pt x="210046" y="353211"/>
                  <a:pt x="201700" y="361478"/>
                  <a:pt x="198918" y="361478"/>
                </a:cubicBezTo>
                <a:cubicBezTo>
                  <a:pt x="190571" y="373878"/>
                  <a:pt x="183616" y="382145"/>
                  <a:pt x="178052" y="389034"/>
                </a:cubicBezTo>
                <a:cubicBezTo>
                  <a:pt x="172488" y="395922"/>
                  <a:pt x="166924" y="401433"/>
                  <a:pt x="161360" y="409700"/>
                </a:cubicBezTo>
                <a:cubicBezTo>
                  <a:pt x="159969" y="411078"/>
                  <a:pt x="158578" y="412456"/>
                  <a:pt x="157187" y="415211"/>
                </a:cubicBezTo>
                <a:cubicBezTo>
                  <a:pt x="157187" y="415211"/>
                  <a:pt x="157187" y="415211"/>
                  <a:pt x="155795" y="417966"/>
                </a:cubicBezTo>
                <a:cubicBezTo>
                  <a:pt x="154405" y="417966"/>
                  <a:pt x="154405" y="419344"/>
                  <a:pt x="153013" y="420722"/>
                </a:cubicBezTo>
                <a:cubicBezTo>
                  <a:pt x="153013" y="422100"/>
                  <a:pt x="151622" y="423478"/>
                  <a:pt x="151622" y="423478"/>
                </a:cubicBezTo>
                <a:cubicBezTo>
                  <a:pt x="150232" y="423478"/>
                  <a:pt x="151622" y="422100"/>
                  <a:pt x="151622" y="420722"/>
                </a:cubicBezTo>
                <a:cubicBezTo>
                  <a:pt x="153013" y="419344"/>
                  <a:pt x="154405" y="417966"/>
                  <a:pt x="154405" y="416589"/>
                </a:cubicBezTo>
                <a:cubicBezTo>
                  <a:pt x="157187" y="413833"/>
                  <a:pt x="158578" y="411078"/>
                  <a:pt x="159969" y="408322"/>
                </a:cubicBezTo>
                <a:cubicBezTo>
                  <a:pt x="159969" y="408322"/>
                  <a:pt x="159969" y="406945"/>
                  <a:pt x="159969" y="406945"/>
                </a:cubicBezTo>
                <a:cubicBezTo>
                  <a:pt x="166924" y="395922"/>
                  <a:pt x="173879" y="383523"/>
                  <a:pt x="182225" y="371123"/>
                </a:cubicBezTo>
                <a:cubicBezTo>
                  <a:pt x="191962" y="358723"/>
                  <a:pt x="201700" y="346323"/>
                  <a:pt x="211437" y="338056"/>
                </a:cubicBezTo>
                <a:cubicBezTo>
                  <a:pt x="215610" y="333923"/>
                  <a:pt x="214219" y="332545"/>
                  <a:pt x="219783" y="328412"/>
                </a:cubicBezTo>
                <a:cubicBezTo>
                  <a:pt x="230911" y="317390"/>
                  <a:pt x="240648" y="309123"/>
                  <a:pt x="251777" y="298101"/>
                </a:cubicBezTo>
                <a:cubicBezTo>
                  <a:pt x="261514" y="288456"/>
                  <a:pt x="269860" y="278812"/>
                  <a:pt x="279597" y="269168"/>
                </a:cubicBezTo>
                <a:cubicBezTo>
                  <a:pt x="287944" y="260901"/>
                  <a:pt x="297681" y="251257"/>
                  <a:pt x="306027" y="242990"/>
                </a:cubicBezTo>
                <a:cubicBezTo>
                  <a:pt x="318546" y="233346"/>
                  <a:pt x="328284" y="227835"/>
                  <a:pt x="340803" y="219568"/>
                </a:cubicBezTo>
                <a:cubicBezTo>
                  <a:pt x="350540" y="208546"/>
                  <a:pt x="365842" y="200279"/>
                  <a:pt x="376970" y="190635"/>
                </a:cubicBezTo>
                <a:cubicBezTo>
                  <a:pt x="378361" y="190635"/>
                  <a:pt x="381143" y="190635"/>
                  <a:pt x="382534" y="190635"/>
                </a:cubicBezTo>
                <a:cubicBezTo>
                  <a:pt x="396444" y="180991"/>
                  <a:pt x="407572" y="171346"/>
                  <a:pt x="420092" y="163080"/>
                </a:cubicBezTo>
                <a:cubicBezTo>
                  <a:pt x="431220" y="153435"/>
                  <a:pt x="442348" y="146547"/>
                  <a:pt x="456259" y="139658"/>
                </a:cubicBezTo>
                <a:cubicBezTo>
                  <a:pt x="459041" y="138280"/>
                  <a:pt x="463214" y="136902"/>
                  <a:pt x="464605" y="138280"/>
                </a:cubicBezTo>
                <a:cubicBezTo>
                  <a:pt x="475733" y="132769"/>
                  <a:pt x="486861" y="125880"/>
                  <a:pt x="497990" y="120369"/>
                </a:cubicBezTo>
                <a:cubicBezTo>
                  <a:pt x="509118" y="114858"/>
                  <a:pt x="520246" y="109347"/>
                  <a:pt x="528592" y="105214"/>
                </a:cubicBezTo>
                <a:cubicBezTo>
                  <a:pt x="528592" y="107969"/>
                  <a:pt x="531374" y="109347"/>
                  <a:pt x="538330" y="106591"/>
                </a:cubicBezTo>
                <a:cubicBezTo>
                  <a:pt x="543894" y="102458"/>
                  <a:pt x="529983" y="107969"/>
                  <a:pt x="531374" y="105214"/>
                </a:cubicBezTo>
                <a:cubicBezTo>
                  <a:pt x="548067" y="95569"/>
                  <a:pt x="568932" y="87303"/>
                  <a:pt x="588407" y="80414"/>
                </a:cubicBezTo>
                <a:cubicBezTo>
                  <a:pt x="607881" y="73525"/>
                  <a:pt x="627356" y="66636"/>
                  <a:pt x="641266" y="58370"/>
                </a:cubicBezTo>
                <a:cubicBezTo>
                  <a:pt x="653785" y="54236"/>
                  <a:pt x="670478" y="51481"/>
                  <a:pt x="681606" y="51481"/>
                </a:cubicBezTo>
                <a:cubicBezTo>
                  <a:pt x="691343" y="50103"/>
                  <a:pt x="687170" y="47347"/>
                  <a:pt x="694125" y="45970"/>
                </a:cubicBezTo>
                <a:cubicBezTo>
                  <a:pt x="714991" y="41836"/>
                  <a:pt x="737247" y="36325"/>
                  <a:pt x="758113" y="33570"/>
                </a:cubicBezTo>
                <a:cubicBezTo>
                  <a:pt x="780369" y="29436"/>
                  <a:pt x="801234" y="26681"/>
                  <a:pt x="820709" y="28059"/>
                </a:cubicBezTo>
                <a:cubicBezTo>
                  <a:pt x="823491" y="26681"/>
                  <a:pt x="833228" y="22547"/>
                  <a:pt x="830446" y="22547"/>
                </a:cubicBezTo>
                <a:cubicBezTo>
                  <a:pt x="837402" y="22547"/>
                  <a:pt x="848530" y="21170"/>
                  <a:pt x="861049" y="21170"/>
                </a:cubicBezTo>
                <a:cubicBezTo>
                  <a:pt x="869395" y="20137"/>
                  <a:pt x="878524" y="19103"/>
                  <a:pt x="884914" y="17489"/>
                </a:cubicBezTo>
                <a:lnTo>
                  <a:pt x="888894" y="16126"/>
                </a:lnTo>
                <a:lnTo>
                  <a:pt x="891651" y="17037"/>
                </a:lnTo>
                <a:cubicBezTo>
                  <a:pt x="890261" y="15659"/>
                  <a:pt x="890261" y="15659"/>
                  <a:pt x="890261" y="15659"/>
                </a:cubicBezTo>
                <a:lnTo>
                  <a:pt x="888894" y="16126"/>
                </a:lnTo>
                <a:lnTo>
                  <a:pt x="887478" y="15659"/>
                </a:lnTo>
                <a:cubicBezTo>
                  <a:pt x="886088" y="15659"/>
                  <a:pt x="883305" y="15659"/>
                  <a:pt x="881914" y="15659"/>
                </a:cubicBezTo>
                <a:cubicBezTo>
                  <a:pt x="881914" y="15659"/>
                  <a:pt x="880523" y="14281"/>
                  <a:pt x="881914" y="14281"/>
                </a:cubicBezTo>
                <a:cubicBezTo>
                  <a:pt x="883305" y="14281"/>
                  <a:pt x="884696" y="14281"/>
                  <a:pt x="886088" y="14281"/>
                </a:cubicBezTo>
                <a:cubicBezTo>
                  <a:pt x="886088" y="14281"/>
                  <a:pt x="887478" y="14281"/>
                  <a:pt x="888870" y="14281"/>
                </a:cubicBezTo>
                <a:cubicBezTo>
                  <a:pt x="891651" y="14281"/>
                  <a:pt x="894434" y="15659"/>
                  <a:pt x="895825" y="15659"/>
                </a:cubicBezTo>
                <a:cubicBezTo>
                  <a:pt x="905562" y="14281"/>
                  <a:pt x="912517" y="15659"/>
                  <a:pt x="919472" y="15659"/>
                </a:cubicBezTo>
                <a:cubicBezTo>
                  <a:pt x="922254" y="15659"/>
                  <a:pt x="927818" y="14281"/>
                  <a:pt x="929210" y="14281"/>
                </a:cubicBezTo>
                <a:cubicBezTo>
                  <a:pt x="934774" y="14281"/>
                  <a:pt x="927818" y="15659"/>
                  <a:pt x="929210" y="15659"/>
                </a:cubicBezTo>
                <a:cubicBezTo>
                  <a:pt x="930601" y="15659"/>
                  <a:pt x="943120" y="15659"/>
                  <a:pt x="952857" y="17037"/>
                </a:cubicBezTo>
                <a:cubicBezTo>
                  <a:pt x="950075" y="17037"/>
                  <a:pt x="948684" y="18414"/>
                  <a:pt x="947293" y="19792"/>
                </a:cubicBezTo>
                <a:cubicBezTo>
                  <a:pt x="957030" y="22547"/>
                  <a:pt x="970941" y="25303"/>
                  <a:pt x="979287" y="28059"/>
                </a:cubicBezTo>
                <a:cubicBezTo>
                  <a:pt x="980678" y="28059"/>
                  <a:pt x="982069" y="28059"/>
                  <a:pt x="982069" y="28059"/>
                </a:cubicBezTo>
                <a:cubicBezTo>
                  <a:pt x="982069" y="28059"/>
                  <a:pt x="982069" y="28059"/>
                  <a:pt x="983460" y="29436"/>
                </a:cubicBezTo>
                <a:cubicBezTo>
                  <a:pt x="994588" y="28059"/>
                  <a:pt x="987633" y="25303"/>
                  <a:pt x="994588" y="22547"/>
                </a:cubicBezTo>
                <a:cubicBezTo>
                  <a:pt x="993197" y="19792"/>
                  <a:pt x="979287" y="19792"/>
                  <a:pt x="980678" y="18414"/>
                </a:cubicBezTo>
                <a:cubicBezTo>
                  <a:pt x="998761" y="18414"/>
                  <a:pt x="1018236" y="21170"/>
                  <a:pt x="1029364" y="26681"/>
                </a:cubicBezTo>
                <a:cubicBezTo>
                  <a:pt x="1030755" y="25303"/>
                  <a:pt x="1030755" y="25303"/>
                  <a:pt x="1032146" y="26681"/>
                </a:cubicBezTo>
                <a:cubicBezTo>
                  <a:pt x="1032146" y="26681"/>
                  <a:pt x="1033537" y="26681"/>
                  <a:pt x="1033537" y="26681"/>
                </a:cubicBezTo>
                <a:cubicBezTo>
                  <a:pt x="1032146" y="26681"/>
                  <a:pt x="1032146" y="26681"/>
                  <a:pt x="1030755" y="28059"/>
                </a:cubicBezTo>
                <a:cubicBezTo>
                  <a:pt x="1030755" y="28059"/>
                  <a:pt x="1030755" y="28059"/>
                  <a:pt x="1032146" y="28059"/>
                </a:cubicBezTo>
                <a:cubicBezTo>
                  <a:pt x="1034928" y="28059"/>
                  <a:pt x="1034928" y="28059"/>
                  <a:pt x="1034928" y="29436"/>
                </a:cubicBezTo>
                <a:cubicBezTo>
                  <a:pt x="1041883" y="30814"/>
                  <a:pt x="1048838" y="30814"/>
                  <a:pt x="1055793" y="32192"/>
                </a:cubicBezTo>
                <a:cubicBezTo>
                  <a:pt x="1058575" y="29436"/>
                  <a:pt x="1044665" y="25303"/>
                  <a:pt x="1058575" y="26681"/>
                </a:cubicBezTo>
                <a:cubicBezTo>
                  <a:pt x="1054402" y="22547"/>
                  <a:pt x="1046056" y="23925"/>
                  <a:pt x="1036319" y="21170"/>
                </a:cubicBezTo>
                <a:cubicBezTo>
                  <a:pt x="1034928" y="17037"/>
                  <a:pt x="1019627" y="14281"/>
                  <a:pt x="1000152" y="11526"/>
                </a:cubicBezTo>
                <a:cubicBezTo>
                  <a:pt x="1002934" y="11526"/>
                  <a:pt x="1002934" y="10148"/>
                  <a:pt x="1000152" y="8770"/>
                </a:cubicBezTo>
                <a:cubicBezTo>
                  <a:pt x="987633" y="7392"/>
                  <a:pt x="973722" y="7392"/>
                  <a:pt x="961203" y="6015"/>
                </a:cubicBezTo>
                <a:cubicBezTo>
                  <a:pt x="958421" y="6015"/>
                  <a:pt x="955639" y="6015"/>
                  <a:pt x="952857" y="6015"/>
                </a:cubicBezTo>
                <a:cubicBezTo>
                  <a:pt x="950075" y="6015"/>
                  <a:pt x="948684" y="6015"/>
                  <a:pt x="947293" y="6015"/>
                </a:cubicBezTo>
                <a:cubicBezTo>
                  <a:pt x="947293" y="6015"/>
                  <a:pt x="945902" y="6015"/>
                  <a:pt x="945902" y="6015"/>
                </a:cubicBezTo>
                <a:cubicBezTo>
                  <a:pt x="944511" y="6015"/>
                  <a:pt x="944511" y="6015"/>
                  <a:pt x="943120" y="6015"/>
                </a:cubicBezTo>
                <a:cubicBezTo>
                  <a:pt x="941729" y="6015"/>
                  <a:pt x="941729" y="4637"/>
                  <a:pt x="943120" y="4637"/>
                </a:cubicBezTo>
                <a:cubicBezTo>
                  <a:pt x="945902" y="4637"/>
                  <a:pt x="948684" y="4637"/>
                  <a:pt x="951466" y="4637"/>
                </a:cubicBezTo>
                <a:cubicBezTo>
                  <a:pt x="954248" y="4637"/>
                  <a:pt x="955639" y="4637"/>
                  <a:pt x="955639" y="4637"/>
                </a:cubicBezTo>
                <a:cubicBezTo>
                  <a:pt x="955639" y="3259"/>
                  <a:pt x="955639" y="1881"/>
                  <a:pt x="958421" y="503"/>
                </a:cubicBezTo>
                <a:close/>
                <a:moveTo>
                  <a:pt x="853461" y="31"/>
                </a:moveTo>
                <a:cubicBezTo>
                  <a:pt x="856483" y="-56"/>
                  <a:pt x="859876" y="31"/>
                  <a:pt x="863703" y="377"/>
                </a:cubicBezTo>
                <a:cubicBezTo>
                  <a:pt x="865094" y="1762"/>
                  <a:pt x="869270" y="1762"/>
                  <a:pt x="869270" y="4532"/>
                </a:cubicBezTo>
                <a:lnTo>
                  <a:pt x="866486" y="4532"/>
                </a:lnTo>
                <a:cubicBezTo>
                  <a:pt x="863703" y="4532"/>
                  <a:pt x="859527" y="4532"/>
                  <a:pt x="853961" y="4532"/>
                </a:cubicBezTo>
                <a:cubicBezTo>
                  <a:pt x="848394" y="5918"/>
                  <a:pt x="845610" y="7303"/>
                  <a:pt x="845610" y="8688"/>
                </a:cubicBezTo>
                <a:cubicBezTo>
                  <a:pt x="842827" y="8688"/>
                  <a:pt x="834477" y="8688"/>
                  <a:pt x="827518" y="10073"/>
                </a:cubicBezTo>
                <a:cubicBezTo>
                  <a:pt x="827518" y="8688"/>
                  <a:pt x="828910" y="5918"/>
                  <a:pt x="834477" y="3147"/>
                </a:cubicBezTo>
                <a:cubicBezTo>
                  <a:pt x="838652" y="2109"/>
                  <a:pt x="844393" y="291"/>
                  <a:pt x="853461" y="31"/>
                </a:cubicBezTo>
                <a:close/>
              </a:path>
            </a:pathLst>
          </a:custGeom>
        </p:spPr>
        <p:txBody>
          <a:bodyPr wrap="square">
            <a:noAutofit/>
          </a:bodyPr>
          <a:lstStyle>
            <a:lvl1pPr marL="0" indent="0" algn="ctr">
              <a:buNone/>
              <a:defRPr sz="1333"/>
            </a:lvl1pPr>
          </a:lstStyle>
          <a:p>
            <a:endParaRPr lang="ko-KR" altLang="en-US"/>
          </a:p>
        </p:txBody>
      </p:sp>
      <p:sp>
        <p:nvSpPr>
          <p:cNvPr id="22" name="Picture Placeholder 21"/>
          <p:cNvSpPr>
            <a:spLocks noGrp="1"/>
          </p:cNvSpPr>
          <p:nvPr>
            <p:ph type="pic" sz="quarter" idx="14"/>
          </p:nvPr>
        </p:nvSpPr>
        <p:spPr>
          <a:xfrm>
            <a:off x="9740193" y="2575448"/>
            <a:ext cx="1174167" cy="1219200"/>
          </a:xfrm>
          <a:custGeom>
            <a:avLst/>
            <a:gdLst>
              <a:gd name="connsiteX0" fmla="*/ 809500 w 1761251"/>
              <a:gd name="connsiteY0" fmla="*/ 1827310 h 1828800"/>
              <a:gd name="connsiteX1" fmla="*/ 817546 w 1761251"/>
              <a:gd name="connsiteY1" fmla="*/ 1827310 h 1828800"/>
              <a:gd name="connsiteX2" fmla="*/ 817546 w 1761251"/>
              <a:gd name="connsiteY2" fmla="*/ 1828800 h 1828800"/>
              <a:gd name="connsiteX3" fmla="*/ 816205 w 1761251"/>
              <a:gd name="connsiteY3" fmla="*/ 1828800 h 1828800"/>
              <a:gd name="connsiteX4" fmla="*/ 809500 w 1761251"/>
              <a:gd name="connsiteY4" fmla="*/ 1828800 h 1828800"/>
              <a:gd name="connsiteX5" fmla="*/ 809500 w 1761251"/>
              <a:gd name="connsiteY5" fmla="*/ 1827310 h 1828800"/>
              <a:gd name="connsiteX6" fmla="*/ 804136 w 1761251"/>
              <a:gd name="connsiteY6" fmla="*/ 1825820 h 1828800"/>
              <a:gd name="connsiteX7" fmla="*/ 805477 w 1761251"/>
              <a:gd name="connsiteY7" fmla="*/ 1825820 h 1828800"/>
              <a:gd name="connsiteX8" fmla="*/ 808159 w 1761251"/>
              <a:gd name="connsiteY8" fmla="*/ 1825820 h 1828800"/>
              <a:gd name="connsiteX9" fmla="*/ 809500 w 1761251"/>
              <a:gd name="connsiteY9" fmla="*/ 1827310 h 1828800"/>
              <a:gd name="connsiteX10" fmla="*/ 805477 w 1761251"/>
              <a:gd name="connsiteY10" fmla="*/ 1827310 h 1828800"/>
              <a:gd name="connsiteX11" fmla="*/ 804136 w 1761251"/>
              <a:gd name="connsiteY11" fmla="*/ 1825820 h 1828800"/>
              <a:gd name="connsiteX12" fmla="*/ 647565 w 1761251"/>
              <a:gd name="connsiteY12" fmla="*/ 1793039 h 1828800"/>
              <a:gd name="connsiteX13" fmla="*/ 648940 w 1761251"/>
              <a:gd name="connsiteY13" fmla="*/ 1793039 h 1828800"/>
              <a:gd name="connsiteX14" fmla="*/ 650315 w 1761251"/>
              <a:gd name="connsiteY14" fmla="*/ 1793039 h 1828800"/>
              <a:gd name="connsiteX15" fmla="*/ 651691 w 1761251"/>
              <a:gd name="connsiteY15" fmla="*/ 1794405 h 1828800"/>
              <a:gd name="connsiteX16" fmla="*/ 658568 w 1761251"/>
              <a:gd name="connsiteY16" fmla="*/ 1797136 h 1828800"/>
              <a:gd name="connsiteX17" fmla="*/ 661319 w 1761251"/>
              <a:gd name="connsiteY17" fmla="*/ 1797136 h 1828800"/>
              <a:gd name="connsiteX18" fmla="*/ 662695 w 1761251"/>
              <a:gd name="connsiteY18" fmla="*/ 1797136 h 1828800"/>
              <a:gd name="connsiteX19" fmla="*/ 662695 w 1761251"/>
              <a:gd name="connsiteY19" fmla="*/ 1798502 h 1828800"/>
              <a:gd name="connsiteX20" fmla="*/ 661319 w 1761251"/>
              <a:gd name="connsiteY20" fmla="*/ 1798502 h 1828800"/>
              <a:gd name="connsiteX21" fmla="*/ 651691 w 1761251"/>
              <a:gd name="connsiteY21" fmla="*/ 1795771 h 1828800"/>
              <a:gd name="connsiteX22" fmla="*/ 648940 w 1761251"/>
              <a:gd name="connsiteY22" fmla="*/ 1794405 h 1828800"/>
              <a:gd name="connsiteX23" fmla="*/ 647565 w 1761251"/>
              <a:gd name="connsiteY23" fmla="*/ 1793039 h 1828800"/>
              <a:gd name="connsiteX24" fmla="*/ 1016335 w 1761251"/>
              <a:gd name="connsiteY24" fmla="*/ 1751317 h 1828800"/>
              <a:gd name="connsiteX25" fmla="*/ 1017711 w 1761251"/>
              <a:gd name="connsiteY25" fmla="*/ 1756483 h 1828800"/>
              <a:gd name="connsiteX26" fmla="*/ 999830 w 1761251"/>
              <a:gd name="connsiteY26" fmla="*/ 1756483 h 1828800"/>
              <a:gd name="connsiteX27" fmla="*/ 1003956 w 1761251"/>
              <a:gd name="connsiteY27" fmla="*/ 1752609 h 1828800"/>
              <a:gd name="connsiteX28" fmla="*/ 1016335 w 1761251"/>
              <a:gd name="connsiteY28" fmla="*/ 1751317 h 1828800"/>
              <a:gd name="connsiteX29" fmla="*/ 1280610 w 1761251"/>
              <a:gd name="connsiteY29" fmla="*/ 1735501 h 1828800"/>
              <a:gd name="connsiteX30" fmla="*/ 1281153 w 1761251"/>
              <a:gd name="connsiteY30" fmla="*/ 1736218 h 1828800"/>
              <a:gd name="connsiteX31" fmla="*/ 1271418 w 1761251"/>
              <a:gd name="connsiteY31" fmla="*/ 1740390 h 1828800"/>
              <a:gd name="connsiteX32" fmla="*/ 1280610 w 1761251"/>
              <a:gd name="connsiteY32" fmla="*/ 1735501 h 1828800"/>
              <a:gd name="connsiteX33" fmla="*/ 1026716 w 1761251"/>
              <a:gd name="connsiteY33" fmla="*/ 1725194 h 1828800"/>
              <a:gd name="connsiteX34" fmla="*/ 1030128 w 1761251"/>
              <a:gd name="connsiteY34" fmla="*/ 1726731 h 1828800"/>
              <a:gd name="connsiteX35" fmla="*/ 1022039 w 1761251"/>
              <a:gd name="connsiteY35" fmla="*/ 1728097 h 1828800"/>
              <a:gd name="connsiteX36" fmla="*/ 1023387 w 1761251"/>
              <a:gd name="connsiteY36" fmla="*/ 1725365 h 1828800"/>
              <a:gd name="connsiteX37" fmla="*/ 1026716 w 1761251"/>
              <a:gd name="connsiteY37" fmla="*/ 1725194 h 1828800"/>
              <a:gd name="connsiteX38" fmla="*/ 1046519 w 1761251"/>
              <a:gd name="connsiteY38" fmla="*/ 1705125 h 1828800"/>
              <a:gd name="connsiteX39" fmla="*/ 1050989 w 1761251"/>
              <a:gd name="connsiteY39" fmla="*/ 1705125 h 1828800"/>
              <a:gd name="connsiteX40" fmla="*/ 1050989 w 1761251"/>
              <a:gd name="connsiteY40" fmla="*/ 1706118 h 1828800"/>
              <a:gd name="connsiteX41" fmla="*/ 1046519 w 1761251"/>
              <a:gd name="connsiteY41" fmla="*/ 1706118 h 1828800"/>
              <a:gd name="connsiteX42" fmla="*/ 480296 w 1761251"/>
              <a:gd name="connsiteY42" fmla="*/ 1703635 h 1828800"/>
              <a:gd name="connsiteX43" fmla="*/ 481687 w 1761251"/>
              <a:gd name="connsiteY43" fmla="*/ 1703635 h 1828800"/>
              <a:gd name="connsiteX44" fmla="*/ 483077 w 1761251"/>
              <a:gd name="connsiteY44" fmla="*/ 1704960 h 1828800"/>
              <a:gd name="connsiteX45" fmla="*/ 484468 w 1761251"/>
              <a:gd name="connsiteY45" fmla="*/ 1706284 h 1828800"/>
              <a:gd name="connsiteX46" fmla="*/ 485859 w 1761251"/>
              <a:gd name="connsiteY46" fmla="*/ 1706284 h 1828800"/>
              <a:gd name="connsiteX47" fmla="*/ 487249 w 1761251"/>
              <a:gd name="connsiteY47" fmla="*/ 1707609 h 1828800"/>
              <a:gd name="connsiteX48" fmla="*/ 484468 w 1761251"/>
              <a:gd name="connsiteY48" fmla="*/ 1707609 h 1828800"/>
              <a:gd name="connsiteX49" fmla="*/ 481687 w 1761251"/>
              <a:gd name="connsiteY49" fmla="*/ 1704960 h 1828800"/>
              <a:gd name="connsiteX50" fmla="*/ 480296 w 1761251"/>
              <a:gd name="connsiteY50" fmla="*/ 1703635 h 1828800"/>
              <a:gd name="connsiteX51" fmla="*/ 443045 w 1761251"/>
              <a:gd name="connsiteY51" fmla="*/ 1703635 h 1828800"/>
              <a:gd name="connsiteX52" fmla="*/ 444411 w 1761251"/>
              <a:gd name="connsiteY52" fmla="*/ 1703635 h 1828800"/>
              <a:gd name="connsiteX53" fmla="*/ 445776 w 1761251"/>
              <a:gd name="connsiteY53" fmla="*/ 1703635 h 1828800"/>
              <a:gd name="connsiteX54" fmla="*/ 447142 w 1761251"/>
              <a:gd name="connsiteY54" fmla="*/ 1705001 h 1828800"/>
              <a:gd name="connsiteX55" fmla="*/ 447142 w 1761251"/>
              <a:gd name="connsiteY55" fmla="*/ 1706367 h 1828800"/>
              <a:gd name="connsiteX56" fmla="*/ 448508 w 1761251"/>
              <a:gd name="connsiteY56" fmla="*/ 1707733 h 1828800"/>
              <a:gd name="connsiteX57" fmla="*/ 447142 w 1761251"/>
              <a:gd name="connsiteY57" fmla="*/ 1707733 h 1828800"/>
              <a:gd name="connsiteX58" fmla="*/ 444411 w 1761251"/>
              <a:gd name="connsiteY58" fmla="*/ 1706367 h 1828800"/>
              <a:gd name="connsiteX59" fmla="*/ 443045 w 1761251"/>
              <a:gd name="connsiteY59" fmla="*/ 1705001 h 1828800"/>
              <a:gd name="connsiteX60" fmla="*/ 443045 w 1761251"/>
              <a:gd name="connsiteY60" fmla="*/ 1703635 h 1828800"/>
              <a:gd name="connsiteX61" fmla="*/ 442070 w 1761251"/>
              <a:gd name="connsiteY61" fmla="*/ 1682774 h 1828800"/>
              <a:gd name="connsiteX62" fmla="*/ 450219 w 1761251"/>
              <a:gd name="connsiteY62" fmla="*/ 1685967 h 1828800"/>
              <a:gd name="connsiteX63" fmla="*/ 450219 w 1761251"/>
              <a:gd name="connsiteY63" fmla="*/ 1687386 h 1828800"/>
              <a:gd name="connsiteX64" fmla="*/ 450219 w 1761251"/>
              <a:gd name="connsiteY64" fmla="*/ 1690224 h 1828800"/>
              <a:gd name="connsiteX65" fmla="*/ 440561 w 1761251"/>
              <a:gd name="connsiteY65" fmla="*/ 1683129 h 1828800"/>
              <a:gd name="connsiteX66" fmla="*/ 442070 w 1761251"/>
              <a:gd name="connsiteY66" fmla="*/ 1682774 h 1828800"/>
              <a:gd name="connsiteX67" fmla="*/ 408818 w 1761251"/>
              <a:gd name="connsiteY67" fmla="*/ 1679297 h 1828800"/>
              <a:gd name="connsiteX68" fmla="*/ 411618 w 1761251"/>
              <a:gd name="connsiteY68" fmla="*/ 1680663 h 1828800"/>
              <a:gd name="connsiteX69" fmla="*/ 413017 w 1761251"/>
              <a:gd name="connsiteY69" fmla="*/ 1680663 h 1828800"/>
              <a:gd name="connsiteX70" fmla="*/ 414417 w 1761251"/>
              <a:gd name="connsiteY70" fmla="*/ 1682029 h 1828800"/>
              <a:gd name="connsiteX71" fmla="*/ 413017 w 1761251"/>
              <a:gd name="connsiteY71" fmla="*/ 1682029 h 1828800"/>
              <a:gd name="connsiteX72" fmla="*/ 411618 w 1761251"/>
              <a:gd name="connsiteY72" fmla="*/ 1682029 h 1828800"/>
              <a:gd name="connsiteX73" fmla="*/ 411618 w 1761251"/>
              <a:gd name="connsiteY73" fmla="*/ 1683395 h 1828800"/>
              <a:gd name="connsiteX74" fmla="*/ 411618 w 1761251"/>
              <a:gd name="connsiteY74" fmla="*/ 1684761 h 1828800"/>
              <a:gd name="connsiteX75" fmla="*/ 415817 w 1761251"/>
              <a:gd name="connsiteY75" fmla="*/ 1687493 h 1828800"/>
              <a:gd name="connsiteX76" fmla="*/ 417217 w 1761251"/>
              <a:gd name="connsiteY76" fmla="*/ 1688859 h 1828800"/>
              <a:gd name="connsiteX77" fmla="*/ 414417 w 1761251"/>
              <a:gd name="connsiteY77" fmla="*/ 1688859 h 1828800"/>
              <a:gd name="connsiteX78" fmla="*/ 408818 w 1761251"/>
              <a:gd name="connsiteY78" fmla="*/ 1684761 h 1828800"/>
              <a:gd name="connsiteX79" fmla="*/ 404619 w 1761251"/>
              <a:gd name="connsiteY79" fmla="*/ 1682029 h 1828800"/>
              <a:gd name="connsiteX80" fmla="*/ 401819 w 1761251"/>
              <a:gd name="connsiteY80" fmla="*/ 1680663 h 1828800"/>
              <a:gd name="connsiteX81" fmla="*/ 404619 w 1761251"/>
              <a:gd name="connsiteY81" fmla="*/ 1680663 h 1828800"/>
              <a:gd name="connsiteX82" fmla="*/ 407418 w 1761251"/>
              <a:gd name="connsiteY82" fmla="*/ 1682029 h 1828800"/>
              <a:gd name="connsiteX83" fmla="*/ 408818 w 1761251"/>
              <a:gd name="connsiteY83" fmla="*/ 1679297 h 1828800"/>
              <a:gd name="connsiteX84" fmla="*/ 395092 w 1761251"/>
              <a:gd name="connsiteY84" fmla="*/ 1668288 h 1828800"/>
              <a:gd name="connsiteX85" fmla="*/ 401865 w 1761251"/>
              <a:gd name="connsiteY85" fmla="*/ 1672510 h 1828800"/>
              <a:gd name="connsiteX86" fmla="*/ 403219 w 1761251"/>
              <a:gd name="connsiteY86" fmla="*/ 1673917 h 1828800"/>
              <a:gd name="connsiteX87" fmla="*/ 404574 w 1761251"/>
              <a:gd name="connsiteY87" fmla="*/ 1673917 h 1828800"/>
              <a:gd name="connsiteX88" fmla="*/ 405928 w 1761251"/>
              <a:gd name="connsiteY88" fmla="*/ 1673917 h 1828800"/>
              <a:gd name="connsiteX89" fmla="*/ 405928 w 1761251"/>
              <a:gd name="connsiteY89" fmla="*/ 1675324 h 1828800"/>
              <a:gd name="connsiteX90" fmla="*/ 404574 w 1761251"/>
              <a:gd name="connsiteY90" fmla="*/ 1675324 h 1828800"/>
              <a:gd name="connsiteX91" fmla="*/ 395092 w 1761251"/>
              <a:gd name="connsiteY91" fmla="*/ 1671102 h 1828800"/>
              <a:gd name="connsiteX92" fmla="*/ 393737 w 1761251"/>
              <a:gd name="connsiteY92" fmla="*/ 1669695 h 1828800"/>
              <a:gd name="connsiteX93" fmla="*/ 396446 w 1761251"/>
              <a:gd name="connsiteY93" fmla="*/ 1669695 h 1828800"/>
              <a:gd name="connsiteX94" fmla="*/ 395092 w 1761251"/>
              <a:gd name="connsiteY94" fmla="*/ 1668288 h 1828800"/>
              <a:gd name="connsiteX95" fmla="*/ 1404630 w 1761251"/>
              <a:gd name="connsiteY95" fmla="*/ 1661417 h 1828800"/>
              <a:gd name="connsiteX96" fmla="*/ 1381299 w 1761251"/>
              <a:gd name="connsiteY96" fmla="*/ 1679049 h 1828800"/>
              <a:gd name="connsiteX97" fmla="*/ 1362085 w 1761251"/>
              <a:gd name="connsiteY97" fmla="*/ 1689900 h 1828800"/>
              <a:gd name="connsiteX98" fmla="*/ 1362085 w 1761251"/>
              <a:gd name="connsiteY98" fmla="*/ 1691256 h 1828800"/>
              <a:gd name="connsiteX99" fmla="*/ 1360712 w 1761251"/>
              <a:gd name="connsiteY99" fmla="*/ 1692613 h 1828800"/>
              <a:gd name="connsiteX100" fmla="*/ 1359340 w 1761251"/>
              <a:gd name="connsiteY100" fmla="*/ 1692613 h 1828800"/>
              <a:gd name="connsiteX101" fmla="*/ 1359340 w 1761251"/>
              <a:gd name="connsiteY101" fmla="*/ 1691256 h 1828800"/>
              <a:gd name="connsiteX102" fmla="*/ 1357967 w 1761251"/>
              <a:gd name="connsiteY102" fmla="*/ 1693969 h 1828800"/>
              <a:gd name="connsiteX103" fmla="*/ 1357967 w 1761251"/>
              <a:gd name="connsiteY103" fmla="*/ 1689900 h 1828800"/>
              <a:gd name="connsiteX104" fmla="*/ 1359340 w 1761251"/>
              <a:gd name="connsiteY104" fmla="*/ 1689900 h 1828800"/>
              <a:gd name="connsiteX105" fmla="*/ 1360712 w 1761251"/>
              <a:gd name="connsiteY105" fmla="*/ 1688544 h 1828800"/>
              <a:gd name="connsiteX106" fmla="*/ 1362085 w 1761251"/>
              <a:gd name="connsiteY106" fmla="*/ 1688544 h 1828800"/>
              <a:gd name="connsiteX107" fmla="*/ 1360712 w 1761251"/>
              <a:gd name="connsiteY107" fmla="*/ 1689900 h 1828800"/>
              <a:gd name="connsiteX108" fmla="*/ 1404630 w 1761251"/>
              <a:gd name="connsiteY108" fmla="*/ 1661417 h 1828800"/>
              <a:gd name="connsiteX109" fmla="*/ 540395 w 1761251"/>
              <a:gd name="connsiteY109" fmla="*/ 1658834 h 1828800"/>
              <a:gd name="connsiteX110" fmla="*/ 551322 w 1761251"/>
              <a:gd name="connsiteY110" fmla="*/ 1663006 h 1828800"/>
              <a:gd name="connsiteX111" fmla="*/ 540395 w 1761251"/>
              <a:gd name="connsiteY111" fmla="*/ 1658834 h 1828800"/>
              <a:gd name="connsiteX112" fmla="*/ 388078 w 1761251"/>
              <a:gd name="connsiteY112" fmla="*/ 1649496 h 1828800"/>
              <a:gd name="connsiteX113" fmla="*/ 393596 w 1761251"/>
              <a:gd name="connsiteY113" fmla="*/ 1653370 h 1828800"/>
              <a:gd name="connsiteX114" fmla="*/ 388078 w 1761251"/>
              <a:gd name="connsiteY114" fmla="*/ 1653370 h 1828800"/>
              <a:gd name="connsiteX115" fmla="*/ 388078 w 1761251"/>
              <a:gd name="connsiteY115" fmla="*/ 1649496 h 1828800"/>
              <a:gd name="connsiteX116" fmla="*/ 474832 w 1761251"/>
              <a:gd name="connsiteY116" fmla="*/ 1646516 h 1828800"/>
              <a:gd name="connsiteX117" fmla="*/ 506124 w 1761251"/>
              <a:gd name="connsiteY117" fmla="*/ 1661646 h 1828800"/>
              <a:gd name="connsiteX118" fmla="*/ 502042 w 1761251"/>
              <a:gd name="connsiteY118" fmla="*/ 1664397 h 1828800"/>
              <a:gd name="connsiteX119" fmla="*/ 485716 w 1761251"/>
              <a:gd name="connsiteY119" fmla="*/ 1654769 h 1828800"/>
              <a:gd name="connsiteX120" fmla="*/ 474832 w 1761251"/>
              <a:gd name="connsiteY120" fmla="*/ 1646516 h 1828800"/>
              <a:gd name="connsiteX121" fmla="*/ 1434567 w 1761251"/>
              <a:gd name="connsiteY121" fmla="*/ 1637849 h 1828800"/>
              <a:gd name="connsiteX122" fmla="*/ 1436418 w 1761251"/>
              <a:gd name="connsiteY122" fmla="*/ 1638293 h 1828800"/>
              <a:gd name="connsiteX123" fmla="*/ 1429532 w 1761251"/>
              <a:gd name="connsiteY123" fmla="*/ 1643702 h 1828800"/>
              <a:gd name="connsiteX124" fmla="*/ 1418515 w 1761251"/>
              <a:gd name="connsiteY124" fmla="*/ 1649110 h 1828800"/>
              <a:gd name="connsiteX125" fmla="*/ 1406120 w 1761251"/>
              <a:gd name="connsiteY125" fmla="*/ 1659927 h 1828800"/>
              <a:gd name="connsiteX126" fmla="*/ 1417137 w 1761251"/>
              <a:gd name="connsiteY126" fmla="*/ 1646406 h 1828800"/>
              <a:gd name="connsiteX127" fmla="*/ 1434567 w 1761251"/>
              <a:gd name="connsiteY127" fmla="*/ 1637849 h 1828800"/>
              <a:gd name="connsiteX128" fmla="*/ 416908 w 1761251"/>
              <a:gd name="connsiteY128" fmla="*/ 1600324 h 1828800"/>
              <a:gd name="connsiteX129" fmla="*/ 452978 w 1761251"/>
              <a:gd name="connsiteY129" fmla="*/ 1622296 h 1828800"/>
              <a:gd name="connsiteX130" fmla="*/ 433556 w 1761251"/>
              <a:gd name="connsiteY130" fmla="*/ 1615430 h 1828800"/>
              <a:gd name="connsiteX131" fmla="*/ 412746 w 1761251"/>
              <a:gd name="connsiteY131" fmla="*/ 1601698 h 1828800"/>
              <a:gd name="connsiteX132" fmla="*/ 416908 w 1761251"/>
              <a:gd name="connsiteY132" fmla="*/ 1600324 h 1828800"/>
              <a:gd name="connsiteX133" fmla="*/ 1399379 w 1761251"/>
              <a:gd name="connsiteY133" fmla="*/ 1596280 h 1828800"/>
              <a:gd name="connsiteX134" fmla="*/ 1399042 w 1761251"/>
              <a:gd name="connsiteY134" fmla="*/ 1596954 h 1828800"/>
              <a:gd name="connsiteX135" fmla="*/ 1398453 w 1761251"/>
              <a:gd name="connsiteY135" fmla="*/ 1597754 h 1828800"/>
              <a:gd name="connsiteX136" fmla="*/ 1404603 w 1761251"/>
              <a:gd name="connsiteY136" fmla="*/ 1592572 h 1828800"/>
              <a:gd name="connsiteX137" fmla="*/ 1403424 w 1761251"/>
              <a:gd name="connsiteY137" fmla="*/ 1593584 h 1828800"/>
              <a:gd name="connsiteX138" fmla="*/ 1401907 w 1761251"/>
              <a:gd name="connsiteY138" fmla="*/ 1594932 h 1828800"/>
              <a:gd name="connsiteX139" fmla="*/ 1399379 w 1761251"/>
              <a:gd name="connsiteY139" fmla="*/ 1596280 h 1828800"/>
              <a:gd name="connsiteX140" fmla="*/ 1400727 w 1761251"/>
              <a:gd name="connsiteY140" fmla="*/ 1593584 h 1828800"/>
              <a:gd name="connsiteX141" fmla="*/ 1404603 w 1761251"/>
              <a:gd name="connsiteY141" fmla="*/ 1592572 h 1828800"/>
              <a:gd name="connsiteX142" fmla="*/ 1394901 w 1761251"/>
              <a:gd name="connsiteY142" fmla="*/ 1585605 h 1828800"/>
              <a:gd name="connsiteX143" fmla="*/ 1396274 w 1761251"/>
              <a:gd name="connsiteY143" fmla="*/ 1585605 h 1828800"/>
              <a:gd name="connsiteX144" fmla="*/ 1394901 w 1761251"/>
              <a:gd name="connsiteY144" fmla="*/ 1586959 h 1828800"/>
              <a:gd name="connsiteX145" fmla="*/ 1394901 w 1761251"/>
              <a:gd name="connsiteY145" fmla="*/ 1585605 h 1828800"/>
              <a:gd name="connsiteX146" fmla="*/ 283985 w 1761251"/>
              <a:gd name="connsiteY146" fmla="*/ 1585295 h 1828800"/>
              <a:gd name="connsiteX147" fmla="*/ 286725 w 1761251"/>
              <a:gd name="connsiteY147" fmla="*/ 1586656 h 1828800"/>
              <a:gd name="connsiteX148" fmla="*/ 288095 w 1761251"/>
              <a:gd name="connsiteY148" fmla="*/ 1588017 h 1828800"/>
              <a:gd name="connsiteX149" fmla="*/ 286725 w 1761251"/>
              <a:gd name="connsiteY149" fmla="*/ 1585295 h 1828800"/>
              <a:gd name="connsiteX150" fmla="*/ 300427 w 1761251"/>
              <a:gd name="connsiteY150" fmla="*/ 1594824 h 1828800"/>
              <a:gd name="connsiteX151" fmla="*/ 300427 w 1761251"/>
              <a:gd name="connsiteY151" fmla="*/ 1596185 h 1828800"/>
              <a:gd name="connsiteX152" fmla="*/ 301797 w 1761251"/>
              <a:gd name="connsiteY152" fmla="*/ 1596185 h 1828800"/>
              <a:gd name="connsiteX153" fmla="*/ 303167 w 1761251"/>
              <a:gd name="connsiteY153" fmla="*/ 1596185 h 1828800"/>
              <a:gd name="connsiteX154" fmla="*/ 303167 w 1761251"/>
              <a:gd name="connsiteY154" fmla="*/ 1597547 h 1828800"/>
              <a:gd name="connsiteX155" fmla="*/ 301797 w 1761251"/>
              <a:gd name="connsiteY155" fmla="*/ 1597547 h 1828800"/>
              <a:gd name="connsiteX156" fmla="*/ 304537 w 1761251"/>
              <a:gd name="connsiteY156" fmla="*/ 1602992 h 1828800"/>
              <a:gd name="connsiteX157" fmla="*/ 311388 w 1761251"/>
              <a:gd name="connsiteY157" fmla="*/ 1609798 h 1828800"/>
              <a:gd name="connsiteX158" fmla="*/ 312758 w 1761251"/>
              <a:gd name="connsiteY158" fmla="*/ 1609798 h 1828800"/>
              <a:gd name="connsiteX159" fmla="*/ 314128 w 1761251"/>
              <a:gd name="connsiteY159" fmla="*/ 1612521 h 1828800"/>
              <a:gd name="connsiteX160" fmla="*/ 318239 w 1761251"/>
              <a:gd name="connsiteY160" fmla="*/ 1615243 h 1828800"/>
              <a:gd name="connsiteX161" fmla="*/ 322349 w 1761251"/>
              <a:gd name="connsiteY161" fmla="*/ 1620688 h 1828800"/>
              <a:gd name="connsiteX162" fmla="*/ 316869 w 1761251"/>
              <a:gd name="connsiteY162" fmla="*/ 1617966 h 1828800"/>
              <a:gd name="connsiteX163" fmla="*/ 311388 w 1761251"/>
              <a:gd name="connsiteY163" fmla="*/ 1612521 h 1828800"/>
              <a:gd name="connsiteX164" fmla="*/ 310018 w 1761251"/>
              <a:gd name="connsiteY164" fmla="*/ 1611159 h 1828800"/>
              <a:gd name="connsiteX165" fmla="*/ 299056 w 1761251"/>
              <a:gd name="connsiteY165" fmla="*/ 1600269 h 1828800"/>
              <a:gd name="connsiteX166" fmla="*/ 293576 w 1761251"/>
              <a:gd name="connsiteY166" fmla="*/ 1593463 h 1828800"/>
              <a:gd name="connsiteX167" fmla="*/ 290836 w 1761251"/>
              <a:gd name="connsiteY167" fmla="*/ 1592101 h 1828800"/>
              <a:gd name="connsiteX168" fmla="*/ 283985 w 1761251"/>
              <a:gd name="connsiteY168" fmla="*/ 1586656 h 1828800"/>
              <a:gd name="connsiteX169" fmla="*/ 283985 w 1761251"/>
              <a:gd name="connsiteY169" fmla="*/ 1585295 h 1828800"/>
              <a:gd name="connsiteX170" fmla="*/ 1400394 w 1761251"/>
              <a:gd name="connsiteY170" fmla="*/ 1577477 h 1828800"/>
              <a:gd name="connsiteX171" fmla="*/ 1400394 w 1761251"/>
              <a:gd name="connsiteY171" fmla="*/ 1582895 h 1828800"/>
              <a:gd name="connsiteX172" fmla="*/ 1403140 w 1761251"/>
              <a:gd name="connsiteY172" fmla="*/ 1582895 h 1828800"/>
              <a:gd name="connsiteX173" fmla="*/ 1401767 w 1761251"/>
              <a:gd name="connsiteY173" fmla="*/ 1584250 h 1828800"/>
              <a:gd name="connsiteX174" fmla="*/ 1400394 w 1761251"/>
              <a:gd name="connsiteY174" fmla="*/ 1584250 h 1828800"/>
              <a:gd name="connsiteX175" fmla="*/ 1399021 w 1761251"/>
              <a:gd name="connsiteY175" fmla="*/ 1585605 h 1828800"/>
              <a:gd name="connsiteX176" fmla="*/ 1396274 w 1761251"/>
              <a:gd name="connsiteY176" fmla="*/ 1585605 h 1828800"/>
              <a:gd name="connsiteX177" fmla="*/ 1397647 w 1761251"/>
              <a:gd name="connsiteY177" fmla="*/ 1584250 h 1828800"/>
              <a:gd name="connsiteX178" fmla="*/ 1396274 w 1761251"/>
              <a:gd name="connsiteY178" fmla="*/ 1582895 h 1828800"/>
              <a:gd name="connsiteX179" fmla="*/ 1382542 w 1761251"/>
              <a:gd name="connsiteY179" fmla="*/ 1592377 h 1828800"/>
              <a:gd name="connsiteX180" fmla="*/ 1385288 w 1761251"/>
              <a:gd name="connsiteY180" fmla="*/ 1588314 h 1828800"/>
              <a:gd name="connsiteX181" fmla="*/ 1392155 w 1761251"/>
              <a:gd name="connsiteY181" fmla="*/ 1578832 h 1828800"/>
              <a:gd name="connsiteX182" fmla="*/ 1400394 w 1761251"/>
              <a:gd name="connsiteY182" fmla="*/ 1577477 h 1828800"/>
              <a:gd name="connsiteX183" fmla="*/ 1517005 w 1761251"/>
              <a:gd name="connsiteY183" fmla="*/ 1572013 h 1828800"/>
              <a:gd name="connsiteX184" fmla="*/ 1517005 w 1761251"/>
              <a:gd name="connsiteY184" fmla="*/ 1573305 h 1828800"/>
              <a:gd name="connsiteX185" fmla="*/ 1514274 w 1761251"/>
              <a:gd name="connsiteY185" fmla="*/ 1575887 h 1828800"/>
              <a:gd name="connsiteX186" fmla="*/ 1515640 w 1761251"/>
              <a:gd name="connsiteY186" fmla="*/ 1575887 h 1828800"/>
              <a:gd name="connsiteX187" fmla="*/ 1515640 w 1761251"/>
              <a:gd name="connsiteY187" fmla="*/ 1577179 h 1828800"/>
              <a:gd name="connsiteX188" fmla="*/ 1514274 w 1761251"/>
              <a:gd name="connsiteY188" fmla="*/ 1578470 h 1828800"/>
              <a:gd name="connsiteX189" fmla="*/ 1512908 w 1761251"/>
              <a:gd name="connsiteY189" fmla="*/ 1578470 h 1828800"/>
              <a:gd name="connsiteX190" fmla="*/ 1512908 w 1761251"/>
              <a:gd name="connsiteY190" fmla="*/ 1577179 h 1828800"/>
              <a:gd name="connsiteX191" fmla="*/ 1512908 w 1761251"/>
              <a:gd name="connsiteY191" fmla="*/ 1575887 h 1828800"/>
              <a:gd name="connsiteX192" fmla="*/ 1515640 w 1761251"/>
              <a:gd name="connsiteY192" fmla="*/ 1573305 h 1828800"/>
              <a:gd name="connsiteX193" fmla="*/ 1517005 w 1761251"/>
              <a:gd name="connsiteY193" fmla="*/ 1572013 h 1828800"/>
              <a:gd name="connsiteX194" fmla="*/ 1371931 w 1761251"/>
              <a:gd name="connsiteY194" fmla="*/ 1560865 h 1828800"/>
              <a:gd name="connsiteX195" fmla="*/ 1371931 w 1761251"/>
              <a:gd name="connsiteY195" fmla="*/ 1562245 h 1828800"/>
              <a:gd name="connsiteX196" fmla="*/ 1371931 w 1761251"/>
              <a:gd name="connsiteY196" fmla="*/ 1560865 h 1828800"/>
              <a:gd name="connsiteX197" fmla="*/ 361646 w 1761251"/>
              <a:gd name="connsiteY197" fmla="*/ 1560248 h 1828800"/>
              <a:gd name="connsiteX198" fmla="*/ 367779 w 1761251"/>
              <a:gd name="connsiteY198" fmla="*/ 1560821 h 1828800"/>
              <a:gd name="connsiteX199" fmla="*/ 390950 w 1761251"/>
              <a:gd name="connsiteY199" fmla="*/ 1573040 h 1828800"/>
              <a:gd name="connsiteX200" fmla="*/ 390950 w 1761251"/>
              <a:gd name="connsiteY200" fmla="*/ 1571682 h 1828800"/>
              <a:gd name="connsiteX201" fmla="*/ 386861 w 1761251"/>
              <a:gd name="connsiteY201" fmla="*/ 1567609 h 1828800"/>
              <a:gd name="connsiteX202" fmla="*/ 416847 w 1761251"/>
              <a:gd name="connsiteY202" fmla="*/ 1581185 h 1828800"/>
              <a:gd name="connsiteX203" fmla="*/ 418210 w 1761251"/>
              <a:gd name="connsiteY203" fmla="*/ 1586616 h 1828800"/>
              <a:gd name="connsiteX204" fmla="*/ 403217 w 1761251"/>
              <a:gd name="connsiteY204" fmla="*/ 1589331 h 1828800"/>
              <a:gd name="connsiteX205" fmla="*/ 407306 w 1761251"/>
              <a:gd name="connsiteY205" fmla="*/ 1594761 h 1828800"/>
              <a:gd name="connsiteX206" fmla="*/ 393676 w 1761251"/>
              <a:gd name="connsiteY206" fmla="*/ 1590688 h 1828800"/>
              <a:gd name="connsiteX207" fmla="*/ 371868 w 1761251"/>
              <a:gd name="connsiteY207" fmla="*/ 1574397 h 1828800"/>
              <a:gd name="connsiteX208" fmla="*/ 369142 w 1761251"/>
              <a:gd name="connsiteY208" fmla="*/ 1567609 h 1828800"/>
              <a:gd name="connsiteX209" fmla="*/ 359601 w 1761251"/>
              <a:gd name="connsiteY209" fmla="*/ 1560821 h 1828800"/>
              <a:gd name="connsiteX210" fmla="*/ 361646 w 1761251"/>
              <a:gd name="connsiteY210" fmla="*/ 1560248 h 1828800"/>
              <a:gd name="connsiteX211" fmla="*/ 334647 w 1761251"/>
              <a:gd name="connsiteY211" fmla="*/ 1559596 h 1828800"/>
              <a:gd name="connsiteX212" fmla="*/ 338759 w 1761251"/>
              <a:gd name="connsiteY212" fmla="*/ 1562310 h 1828800"/>
              <a:gd name="connsiteX213" fmla="*/ 338759 w 1761251"/>
              <a:gd name="connsiteY213" fmla="*/ 1563667 h 1828800"/>
              <a:gd name="connsiteX214" fmla="*/ 340129 w 1761251"/>
              <a:gd name="connsiteY214" fmla="*/ 1563667 h 1828800"/>
              <a:gd name="connsiteX215" fmla="*/ 341500 w 1761251"/>
              <a:gd name="connsiteY215" fmla="*/ 1565024 h 1828800"/>
              <a:gd name="connsiteX216" fmla="*/ 348353 w 1761251"/>
              <a:gd name="connsiteY216" fmla="*/ 1570452 h 1828800"/>
              <a:gd name="connsiteX217" fmla="*/ 349724 w 1761251"/>
              <a:gd name="connsiteY217" fmla="*/ 1570452 h 1828800"/>
              <a:gd name="connsiteX218" fmla="*/ 351094 w 1761251"/>
              <a:gd name="connsiteY218" fmla="*/ 1570452 h 1828800"/>
              <a:gd name="connsiteX219" fmla="*/ 351094 w 1761251"/>
              <a:gd name="connsiteY219" fmla="*/ 1571809 h 1828800"/>
              <a:gd name="connsiteX220" fmla="*/ 397695 w 1761251"/>
              <a:gd name="connsiteY220" fmla="*/ 1605735 h 1828800"/>
              <a:gd name="connsiteX221" fmla="*/ 441554 w 1761251"/>
              <a:gd name="connsiteY221" fmla="*/ 1635589 h 1828800"/>
              <a:gd name="connsiteX222" fmla="*/ 408660 w 1761251"/>
              <a:gd name="connsiteY222" fmla="*/ 1617948 h 1828800"/>
              <a:gd name="connsiteX223" fmla="*/ 378507 w 1761251"/>
              <a:gd name="connsiteY223" fmla="*/ 1596236 h 1828800"/>
              <a:gd name="connsiteX224" fmla="*/ 349724 w 1761251"/>
              <a:gd name="connsiteY224" fmla="*/ 1573166 h 1828800"/>
              <a:gd name="connsiteX225" fmla="*/ 348353 w 1761251"/>
              <a:gd name="connsiteY225" fmla="*/ 1573166 h 1828800"/>
              <a:gd name="connsiteX226" fmla="*/ 346983 w 1761251"/>
              <a:gd name="connsiteY226" fmla="*/ 1573166 h 1828800"/>
              <a:gd name="connsiteX227" fmla="*/ 345612 w 1761251"/>
              <a:gd name="connsiteY227" fmla="*/ 1571809 h 1828800"/>
              <a:gd name="connsiteX228" fmla="*/ 345612 w 1761251"/>
              <a:gd name="connsiteY228" fmla="*/ 1570452 h 1828800"/>
              <a:gd name="connsiteX229" fmla="*/ 346983 w 1761251"/>
              <a:gd name="connsiteY229" fmla="*/ 1570452 h 1828800"/>
              <a:gd name="connsiteX230" fmla="*/ 341500 w 1761251"/>
              <a:gd name="connsiteY230" fmla="*/ 1566381 h 1828800"/>
              <a:gd name="connsiteX231" fmla="*/ 342871 w 1761251"/>
              <a:gd name="connsiteY231" fmla="*/ 1567738 h 1828800"/>
              <a:gd name="connsiteX232" fmla="*/ 341500 w 1761251"/>
              <a:gd name="connsiteY232" fmla="*/ 1569095 h 1828800"/>
              <a:gd name="connsiteX233" fmla="*/ 340129 w 1761251"/>
              <a:gd name="connsiteY233" fmla="*/ 1567738 h 1828800"/>
              <a:gd name="connsiteX234" fmla="*/ 340129 w 1761251"/>
              <a:gd name="connsiteY234" fmla="*/ 1566381 h 1828800"/>
              <a:gd name="connsiteX235" fmla="*/ 338759 w 1761251"/>
              <a:gd name="connsiteY235" fmla="*/ 1565024 h 1828800"/>
              <a:gd name="connsiteX236" fmla="*/ 334647 w 1761251"/>
              <a:gd name="connsiteY236" fmla="*/ 1559596 h 1828800"/>
              <a:gd name="connsiteX237" fmla="*/ 1488499 w 1761251"/>
              <a:gd name="connsiteY237" fmla="*/ 1555623 h 1828800"/>
              <a:gd name="connsiteX238" fmla="*/ 1489847 w 1761251"/>
              <a:gd name="connsiteY238" fmla="*/ 1555623 h 1828800"/>
              <a:gd name="connsiteX239" fmla="*/ 1488499 w 1761251"/>
              <a:gd name="connsiteY239" fmla="*/ 1556947 h 1828800"/>
              <a:gd name="connsiteX240" fmla="*/ 1485803 w 1761251"/>
              <a:gd name="connsiteY240" fmla="*/ 1558272 h 1828800"/>
              <a:gd name="connsiteX241" fmla="*/ 1485803 w 1761251"/>
              <a:gd name="connsiteY241" fmla="*/ 1559596 h 1828800"/>
              <a:gd name="connsiteX242" fmla="*/ 1485803 w 1761251"/>
              <a:gd name="connsiteY242" fmla="*/ 1560921 h 1828800"/>
              <a:gd name="connsiteX243" fmla="*/ 1488499 w 1761251"/>
              <a:gd name="connsiteY243" fmla="*/ 1558272 h 1828800"/>
              <a:gd name="connsiteX244" fmla="*/ 1489847 w 1761251"/>
              <a:gd name="connsiteY244" fmla="*/ 1559596 h 1828800"/>
              <a:gd name="connsiteX245" fmla="*/ 1487151 w 1761251"/>
              <a:gd name="connsiteY245" fmla="*/ 1562245 h 1828800"/>
              <a:gd name="connsiteX246" fmla="*/ 1484455 w 1761251"/>
              <a:gd name="connsiteY246" fmla="*/ 1560921 h 1828800"/>
              <a:gd name="connsiteX247" fmla="*/ 1484455 w 1761251"/>
              <a:gd name="connsiteY247" fmla="*/ 1562245 h 1828800"/>
              <a:gd name="connsiteX248" fmla="*/ 1483107 w 1761251"/>
              <a:gd name="connsiteY248" fmla="*/ 1562245 h 1828800"/>
              <a:gd name="connsiteX249" fmla="*/ 1483107 w 1761251"/>
              <a:gd name="connsiteY249" fmla="*/ 1559596 h 1828800"/>
              <a:gd name="connsiteX250" fmla="*/ 1483107 w 1761251"/>
              <a:gd name="connsiteY250" fmla="*/ 1558272 h 1828800"/>
              <a:gd name="connsiteX251" fmla="*/ 1484455 w 1761251"/>
              <a:gd name="connsiteY251" fmla="*/ 1558272 h 1828800"/>
              <a:gd name="connsiteX252" fmla="*/ 1484455 w 1761251"/>
              <a:gd name="connsiteY252" fmla="*/ 1556947 h 1828800"/>
              <a:gd name="connsiteX253" fmla="*/ 1485803 w 1761251"/>
              <a:gd name="connsiteY253" fmla="*/ 1556947 h 1828800"/>
              <a:gd name="connsiteX254" fmla="*/ 1487151 w 1761251"/>
              <a:gd name="connsiteY254" fmla="*/ 1556947 h 1828800"/>
              <a:gd name="connsiteX255" fmla="*/ 1488499 w 1761251"/>
              <a:gd name="connsiteY255" fmla="*/ 1555623 h 1828800"/>
              <a:gd name="connsiteX256" fmla="*/ 1474663 w 1761251"/>
              <a:gd name="connsiteY256" fmla="*/ 1552642 h 1828800"/>
              <a:gd name="connsiteX257" fmla="*/ 1471881 w 1761251"/>
              <a:gd name="connsiteY257" fmla="*/ 1556815 h 1828800"/>
              <a:gd name="connsiteX258" fmla="*/ 1474663 w 1761251"/>
              <a:gd name="connsiteY258" fmla="*/ 1552642 h 1828800"/>
              <a:gd name="connsiteX259" fmla="*/ 1399172 w 1761251"/>
              <a:gd name="connsiteY259" fmla="*/ 1536630 h 1828800"/>
              <a:gd name="connsiteX260" fmla="*/ 1400408 w 1761251"/>
              <a:gd name="connsiteY260" fmla="*/ 1537866 h 1828800"/>
              <a:gd name="connsiteX261" fmla="*/ 1397676 w 1761251"/>
              <a:gd name="connsiteY261" fmla="*/ 1539232 h 1828800"/>
              <a:gd name="connsiteX262" fmla="*/ 1397676 w 1761251"/>
              <a:gd name="connsiteY262" fmla="*/ 1540598 h 1828800"/>
              <a:gd name="connsiteX263" fmla="*/ 1396310 w 1761251"/>
              <a:gd name="connsiteY263" fmla="*/ 1540598 h 1828800"/>
              <a:gd name="connsiteX264" fmla="*/ 1394944 w 1761251"/>
              <a:gd name="connsiteY264" fmla="*/ 1541964 h 1828800"/>
              <a:gd name="connsiteX265" fmla="*/ 1394944 w 1761251"/>
              <a:gd name="connsiteY265" fmla="*/ 1540598 h 1828800"/>
              <a:gd name="connsiteX266" fmla="*/ 1393579 w 1761251"/>
              <a:gd name="connsiteY266" fmla="*/ 1541964 h 1828800"/>
              <a:gd name="connsiteX267" fmla="*/ 1393579 w 1761251"/>
              <a:gd name="connsiteY267" fmla="*/ 1540598 h 1828800"/>
              <a:gd name="connsiteX268" fmla="*/ 1393579 w 1761251"/>
              <a:gd name="connsiteY268" fmla="*/ 1539232 h 1828800"/>
              <a:gd name="connsiteX269" fmla="*/ 1396310 w 1761251"/>
              <a:gd name="connsiteY269" fmla="*/ 1537866 h 1828800"/>
              <a:gd name="connsiteX270" fmla="*/ 1397676 w 1761251"/>
              <a:gd name="connsiteY270" fmla="*/ 1537866 h 1828800"/>
              <a:gd name="connsiteX271" fmla="*/ 1399042 w 1761251"/>
              <a:gd name="connsiteY271" fmla="*/ 1536500 h 1828800"/>
              <a:gd name="connsiteX272" fmla="*/ 1399118 w 1761251"/>
              <a:gd name="connsiteY272" fmla="*/ 1536576 h 1828800"/>
              <a:gd name="connsiteX273" fmla="*/ 1397676 w 1761251"/>
              <a:gd name="connsiteY273" fmla="*/ 1537866 h 1828800"/>
              <a:gd name="connsiteX274" fmla="*/ 1399042 w 1761251"/>
              <a:gd name="connsiteY274" fmla="*/ 1536500 h 1828800"/>
              <a:gd name="connsiteX275" fmla="*/ 303345 w 1761251"/>
              <a:gd name="connsiteY275" fmla="*/ 1535258 h 1828800"/>
              <a:gd name="connsiteX276" fmla="*/ 312860 w 1761251"/>
              <a:gd name="connsiteY276" fmla="*/ 1540689 h 1828800"/>
              <a:gd name="connsiteX277" fmla="*/ 314219 w 1761251"/>
              <a:gd name="connsiteY277" fmla="*/ 1543404 h 1828800"/>
              <a:gd name="connsiteX278" fmla="*/ 315579 w 1761251"/>
              <a:gd name="connsiteY278" fmla="*/ 1544762 h 1828800"/>
              <a:gd name="connsiteX279" fmla="*/ 316938 w 1761251"/>
              <a:gd name="connsiteY279" fmla="*/ 1544762 h 1828800"/>
              <a:gd name="connsiteX280" fmla="*/ 318298 w 1761251"/>
              <a:gd name="connsiteY280" fmla="*/ 1544762 h 1828800"/>
              <a:gd name="connsiteX281" fmla="*/ 318298 w 1761251"/>
              <a:gd name="connsiteY281" fmla="*/ 1546119 h 1828800"/>
              <a:gd name="connsiteX282" fmla="*/ 316938 w 1761251"/>
              <a:gd name="connsiteY282" fmla="*/ 1546119 h 1828800"/>
              <a:gd name="connsiteX283" fmla="*/ 327813 w 1761251"/>
              <a:gd name="connsiteY283" fmla="*/ 1555623 h 1828800"/>
              <a:gd name="connsiteX284" fmla="*/ 314219 w 1761251"/>
              <a:gd name="connsiteY284" fmla="*/ 1546119 h 1828800"/>
              <a:gd name="connsiteX285" fmla="*/ 311501 w 1761251"/>
              <a:gd name="connsiteY285" fmla="*/ 1544762 h 1828800"/>
              <a:gd name="connsiteX286" fmla="*/ 311501 w 1761251"/>
              <a:gd name="connsiteY286" fmla="*/ 1543404 h 1828800"/>
              <a:gd name="connsiteX287" fmla="*/ 303345 w 1761251"/>
              <a:gd name="connsiteY287" fmla="*/ 1535258 h 1828800"/>
              <a:gd name="connsiteX288" fmla="*/ 1408603 w 1761251"/>
              <a:gd name="connsiteY288" fmla="*/ 1528305 h 1828800"/>
              <a:gd name="connsiteX289" fmla="*/ 1401603 w 1761251"/>
              <a:gd name="connsiteY289" fmla="*/ 1534622 h 1828800"/>
              <a:gd name="connsiteX290" fmla="*/ 1399172 w 1761251"/>
              <a:gd name="connsiteY290" fmla="*/ 1536630 h 1828800"/>
              <a:gd name="connsiteX291" fmla="*/ 1399118 w 1761251"/>
              <a:gd name="connsiteY291" fmla="*/ 1536576 h 1828800"/>
              <a:gd name="connsiteX292" fmla="*/ 1404164 w 1761251"/>
              <a:gd name="connsiteY292" fmla="*/ 1532061 h 1828800"/>
              <a:gd name="connsiteX293" fmla="*/ 1408603 w 1761251"/>
              <a:gd name="connsiteY293" fmla="*/ 1528305 h 1828800"/>
              <a:gd name="connsiteX294" fmla="*/ 1593985 w 1761251"/>
              <a:gd name="connsiteY294" fmla="*/ 1495523 h 1828800"/>
              <a:gd name="connsiteX295" fmla="*/ 1592611 w 1761251"/>
              <a:gd name="connsiteY295" fmla="*/ 1499601 h 1828800"/>
              <a:gd name="connsiteX296" fmla="*/ 1570640 w 1761251"/>
              <a:gd name="connsiteY296" fmla="*/ 1524070 h 1828800"/>
              <a:gd name="connsiteX297" fmla="*/ 1552789 w 1761251"/>
              <a:gd name="connsiteY297" fmla="*/ 1544460 h 1828800"/>
              <a:gd name="connsiteX298" fmla="*/ 1551415 w 1761251"/>
              <a:gd name="connsiteY298" fmla="*/ 1544460 h 1828800"/>
              <a:gd name="connsiteX299" fmla="*/ 1548669 w 1761251"/>
              <a:gd name="connsiteY299" fmla="*/ 1545820 h 1828800"/>
              <a:gd name="connsiteX300" fmla="*/ 1550042 w 1761251"/>
              <a:gd name="connsiteY300" fmla="*/ 1543101 h 1828800"/>
              <a:gd name="connsiteX301" fmla="*/ 1551415 w 1761251"/>
              <a:gd name="connsiteY301" fmla="*/ 1543101 h 1828800"/>
              <a:gd name="connsiteX302" fmla="*/ 1569267 w 1761251"/>
              <a:gd name="connsiteY302" fmla="*/ 1524070 h 1828800"/>
              <a:gd name="connsiteX303" fmla="*/ 1581626 w 1761251"/>
              <a:gd name="connsiteY303" fmla="*/ 1510476 h 1828800"/>
              <a:gd name="connsiteX304" fmla="*/ 1592611 w 1761251"/>
              <a:gd name="connsiteY304" fmla="*/ 1496883 h 1828800"/>
              <a:gd name="connsiteX305" fmla="*/ 1593985 w 1761251"/>
              <a:gd name="connsiteY305" fmla="*/ 1495523 h 1828800"/>
              <a:gd name="connsiteX306" fmla="*/ 225283 w 1761251"/>
              <a:gd name="connsiteY306" fmla="*/ 1493040 h 1828800"/>
              <a:gd name="connsiteX307" fmla="*/ 245860 w 1761251"/>
              <a:gd name="connsiteY307" fmla="*/ 1514894 h 1828800"/>
              <a:gd name="connsiteX308" fmla="*/ 239001 w 1761251"/>
              <a:gd name="connsiteY308" fmla="*/ 1512163 h 1828800"/>
              <a:gd name="connsiteX309" fmla="*/ 225283 w 1761251"/>
              <a:gd name="connsiteY309" fmla="*/ 1493040 h 1828800"/>
              <a:gd name="connsiteX310" fmla="*/ 1595171 w 1761251"/>
              <a:gd name="connsiteY310" fmla="*/ 1487111 h 1828800"/>
              <a:gd name="connsiteX311" fmla="*/ 1596848 w 1761251"/>
              <a:gd name="connsiteY311" fmla="*/ 1487452 h 1828800"/>
              <a:gd name="connsiteX312" fmla="*/ 1592377 w 1761251"/>
              <a:gd name="connsiteY312" fmla="*/ 1490184 h 1828800"/>
              <a:gd name="connsiteX313" fmla="*/ 1592377 w 1761251"/>
              <a:gd name="connsiteY313" fmla="*/ 1488818 h 1828800"/>
              <a:gd name="connsiteX314" fmla="*/ 1595171 w 1761251"/>
              <a:gd name="connsiteY314" fmla="*/ 1487111 h 1828800"/>
              <a:gd name="connsiteX315" fmla="*/ 1543206 w 1761251"/>
              <a:gd name="connsiteY315" fmla="*/ 1472676 h 1828800"/>
              <a:gd name="connsiteX316" fmla="*/ 1536287 w 1761251"/>
              <a:gd name="connsiteY316" fmla="*/ 1482237 h 1828800"/>
              <a:gd name="connsiteX317" fmla="*/ 1543206 w 1761251"/>
              <a:gd name="connsiteY317" fmla="*/ 1472676 h 1828800"/>
              <a:gd name="connsiteX318" fmla="*/ 1555583 w 1761251"/>
              <a:gd name="connsiteY318" fmla="*/ 1459972 h 1828800"/>
              <a:gd name="connsiteX319" fmla="*/ 1557113 w 1761251"/>
              <a:gd name="connsiteY319" fmla="*/ 1460425 h 1828800"/>
              <a:gd name="connsiteX320" fmla="*/ 1548598 w 1761251"/>
              <a:gd name="connsiteY320" fmla="*/ 1468703 h 1828800"/>
              <a:gd name="connsiteX321" fmla="*/ 1555583 w 1761251"/>
              <a:gd name="connsiteY321" fmla="*/ 1459972 h 1828800"/>
              <a:gd name="connsiteX322" fmla="*/ 262251 w 1761251"/>
              <a:gd name="connsiteY322" fmla="*/ 1439894 h 1828800"/>
              <a:gd name="connsiteX323" fmla="*/ 292364 w 1761251"/>
              <a:gd name="connsiteY323" fmla="*/ 1465697 h 1828800"/>
              <a:gd name="connsiteX324" fmla="*/ 296470 w 1761251"/>
              <a:gd name="connsiteY324" fmla="*/ 1472487 h 1828800"/>
              <a:gd name="connsiteX325" fmla="*/ 338902 w 1761251"/>
              <a:gd name="connsiteY325" fmla="*/ 1507796 h 1828800"/>
              <a:gd name="connsiteX326" fmla="*/ 347115 w 1761251"/>
              <a:gd name="connsiteY326" fmla="*/ 1517302 h 1828800"/>
              <a:gd name="connsiteX327" fmla="*/ 362171 w 1761251"/>
              <a:gd name="connsiteY327" fmla="*/ 1529525 h 1828800"/>
              <a:gd name="connsiteX328" fmla="*/ 375859 w 1761251"/>
              <a:gd name="connsiteY328" fmla="*/ 1536315 h 1828800"/>
              <a:gd name="connsiteX329" fmla="*/ 379965 w 1761251"/>
              <a:gd name="connsiteY329" fmla="*/ 1544463 h 1828800"/>
              <a:gd name="connsiteX330" fmla="*/ 364909 w 1761251"/>
              <a:gd name="connsiteY330" fmla="*/ 1540389 h 1828800"/>
              <a:gd name="connsiteX331" fmla="*/ 353959 w 1761251"/>
              <a:gd name="connsiteY331" fmla="*/ 1529525 h 1828800"/>
              <a:gd name="connsiteX332" fmla="*/ 344377 w 1761251"/>
              <a:gd name="connsiteY332" fmla="*/ 1521376 h 1828800"/>
              <a:gd name="connsiteX333" fmla="*/ 338902 w 1761251"/>
              <a:gd name="connsiteY333" fmla="*/ 1517302 h 1828800"/>
              <a:gd name="connsiteX334" fmla="*/ 318370 w 1761251"/>
              <a:gd name="connsiteY334" fmla="*/ 1499648 h 1828800"/>
              <a:gd name="connsiteX335" fmla="*/ 297839 w 1761251"/>
              <a:gd name="connsiteY335" fmla="*/ 1483351 h 1828800"/>
              <a:gd name="connsiteX336" fmla="*/ 293733 w 1761251"/>
              <a:gd name="connsiteY336" fmla="*/ 1476561 h 1828800"/>
              <a:gd name="connsiteX337" fmla="*/ 267726 w 1761251"/>
              <a:gd name="connsiteY337" fmla="*/ 1453475 h 1828800"/>
              <a:gd name="connsiteX338" fmla="*/ 262251 w 1761251"/>
              <a:gd name="connsiteY338" fmla="*/ 1439894 h 1828800"/>
              <a:gd name="connsiteX339" fmla="*/ 1574923 w 1761251"/>
              <a:gd name="connsiteY339" fmla="*/ 1434431 h 1828800"/>
              <a:gd name="connsiteX340" fmla="*/ 1569530 w 1761251"/>
              <a:gd name="connsiteY340" fmla="*/ 1444365 h 1828800"/>
              <a:gd name="connsiteX341" fmla="*/ 1574923 w 1761251"/>
              <a:gd name="connsiteY341" fmla="*/ 1434431 h 1828800"/>
              <a:gd name="connsiteX342" fmla="*/ 1642046 w 1761251"/>
              <a:gd name="connsiteY342" fmla="*/ 1433438 h 1828800"/>
              <a:gd name="connsiteX343" fmla="*/ 1640672 w 1761251"/>
              <a:gd name="connsiteY343" fmla="*/ 1436145 h 1828800"/>
              <a:gd name="connsiteX344" fmla="*/ 1621433 w 1761251"/>
              <a:gd name="connsiteY344" fmla="*/ 1463214 h 1828800"/>
              <a:gd name="connsiteX345" fmla="*/ 1603569 w 1761251"/>
              <a:gd name="connsiteY345" fmla="*/ 1486223 h 1828800"/>
              <a:gd name="connsiteX346" fmla="*/ 1602195 w 1761251"/>
              <a:gd name="connsiteY346" fmla="*/ 1487577 h 1828800"/>
              <a:gd name="connsiteX347" fmla="*/ 1602195 w 1761251"/>
              <a:gd name="connsiteY347" fmla="*/ 1484870 h 1828800"/>
              <a:gd name="connsiteX348" fmla="*/ 1618685 w 1761251"/>
              <a:gd name="connsiteY348" fmla="*/ 1463214 h 1828800"/>
              <a:gd name="connsiteX349" fmla="*/ 1633801 w 1761251"/>
              <a:gd name="connsiteY349" fmla="*/ 1442912 h 1828800"/>
              <a:gd name="connsiteX350" fmla="*/ 1639298 w 1761251"/>
              <a:gd name="connsiteY350" fmla="*/ 1434791 h 1828800"/>
              <a:gd name="connsiteX351" fmla="*/ 1642046 w 1761251"/>
              <a:gd name="connsiteY351" fmla="*/ 1433438 h 1828800"/>
              <a:gd name="connsiteX352" fmla="*/ 1589894 w 1761251"/>
              <a:gd name="connsiteY352" fmla="*/ 1417047 h 1828800"/>
              <a:gd name="connsiteX353" fmla="*/ 1588487 w 1761251"/>
              <a:gd name="connsiteY353" fmla="*/ 1419743 h 1828800"/>
              <a:gd name="connsiteX354" fmla="*/ 1585672 w 1761251"/>
              <a:gd name="connsiteY354" fmla="*/ 1423788 h 1828800"/>
              <a:gd name="connsiteX355" fmla="*/ 1582858 w 1761251"/>
              <a:gd name="connsiteY355" fmla="*/ 1426484 h 1828800"/>
              <a:gd name="connsiteX356" fmla="*/ 1584265 w 1761251"/>
              <a:gd name="connsiteY356" fmla="*/ 1422440 h 1828800"/>
              <a:gd name="connsiteX357" fmla="*/ 1587080 w 1761251"/>
              <a:gd name="connsiteY357" fmla="*/ 1418395 h 1828800"/>
              <a:gd name="connsiteX358" fmla="*/ 1589894 w 1761251"/>
              <a:gd name="connsiteY358" fmla="*/ 1417047 h 1828800"/>
              <a:gd name="connsiteX359" fmla="*/ 1652973 w 1761251"/>
              <a:gd name="connsiteY359" fmla="*/ 1413073 h 1828800"/>
              <a:gd name="connsiteX360" fmla="*/ 1654463 w 1761251"/>
              <a:gd name="connsiteY360" fmla="*/ 1413073 h 1828800"/>
              <a:gd name="connsiteX361" fmla="*/ 1649993 w 1761251"/>
              <a:gd name="connsiteY361" fmla="*/ 1415805 h 1828800"/>
              <a:gd name="connsiteX362" fmla="*/ 1652973 w 1761251"/>
              <a:gd name="connsiteY362" fmla="*/ 1413073 h 1828800"/>
              <a:gd name="connsiteX363" fmla="*/ 1562576 w 1761251"/>
              <a:gd name="connsiteY363" fmla="*/ 1375015 h 1828800"/>
              <a:gd name="connsiteX364" fmla="*/ 1548579 w 1761251"/>
              <a:gd name="connsiteY364" fmla="*/ 1392368 h 1828800"/>
              <a:gd name="connsiteX365" fmla="*/ 1562576 w 1761251"/>
              <a:gd name="connsiteY365" fmla="*/ 1375015 h 1828800"/>
              <a:gd name="connsiteX366" fmla="*/ 1580227 w 1761251"/>
              <a:gd name="connsiteY366" fmla="*/ 1369356 h 1828800"/>
              <a:gd name="connsiteX367" fmla="*/ 1581430 w 1761251"/>
              <a:gd name="connsiteY367" fmla="*/ 1370550 h 1828800"/>
              <a:gd name="connsiteX368" fmla="*/ 1580227 w 1761251"/>
              <a:gd name="connsiteY368" fmla="*/ 1372075 h 1828800"/>
              <a:gd name="connsiteX369" fmla="*/ 1580227 w 1761251"/>
              <a:gd name="connsiteY369" fmla="*/ 1370715 h 1828800"/>
              <a:gd name="connsiteX370" fmla="*/ 1580227 w 1761251"/>
              <a:gd name="connsiteY370" fmla="*/ 1369356 h 1828800"/>
              <a:gd name="connsiteX371" fmla="*/ 110356 w 1761251"/>
              <a:gd name="connsiteY371" fmla="*/ 1366403 h 1828800"/>
              <a:gd name="connsiteX372" fmla="*/ 111049 w 1761251"/>
              <a:gd name="connsiteY372" fmla="*/ 1368088 h 1828800"/>
              <a:gd name="connsiteX373" fmla="*/ 122133 w 1761251"/>
              <a:gd name="connsiteY373" fmla="*/ 1382917 h 1828800"/>
              <a:gd name="connsiteX374" fmla="*/ 131831 w 1761251"/>
              <a:gd name="connsiteY374" fmla="*/ 1396399 h 1828800"/>
              <a:gd name="connsiteX375" fmla="*/ 133217 w 1761251"/>
              <a:gd name="connsiteY375" fmla="*/ 1400443 h 1828800"/>
              <a:gd name="connsiteX376" fmla="*/ 134602 w 1761251"/>
              <a:gd name="connsiteY376" fmla="*/ 1403140 h 1828800"/>
              <a:gd name="connsiteX377" fmla="*/ 131831 w 1761251"/>
              <a:gd name="connsiteY377" fmla="*/ 1400443 h 1828800"/>
              <a:gd name="connsiteX378" fmla="*/ 120747 w 1761251"/>
              <a:gd name="connsiteY378" fmla="*/ 1384266 h 1828800"/>
              <a:gd name="connsiteX379" fmla="*/ 109663 w 1761251"/>
              <a:gd name="connsiteY379" fmla="*/ 1368088 h 1828800"/>
              <a:gd name="connsiteX380" fmla="*/ 109663 w 1761251"/>
              <a:gd name="connsiteY380" fmla="*/ 1366740 h 1828800"/>
              <a:gd name="connsiteX381" fmla="*/ 110356 w 1761251"/>
              <a:gd name="connsiteY381" fmla="*/ 1366403 h 1828800"/>
              <a:gd name="connsiteX382" fmla="*/ 1619837 w 1761251"/>
              <a:gd name="connsiteY382" fmla="*/ 1350491 h 1828800"/>
              <a:gd name="connsiteX383" fmla="*/ 1621185 w 1761251"/>
              <a:gd name="connsiteY383" fmla="*/ 1350491 h 1828800"/>
              <a:gd name="connsiteX384" fmla="*/ 1619837 w 1761251"/>
              <a:gd name="connsiteY384" fmla="*/ 1353195 h 1828800"/>
              <a:gd name="connsiteX385" fmla="*/ 1613096 w 1761251"/>
              <a:gd name="connsiteY385" fmla="*/ 1365364 h 1828800"/>
              <a:gd name="connsiteX386" fmla="*/ 1611748 w 1761251"/>
              <a:gd name="connsiteY386" fmla="*/ 1366716 h 1828800"/>
              <a:gd name="connsiteX387" fmla="*/ 1607704 w 1761251"/>
              <a:gd name="connsiteY387" fmla="*/ 1370773 h 1828800"/>
              <a:gd name="connsiteX388" fmla="*/ 1605008 w 1761251"/>
              <a:gd name="connsiteY388" fmla="*/ 1372124 h 1828800"/>
              <a:gd name="connsiteX389" fmla="*/ 1602311 w 1761251"/>
              <a:gd name="connsiteY389" fmla="*/ 1373477 h 1828800"/>
              <a:gd name="connsiteX390" fmla="*/ 1603659 w 1761251"/>
              <a:gd name="connsiteY390" fmla="*/ 1369420 h 1828800"/>
              <a:gd name="connsiteX391" fmla="*/ 1610400 w 1761251"/>
              <a:gd name="connsiteY391" fmla="*/ 1364012 h 1828800"/>
              <a:gd name="connsiteX392" fmla="*/ 1611748 w 1761251"/>
              <a:gd name="connsiteY392" fmla="*/ 1362660 h 1828800"/>
              <a:gd name="connsiteX393" fmla="*/ 1617141 w 1761251"/>
              <a:gd name="connsiteY393" fmla="*/ 1354547 h 1828800"/>
              <a:gd name="connsiteX394" fmla="*/ 1619837 w 1761251"/>
              <a:gd name="connsiteY394" fmla="*/ 1350491 h 1828800"/>
              <a:gd name="connsiteX395" fmla="*/ 1690053 w 1761251"/>
              <a:gd name="connsiteY395" fmla="*/ 1345878 h 1828800"/>
              <a:gd name="connsiteX396" fmla="*/ 1690225 w 1761251"/>
              <a:gd name="connsiteY396" fmla="*/ 1346389 h 1828800"/>
              <a:gd name="connsiteX397" fmla="*/ 1690225 w 1761251"/>
              <a:gd name="connsiteY397" fmla="*/ 1349111 h 1828800"/>
              <a:gd name="connsiteX398" fmla="*/ 1658565 w 1761251"/>
              <a:gd name="connsiteY398" fmla="*/ 1396756 h 1828800"/>
              <a:gd name="connsiteX399" fmla="*/ 1644799 w 1761251"/>
              <a:gd name="connsiteY399" fmla="*/ 1417176 h 1828800"/>
              <a:gd name="connsiteX400" fmla="*/ 1642046 w 1761251"/>
              <a:gd name="connsiteY400" fmla="*/ 1418537 h 1828800"/>
              <a:gd name="connsiteX401" fmla="*/ 1643423 w 1761251"/>
              <a:gd name="connsiteY401" fmla="*/ 1415814 h 1828800"/>
              <a:gd name="connsiteX402" fmla="*/ 1657188 w 1761251"/>
              <a:gd name="connsiteY402" fmla="*/ 1395395 h 1828800"/>
              <a:gd name="connsiteX403" fmla="*/ 1688848 w 1761251"/>
              <a:gd name="connsiteY403" fmla="*/ 1346389 h 1828800"/>
              <a:gd name="connsiteX404" fmla="*/ 1690053 w 1761251"/>
              <a:gd name="connsiteY404" fmla="*/ 1345878 h 1828800"/>
              <a:gd name="connsiteX405" fmla="*/ 1600821 w 1761251"/>
              <a:gd name="connsiteY405" fmla="*/ 1341054 h 1828800"/>
              <a:gd name="connsiteX406" fmla="*/ 1589784 w 1761251"/>
              <a:gd name="connsiteY406" fmla="*/ 1354465 h 1828800"/>
              <a:gd name="connsiteX407" fmla="*/ 1600821 w 1761251"/>
              <a:gd name="connsiteY407" fmla="*/ 1341054 h 1828800"/>
              <a:gd name="connsiteX408" fmla="*/ 172847 w 1761251"/>
              <a:gd name="connsiteY408" fmla="*/ 1332610 h 1828800"/>
              <a:gd name="connsiteX409" fmla="*/ 179765 w 1761251"/>
              <a:gd name="connsiteY409" fmla="*/ 1333976 h 1828800"/>
              <a:gd name="connsiteX410" fmla="*/ 188067 w 1761251"/>
              <a:gd name="connsiteY410" fmla="*/ 1354464 h 1828800"/>
              <a:gd name="connsiteX411" fmla="*/ 172847 w 1761251"/>
              <a:gd name="connsiteY411" fmla="*/ 1332610 h 1828800"/>
              <a:gd name="connsiteX412" fmla="*/ 83568 w 1761251"/>
              <a:gd name="connsiteY412" fmla="*/ 1325915 h 1828800"/>
              <a:gd name="connsiteX413" fmla="*/ 84934 w 1761251"/>
              <a:gd name="connsiteY413" fmla="*/ 1327276 h 1828800"/>
              <a:gd name="connsiteX414" fmla="*/ 84934 w 1761251"/>
              <a:gd name="connsiteY414" fmla="*/ 1328637 h 1828800"/>
              <a:gd name="connsiteX415" fmla="*/ 83568 w 1761251"/>
              <a:gd name="connsiteY415" fmla="*/ 1327276 h 1828800"/>
              <a:gd name="connsiteX416" fmla="*/ 83568 w 1761251"/>
              <a:gd name="connsiteY416" fmla="*/ 1325915 h 1828800"/>
              <a:gd name="connsiteX417" fmla="*/ 146786 w 1761251"/>
              <a:gd name="connsiteY417" fmla="*/ 1321683 h 1828800"/>
              <a:gd name="connsiteX418" fmla="*/ 149534 w 1761251"/>
              <a:gd name="connsiteY418" fmla="*/ 1323042 h 1828800"/>
              <a:gd name="connsiteX419" fmla="*/ 150908 w 1761251"/>
              <a:gd name="connsiteY419" fmla="*/ 1324402 h 1828800"/>
              <a:gd name="connsiteX420" fmla="*/ 155029 w 1761251"/>
              <a:gd name="connsiteY420" fmla="*/ 1327120 h 1828800"/>
              <a:gd name="connsiteX421" fmla="*/ 153655 w 1761251"/>
              <a:gd name="connsiteY421" fmla="*/ 1328480 h 1828800"/>
              <a:gd name="connsiteX422" fmla="*/ 155029 w 1761251"/>
              <a:gd name="connsiteY422" fmla="*/ 1331198 h 1828800"/>
              <a:gd name="connsiteX423" fmla="*/ 152281 w 1761251"/>
              <a:gd name="connsiteY423" fmla="*/ 1329839 h 1828800"/>
              <a:gd name="connsiteX424" fmla="*/ 150908 w 1761251"/>
              <a:gd name="connsiteY424" fmla="*/ 1328480 h 1828800"/>
              <a:gd name="connsiteX425" fmla="*/ 164645 w 1761251"/>
              <a:gd name="connsiteY425" fmla="*/ 1346152 h 1828800"/>
              <a:gd name="connsiteX426" fmla="*/ 185251 w 1761251"/>
              <a:gd name="connsiteY426" fmla="*/ 1373338 h 1828800"/>
              <a:gd name="connsiteX427" fmla="*/ 189372 w 1761251"/>
              <a:gd name="connsiteY427" fmla="*/ 1384213 h 1828800"/>
              <a:gd name="connsiteX428" fmla="*/ 200362 w 1761251"/>
              <a:gd name="connsiteY428" fmla="*/ 1392370 h 1828800"/>
              <a:gd name="connsiteX429" fmla="*/ 214099 w 1761251"/>
              <a:gd name="connsiteY429" fmla="*/ 1411400 h 1828800"/>
              <a:gd name="connsiteX430" fmla="*/ 229210 w 1761251"/>
              <a:gd name="connsiteY430" fmla="*/ 1427713 h 1828800"/>
              <a:gd name="connsiteX431" fmla="*/ 227836 w 1761251"/>
              <a:gd name="connsiteY431" fmla="*/ 1431791 h 1828800"/>
              <a:gd name="connsiteX432" fmla="*/ 273169 w 1761251"/>
              <a:gd name="connsiteY432" fmla="*/ 1475290 h 1828800"/>
              <a:gd name="connsiteX433" fmla="*/ 273169 w 1761251"/>
              <a:gd name="connsiteY433" fmla="*/ 1469853 h 1828800"/>
              <a:gd name="connsiteX434" fmla="*/ 296522 w 1761251"/>
              <a:gd name="connsiteY434" fmla="*/ 1501118 h 1828800"/>
              <a:gd name="connsiteX435" fmla="*/ 285532 w 1761251"/>
              <a:gd name="connsiteY435" fmla="*/ 1494321 h 1828800"/>
              <a:gd name="connsiteX436" fmla="*/ 286906 w 1761251"/>
              <a:gd name="connsiteY436" fmla="*/ 1495680 h 1828800"/>
              <a:gd name="connsiteX437" fmla="*/ 286906 w 1761251"/>
              <a:gd name="connsiteY437" fmla="*/ 1497040 h 1828800"/>
              <a:gd name="connsiteX438" fmla="*/ 284159 w 1761251"/>
              <a:gd name="connsiteY438" fmla="*/ 1494321 h 1828800"/>
              <a:gd name="connsiteX439" fmla="*/ 282785 w 1761251"/>
              <a:gd name="connsiteY439" fmla="*/ 1494321 h 1828800"/>
              <a:gd name="connsiteX440" fmla="*/ 282785 w 1761251"/>
              <a:gd name="connsiteY440" fmla="*/ 1492962 h 1828800"/>
              <a:gd name="connsiteX441" fmla="*/ 253937 w 1761251"/>
              <a:gd name="connsiteY441" fmla="*/ 1464415 h 1828800"/>
              <a:gd name="connsiteX442" fmla="*/ 222341 w 1761251"/>
              <a:gd name="connsiteY442" fmla="*/ 1435869 h 1828800"/>
              <a:gd name="connsiteX443" fmla="*/ 223715 w 1761251"/>
              <a:gd name="connsiteY443" fmla="*/ 1433150 h 1828800"/>
              <a:gd name="connsiteX444" fmla="*/ 211351 w 1761251"/>
              <a:gd name="connsiteY444" fmla="*/ 1422275 h 1828800"/>
              <a:gd name="connsiteX445" fmla="*/ 196241 w 1761251"/>
              <a:gd name="connsiteY445" fmla="*/ 1404604 h 1828800"/>
              <a:gd name="connsiteX446" fmla="*/ 185251 w 1761251"/>
              <a:gd name="connsiteY446" fmla="*/ 1386932 h 1828800"/>
              <a:gd name="connsiteX447" fmla="*/ 189372 w 1761251"/>
              <a:gd name="connsiteY447" fmla="*/ 1386932 h 1828800"/>
              <a:gd name="connsiteX448" fmla="*/ 167392 w 1761251"/>
              <a:gd name="connsiteY448" fmla="*/ 1359745 h 1828800"/>
              <a:gd name="connsiteX449" fmla="*/ 144039 w 1761251"/>
              <a:gd name="connsiteY449" fmla="*/ 1328480 h 1828800"/>
              <a:gd name="connsiteX450" fmla="*/ 148160 w 1761251"/>
              <a:gd name="connsiteY450" fmla="*/ 1325761 h 1828800"/>
              <a:gd name="connsiteX451" fmla="*/ 146786 w 1761251"/>
              <a:gd name="connsiteY451" fmla="*/ 1321683 h 1828800"/>
              <a:gd name="connsiteX452" fmla="*/ 1649000 w 1761251"/>
              <a:gd name="connsiteY452" fmla="*/ 1320690 h 1828800"/>
              <a:gd name="connsiteX453" fmla="*/ 1649000 w 1761251"/>
              <a:gd name="connsiteY453" fmla="*/ 1323405 h 1828800"/>
              <a:gd name="connsiteX454" fmla="*/ 1635341 w 1761251"/>
              <a:gd name="connsiteY454" fmla="*/ 1347842 h 1828800"/>
              <a:gd name="connsiteX455" fmla="*/ 1628512 w 1761251"/>
              <a:gd name="connsiteY455" fmla="*/ 1360060 h 1828800"/>
              <a:gd name="connsiteX456" fmla="*/ 1627146 w 1761251"/>
              <a:gd name="connsiteY456" fmla="*/ 1361418 h 1828800"/>
              <a:gd name="connsiteX457" fmla="*/ 1627146 w 1761251"/>
              <a:gd name="connsiteY457" fmla="*/ 1358703 h 1828800"/>
              <a:gd name="connsiteX458" fmla="*/ 1633975 w 1761251"/>
              <a:gd name="connsiteY458" fmla="*/ 1347842 h 1828800"/>
              <a:gd name="connsiteX459" fmla="*/ 1646268 w 1761251"/>
              <a:gd name="connsiteY459" fmla="*/ 1323405 h 1828800"/>
              <a:gd name="connsiteX460" fmla="*/ 1649000 w 1761251"/>
              <a:gd name="connsiteY460" fmla="*/ 1320690 h 1828800"/>
              <a:gd name="connsiteX461" fmla="*/ 1603576 w 1761251"/>
              <a:gd name="connsiteY461" fmla="*/ 1317710 h 1828800"/>
              <a:gd name="connsiteX462" fmla="*/ 1592739 w 1761251"/>
              <a:gd name="connsiteY462" fmla="*/ 1338074 h 1828800"/>
              <a:gd name="connsiteX463" fmla="*/ 1603576 w 1761251"/>
              <a:gd name="connsiteY463" fmla="*/ 1317710 h 1828800"/>
              <a:gd name="connsiteX464" fmla="*/ 1664511 w 1761251"/>
              <a:gd name="connsiteY464" fmla="*/ 1292917 h 1828800"/>
              <a:gd name="connsiteX465" fmla="*/ 1665391 w 1761251"/>
              <a:gd name="connsiteY465" fmla="*/ 1293262 h 1828800"/>
              <a:gd name="connsiteX466" fmla="*/ 1663983 w 1761251"/>
              <a:gd name="connsiteY466" fmla="*/ 1297401 h 1828800"/>
              <a:gd name="connsiteX467" fmla="*/ 1659761 w 1761251"/>
              <a:gd name="connsiteY467" fmla="*/ 1302919 h 1828800"/>
              <a:gd name="connsiteX468" fmla="*/ 1656947 w 1761251"/>
              <a:gd name="connsiteY468" fmla="*/ 1302919 h 1828800"/>
              <a:gd name="connsiteX469" fmla="*/ 1658354 w 1761251"/>
              <a:gd name="connsiteY469" fmla="*/ 1301540 h 1828800"/>
              <a:gd name="connsiteX470" fmla="*/ 1659761 w 1761251"/>
              <a:gd name="connsiteY470" fmla="*/ 1300160 h 1828800"/>
              <a:gd name="connsiteX471" fmla="*/ 1659761 w 1761251"/>
              <a:gd name="connsiteY471" fmla="*/ 1298780 h 1828800"/>
              <a:gd name="connsiteX472" fmla="*/ 1662576 w 1761251"/>
              <a:gd name="connsiteY472" fmla="*/ 1294641 h 1828800"/>
              <a:gd name="connsiteX473" fmla="*/ 1664511 w 1761251"/>
              <a:gd name="connsiteY473" fmla="*/ 1292917 h 1828800"/>
              <a:gd name="connsiteX474" fmla="*/ 1611748 w 1761251"/>
              <a:gd name="connsiteY474" fmla="*/ 1282445 h 1828800"/>
              <a:gd name="connsiteX475" fmla="*/ 1585883 w 1761251"/>
              <a:gd name="connsiteY475" fmla="*/ 1329961 h 1828800"/>
              <a:gd name="connsiteX476" fmla="*/ 1574993 w 1761251"/>
              <a:gd name="connsiteY476" fmla="*/ 1342180 h 1828800"/>
              <a:gd name="connsiteX477" fmla="*/ 1611748 w 1761251"/>
              <a:gd name="connsiteY477" fmla="*/ 1282445 h 1828800"/>
              <a:gd name="connsiteX478" fmla="*/ 109768 w 1761251"/>
              <a:gd name="connsiteY478" fmla="*/ 1276981 h 1828800"/>
              <a:gd name="connsiteX479" fmla="*/ 131622 w 1761251"/>
              <a:gd name="connsiteY479" fmla="*/ 1311253 h 1828800"/>
              <a:gd name="connsiteX480" fmla="*/ 109768 w 1761251"/>
              <a:gd name="connsiteY480" fmla="*/ 1276981 h 1828800"/>
              <a:gd name="connsiteX481" fmla="*/ 1727145 w 1761251"/>
              <a:gd name="connsiteY481" fmla="*/ 1274356 h 1828800"/>
              <a:gd name="connsiteX482" fmla="*/ 1727145 w 1761251"/>
              <a:gd name="connsiteY482" fmla="*/ 1275704 h 1828800"/>
              <a:gd name="connsiteX483" fmla="*/ 1725821 w 1761251"/>
              <a:gd name="connsiteY483" fmla="*/ 1279749 h 1828800"/>
              <a:gd name="connsiteX484" fmla="*/ 1725821 w 1761251"/>
              <a:gd name="connsiteY484" fmla="*/ 1281097 h 1828800"/>
              <a:gd name="connsiteX485" fmla="*/ 1724496 w 1761251"/>
              <a:gd name="connsiteY485" fmla="*/ 1282445 h 1828800"/>
              <a:gd name="connsiteX486" fmla="*/ 1724496 w 1761251"/>
              <a:gd name="connsiteY486" fmla="*/ 1281097 h 1828800"/>
              <a:gd name="connsiteX487" fmla="*/ 1724496 w 1761251"/>
              <a:gd name="connsiteY487" fmla="*/ 1279749 h 1828800"/>
              <a:gd name="connsiteX488" fmla="*/ 1725821 w 1761251"/>
              <a:gd name="connsiteY488" fmla="*/ 1275704 h 1828800"/>
              <a:gd name="connsiteX489" fmla="*/ 1727145 w 1761251"/>
              <a:gd name="connsiteY489" fmla="*/ 1274356 h 1828800"/>
              <a:gd name="connsiteX490" fmla="*/ 119418 w 1761251"/>
              <a:gd name="connsiteY490" fmla="*/ 1263447 h 1828800"/>
              <a:gd name="connsiteX491" fmla="*/ 120766 w 1761251"/>
              <a:gd name="connsiteY491" fmla="*/ 1264813 h 1828800"/>
              <a:gd name="connsiteX492" fmla="*/ 120766 w 1761251"/>
              <a:gd name="connsiteY492" fmla="*/ 1266178 h 1828800"/>
              <a:gd name="connsiteX493" fmla="*/ 120766 w 1761251"/>
              <a:gd name="connsiteY493" fmla="*/ 1267544 h 1828800"/>
              <a:gd name="connsiteX494" fmla="*/ 120766 w 1761251"/>
              <a:gd name="connsiteY494" fmla="*/ 1268910 h 1828800"/>
              <a:gd name="connsiteX495" fmla="*/ 126158 w 1761251"/>
              <a:gd name="connsiteY495" fmla="*/ 1275740 h 1828800"/>
              <a:gd name="connsiteX496" fmla="*/ 119418 w 1761251"/>
              <a:gd name="connsiteY496" fmla="*/ 1270276 h 1828800"/>
              <a:gd name="connsiteX497" fmla="*/ 119418 w 1761251"/>
              <a:gd name="connsiteY497" fmla="*/ 1268910 h 1828800"/>
              <a:gd name="connsiteX498" fmla="*/ 118069 w 1761251"/>
              <a:gd name="connsiteY498" fmla="*/ 1266178 h 1828800"/>
              <a:gd name="connsiteX499" fmla="*/ 118069 w 1761251"/>
              <a:gd name="connsiteY499" fmla="*/ 1264813 h 1828800"/>
              <a:gd name="connsiteX500" fmla="*/ 119418 w 1761251"/>
              <a:gd name="connsiteY500" fmla="*/ 1263447 h 1828800"/>
              <a:gd name="connsiteX501" fmla="*/ 1680123 w 1761251"/>
              <a:gd name="connsiteY501" fmla="*/ 1253498 h 1828800"/>
              <a:gd name="connsiteX502" fmla="*/ 1680291 w 1761251"/>
              <a:gd name="connsiteY502" fmla="*/ 1254010 h 1828800"/>
              <a:gd name="connsiteX503" fmla="*/ 1676247 w 1761251"/>
              <a:gd name="connsiteY503" fmla="*/ 1269035 h 1828800"/>
              <a:gd name="connsiteX504" fmla="*/ 1673550 w 1761251"/>
              <a:gd name="connsiteY504" fmla="*/ 1277230 h 1828800"/>
              <a:gd name="connsiteX505" fmla="*/ 1670854 w 1761251"/>
              <a:gd name="connsiteY505" fmla="*/ 1279962 h 1828800"/>
              <a:gd name="connsiteX506" fmla="*/ 1670854 w 1761251"/>
              <a:gd name="connsiteY506" fmla="*/ 1278596 h 1828800"/>
              <a:gd name="connsiteX507" fmla="*/ 1674899 w 1761251"/>
              <a:gd name="connsiteY507" fmla="*/ 1269035 h 1828800"/>
              <a:gd name="connsiteX508" fmla="*/ 1677595 w 1761251"/>
              <a:gd name="connsiteY508" fmla="*/ 1256741 h 1828800"/>
              <a:gd name="connsiteX509" fmla="*/ 1678943 w 1761251"/>
              <a:gd name="connsiteY509" fmla="*/ 1255376 h 1828800"/>
              <a:gd name="connsiteX510" fmla="*/ 1678943 w 1761251"/>
              <a:gd name="connsiteY510" fmla="*/ 1254010 h 1828800"/>
              <a:gd name="connsiteX511" fmla="*/ 1680123 w 1761251"/>
              <a:gd name="connsiteY511" fmla="*/ 1253498 h 1828800"/>
              <a:gd name="connsiteX512" fmla="*/ 109917 w 1761251"/>
              <a:gd name="connsiteY512" fmla="*/ 1248102 h 1828800"/>
              <a:gd name="connsiteX513" fmla="*/ 118069 w 1761251"/>
              <a:gd name="connsiteY513" fmla="*/ 1264813 h 1828800"/>
              <a:gd name="connsiteX514" fmla="*/ 109981 w 1761251"/>
              <a:gd name="connsiteY514" fmla="*/ 1252520 h 1828800"/>
              <a:gd name="connsiteX515" fmla="*/ 109917 w 1761251"/>
              <a:gd name="connsiteY515" fmla="*/ 1248102 h 1828800"/>
              <a:gd name="connsiteX516" fmla="*/ 37127 w 1761251"/>
              <a:gd name="connsiteY516" fmla="*/ 1229299 h 1828800"/>
              <a:gd name="connsiteX517" fmla="*/ 38493 w 1761251"/>
              <a:gd name="connsiteY517" fmla="*/ 1230660 h 1828800"/>
              <a:gd name="connsiteX518" fmla="*/ 38493 w 1761251"/>
              <a:gd name="connsiteY518" fmla="*/ 1232021 h 1828800"/>
              <a:gd name="connsiteX519" fmla="*/ 41225 w 1761251"/>
              <a:gd name="connsiteY519" fmla="*/ 1234743 h 1828800"/>
              <a:gd name="connsiteX520" fmla="*/ 42591 w 1761251"/>
              <a:gd name="connsiteY520" fmla="*/ 1237464 h 1828800"/>
              <a:gd name="connsiteX521" fmla="*/ 43957 w 1761251"/>
              <a:gd name="connsiteY521" fmla="*/ 1240186 h 1828800"/>
              <a:gd name="connsiteX522" fmla="*/ 41225 w 1761251"/>
              <a:gd name="connsiteY522" fmla="*/ 1230660 h 1828800"/>
              <a:gd name="connsiteX523" fmla="*/ 61713 w 1761251"/>
              <a:gd name="connsiteY523" fmla="*/ 1266041 h 1828800"/>
              <a:gd name="connsiteX524" fmla="*/ 79470 w 1761251"/>
              <a:gd name="connsiteY524" fmla="*/ 1306864 h 1828800"/>
              <a:gd name="connsiteX525" fmla="*/ 80836 w 1761251"/>
              <a:gd name="connsiteY525" fmla="*/ 1306864 h 1828800"/>
              <a:gd name="connsiteX526" fmla="*/ 80836 w 1761251"/>
              <a:gd name="connsiteY526" fmla="*/ 1308225 h 1828800"/>
              <a:gd name="connsiteX527" fmla="*/ 82202 w 1761251"/>
              <a:gd name="connsiteY527" fmla="*/ 1309586 h 1828800"/>
              <a:gd name="connsiteX528" fmla="*/ 82202 w 1761251"/>
              <a:gd name="connsiteY528" fmla="*/ 1310946 h 1828800"/>
              <a:gd name="connsiteX529" fmla="*/ 80836 w 1761251"/>
              <a:gd name="connsiteY529" fmla="*/ 1312307 h 1828800"/>
              <a:gd name="connsiteX530" fmla="*/ 82202 w 1761251"/>
              <a:gd name="connsiteY530" fmla="*/ 1321833 h 1828800"/>
              <a:gd name="connsiteX531" fmla="*/ 83568 w 1761251"/>
              <a:gd name="connsiteY531" fmla="*/ 1325915 h 1828800"/>
              <a:gd name="connsiteX532" fmla="*/ 80836 w 1761251"/>
              <a:gd name="connsiteY532" fmla="*/ 1319111 h 1828800"/>
              <a:gd name="connsiteX533" fmla="*/ 80836 w 1761251"/>
              <a:gd name="connsiteY533" fmla="*/ 1320472 h 1828800"/>
              <a:gd name="connsiteX534" fmla="*/ 78104 w 1761251"/>
              <a:gd name="connsiteY534" fmla="*/ 1319111 h 1828800"/>
              <a:gd name="connsiteX535" fmla="*/ 71274 w 1761251"/>
              <a:gd name="connsiteY535" fmla="*/ 1304143 h 1828800"/>
              <a:gd name="connsiteX536" fmla="*/ 52152 w 1761251"/>
              <a:gd name="connsiteY536" fmla="*/ 1266041 h 1828800"/>
              <a:gd name="connsiteX537" fmla="*/ 48055 w 1761251"/>
              <a:gd name="connsiteY537" fmla="*/ 1257876 h 1828800"/>
              <a:gd name="connsiteX538" fmla="*/ 38493 w 1761251"/>
              <a:gd name="connsiteY538" fmla="*/ 1237464 h 1828800"/>
              <a:gd name="connsiteX539" fmla="*/ 38493 w 1761251"/>
              <a:gd name="connsiteY539" fmla="*/ 1234743 h 1828800"/>
              <a:gd name="connsiteX540" fmla="*/ 37127 w 1761251"/>
              <a:gd name="connsiteY540" fmla="*/ 1232021 h 1828800"/>
              <a:gd name="connsiteX541" fmla="*/ 37127 w 1761251"/>
              <a:gd name="connsiteY541" fmla="*/ 1230660 h 1828800"/>
              <a:gd name="connsiteX542" fmla="*/ 37127 w 1761251"/>
              <a:gd name="connsiteY542" fmla="*/ 1229299 h 1828800"/>
              <a:gd name="connsiteX543" fmla="*/ 1695688 w 1761251"/>
              <a:gd name="connsiteY543" fmla="*/ 1217379 h 1828800"/>
              <a:gd name="connsiteX544" fmla="*/ 1695688 w 1761251"/>
              <a:gd name="connsiteY544" fmla="*/ 1220061 h 1828800"/>
              <a:gd name="connsiteX545" fmla="*/ 1691591 w 1761251"/>
              <a:gd name="connsiteY545" fmla="*/ 1232131 h 1828800"/>
              <a:gd name="connsiteX546" fmla="*/ 1687493 w 1761251"/>
              <a:gd name="connsiteY546" fmla="*/ 1241518 h 1828800"/>
              <a:gd name="connsiteX547" fmla="*/ 1686127 w 1761251"/>
              <a:gd name="connsiteY547" fmla="*/ 1244200 h 1828800"/>
              <a:gd name="connsiteX548" fmla="*/ 1684761 w 1761251"/>
              <a:gd name="connsiteY548" fmla="*/ 1241518 h 1828800"/>
              <a:gd name="connsiteX549" fmla="*/ 1688859 w 1761251"/>
              <a:gd name="connsiteY549" fmla="*/ 1232131 h 1828800"/>
              <a:gd name="connsiteX550" fmla="*/ 1692957 w 1761251"/>
              <a:gd name="connsiteY550" fmla="*/ 1221402 h 1828800"/>
              <a:gd name="connsiteX551" fmla="*/ 1692957 w 1761251"/>
              <a:gd name="connsiteY551" fmla="*/ 1220061 h 1828800"/>
              <a:gd name="connsiteX552" fmla="*/ 1695688 w 1761251"/>
              <a:gd name="connsiteY552" fmla="*/ 1217379 h 1828800"/>
              <a:gd name="connsiteX553" fmla="*/ 94686 w 1761251"/>
              <a:gd name="connsiteY553" fmla="*/ 1215462 h 1828800"/>
              <a:gd name="connsiteX554" fmla="*/ 107284 w 1761251"/>
              <a:gd name="connsiteY554" fmla="*/ 1237743 h 1828800"/>
              <a:gd name="connsiteX555" fmla="*/ 100285 w 1761251"/>
              <a:gd name="connsiteY555" fmla="*/ 1226816 h 1828800"/>
              <a:gd name="connsiteX556" fmla="*/ 91887 w 1761251"/>
              <a:gd name="connsiteY556" fmla="*/ 1215889 h 1828800"/>
              <a:gd name="connsiteX557" fmla="*/ 94686 w 1761251"/>
              <a:gd name="connsiteY557" fmla="*/ 1215462 h 1828800"/>
              <a:gd name="connsiteX558" fmla="*/ 1706615 w 1761251"/>
              <a:gd name="connsiteY558" fmla="*/ 1184598 h 1828800"/>
              <a:gd name="connsiteX559" fmla="*/ 1706615 w 1761251"/>
              <a:gd name="connsiteY559" fmla="*/ 1185939 h 1828800"/>
              <a:gd name="connsiteX560" fmla="*/ 1702518 w 1761251"/>
              <a:gd name="connsiteY560" fmla="*/ 1196667 h 1828800"/>
              <a:gd name="connsiteX561" fmla="*/ 1702518 w 1761251"/>
              <a:gd name="connsiteY561" fmla="*/ 1198008 h 1828800"/>
              <a:gd name="connsiteX562" fmla="*/ 1701152 w 1761251"/>
              <a:gd name="connsiteY562" fmla="*/ 1196667 h 1828800"/>
              <a:gd name="connsiteX563" fmla="*/ 1703884 w 1761251"/>
              <a:gd name="connsiteY563" fmla="*/ 1188621 h 1828800"/>
              <a:gd name="connsiteX564" fmla="*/ 1705249 w 1761251"/>
              <a:gd name="connsiteY564" fmla="*/ 1185939 h 1828800"/>
              <a:gd name="connsiteX565" fmla="*/ 1706615 w 1761251"/>
              <a:gd name="connsiteY565" fmla="*/ 1184598 h 1828800"/>
              <a:gd name="connsiteX566" fmla="*/ 43992 w 1761251"/>
              <a:gd name="connsiteY566" fmla="*/ 1179010 h 1828800"/>
              <a:gd name="connsiteX567" fmla="*/ 46830 w 1761251"/>
              <a:gd name="connsiteY567" fmla="*/ 1192669 h 1828800"/>
              <a:gd name="connsiteX568" fmla="*/ 43992 w 1761251"/>
              <a:gd name="connsiteY568" fmla="*/ 1179010 h 1828800"/>
              <a:gd name="connsiteX569" fmla="*/ 1680291 w 1761251"/>
              <a:gd name="connsiteY569" fmla="*/ 1177644 h 1828800"/>
              <a:gd name="connsiteX570" fmla="*/ 1673437 w 1761251"/>
              <a:gd name="connsiteY570" fmla="*/ 1206197 h 1828800"/>
              <a:gd name="connsiteX571" fmla="*/ 1661101 w 1761251"/>
              <a:gd name="connsiteY571" fmla="*/ 1226592 h 1828800"/>
              <a:gd name="connsiteX572" fmla="*/ 1662471 w 1761251"/>
              <a:gd name="connsiteY572" fmla="*/ 1227951 h 1828800"/>
              <a:gd name="connsiteX573" fmla="*/ 1659730 w 1761251"/>
              <a:gd name="connsiteY573" fmla="*/ 1232030 h 1828800"/>
              <a:gd name="connsiteX574" fmla="*/ 1658359 w 1761251"/>
              <a:gd name="connsiteY574" fmla="*/ 1233390 h 1828800"/>
              <a:gd name="connsiteX575" fmla="*/ 1659730 w 1761251"/>
              <a:gd name="connsiteY575" fmla="*/ 1233390 h 1828800"/>
              <a:gd name="connsiteX576" fmla="*/ 1651505 w 1761251"/>
              <a:gd name="connsiteY576" fmla="*/ 1253785 h 1828800"/>
              <a:gd name="connsiteX577" fmla="*/ 1651505 w 1761251"/>
              <a:gd name="connsiteY577" fmla="*/ 1255145 h 1828800"/>
              <a:gd name="connsiteX578" fmla="*/ 1651505 w 1761251"/>
              <a:gd name="connsiteY578" fmla="*/ 1256504 h 1828800"/>
              <a:gd name="connsiteX579" fmla="*/ 1651505 w 1761251"/>
              <a:gd name="connsiteY579" fmla="*/ 1257864 h 1828800"/>
              <a:gd name="connsiteX580" fmla="*/ 1650135 w 1761251"/>
              <a:gd name="connsiteY580" fmla="*/ 1257864 h 1828800"/>
              <a:gd name="connsiteX581" fmla="*/ 1651505 w 1761251"/>
              <a:gd name="connsiteY581" fmla="*/ 1259223 h 1828800"/>
              <a:gd name="connsiteX582" fmla="*/ 1648764 w 1761251"/>
              <a:gd name="connsiteY582" fmla="*/ 1270101 h 1828800"/>
              <a:gd name="connsiteX583" fmla="*/ 1655617 w 1761251"/>
              <a:gd name="connsiteY583" fmla="*/ 1266022 h 1828800"/>
              <a:gd name="connsiteX584" fmla="*/ 1654932 w 1761251"/>
              <a:gd name="connsiteY584" fmla="*/ 1268741 h 1828800"/>
              <a:gd name="connsiteX585" fmla="*/ 1654589 w 1761251"/>
              <a:gd name="connsiteY585" fmla="*/ 1270101 h 1828800"/>
              <a:gd name="connsiteX586" fmla="*/ 1654247 w 1761251"/>
              <a:gd name="connsiteY586" fmla="*/ 1270101 h 1828800"/>
              <a:gd name="connsiteX587" fmla="*/ 1654247 w 1761251"/>
              <a:gd name="connsiteY587" fmla="*/ 1271460 h 1828800"/>
              <a:gd name="connsiteX588" fmla="*/ 1654589 w 1761251"/>
              <a:gd name="connsiteY588" fmla="*/ 1270101 h 1828800"/>
              <a:gd name="connsiteX589" fmla="*/ 1655617 w 1761251"/>
              <a:gd name="connsiteY589" fmla="*/ 1270101 h 1828800"/>
              <a:gd name="connsiteX590" fmla="*/ 1655617 w 1761251"/>
              <a:gd name="connsiteY590" fmla="*/ 1271460 h 1828800"/>
              <a:gd name="connsiteX591" fmla="*/ 1655617 w 1761251"/>
              <a:gd name="connsiteY591" fmla="*/ 1272820 h 1828800"/>
              <a:gd name="connsiteX592" fmla="*/ 1651505 w 1761251"/>
              <a:gd name="connsiteY592" fmla="*/ 1279618 h 1828800"/>
              <a:gd name="connsiteX593" fmla="*/ 1650135 w 1761251"/>
              <a:gd name="connsiteY593" fmla="*/ 1280978 h 1828800"/>
              <a:gd name="connsiteX594" fmla="*/ 1648764 w 1761251"/>
              <a:gd name="connsiteY594" fmla="*/ 1283697 h 1828800"/>
              <a:gd name="connsiteX595" fmla="*/ 1647393 w 1761251"/>
              <a:gd name="connsiteY595" fmla="*/ 1285057 h 1828800"/>
              <a:gd name="connsiteX596" fmla="*/ 1648764 w 1761251"/>
              <a:gd name="connsiteY596" fmla="*/ 1282338 h 1828800"/>
              <a:gd name="connsiteX597" fmla="*/ 1650135 w 1761251"/>
              <a:gd name="connsiteY597" fmla="*/ 1279618 h 1828800"/>
              <a:gd name="connsiteX598" fmla="*/ 1643281 w 1761251"/>
              <a:gd name="connsiteY598" fmla="*/ 1286417 h 1828800"/>
              <a:gd name="connsiteX599" fmla="*/ 1639169 w 1761251"/>
              <a:gd name="connsiteY599" fmla="*/ 1282338 h 1828800"/>
              <a:gd name="connsiteX600" fmla="*/ 1609012 w 1761251"/>
              <a:gd name="connsiteY600" fmla="*/ 1338084 h 1828800"/>
              <a:gd name="connsiteX601" fmla="*/ 1607641 w 1761251"/>
              <a:gd name="connsiteY601" fmla="*/ 1340803 h 1828800"/>
              <a:gd name="connsiteX602" fmla="*/ 1606271 w 1761251"/>
              <a:gd name="connsiteY602" fmla="*/ 1342162 h 1828800"/>
              <a:gd name="connsiteX603" fmla="*/ 1592563 w 1761251"/>
              <a:gd name="connsiteY603" fmla="*/ 1363917 h 1828800"/>
              <a:gd name="connsiteX604" fmla="*/ 1576114 w 1761251"/>
              <a:gd name="connsiteY604" fmla="*/ 1391110 h 1828800"/>
              <a:gd name="connsiteX605" fmla="*/ 1555553 w 1761251"/>
              <a:gd name="connsiteY605" fmla="*/ 1416944 h 1828800"/>
              <a:gd name="connsiteX606" fmla="*/ 1525397 w 1761251"/>
              <a:gd name="connsiteY606" fmla="*/ 1455014 h 1828800"/>
              <a:gd name="connsiteX607" fmla="*/ 1496611 w 1761251"/>
              <a:gd name="connsiteY607" fmla="*/ 1479488 h 1828800"/>
              <a:gd name="connsiteX608" fmla="*/ 1500723 w 1761251"/>
              <a:gd name="connsiteY608" fmla="*/ 1475409 h 1828800"/>
              <a:gd name="connsiteX609" fmla="*/ 1497982 w 1761251"/>
              <a:gd name="connsiteY609" fmla="*/ 1476768 h 1828800"/>
              <a:gd name="connsiteX610" fmla="*/ 1496611 w 1761251"/>
              <a:gd name="connsiteY610" fmla="*/ 1478128 h 1828800"/>
              <a:gd name="connsiteX611" fmla="*/ 1497982 w 1761251"/>
              <a:gd name="connsiteY611" fmla="*/ 1475409 h 1828800"/>
              <a:gd name="connsiteX612" fmla="*/ 1497982 w 1761251"/>
              <a:gd name="connsiteY612" fmla="*/ 1474049 h 1828800"/>
              <a:gd name="connsiteX613" fmla="*/ 1469196 w 1761251"/>
              <a:gd name="connsiteY613" fmla="*/ 1505321 h 1828800"/>
              <a:gd name="connsiteX614" fmla="*/ 1434928 w 1761251"/>
              <a:gd name="connsiteY614" fmla="*/ 1529795 h 1828800"/>
              <a:gd name="connsiteX615" fmla="*/ 1485645 w 1761251"/>
              <a:gd name="connsiteY615" fmla="*/ 1480847 h 1828800"/>
              <a:gd name="connsiteX616" fmla="*/ 1489757 w 1761251"/>
              <a:gd name="connsiteY616" fmla="*/ 1472690 h 1828800"/>
              <a:gd name="connsiteX617" fmla="*/ 1504835 w 1761251"/>
              <a:gd name="connsiteY617" fmla="*/ 1460452 h 1828800"/>
              <a:gd name="connsiteX618" fmla="*/ 1513060 w 1761251"/>
              <a:gd name="connsiteY618" fmla="*/ 1446856 h 1828800"/>
              <a:gd name="connsiteX619" fmla="*/ 1529509 w 1761251"/>
              <a:gd name="connsiteY619" fmla="*/ 1434619 h 1828800"/>
              <a:gd name="connsiteX620" fmla="*/ 1532250 w 1761251"/>
              <a:gd name="connsiteY620" fmla="*/ 1437338 h 1828800"/>
              <a:gd name="connsiteX621" fmla="*/ 1541846 w 1761251"/>
              <a:gd name="connsiteY621" fmla="*/ 1426461 h 1828800"/>
              <a:gd name="connsiteX622" fmla="*/ 1540475 w 1761251"/>
              <a:gd name="connsiteY622" fmla="*/ 1426461 h 1828800"/>
              <a:gd name="connsiteX623" fmla="*/ 1539104 w 1761251"/>
              <a:gd name="connsiteY623" fmla="*/ 1427821 h 1828800"/>
              <a:gd name="connsiteX624" fmla="*/ 1539104 w 1761251"/>
              <a:gd name="connsiteY624" fmla="*/ 1426461 h 1828800"/>
              <a:gd name="connsiteX625" fmla="*/ 1534992 w 1761251"/>
              <a:gd name="connsiteY625" fmla="*/ 1427821 h 1828800"/>
              <a:gd name="connsiteX626" fmla="*/ 1541846 w 1761251"/>
              <a:gd name="connsiteY626" fmla="*/ 1419663 h 1828800"/>
              <a:gd name="connsiteX627" fmla="*/ 1541846 w 1761251"/>
              <a:gd name="connsiteY627" fmla="*/ 1418303 h 1828800"/>
              <a:gd name="connsiteX628" fmla="*/ 1543216 w 1761251"/>
              <a:gd name="connsiteY628" fmla="*/ 1418303 h 1828800"/>
              <a:gd name="connsiteX629" fmla="*/ 1544587 w 1761251"/>
              <a:gd name="connsiteY629" fmla="*/ 1415584 h 1828800"/>
              <a:gd name="connsiteX630" fmla="*/ 1545958 w 1761251"/>
              <a:gd name="connsiteY630" fmla="*/ 1415584 h 1828800"/>
              <a:gd name="connsiteX631" fmla="*/ 1555553 w 1761251"/>
              <a:gd name="connsiteY631" fmla="*/ 1399268 h 1828800"/>
              <a:gd name="connsiteX632" fmla="*/ 1567890 w 1761251"/>
              <a:gd name="connsiteY632" fmla="*/ 1389750 h 1828800"/>
              <a:gd name="connsiteX633" fmla="*/ 1569261 w 1761251"/>
              <a:gd name="connsiteY633" fmla="*/ 1388391 h 1828800"/>
              <a:gd name="connsiteX634" fmla="*/ 1572002 w 1761251"/>
              <a:gd name="connsiteY634" fmla="*/ 1385671 h 1828800"/>
              <a:gd name="connsiteX635" fmla="*/ 1572002 w 1761251"/>
              <a:gd name="connsiteY635" fmla="*/ 1387031 h 1828800"/>
              <a:gd name="connsiteX636" fmla="*/ 1570631 w 1761251"/>
              <a:gd name="connsiteY636" fmla="*/ 1388391 h 1828800"/>
              <a:gd name="connsiteX637" fmla="*/ 1570631 w 1761251"/>
              <a:gd name="connsiteY637" fmla="*/ 1389750 h 1828800"/>
              <a:gd name="connsiteX638" fmla="*/ 1576114 w 1761251"/>
              <a:gd name="connsiteY638" fmla="*/ 1380233 h 1828800"/>
              <a:gd name="connsiteX639" fmla="*/ 1574744 w 1761251"/>
              <a:gd name="connsiteY639" fmla="*/ 1381592 h 1828800"/>
              <a:gd name="connsiteX640" fmla="*/ 1574744 w 1761251"/>
              <a:gd name="connsiteY640" fmla="*/ 1380233 h 1828800"/>
              <a:gd name="connsiteX641" fmla="*/ 1574744 w 1761251"/>
              <a:gd name="connsiteY641" fmla="*/ 1378873 h 1828800"/>
              <a:gd name="connsiteX642" fmla="*/ 1572002 w 1761251"/>
              <a:gd name="connsiteY642" fmla="*/ 1380233 h 1828800"/>
              <a:gd name="connsiteX643" fmla="*/ 1578856 w 1761251"/>
              <a:gd name="connsiteY643" fmla="*/ 1373434 h 1828800"/>
              <a:gd name="connsiteX644" fmla="*/ 1580227 w 1761251"/>
              <a:gd name="connsiteY644" fmla="*/ 1372075 h 1828800"/>
              <a:gd name="connsiteX645" fmla="*/ 1581597 w 1761251"/>
              <a:gd name="connsiteY645" fmla="*/ 1370715 h 1828800"/>
              <a:gd name="connsiteX646" fmla="*/ 1581430 w 1761251"/>
              <a:gd name="connsiteY646" fmla="*/ 1370550 h 1828800"/>
              <a:gd name="connsiteX647" fmla="*/ 1604900 w 1761251"/>
              <a:gd name="connsiteY647" fmla="*/ 1340803 h 1828800"/>
              <a:gd name="connsiteX648" fmla="*/ 1606271 w 1761251"/>
              <a:gd name="connsiteY648" fmla="*/ 1339443 h 1828800"/>
              <a:gd name="connsiteX649" fmla="*/ 1607641 w 1761251"/>
              <a:gd name="connsiteY649" fmla="*/ 1336724 h 1828800"/>
              <a:gd name="connsiteX650" fmla="*/ 1607641 w 1761251"/>
              <a:gd name="connsiteY650" fmla="*/ 1338084 h 1828800"/>
              <a:gd name="connsiteX651" fmla="*/ 1611754 w 1761251"/>
              <a:gd name="connsiteY651" fmla="*/ 1324487 h 1828800"/>
              <a:gd name="connsiteX652" fmla="*/ 1610383 w 1761251"/>
              <a:gd name="connsiteY652" fmla="*/ 1327206 h 1828800"/>
              <a:gd name="connsiteX653" fmla="*/ 1609012 w 1761251"/>
              <a:gd name="connsiteY653" fmla="*/ 1327206 h 1828800"/>
              <a:gd name="connsiteX654" fmla="*/ 1610383 w 1761251"/>
              <a:gd name="connsiteY654" fmla="*/ 1324487 h 1828800"/>
              <a:gd name="connsiteX655" fmla="*/ 1610383 w 1761251"/>
              <a:gd name="connsiteY655" fmla="*/ 1323992 h 1828800"/>
              <a:gd name="connsiteX656" fmla="*/ 1610897 w 1761251"/>
              <a:gd name="connsiteY656" fmla="*/ 1323297 h 1828800"/>
              <a:gd name="connsiteX657" fmla="*/ 1611754 w 1761251"/>
              <a:gd name="connsiteY657" fmla="*/ 1321768 h 1828800"/>
              <a:gd name="connsiteX658" fmla="*/ 1610383 w 1761251"/>
              <a:gd name="connsiteY658" fmla="*/ 1323127 h 1828800"/>
              <a:gd name="connsiteX659" fmla="*/ 1610383 w 1761251"/>
              <a:gd name="connsiteY659" fmla="*/ 1323992 h 1828800"/>
              <a:gd name="connsiteX660" fmla="*/ 1609012 w 1761251"/>
              <a:gd name="connsiteY660" fmla="*/ 1325846 h 1828800"/>
              <a:gd name="connsiteX661" fmla="*/ 1636427 w 1761251"/>
              <a:gd name="connsiteY661" fmla="*/ 1271460 h 1828800"/>
              <a:gd name="connsiteX662" fmla="*/ 1641910 w 1761251"/>
              <a:gd name="connsiteY662" fmla="*/ 1264662 h 1828800"/>
              <a:gd name="connsiteX663" fmla="*/ 1640539 w 1761251"/>
              <a:gd name="connsiteY663" fmla="*/ 1261943 h 1828800"/>
              <a:gd name="connsiteX664" fmla="*/ 1641910 w 1761251"/>
              <a:gd name="connsiteY664" fmla="*/ 1260583 h 1828800"/>
              <a:gd name="connsiteX665" fmla="*/ 1643281 w 1761251"/>
              <a:gd name="connsiteY665" fmla="*/ 1257864 h 1828800"/>
              <a:gd name="connsiteX666" fmla="*/ 1656988 w 1761251"/>
              <a:gd name="connsiteY666" fmla="*/ 1234750 h 1828800"/>
              <a:gd name="connsiteX667" fmla="*/ 1655617 w 1761251"/>
              <a:gd name="connsiteY667" fmla="*/ 1236109 h 1828800"/>
              <a:gd name="connsiteX668" fmla="*/ 1654247 w 1761251"/>
              <a:gd name="connsiteY668" fmla="*/ 1234750 h 1828800"/>
              <a:gd name="connsiteX669" fmla="*/ 1655617 w 1761251"/>
              <a:gd name="connsiteY669" fmla="*/ 1233390 h 1828800"/>
              <a:gd name="connsiteX670" fmla="*/ 1655617 w 1761251"/>
              <a:gd name="connsiteY670" fmla="*/ 1232030 h 1828800"/>
              <a:gd name="connsiteX671" fmla="*/ 1667954 w 1761251"/>
              <a:gd name="connsiteY671" fmla="*/ 1210276 h 1828800"/>
              <a:gd name="connsiteX672" fmla="*/ 1680291 w 1761251"/>
              <a:gd name="connsiteY672" fmla="*/ 1177644 h 1828800"/>
              <a:gd name="connsiteX673" fmla="*/ 1661045 w 1761251"/>
              <a:gd name="connsiteY673" fmla="*/ 1177644 h 1828800"/>
              <a:gd name="connsiteX674" fmla="*/ 1656947 w 1761251"/>
              <a:gd name="connsiteY674" fmla="*/ 1186159 h 1828800"/>
              <a:gd name="connsiteX675" fmla="*/ 1661045 w 1761251"/>
              <a:gd name="connsiteY675" fmla="*/ 1177644 h 1828800"/>
              <a:gd name="connsiteX676" fmla="*/ 75496 w 1761251"/>
              <a:gd name="connsiteY676" fmla="*/ 1170939 h 1828800"/>
              <a:gd name="connsiteX677" fmla="*/ 82237 w 1761251"/>
              <a:gd name="connsiteY677" fmla="*/ 1177768 h 1828800"/>
              <a:gd name="connsiteX678" fmla="*/ 84934 w 1761251"/>
              <a:gd name="connsiteY678" fmla="*/ 1190061 h 1828800"/>
              <a:gd name="connsiteX679" fmla="*/ 75496 w 1761251"/>
              <a:gd name="connsiteY679" fmla="*/ 1177768 h 1828800"/>
              <a:gd name="connsiteX680" fmla="*/ 75496 w 1761251"/>
              <a:gd name="connsiteY680" fmla="*/ 1170939 h 1828800"/>
              <a:gd name="connsiteX681" fmla="*/ 1725489 w 1761251"/>
              <a:gd name="connsiteY681" fmla="*/ 1167214 h 1828800"/>
              <a:gd name="connsiteX682" fmla="*/ 1714521 w 1761251"/>
              <a:gd name="connsiteY682" fmla="*/ 1202527 h 1828800"/>
              <a:gd name="connsiteX683" fmla="*/ 1713150 w 1761251"/>
              <a:gd name="connsiteY683" fmla="*/ 1202527 h 1828800"/>
              <a:gd name="connsiteX684" fmla="*/ 1713150 w 1761251"/>
              <a:gd name="connsiteY684" fmla="*/ 1206602 h 1828800"/>
              <a:gd name="connsiteX685" fmla="*/ 1709037 w 1761251"/>
              <a:gd name="connsiteY685" fmla="*/ 1217468 h 1828800"/>
              <a:gd name="connsiteX686" fmla="*/ 1706294 w 1761251"/>
              <a:gd name="connsiteY686" fmla="*/ 1226975 h 1828800"/>
              <a:gd name="connsiteX687" fmla="*/ 1704923 w 1761251"/>
              <a:gd name="connsiteY687" fmla="*/ 1228333 h 1828800"/>
              <a:gd name="connsiteX688" fmla="*/ 1698068 w 1761251"/>
              <a:gd name="connsiteY688" fmla="*/ 1245990 h 1828800"/>
              <a:gd name="connsiteX689" fmla="*/ 1691212 w 1761251"/>
              <a:gd name="connsiteY689" fmla="*/ 1262289 h 1828800"/>
              <a:gd name="connsiteX690" fmla="*/ 1688470 w 1761251"/>
              <a:gd name="connsiteY690" fmla="*/ 1271796 h 1828800"/>
              <a:gd name="connsiteX691" fmla="*/ 1685728 w 1761251"/>
              <a:gd name="connsiteY691" fmla="*/ 1277229 h 1828800"/>
              <a:gd name="connsiteX692" fmla="*/ 1661048 w 1761251"/>
              <a:gd name="connsiteY692" fmla="*/ 1331557 h 1828800"/>
              <a:gd name="connsiteX693" fmla="*/ 1625400 w 1761251"/>
              <a:gd name="connsiteY693" fmla="*/ 1388602 h 1828800"/>
              <a:gd name="connsiteX694" fmla="*/ 1500630 w 1761251"/>
              <a:gd name="connsiteY694" fmla="*/ 1538006 h 1828800"/>
              <a:gd name="connsiteX695" fmla="*/ 1496517 w 1761251"/>
              <a:gd name="connsiteY695" fmla="*/ 1540722 h 1828800"/>
              <a:gd name="connsiteX696" fmla="*/ 1499259 w 1761251"/>
              <a:gd name="connsiteY696" fmla="*/ 1536647 h 1828800"/>
              <a:gd name="connsiteX697" fmla="*/ 1500630 w 1761251"/>
              <a:gd name="connsiteY697" fmla="*/ 1535289 h 1828800"/>
              <a:gd name="connsiteX698" fmla="*/ 1624028 w 1761251"/>
              <a:gd name="connsiteY698" fmla="*/ 1387244 h 1828800"/>
              <a:gd name="connsiteX699" fmla="*/ 1625400 w 1761251"/>
              <a:gd name="connsiteY699" fmla="*/ 1384528 h 1828800"/>
              <a:gd name="connsiteX700" fmla="*/ 1659677 w 1761251"/>
              <a:gd name="connsiteY700" fmla="*/ 1326125 h 1828800"/>
              <a:gd name="connsiteX701" fmla="*/ 1662419 w 1761251"/>
              <a:gd name="connsiteY701" fmla="*/ 1316617 h 1828800"/>
              <a:gd name="connsiteX702" fmla="*/ 1676130 w 1761251"/>
              <a:gd name="connsiteY702" fmla="*/ 1290811 h 1828800"/>
              <a:gd name="connsiteX703" fmla="*/ 1684357 w 1761251"/>
              <a:gd name="connsiteY703" fmla="*/ 1274512 h 1828800"/>
              <a:gd name="connsiteX704" fmla="*/ 1685728 w 1761251"/>
              <a:gd name="connsiteY704" fmla="*/ 1273154 h 1828800"/>
              <a:gd name="connsiteX705" fmla="*/ 1688470 w 1761251"/>
              <a:gd name="connsiteY705" fmla="*/ 1263647 h 1828800"/>
              <a:gd name="connsiteX706" fmla="*/ 1689841 w 1761251"/>
              <a:gd name="connsiteY706" fmla="*/ 1265005 h 1828800"/>
              <a:gd name="connsiteX707" fmla="*/ 1696696 w 1761251"/>
              <a:gd name="connsiteY707" fmla="*/ 1245990 h 1828800"/>
              <a:gd name="connsiteX708" fmla="*/ 1702181 w 1761251"/>
              <a:gd name="connsiteY708" fmla="*/ 1229691 h 1828800"/>
              <a:gd name="connsiteX709" fmla="*/ 1703552 w 1761251"/>
              <a:gd name="connsiteY709" fmla="*/ 1222900 h 1828800"/>
              <a:gd name="connsiteX710" fmla="*/ 1707665 w 1761251"/>
              <a:gd name="connsiteY710" fmla="*/ 1214751 h 1828800"/>
              <a:gd name="connsiteX711" fmla="*/ 1710407 w 1761251"/>
              <a:gd name="connsiteY711" fmla="*/ 1206602 h 1828800"/>
              <a:gd name="connsiteX712" fmla="*/ 1711779 w 1761251"/>
              <a:gd name="connsiteY712" fmla="*/ 1203886 h 1828800"/>
              <a:gd name="connsiteX713" fmla="*/ 1715892 w 1761251"/>
              <a:gd name="connsiteY713" fmla="*/ 1184870 h 1828800"/>
              <a:gd name="connsiteX714" fmla="*/ 1725489 w 1761251"/>
              <a:gd name="connsiteY714" fmla="*/ 1167214 h 1828800"/>
              <a:gd name="connsiteX715" fmla="*/ 1731284 w 1761251"/>
              <a:gd name="connsiteY715" fmla="*/ 1131452 h 1828800"/>
              <a:gd name="connsiteX716" fmla="*/ 1727145 w 1761251"/>
              <a:gd name="connsiteY716" fmla="*/ 1160240 h 1828800"/>
              <a:gd name="connsiteX717" fmla="*/ 1724386 w 1761251"/>
              <a:gd name="connsiteY717" fmla="*/ 1164353 h 1828800"/>
              <a:gd name="connsiteX718" fmla="*/ 1731284 w 1761251"/>
              <a:gd name="connsiteY718" fmla="*/ 1131452 h 1828800"/>
              <a:gd name="connsiteX719" fmla="*/ 1701152 w 1761251"/>
              <a:gd name="connsiteY719" fmla="*/ 1108817 h 1828800"/>
              <a:gd name="connsiteX720" fmla="*/ 1694198 w 1761251"/>
              <a:gd name="connsiteY720" fmla="*/ 1123647 h 1828800"/>
              <a:gd name="connsiteX721" fmla="*/ 1701152 w 1761251"/>
              <a:gd name="connsiteY721" fmla="*/ 1108817 h 1828800"/>
              <a:gd name="connsiteX722" fmla="*/ 1739521 w 1761251"/>
              <a:gd name="connsiteY722" fmla="*/ 1104631 h 1828800"/>
              <a:gd name="connsiteX723" fmla="*/ 1736789 w 1761251"/>
              <a:gd name="connsiteY723" fmla="*/ 1115558 h 1828800"/>
              <a:gd name="connsiteX724" fmla="*/ 1739521 w 1761251"/>
              <a:gd name="connsiteY724" fmla="*/ 1104631 h 1828800"/>
              <a:gd name="connsiteX725" fmla="*/ 1726812 w 1761251"/>
              <a:gd name="connsiteY725" fmla="*/ 1102675 h 1828800"/>
              <a:gd name="connsiteX726" fmla="*/ 1726980 w 1761251"/>
              <a:gd name="connsiteY726" fmla="*/ 1104383 h 1828800"/>
              <a:gd name="connsiteX727" fmla="*/ 1721615 w 1761251"/>
              <a:gd name="connsiteY727" fmla="*/ 1130335 h 1828800"/>
              <a:gd name="connsiteX728" fmla="*/ 1716251 w 1761251"/>
              <a:gd name="connsiteY728" fmla="*/ 1153555 h 1828800"/>
              <a:gd name="connsiteX729" fmla="*/ 1714910 w 1761251"/>
              <a:gd name="connsiteY729" fmla="*/ 1156287 h 1828800"/>
              <a:gd name="connsiteX730" fmla="*/ 1713569 w 1761251"/>
              <a:gd name="connsiteY730" fmla="*/ 1153555 h 1828800"/>
              <a:gd name="connsiteX731" fmla="*/ 1720275 w 1761251"/>
              <a:gd name="connsiteY731" fmla="*/ 1130335 h 1828800"/>
              <a:gd name="connsiteX732" fmla="*/ 1724297 w 1761251"/>
              <a:gd name="connsiteY732" fmla="*/ 1105749 h 1828800"/>
              <a:gd name="connsiteX733" fmla="*/ 1725639 w 1761251"/>
              <a:gd name="connsiteY733" fmla="*/ 1104383 h 1828800"/>
              <a:gd name="connsiteX734" fmla="*/ 1725639 w 1761251"/>
              <a:gd name="connsiteY734" fmla="*/ 1103017 h 1828800"/>
              <a:gd name="connsiteX735" fmla="*/ 1726812 w 1761251"/>
              <a:gd name="connsiteY735" fmla="*/ 1102675 h 1828800"/>
              <a:gd name="connsiteX736" fmla="*/ 57768 w 1761251"/>
              <a:gd name="connsiteY736" fmla="*/ 1099167 h 1828800"/>
              <a:gd name="connsiteX737" fmla="*/ 67396 w 1761251"/>
              <a:gd name="connsiteY737" fmla="*/ 1123550 h 1828800"/>
              <a:gd name="connsiteX738" fmla="*/ 67396 w 1761251"/>
              <a:gd name="connsiteY738" fmla="*/ 1143869 h 1828800"/>
              <a:gd name="connsiteX739" fmla="*/ 60519 w 1761251"/>
              <a:gd name="connsiteY739" fmla="*/ 1112714 h 1828800"/>
              <a:gd name="connsiteX740" fmla="*/ 57768 w 1761251"/>
              <a:gd name="connsiteY740" fmla="*/ 1099167 h 1828800"/>
              <a:gd name="connsiteX741" fmla="*/ 13771 w 1761251"/>
              <a:gd name="connsiteY741" fmla="*/ 1096187 h 1828800"/>
              <a:gd name="connsiteX742" fmla="*/ 23254 w 1761251"/>
              <a:gd name="connsiteY742" fmla="*/ 1112464 h 1828800"/>
              <a:gd name="connsiteX743" fmla="*/ 25963 w 1761251"/>
              <a:gd name="connsiteY743" fmla="*/ 1130096 h 1828800"/>
              <a:gd name="connsiteX744" fmla="*/ 13771 w 1761251"/>
              <a:gd name="connsiteY744" fmla="*/ 1096187 h 1828800"/>
              <a:gd name="connsiteX745" fmla="*/ 35662 w 1761251"/>
              <a:gd name="connsiteY745" fmla="*/ 1085260 h 1828800"/>
              <a:gd name="connsiteX746" fmla="*/ 37053 w 1761251"/>
              <a:gd name="connsiteY746" fmla="*/ 1085260 h 1828800"/>
              <a:gd name="connsiteX747" fmla="*/ 38443 w 1761251"/>
              <a:gd name="connsiteY747" fmla="*/ 1085260 h 1828800"/>
              <a:gd name="connsiteX748" fmla="*/ 38443 w 1761251"/>
              <a:gd name="connsiteY748" fmla="*/ 1086644 h 1828800"/>
              <a:gd name="connsiteX749" fmla="*/ 39834 w 1761251"/>
              <a:gd name="connsiteY749" fmla="*/ 1089411 h 1828800"/>
              <a:gd name="connsiteX750" fmla="*/ 39834 w 1761251"/>
              <a:gd name="connsiteY750" fmla="*/ 1092178 h 1828800"/>
              <a:gd name="connsiteX751" fmla="*/ 39834 w 1761251"/>
              <a:gd name="connsiteY751" fmla="*/ 1093562 h 1828800"/>
              <a:gd name="connsiteX752" fmla="*/ 39834 w 1761251"/>
              <a:gd name="connsiteY752" fmla="*/ 1096329 h 1828800"/>
              <a:gd name="connsiteX753" fmla="*/ 44006 w 1761251"/>
              <a:gd name="connsiteY753" fmla="*/ 1097713 h 1828800"/>
              <a:gd name="connsiteX754" fmla="*/ 44006 w 1761251"/>
              <a:gd name="connsiteY754" fmla="*/ 1096329 h 1828800"/>
              <a:gd name="connsiteX755" fmla="*/ 45397 w 1761251"/>
              <a:gd name="connsiteY755" fmla="*/ 1096329 h 1828800"/>
              <a:gd name="connsiteX756" fmla="*/ 45397 w 1761251"/>
              <a:gd name="connsiteY756" fmla="*/ 1097713 h 1828800"/>
              <a:gd name="connsiteX757" fmla="*/ 45397 w 1761251"/>
              <a:gd name="connsiteY757" fmla="*/ 1099097 h 1828800"/>
              <a:gd name="connsiteX758" fmla="*/ 45397 w 1761251"/>
              <a:gd name="connsiteY758" fmla="*/ 1100480 h 1828800"/>
              <a:gd name="connsiteX759" fmla="*/ 44006 w 1761251"/>
              <a:gd name="connsiteY759" fmla="*/ 1103248 h 1828800"/>
              <a:gd name="connsiteX760" fmla="*/ 44006 w 1761251"/>
              <a:gd name="connsiteY760" fmla="*/ 1104631 h 1828800"/>
              <a:gd name="connsiteX761" fmla="*/ 39834 w 1761251"/>
              <a:gd name="connsiteY761" fmla="*/ 1103248 h 1828800"/>
              <a:gd name="connsiteX762" fmla="*/ 39834 w 1761251"/>
              <a:gd name="connsiteY762" fmla="*/ 1100480 h 1828800"/>
              <a:gd name="connsiteX763" fmla="*/ 38443 w 1761251"/>
              <a:gd name="connsiteY763" fmla="*/ 1099097 h 1828800"/>
              <a:gd name="connsiteX764" fmla="*/ 38443 w 1761251"/>
              <a:gd name="connsiteY764" fmla="*/ 1097713 h 1828800"/>
              <a:gd name="connsiteX765" fmla="*/ 38443 w 1761251"/>
              <a:gd name="connsiteY765" fmla="*/ 1096329 h 1828800"/>
              <a:gd name="connsiteX766" fmla="*/ 37053 w 1761251"/>
              <a:gd name="connsiteY766" fmla="*/ 1092178 h 1828800"/>
              <a:gd name="connsiteX767" fmla="*/ 35662 w 1761251"/>
              <a:gd name="connsiteY767" fmla="*/ 1092178 h 1828800"/>
              <a:gd name="connsiteX768" fmla="*/ 34271 w 1761251"/>
              <a:gd name="connsiteY768" fmla="*/ 1088028 h 1828800"/>
              <a:gd name="connsiteX769" fmla="*/ 35662 w 1761251"/>
              <a:gd name="connsiteY769" fmla="*/ 1085260 h 1828800"/>
              <a:gd name="connsiteX770" fmla="*/ 24834 w 1761251"/>
              <a:gd name="connsiteY770" fmla="*/ 1084267 h 1828800"/>
              <a:gd name="connsiteX771" fmla="*/ 26206 w 1761251"/>
              <a:gd name="connsiteY771" fmla="*/ 1084267 h 1828800"/>
              <a:gd name="connsiteX772" fmla="*/ 30321 w 1761251"/>
              <a:gd name="connsiteY772" fmla="*/ 1099207 h 1828800"/>
              <a:gd name="connsiteX773" fmla="*/ 35807 w 1761251"/>
              <a:gd name="connsiteY773" fmla="*/ 1116862 h 1828800"/>
              <a:gd name="connsiteX774" fmla="*/ 35807 w 1761251"/>
              <a:gd name="connsiteY774" fmla="*/ 1127727 h 1828800"/>
              <a:gd name="connsiteX775" fmla="*/ 45409 w 1761251"/>
              <a:gd name="connsiteY775" fmla="*/ 1154891 h 1828800"/>
              <a:gd name="connsiteX776" fmla="*/ 46781 w 1761251"/>
              <a:gd name="connsiteY776" fmla="*/ 1164397 h 1828800"/>
              <a:gd name="connsiteX777" fmla="*/ 49524 w 1761251"/>
              <a:gd name="connsiteY777" fmla="*/ 1165756 h 1828800"/>
              <a:gd name="connsiteX778" fmla="*/ 63240 w 1761251"/>
              <a:gd name="connsiteY778" fmla="*/ 1202426 h 1828800"/>
              <a:gd name="connsiteX779" fmla="*/ 79700 w 1761251"/>
              <a:gd name="connsiteY779" fmla="*/ 1243170 h 1828800"/>
              <a:gd name="connsiteX780" fmla="*/ 76957 w 1761251"/>
              <a:gd name="connsiteY780" fmla="*/ 1245886 h 1828800"/>
              <a:gd name="connsiteX781" fmla="*/ 94789 w 1761251"/>
              <a:gd name="connsiteY781" fmla="*/ 1277124 h 1828800"/>
              <a:gd name="connsiteX782" fmla="*/ 103019 w 1761251"/>
              <a:gd name="connsiteY782" fmla="*/ 1296138 h 1828800"/>
              <a:gd name="connsiteX783" fmla="*/ 105762 w 1761251"/>
              <a:gd name="connsiteY783" fmla="*/ 1294779 h 1828800"/>
              <a:gd name="connsiteX784" fmla="*/ 115363 w 1761251"/>
              <a:gd name="connsiteY784" fmla="*/ 1312435 h 1828800"/>
              <a:gd name="connsiteX785" fmla="*/ 115363 w 1761251"/>
              <a:gd name="connsiteY785" fmla="*/ 1319226 h 1828800"/>
              <a:gd name="connsiteX786" fmla="*/ 103019 w 1761251"/>
              <a:gd name="connsiteY786" fmla="*/ 1313794 h 1828800"/>
              <a:gd name="connsiteX787" fmla="*/ 123593 w 1761251"/>
              <a:gd name="connsiteY787" fmla="*/ 1345031 h 1828800"/>
              <a:gd name="connsiteX788" fmla="*/ 123593 w 1761251"/>
              <a:gd name="connsiteY788" fmla="*/ 1343673 h 1828800"/>
              <a:gd name="connsiteX789" fmla="*/ 123593 w 1761251"/>
              <a:gd name="connsiteY789" fmla="*/ 1342315 h 1828800"/>
              <a:gd name="connsiteX790" fmla="*/ 124965 w 1761251"/>
              <a:gd name="connsiteY790" fmla="*/ 1343673 h 1828800"/>
              <a:gd name="connsiteX791" fmla="*/ 126337 w 1761251"/>
              <a:gd name="connsiteY791" fmla="*/ 1346389 h 1828800"/>
              <a:gd name="connsiteX792" fmla="*/ 126337 w 1761251"/>
              <a:gd name="connsiteY792" fmla="*/ 1345031 h 1828800"/>
              <a:gd name="connsiteX793" fmla="*/ 130452 w 1761251"/>
              <a:gd name="connsiteY793" fmla="*/ 1353180 h 1828800"/>
              <a:gd name="connsiteX794" fmla="*/ 131823 w 1761251"/>
              <a:gd name="connsiteY794" fmla="*/ 1353180 h 1828800"/>
              <a:gd name="connsiteX795" fmla="*/ 133195 w 1761251"/>
              <a:gd name="connsiteY795" fmla="*/ 1354538 h 1828800"/>
              <a:gd name="connsiteX796" fmla="*/ 133195 w 1761251"/>
              <a:gd name="connsiteY796" fmla="*/ 1355896 h 1828800"/>
              <a:gd name="connsiteX797" fmla="*/ 133195 w 1761251"/>
              <a:gd name="connsiteY797" fmla="*/ 1357254 h 1828800"/>
              <a:gd name="connsiteX798" fmla="*/ 131823 w 1761251"/>
              <a:gd name="connsiteY798" fmla="*/ 1355896 h 1828800"/>
              <a:gd name="connsiteX799" fmla="*/ 131823 w 1761251"/>
              <a:gd name="connsiteY799" fmla="*/ 1357254 h 1828800"/>
              <a:gd name="connsiteX800" fmla="*/ 135938 w 1761251"/>
              <a:gd name="connsiteY800" fmla="*/ 1357254 h 1828800"/>
              <a:gd name="connsiteX801" fmla="*/ 140053 w 1761251"/>
              <a:gd name="connsiteY801" fmla="*/ 1358612 h 1828800"/>
              <a:gd name="connsiteX802" fmla="*/ 140053 w 1761251"/>
              <a:gd name="connsiteY802" fmla="*/ 1351822 h 1828800"/>
              <a:gd name="connsiteX803" fmla="*/ 159256 w 1761251"/>
              <a:gd name="connsiteY803" fmla="*/ 1376268 h 1828800"/>
              <a:gd name="connsiteX804" fmla="*/ 148283 w 1761251"/>
              <a:gd name="connsiteY804" fmla="*/ 1369478 h 1828800"/>
              <a:gd name="connsiteX805" fmla="*/ 151027 w 1761251"/>
              <a:gd name="connsiteY805" fmla="*/ 1376268 h 1828800"/>
              <a:gd name="connsiteX806" fmla="*/ 157885 w 1761251"/>
              <a:gd name="connsiteY806" fmla="*/ 1383059 h 1828800"/>
              <a:gd name="connsiteX807" fmla="*/ 201778 w 1761251"/>
              <a:gd name="connsiteY807" fmla="*/ 1441459 h 1828800"/>
              <a:gd name="connsiteX808" fmla="*/ 211379 w 1761251"/>
              <a:gd name="connsiteY808" fmla="*/ 1450966 h 1828800"/>
              <a:gd name="connsiteX809" fmla="*/ 222353 w 1761251"/>
              <a:gd name="connsiteY809" fmla="*/ 1465906 h 1828800"/>
              <a:gd name="connsiteX810" fmla="*/ 225096 w 1761251"/>
              <a:gd name="connsiteY810" fmla="*/ 1465906 h 1828800"/>
              <a:gd name="connsiteX811" fmla="*/ 247042 w 1761251"/>
              <a:gd name="connsiteY811" fmla="*/ 1487636 h 1828800"/>
              <a:gd name="connsiteX812" fmla="*/ 264874 w 1761251"/>
              <a:gd name="connsiteY812" fmla="*/ 1508008 h 1828800"/>
              <a:gd name="connsiteX813" fmla="*/ 267617 w 1761251"/>
              <a:gd name="connsiteY813" fmla="*/ 1502576 h 1828800"/>
              <a:gd name="connsiteX814" fmla="*/ 271732 w 1761251"/>
              <a:gd name="connsiteY814" fmla="*/ 1503934 h 1828800"/>
              <a:gd name="connsiteX815" fmla="*/ 286820 w 1761251"/>
              <a:gd name="connsiteY815" fmla="*/ 1520232 h 1828800"/>
              <a:gd name="connsiteX816" fmla="*/ 286820 w 1761251"/>
              <a:gd name="connsiteY816" fmla="*/ 1524306 h 1828800"/>
              <a:gd name="connsiteX817" fmla="*/ 278590 w 1761251"/>
              <a:gd name="connsiteY817" fmla="*/ 1518873 h 1828800"/>
              <a:gd name="connsiteX818" fmla="*/ 300537 w 1761251"/>
              <a:gd name="connsiteY818" fmla="*/ 1539246 h 1828800"/>
              <a:gd name="connsiteX819" fmla="*/ 307053 w 1761251"/>
              <a:gd name="connsiteY819" fmla="*/ 1545592 h 1828800"/>
              <a:gd name="connsiteX820" fmla="*/ 305586 w 1761251"/>
              <a:gd name="connsiteY820" fmla="*/ 1543392 h 1828800"/>
              <a:gd name="connsiteX821" fmla="*/ 305959 w 1761251"/>
              <a:gd name="connsiteY821" fmla="*/ 1541715 h 1828800"/>
              <a:gd name="connsiteX822" fmla="*/ 307822 w 1761251"/>
              <a:gd name="connsiteY822" fmla="*/ 1544509 h 1828800"/>
              <a:gd name="connsiteX823" fmla="*/ 307487 w 1761251"/>
              <a:gd name="connsiteY823" fmla="*/ 1546015 h 1828800"/>
              <a:gd name="connsiteX824" fmla="*/ 310996 w 1761251"/>
              <a:gd name="connsiteY824" fmla="*/ 1549432 h 1828800"/>
              <a:gd name="connsiteX825" fmla="*/ 318369 w 1761251"/>
              <a:gd name="connsiteY825" fmla="*/ 1559618 h 1828800"/>
              <a:gd name="connsiteX826" fmla="*/ 359518 w 1761251"/>
              <a:gd name="connsiteY826" fmla="*/ 1590855 h 1828800"/>
              <a:gd name="connsiteX827" fmla="*/ 360890 w 1761251"/>
              <a:gd name="connsiteY827" fmla="*/ 1588139 h 1828800"/>
              <a:gd name="connsiteX828" fmla="*/ 369120 w 1761251"/>
              <a:gd name="connsiteY828" fmla="*/ 1592213 h 1828800"/>
              <a:gd name="connsiteX829" fmla="*/ 365005 w 1761251"/>
              <a:gd name="connsiteY829" fmla="*/ 1597646 h 1828800"/>
              <a:gd name="connsiteX830" fmla="*/ 389695 w 1761251"/>
              <a:gd name="connsiteY830" fmla="*/ 1613943 h 1828800"/>
              <a:gd name="connsiteX831" fmla="*/ 467879 w 1761251"/>
              <a:gd name="connsiteY831" fmla="*/ 1664195 h 1828800"/>
              <a:gd name="connsiteX832" fmla="*/ 439074 w 1761251"/>
              <a:gd name="connsiteY832" fmla="*/ 1654688 h 1828800"/>
              <a:gd name="connsiteX833" fmla="*/ 393809 w 1761251"/>
              <a:gd name="connsiteY833" fmla="*/ 1626167 h 1828800"/>
              <a:gd name="connsiteX834" fmla="*/ 393809 w 1761251"/>
              <a:gd name="connsiteY834" fmla="*/ 1627525 h 1828800"/>
              <a:gd name="connsiteX835" fmla="*/ 395181 w 1761251"/>
              <a:gd name="connsiteY835" fmla="*/ 1630241 h 1828800"/>
              <a:gd name="connsiteX836" fmla="*/ 394342 w 1761251"/>
              <a:gd name="connsiteY836" fmla="*/ 1629964 h 1828800"/>
              <a:gd name="connsiteX837" fmla="*/ 391066 w 1761251"/>
              <a:gd name="connsiteY837" fmla="*/ 1627525 h 1828800"/>
              <a:gd name="connsiteX838" fmla="*/ 391066 w 1761251"/>
              <a:gd name="connsiteY838" fmla="*/ 1628883 h 1828800"/>
              <a:gd name="connsiteX839" fmla="*/ 394342 w 1761251"/>
              <a:gd name="connsiteY839" fmla="*/ 1629964 h 1828800"/>
              <a:gd name="connsiteX840" fmla="*/ 411813 w 1761251"/>
              <a:gd name="connsiteY840" fmla="*/ 1642974 h 1828800"/>
              <a:gd name="connsiteX841" fmla="*/ 429472 w 1761251"/>
              <a:gd name="connsiteY841" fmla="*/ 1657404 h 1828800"/>
              <a:gd name="connsiteX842" fmla="*/ 450047 w 1761251"/>
              <a:gd name="connsiteY842" fmla="*/ 1672344 h 1828800"/>
              <a:gd name="connsiteX843" fmla="*/ 421243 w 1761251"/>
              <a:gd name="connsiteY843" fmla="*/ 1657404 h 1828800"/>
              <a:gd name="connsiteX844" fmla="*/ 423986 w 1761251"/>
              <a:gd name="connsiteY844" fmla="*/ 1657404 h 1828800"/>
              <a:gd name="connsiteX845" fmla="*/ 411641 w 1761251"/>
              <a:gd name="connsiteY845" fmla="*/ 1650613 h 1828800"/>
              <a:gd name="connsiteX846" fmla="*/ 408897 w 1761251"/>
              <a:gd name="connsiteY846" fmla="*/ 1646539 h 1828800"/>
              <a:gd name="connsiteX847" fmla="*/ 384208 w 1761251"/>
              <a:gd name="connsiteY847" fmla="*/ 1630241 h 1828800"/>
              <a:gd name="connsiteX848" fmla="*/ 377350 w 1761251"/>
              <a:gd name="connsiteY848" fmla="*/ 1627525 h 1828800"/>
              <a:gd name="connsiteX849" fmla="*/ 321112 w 1761251"/>
              <a:gd name="connsiteY849" fmla="*/ 1581348 h 1828800"/>
              <a:gd name="connsiteX850" fmla="*/ 304652 w 1761251"/>
              <a:gd name="connsiteY850" fmla="*/ 1567767 h 1828800"/>
              <a:gd name="connsiteX851" fmla="*/ 293679 w 1761251"/>
              <a:gd name="connsiteY851" fmla="*/ 1559618 h 1828800"/>
              <a:gd name="connsiteX852" fmla="*/ 295050 w 1761251"/>
              <a:gd name="connsiteY852" fmla="*/ 1555543 h 1828800"/>
              <a:gd name="connsiteX853" fmla="*/ 333457 w 1761251"/>
              <a:gd name="connsiteY853" fmla="*/ 1588139 h 1828800"/>
              <a:gd name="connsiteX854" fmla="*/ 334828 w 1761251"/>
              <a:gd name="connsiteY854" fmla="*/ 1588139 h 1828800"/>
              <a:gd name="connsiteX855" fmla="*/ 333457 w 1761251"/>
              <a:gd name="connsiteY855" fmla="*/ 1586781 h 1828800"/>
              <a:gd name="connsiteX856" fmla="*/ 330713 w 1761251"/>
              <a:gd name="connsiteY856" fmla="*/ 1582706 h 1828800"/>
              <a:gd name="connsiteX857" fmla="*/ 333406 w 1761251"/>
              <a:gd name="connsiteY857" fmla="*/ 1584040 h 1828800"/>
              <a:gd name="connsiteX858" fmla="*/ 334828 w 1761251"/>
              <a:gd name="connsiteY858" fmla="*/ 1585423 h 1828800"/>
              <a:gd name="connsiteX859" fmla="*/ 333457 w 1761251"/>
              <a:gd name="connsiteY859" fmla="*/ 1584064 h 1828800"/>
              <a:gd name="connsiteX860" fmla="*/ 333406 w 1761251"/>
              <a:gd name="connsiteY860" fmla="*/ 1584040 h 1828800"/>
              <a:gd name="connsiteX861" fmla="*/ 315454 w 1761251"/>
              <a:gd name="connsiteY861" fmla="*/ 1566578 h 1828800"/>
              <a:gd name="connsiteX862" fmla="*/ 295050 w 1761251"/>
              <a:gd name="connsiteY862" fmla="*/ 1548752 h 1828800"/>
              <a:gd name="connsiteX863" fmla="*/ 253901 w 1761251"/>
              <a:gd name="connsiteY863" fmla="*/ 1509366 h 1828800"/>
              <a:gd name="connsiteX864" fmla="*/ 244299 w 1761251"/>
              <a:gd name="connsiteY864" fmla="*/ 1502576 h 1828800"/>
              <a:gd name="connsiteX865" fmla="*/ 215494 w 1761251"/>
              <a:gd name="connsiteY865" fmla="*/ 1471338 h 1828800"/>
              <a:gd name="connsiteX866" fmla="*/ 210008 w 1761251"/>
              <a:gd name="connsiteY866" fmla="*/ 1472696 h 1828800"/>
              <a:gd name="connsiteX867" fmla="*/ 203149 w 1761251"/>
              <a:gd name="connsiteY867" fmla="*/ 1467264 h 1828800"/>
              <a:gd name="connsiteX868" fmla="*/ 204521 w 1761251"/>
              <a:gd name="connsiteY868" fmla="*/ 1468622 h 1828800"/>
              <a:gd name="connsiteX869" fmla="*/ 203149 w 1761251"/>
              <a:gd name="connsiteY869" fmla="*/ 1469980 h 1828800"/>
              <a:gd name="connsiteX870" fmla="*/ 201778 w 1761251"/>
              <a:gd name="connsiteY870" fmla="*/ 1468622 h 1828800"/>
              <a:gd name="connsiteX871" fmla="*/ 200406 w 1761251"/>
              <a:gd name="connsiteY871" fmla="*/ 1465906 h 1828800"/>
              <a:gd name="connsiteX872" fmla="*/ 186689 w 1761251"/>
              <a:gd name="connsiteY872" fmla="*/ 1456399 h 1828800"/>
              <a:gd name="connsiteX873" fmla="*/ 167487 w 1761251"/>
              <a:gd name="connsiteY873" fmla="*/ 1430594 h 1828800"/>
              <a:gd name="connsiteX874" fmla="*/ 170401 w 1761251"/>
              <a:gd name="connsiteY874" fmla="*/ 1431613 h 1828800"/>
              <a:gd name="connsiteX875" fmla="*/ 171135 w 1761251"/>
              <a:gd name="connsiteY875" fmla="*/ 1432387 h 1828800"/>
              <a:gd name="connsiteX876" fmla="*/ 171601 w 1761251"/>
              <a:gd name="connsiteY876" fmla="*/ 1433310 h 1828800"/>
              <a:gd name="connsiteX877" fmla="*/ 172372 w 1761251"/>
              <a:gd name="connsiteY877" fmla="*/ 1433692 h 1828800"/>
              <a:gd name="connsiteX878" fmla="*/ 172694 w 1761251"/>
              <a:gd name="connsiteY878" fmla="*/ 1434032 h 1828800"/>
              <a:gd name="connsiteX879" fmla="*/ 174345 w 1761251"/>
              <a:gd name="connsiteY879" fmla="*/ 1434669 h 1828800"/>
              <a:gd name="connsiteX880" fmla="*/ 172372 w 1761251"/>
              <a:gd name="connsiteY880" fmla="*/ 1433692 h 1828800"/>
              <a:gd name="connsiteX881" fmla="*/ 171135 w 1761251"/>
              <a:gd name="connsiteY881" fmla="*/ 1432387 h 1828800"/>
              <a:gd name="connsiteX882" fmla="*/ 170230 w 1761251"/>
              <a:gd name="connsiteY882" fmla="*/ 1430594 h 1828800"/>
              <a:gd name="connsiteX883" fmla="*/ 171601 w 1761251"/>
              <a:gd name="connsiteY883" fmla="*/ 1430594 h 1828800"/>
              <a:gd name="connsiteX884" fmla="*/ 172973 w 1761251"/>
              <a:gd name="connsiteY884" fmla="*/ 1431952 h 1828800"/>
              <a:gd name="connsiteX885" fmla="*/ 168858 w 1761251"/>
              <a:gd name="connsiteY885" fmla="*/ 1421087 h 1828800"/>
              <a:gd name="connsiteX886" fmla="*/ 179831 w 1761251"/>
              <a:gd name="connsiteY886" fmla="*/ 1433310 h 1828800"/>
              <a:gd name="connsiteX887" fmla="*/ 179831 w 1761251"/>
              <a:gd name="connsiteY887" fmla="*/ 1431952 h 1828800"/>
              <a:gd name="connsiteX888" fmla="*/ 178460 w 1761251"/>
              <a:gd name="connsiteY888" fmla="*/ 1430594 h 1828800"/>
              <a:gd name="connsiteX889" fmla="*/ 177088 w 1761251"/>
              <a:gd name="connsiteY889" fmla="*/ 1429236 h 1828800"/>
              <a:gd name="connsiteX890" fmla="*/ 178460 w 1761251"/>
              <a:gd name="connsiteY890" fmla="*/ 1429236 h 1828800"/>
              <a:gd name="connsiteX891" fmla="*/ 179831 w 1761251"/>
              <a:gd name="connsiteY891" fmla="*/ 1430594 h 1828800"/>
              <a:gd name="connsiteX892" fmla="*/ 174345 w 1761251"/>
              <a:gd name="connsiteY892" fmla="*/ 1421087 h 1828800"/>
              <a:gd name="connsiteX893" fmla="*/ 140053 w 1761251"/>
              <a:gd name="connsiteY893" fmla="*/ 1377626 h 1828800"/>
              <a:gd name="connsiteX894" fmla="*/ 131823 w 1761251"/>
              <a:gd name="connsiteY894" fmla="*/ 1364045 h 1828800"/>
              <a:gd name="connsiteX895" fmla="*/ 104390 w 1761251"/>
              <a:gd name="connsiteY895" fmla="*/ 1320584 h 1828800"/>
              <a:gd name="connsiteX896" fmla="*/ 90674 w 1761251"/>
              <a:gd name="connsiteY896" fmla="*/ 1292063 h 1828800"/>
              <a:gd name="connsiteX897" fmla="*/ 89302 w 1761251"/>
              <a:gd name="connsiteY897" fmla="*/ 1292063 h 1828800"/>
              <a:gd name="connsiteX898" fmla="*/ 87930 w 1761251"/>
              <a:gd name="connsiteY898" fmla="*/ 1290705 h 1828800"/>
              <a:gd name="connsiteX899" fmla="*/ 87930 w 1761251"/>
              <a:gd name="connsiteY899" fmla="*/ 1286631 h 1828800"/>
              <a:gd name="connsiteX900" fmla="*/ 89302 w 1761251"/>
              <a:gd name="connsiteY900" fmla="*/ 1287989 h 1828800"/>
              <a:gd name="connsiteX901" fmla="*/ 90674 w 1761251"/>
              <a:gd name="connsiteY901" fmla="*/ 1289347 h 1828800"/>
              <a:gd name="connsiteX902" fmla="*/ 82444 w 1761251"/>
              <a:gd name="connsiteY902" fmla="*/ 1273049 h 1828800"/>
              <a:gd name="connsiteX903" fmla="*/ 85187 w 1761251"/>
              <a:gd name="connsiteY903" fmla="*/ 1267617 h 1828800"/>
              <a:gd name="connsiteX904" fmla="*/ 52267 w 1761251"/>
              <a:gd name="connsiteY904" fmla="*/ 1198351 h 1828800"/>
              <a:gd name="connsiteX905" fmla="*/ 38551 w 1761251"/>
              <a:gd name="connsiteY905" fmla="*/ 1148100 h 1828800"/>
              <a:gd name="connsiteX906" fmla="*/ 38551 w 1761251"/>
              <a:gd name="connsiteY906" fmla="*/ 1141309 h 1828800"/>
              <a:gd name="connsiteX907" fmla="*/ 28949 w 1761251"/>
              <a:gd name="connsiteY907" fmla="*/ 1111430 h 1828800"/>
              <a:gd name="connsiteX908" fmla="*/ 24834 w 1761251"/>
              <a:gd name="connsiteY908" fmla="*/ 1091058 h 1828800"/>
              <a:gd name="connsiteX909" fmla="*/ 24834 w 1761251"/>
              <a:gd name="connsiteY909" fmla="*/ 1084267 h 1828800"/>
              <a:gd name="connsiteX910" fmla="*/ 71357 w 1761251"/>
              <a:gd name="connsiteY910" fmla="*/ 1040558 h 1828800"/>
              <a:gd name="connsiteX911" fmla="*/ 70033 w 1761251"/>
              <a:gd name="connsiteY911" fmla="*/ 1044780 h 1828800"/>
              <a:gd name="connsiteX912" fmla="*/ 71357 w 1761251"/>
              <a:gd name="connsiteY912" fmla="*/ 1040558 h 1828800"/>
              <a:gd name="connsiteX913" fmla="*/ 73013 w 1761251"/>
              <a:gd name="connsiteY913" fmla="*/ 1039068 h 1828800"/>
              <a:gd name="connsiteX914" fmla="*/ 75662 w 1761251"/>
              <a:gd name="connsiteY914" fmla="*/ 1043241 h 1828800"/>
              <a:gd name="connsiteX915" fmla="*/ 76986 w 1761251"/>
              <a:gd name="connsiteY915" fmla="*/ 1044631 h 1828800"/>
              <a:gd name="connsiteX916" fmla="*/ 75662 w 1761251"/>
              <a:gd name="connsiteY916" fmla="*/ 1046022 h 1828800"/>
              <a:gd name="connsiteX917" fmla="*/ 75662 w 1761251"/>
              <a:gd name="connsiteY917" fmla="*/ 1044631 h 1828800"/>
              <a:gd name="connsiteX918" fmla="*/ 73013 w 1761251"/>
              <a:gd name="connsiteY918" fmla="*/ 1041850 h 1828800"/>
              <a:gd name="connsiteX919" fmla="*/ 73013 w 1761251"/>
              <a:gd name="connsiteY919" fmla="*/ 1040459 h 1828800"/>
              <a:gd name="connsiteX920" fmla="*/ 73013 w 1761251"/>
              <a:gd name="connsiteY920" fmla="*/ 1039068 h 1828800"/>
              <a:gd name="connsiteX921" fmla="*/ 44353 w 1761251"/>
              <a:gd name="connsiteY921" fmla="*/ 1036479 h 1828800"/>
              <a:gd name="connsiteX922" fmla="*/ 48234 w 1761251"/>
              <a:gd name="connsiteY922" fmla="*/ 1039536 h 1828800"/>
              <a:gd name="connsiteX923" fmla="*/ 48234 w 1761251"/>
              <a:gd name="connsiteY923" fmla="*/ 1053122 h 1828800"/>
              <a:gd name="connsiteX924" fmla="*/ 49614 w 1761251"/>
              <a:gd name="connsiteY924" fmla="*/ 1053122 h 1828800"/>
              <a:gd name="connsiteX925" fmla="*/ 49614 w 1761251"/>
              <a:gd name="connsiteY925" fmla="*/ 1055839 h 1828800"/>
              <a:gd name="connsiteX926" fmla="*/ 50993 w 1761251"/>
              <a:gd name="connsiteY926" fmla="*/ 1055839 h 1828800"/>
              <a:gd name="connsiteX927" fmla="*/ 49614 w 1761251"/>
              <a:gd name="connsiteY927" fmla="*/ 1058556 h 1828800"/>
              <a:gd name="connsiteX928" fmla="*/ 48234 w 1761251"/>
              <a:gd name="connsiteY928" fmla="*/ 1057198 h 1828800"/>
              <a:gd name="connsiteX929" fmla="*/ 49614 w 1761251"/>
              <a:gd name="connsiteY929" fmla="*/ 1061273 h 1828800"/>
              <a:gd name="connsiteX930" fmla="*/ 49614 w 1761251"/>
              <a:gd name="connsiteY930" fmla="*/ 1062632 h 1828800"/>
              <a:gd name="connsiteX931" fmla="*/ 50993 w 1761251"/>
              <a:gd name="connsiteY931" fmla="*/ 1063991 h 1828800"/>
              <a:gd name="connsiteX932" fmla="*/ 50993 w 1761251"/>
              <a:gd name="connsiteY932" fmla="*/ 1066708 h 1828800"/>
              <a:gd name="connsiteX933" fmla="*/ 50993 w 1761251"/>
              <a:gd name="connsiteY933" fmla="*/ 1068067 h 1828800"/>
              <a:gd name="connsiteX934" fmla="*/ 52373 w 1761251"/>
              <a:gd name="connsiteY934" fmla="*/ 1068067 h 1828800"/>
              <a:gd name="connsiteX935" fmla="*/ 53753 w 1761251"/>
              <a:gd name="connsiteY935" fmla="*/ 1074859 h 1828800"/>
              <a:gd name="connsiteX936" fmla="*/ 53753 w 1761251"/>
              <a:gd name="connsiteY936" fmla="*/ 1080294 h 1828800"/>
              <a:gd name="connsiteX937" fmla="*/ 52373 w 1761251"/>
              <a:gd name="connsiteY937" fmla="*/ 1078935 h 1828800"/>
              <a:gd name="connsiteX938" fmla="*/ 49614 w 1761251"/>
              <a:gd name="connsiteY938" fmla="*/ 1068067 h 1828800"/>
              <a:gd name="connsiteX939" fmla="*/ 48234 w 1761251"/>
              <a:gd name="connsiteY939" fmla="*/ 1066708 h 1828800"/>
              <a:gd name="connsiteX940" fmla="*/ 48234 w 1761251"/>
              <a:gd name="connsiteY940" fmla="*/ 1063991 h 1828800"/>
              <a:gd name="connsiteX941" fmla="*/ 48234 w 1761251"/>
              <a:gd name="connsiteY941" fmla="*/ 1062632 h 1828800"/>
              <a:gd name="connsiteX942" fmla="*/ 46854 w 1761251"/>
              <a:gd name="connsiteY942" fmla="*/ 1057198 h 1828800"/>
              <a:gd name="connsiteX943" fmla="*/ 45474 w 1761251"/>
              <a:gd name="connsiteY943" fmla="*/ 1053122 h 1828800"/>
              <a:gd name="connsiteX944" fmla="*/ 45474 w 1761251"/>
              <a:gd name="connsiteY944" fmla="*/ 1051763 h 1828800"/>
              <a:gd name="connsiteX945" fmla="*/ 46854 w 1761251"/>
              <a:gd name="connsiteY945" fmla="*/ 1053122 h 1828800"/>
              <a:gd name="connsiteX946" fmla="*/ 42715 w 1761251"/>
              <a:gd name="connsiteY946" fmla="*/ 1036819 h 1828800"/>
              <a:gd name="connsiteX947" fmla="*/ 44353 w 1761251"/>
              <a:gd name="connsiteY947" fmla="*/ 1036479 h 1828800"/>
              <a:gd name="connsiteX948" fmla="*/ 1747840 w 1761251"/>
              <a:gd name="connsiteY948" fmla="*/ 1028638 h 1828800"/>
              <a:gd name="connsiteX949" fmla="*/ 1745059 w 1761251"/>
              <a:gd name="connsiteY949" fmla="*/ 1073340 h 1828800"/>
              <a:gd name="connsiteX950" fmla="*/ 1743668 w 1761251"/>
              <a:gd name="connsiteY950" fmla="*/ 1078758 h 1828800"/>
              <a:gd name="connsiteX951" fmla="*/ 1743668 w 1761251"/>
              <a:gd name="connsiteY951" fmla="*/ 1084177 h 1828800"/>
              <a:gd name="connsiteX952" fmla="*/ 1742277 w 1761251"/>
              <a:gd name="connsiteY952" fmla="*/ 1088240 h 1828800"/>
              <a:gd name="connsiteX953" fmla="*/ 1740887 w 1761251"/>
              <a:gd name="connsiteY953" fmla="*/ 1086886 h 1828800"/>
              <a:gd name="connsiteX954" fmla="*/ 1742277 w 1761251"/>
              <a:gd name="connsiteY954" fmla="*/ 1078758 h 1828800"/>
              <a:gd name="connsiteX955" fmla="*/ 1743668 w 1761251"/>
              <a:gd name="connsiteY955" fmla="*/ 1074694 h 1828800"/>
              <a:gd name="connsiteX956" fmla="*/ 1747840 w 1761251"/>
              <a:gd name="connsiteY956" fmla="*/ 1028638 h 1828800"/>
              <a:gd name="connsiteX957" fmla="*/ 1723425 w 1761251"/>
              <a:gd name="connsiteY957" fmla="*/ 980685 h 1828800"/>
              <a:gd name="connsiteX958" fmla="*/ 1723006 w 1761251"/>
              <a:gd name="connsiteY958" fmla="*/ 984965 h 1828800"/>
              <a:gd name="connsiteX959" fmla="*/ 1723425 w 1761251"/>
              <a:gd name="connsiteY959" fmla="*/ 980685 h 1828800"/>
              <a:gd name="connsiteX960" fmla="*/ 1705125 w 1761251"/>
              <a:gd name="connsiteY960" fmla="*/ 977976 h 1828800"/>
              <a:gd name="connsiteX961" fmla="*/ 1705125 w 1761251"/>
              <a:gd name="connsiteY961" fmla="*/ 979395 h 1828800"/>
              <a:gd name="connsiteX962" fmla="*/ 1703635 w 1761251"/>
              <a:gd name="connsiteY962" fmla="*/ 985072 h 1828800"/>
              <a:gd name="connsiteX963" fmla="*/ 1703635 w 1761251"/>
              <a:gd name="connsiteY963" fmla="*/ 986491 h 1828800"/>
              <a:gd name="connsiteX964" fmla="*/ 1702145 w 1761251"/>
              <a:gd name="connsiteY964" fmla="*/ 987910 h 1828800"/>
              <a:gd name="connsiteX965" fmla="*/ 1702145 w 1761251"/>
              <a:gd name="connsiteY965" fmla="*/ 986491 h 1828800"/>
              <a:gd name="connsiteX966" fmla="*/ 1702145 w 1761251"/>
              <a:gd name="connsiteY966" fmla="*/ 985072 h 1828800"/>
              <a:gd name="connsiteX967" fmla="*/ 1703635 w 1761251"/>
              <a:gd name="connsiteY967" fmla="*/ 979395 h 1828800"/>
              <a:gd name="connsiteX968" fmla="*/ 1705125 w 1761251"/>
              <a:gd name="connsiteY968" fmla="*/ 977976 h 1828800"/>
              <a:gd name="connsiteX969" fmla="*/ 45198 w 1761251"/>
              <a:gd name="connsiteY969" fmla="*/ 953638 h 1828800"/>
              <a:gd name="connsiteX970" fmla="*/ 46688 w 1761251"/>
              <a:gd name="connsiteY970" fmla="*/ 956348 h 1828800"/>
              <a:gd name="connsiteX971" fmla="*/ 46688 w 1761251"/>
              <a:gd name="connsiteY971" fmla="*/ 957702 h 1828800"/>
              <a:gd name="connsiteX972" fmla="*/ 48178 w 1761251"/>
              <a:gd name="connsiteY972" fmla="*/ 980730 h 1828800"/>
              <a:gd name="connsiteX973" fmla="*/ 48178 w 1761251"/>
              <a:gd name="connsiteY973" fmla="*/ 983440 h 1828800"/>
              <a:gd name="connsiteX974" fmla="*/ 46688 w 1761251"/>
              <a:gd name="connsiteY974" fmla="*/ 980730 h 1828800"/>
              <a:gd name="connsiteX975" fmla="*/ 45198 w 1761251"/>
              <a:gd name="connsiteY975" fmla="*/ 959057 h 1828800"/>
              <a:gd name="connsiteX976" fmla="*/ 45198 w 1761251"/>
              <a:gd name="connsiteY976" fmla="*/ 956348 h 1828800"/>
              <a:gd name="connsiteX977" fmla="*/ 45198 w 1761251"/>
              <a:gd name="connsiteY977" fmla="*/ 953638 h 1828800"/>
              <a:gd name="connsiteX978" fmla="*/ 1714728 w 1761251"/>
              <a:gd name="connsiteY978" fmla="*/ 942711 h 1828800"/>
              <a:gd name="connsiteX979" fmla="*/ 1716052 w 1761251"/>
              <a:gd name="connsiteY979" fmla="*/ 945420 h 1828800"/>
              <a:gd name="connsiteX980" fmla="*/ 1714728 w 1761251"/>
              <a:gd name="connsiteY980" fmla="*/ 967094 h 1828800"/>
              <a:gd name="connsiteX981" fmla="*/ 1714728 w 1761251"/>
              <a:gd name="connsiteY981" fmla="*/ 969803 h 1828800"/>
              <a:gd name="connsiteX982" fmla="*/ 1713403 w 1761251"/>
              <a:gd name="connsiteY982" fmla="*/ 972512 h 1828800"/>
              <a:gd name="connsiteX983" fmla="*/ 1712079 w 1761251"/>
              <a:gd name="connsiteY983" fmla="*/ 969803 h 1828800"/>
              <a:gd name="connsiteX984" fmla="*/ 1712079 w 1761251"/>
              <a:gd name="connsiteY984" fmla="*/ 968449 h 1828800"/>
              <a:gd name="connsiteX985" fmla="*/ 1714728 w 1761251"/>
              <a:gd name="connsiteY985" fmla="*/ 946775 h 1828800"/>
              <a:gd name="connsiteX986" fmla="*/ 1714728 w 1761251"/>
              <a:gd name="connsiteY986" fmla="*/ 942711 h 1828800"/>
              <a:gd name="connsiteX987" fmla="*/ 53642 w 1761251"/>
              <a:gd name="connsiteY987" fmla="*/ 937248 h 1828800"/>
              <a:gd name="connsiteX988" fmla="*/ 55132 w 1761251"/>
              <a:gd name="connsiteY988" fmla="*/ 939979 h 1828800"/>
              <a:gd name="connsiteX989" fmla="*/ 53642 w 1761251"/>
              <a:gd name="connsiteY989" fmla="*/ 946809 h 1828800"/>
              <a:gd name="connsiteX990" fmla="*/ 53642 w 1761251"/>
              <a:gd name="connsiteY990" fmla="*/ 945443 h 1828800"/>
              <a:gd name="connsiteX991" fmla="*/ 53642 w 1761251"/>
              <a:gd name="connsiteY991" fmla="*/ 939979 h 1828800"/>
              <a:gd name="connsiteX992" fmla="*/ 53642 w 1761251"/>
              <a:gd name="connsiteY992" fmla="*/ 937248 h 1828800"/>
              <a:gd name="connsiteX993" fmla="*/ 1700500 w 1761251"/>
              <a:gd name="connsiteY993" fmla="*/ 878464 h 1828800"/>
              <a:gd name="connsiteX994" fmla="*/ 1701152 w 1761251"/>
              <a:gd name="connsiteY994" fmla="*/ 878970 h 1828800"/>
              <a:gd name="connsiteX995" fmla="*/ 1699662 w 1761251"/>
              <a:gd name="connsiteY995" fmla="*/ 884599 h 1828800"/>
              <a:gd name="connsiteX996" fmla="*/ 1700500 w 1761251"/>
              <a:gd name="connsiteY996" fmla="*/ 878464 h 1828800"/>
              <a:gd name="connsiteX997" fmla="*/ 1695688 w 1761251"/>
              <a:gd name="connsiteY997" fmla="*/ 877645 h 1828800"/>
              <a:gd name="connsiteX998" fmla="*/ 1696930 w 1761251"/>
              <a:gd name="connsiteY998" fmla="*/ 879036 h 1828800"/>
              <a:gd name="connsiteX999" fmla="*/ 1698172 w 1761251"/>
              <a:gd name="connsiteY999" fmla="*/ 881817 h 1828800"/>
              <a:gd name="connsiteX1000" fmla="*/ 1698172 w 1761251"/>
              <a:gd name="connsiteY1000" fmla="*/ 883208 h 1828800"/>
              <a:gd name="connsiteX1001" fmla="*/ 1698172 w 1761251"/>
              <a:gd name="connsiteY1001" fmla="*/ 884599 h 1828800"/>
              <a:gd name="connsiteX1002" fmla="*/ 1696930 w 1761251"/>
              <a:gd name="connsiteY1002" fmla="*/ 880427 h 1828800"/>
              <a:gd name="connsiteX1003" fmla="*/ 1695688 w 1761251"/>
              <a:gd name="connsiteY1003" fmla="*/ 880427 h 1828800"/>
              <a:gd name="connsiteX1004" fmla="*/ 1695688 w 1761251"/>
              <a:gd name="connsiteY1004" fmla="*/ 879036 h 1828800"/>
              <a:gd name="connsiteX1005" fmla="*/ 1695688 w 1761251"/>
              <a:gd name="connsiteY1005" fmla="*/ 877645 h 1828800"/>
              <a:gd name="connsiteX1006" fmla="*/ 0 w 1761251"/>
              <a:gd name="connsiteY1006" fmla="*/ 843870 h 1828800"/>
              <a:gd name="connsiteX1007" fmla="*/ 1391 w 1761251"/>
              <a:gd name="connsiteY1007" fmla="*/ 845225 h 1828800"/>
              <a:gd name="connsiteX1008" fmla="*/ 1391 w 1761251"/>
              <a:gd name="connsiteY1008" fmla="*/ 853352 h 1828800"/>
              <a:gd name="connsiteX1009" fmla="*/ 1391 w 1761251"/>
              <a:gd name="connsiteY1009" fmla="*/ 857416 h 1828800"/>
              <a:gd name="connsiteX1010" fmla="*/ 4172 w 1761251"/>
              <a:gd name="connsiteY1010" fmla="*/ 903473 h 1828800"/>
              <a:gd name="connsiteX1011" fmla="*/ 0 w 1761251"/>
              <a:gd name="connsiteY1011" fmla="*/ 858771 h 1828800"/>
              <a:gd name="connsiteX1012" fmla="*/ 0 w 1761251"/>
              <a:gd name="connsiteY1012" fmla="*/ 853352 h 1828800"/>
              <a:gd name="connsiteX1013" fmla="*/ 0 w 1761251"/>
              <a:gd name="connsiteY1013" fmla="*/ 847934 h 1828800"/>
              <a:gd name="connsiteX1014" fmla="*/ 0 w 1761251"/>
              <a:gd name="connsiteY1014" fmla="*/ 843870 h 1828800"/>
              <a:gd name="connsiteX1015" fmla="*/ 1735125 w 1761251"/>
              <a:gd name="connsiteY1015" fmla="*/ 824841 h 1828800"/>
              <a:gd name="connsiteX1016" fmla="*/ 1736516 w 1761251"/>
              <a:gd name="connsiteY1016" fmla="*/ 824841 h 1828800"/>
              <a:gd name="connsiteX1017" fmla="*/ 1739297 w 1761251"/>
              <a:gd name="connsiteY1017" fmla="*/ 826176 h 1828800"/>
              <a:gd name="connsiteX1018" fmla="*/ 1739297 w 1761251"/>
              <a:gd name="connsiteY1018" fmla="*/ 828846 h 1828800"/>
              <a:gd name="connsiteX1019" fmla="*/ 1740688 w 1761251"/>
              <a:gd name="connsiteY1019" fmla="*/ 830180 h 1828800"/>
              <a:gd name="connsiteX1020" fmla="*/ 1740688 w 1761251"/>
              <a:gd name="connsiteY1020" fmla="*/ 831515 h 1828800"/>
              <a:gd name="connsiteX1021" fmla="*/ 1740688 w 1761251"/>
              <a:gd name="connsiteY1021" fmla="*/ 832850 h 1828800"/>
              <a:gd name="connsiteX1022" fmla="*/ 1740688 w 1761251"/>
              <a:gd name="connsiteY1022" fmla="*/ 836855 h 1828800"/>
              <a:gd name="connsiteX1023" fmla="*/ 1742079 w 1761251"/>
              <a:gd name="connsiteY1023" fmla="*/ 836855 h 1828800"/>
              <a:gd name="connsiteX1024" fmla="*/ 1743469 w 1761251"/>
              <a:gd name="connsiteY1024" fmla="*/ 840859 h 1828800"/>
              <a:gd name="connsiteX1025" fmla="*/ 1742079 w 1761251"/>
              <a:gd name="connsiteY1025" fmla="*/ 843529 h 1828800"/>
              <a:gd name="connsiteX1026" fmla="*/ 1740688 w 1761251"/>
              <a:gd name="connsiteY1026" fmla="*/ 843529 h 1828800"/>
              <a:gd name="connsiteX1027" fmla="*/ 1739297 w 1761251"/>
              <a:gd name="connsiteY1027" fmla="*/ 843529 h 1828800"/>
              <a:gd name="connsiteX1028" fmla="*/ 1739297 w 1761251"/>
              <a:gd name="connsiteY1028" fmla="*/ 842194 h 1828800"/>
              <a:gd name="connsiteX1029" fmla="*/ 1737907 w 1761251"/>
              <a:gd name="connsiteY1029" fmla="*/ 839524 h 1828800"/>
              <a:gd name="connsiteX1030" fmla="*/ 1737907 w 1761251"/>
              <a:gd name="connsiteY1030" fmla="*/ 838190 h 1828800"/>
              <a:gd name="connsiteX1031" fmla="*/ 1737907 w 1761251"/>
              <a:gd name="connsiteY1031" fmla="*/ 836855 h 1828800"/>
              <a:gd name="connsiteX1032" fmla="*/ 1737907 w 1761251"/>
              <a:gd name="connsiteY1032" fmla="*/ 835520 h 1828800"/>
              <a:gd name="connsiteX1033" fmla="*/ 1739297 w 1761251"/>
              <a:gd name="connsiteY1033" fmla="*/ 832850 h 1828800"/>
              <a:gd name="connsiteX1034" fmla="*/ 1735125 w 1761251"/>
              <a:gd name="connsiteY1034" fmla="*/ 830180 h 1828800"/>
              <a:gd name="connsiteX1035" fmla="*/ 1735125 w 1761251"/>
              <a:gd name="connsiteY1035" fmla="*/ 831515 h 1828800"/>
              <a:gd name="connsiteX1036" fmla="*/ 1733734 w 1761251"/>
              <a:gd name="connsiteY1036" fmla="*/ 832850 h 1828800"/>
              <a:gd name="connsiteX1037" fmla="*/ 1733734 w 1761251"/>
              <a:gd name="connsiteY1037" fmla="*/ 831515 h 1828800"/>
              <a:gd name="connsiteX1038" fmla="*/ 1733734 w 1761251"/>
              <a:gd name="connsiteY1038" fmla="*/ 830180 h 1828800"/>
              <a:gd name="connsiteX1039" fmla="*/ 1733734 w 1761251"/>
              <a:gd name="connsiteY1039" fmla="*/ 828846 h 1828800"/>
              <a:gd name="connsiteX1040" fmla="*/ 1735125 w 1761251"/>
              <a:gd name="connsiteY1040" fmla="*/ 824841 h 1828800"/>
              <a:gd name="connsiteX1041" fmla="*/ 1324 w 1761251"/>
              <a:gd name="connsiteY1041" fmla="*/ 815062 h 1828800"/>
              <a:gd name="connsiteX1042" fmla="*/ 1324 w 1761251"/>
              <a:gd name="connsiteY1042" fmla="*/ 827480 h 1828800"/>
              <a:gd name="connsiteX1043" fmla="*/ 1324 w 1761251"/>
              <a:gd name="connsiteY1043" fmla="*/ 815062 h 1828800"/>
              <a:gd name="connsiteX1044" fmla="*/ 44205 w 1761251"/>
              <a:gd name="connsiteY1044" fmla="*/ 803000 h 1828800"/>
              <a:gd name="connsiteX1045" fmla="*/ 38245 w 1761251"/>
              <a:gd name="connsiteY1045" fmla="*/ 817830 h 1828800"/>
              <a:gd name="connsiteX1046" fmla="*/ 44205 w 1761251"/>
              <a:gd name="connsiteY1046" fmla="*/ 803000 h 1828800"/>
              <a:gd name="connsiteX1047" fmla="*/ 19200 w 1761251"/>
              <a:gd name="connsiteY1047" fmla="*/ 772869 h 1828800"/>
              <a:gd name="connsiteX1048" fmla="*/ 19371 w 1761251"/>
              <a:gd name="connsiteY1048" fmla="*/ 774564 h 1828800"/>
              <a:gd name="connsiteX1049" fmla="*/ 16639 w 1761251"/>
              <a:gd name="connsiteY1049" fmla="*/ 798987 h 1828800"/>
              <a:gd name="connsiteX1050" fmla="*/ 15273 w 1761251"/>
              <a:gd name="connsiteY1050" fmla="*/ 823409 h 1828800"/>
              <a:gd name="connsiteX1051" fmla="*/ 15273 w 1761251"/>
              <a:gd name="connsiteY1051" fmla="*/ 824766 h 1828800"/>
              <a:gd name="connsiteX1052" fmla="*/ 13907 w 1761251"/>
              <a:gd name="connsiteY1052" fmla="*/ 827480 h 1828800"/>
              <a:gd name="connsiteX1053" fmla="*/ 13907 w 1761251"/>
              <a:gd name="connsiteY1053" fmla="*/ 826123 h 1828800"/>
              <a:gd name="connsiteX1054" fmla="*/ 15273 w 1761251"/>
              <a:gd name="connsiteY1054" fmla="*/ 798987 h 1828800"/>
              <a:gd name="connsiteX1055" fmla="*/ 16639 w 1761251"/>
              <a:gd name="connsiteY1055" fmla="*/ 775921 h 1828800"/>
              <a:gd name="connsiteX1056" fmla="*/ 18005 w 1761251"/>
              <a:gd name="connsiteY1056" fmla="*/ 773208 h 1828800"/>
              <a:gd name="connsiteX1057" fmla="*/ 19200 w 1761251"/>
              <a:gd name="connsiteY1057" fmla="*/ 772869 h 1828800"/>
              <a:gd name="connsiteX1058" fmla="*/ 8089 w 1761251"/>
              <a:gd name="connsiteY1058" fmla="*/ 766253 h 1828800"/>
              <a:gd name="connsiteX1059" fmla="*/ 4045 w 1761251"/>
              <a:gd name="connsiteY1059" fmla="*/ 800162 h 1828800"/>
              <a:gd name="connsiteX1060" fmla="*/ 4045 w 1761251"/>
              <a:gd name="connsiteY1060" fmla="*/ 770323 h 1828800"/>
              <a:gd name="connsiteX1061" fmla="*/ 8089 w 1761251"/>
              <a:gd name="connsiteY1061" fmla="*/ 766253 h 1828800"/>
              <a:gd name="connsiteX1062" fmla="*/ 71523 w 1761251"/>
              <a:gd name="connsiteY1062" fmla="*/ 734954 h 1828800"/>
              <a:gd name="connsiteX1063" fmla="*/ 68542 w 1761251"/>
              <a:gd name="connsiteY1063" fmla="*/ 743043 h 1828800"/>
              <a:gd name="connsiteX1064" fmla="*/ 71523 w 1761251"/>
              <a:gd name="connsiteY1064" fmla="*/ 734954 h 1828800"/>
              <a:gd name="connsiteX1065" fmla="*/ 24834 w 1761251"/>
              <a:gd name="connsiteY1065" fmla="*/ 730974 h 1828800"/>
              <a:gd name="connsiteX1066" fmla="*/ 23344 w 1761251"/>
              <a:gd name="connsiteY1066" fmla="*/ 739020 h 1828800"/>
              <a:gd name="connsiteX1067" fmla="*/ 23344 w 1761251"/>
              <a:gd name="connsiteY1067" fmla="*/ 741702 h 1828800"/>
              <a:gd name="connsiteX1068" fmla="*/ 21854 w 1761251"/>
              <a:gd name="connsiteY1068" fmla="*/ 743043 h 1828800"/>
              <a:gd name="connsiteX1069" fmla="*/ 21854 w 1761251"/>
              <a:gd name="connsiteY1069" fmla="*/ 741702 h 1828800"/>
              <a:gd name="connsiteX1070" fmla="*/ 24834 w 1761251"/>
              <a:gd name="connsiteY1070" fmla="*/ 730974 h 1828800"/>
              <a:gd name="connsiteX1071" fmla="*/ 34354 w 1761251"/>
              <a:gd name="connsiteY1071" fmla="*/ 681950 h 1828800"/>
              <a:gd name="connsiteX1072" fmla="*/ 35761 w 1761251"/>
              <a:gd name="connsiteY1072" fmla="*/ 683316 h 1828800"/>
              <a:gd name="connsiteX1073" fmla="*/ 32947 w 1761251"/>
              <a:gd name="connsiteY1073" fmla="*/ 694243 h 1828800"/>
              <a:gd name="connsiteX1074" fmla="*/ 30132 w 1761251"/>
              <a:gd name="connsiteY1074" fmla="*/ 705171 h 1828800"/>
              <a:gd name="connsiteX1075" fmla="*/ 30132 w 1761251"/>
              <a:gd name="connsiteY1075" fmla="*/ 706537 h 1828800"/>
              <a:gd name="connsiteX1076" fmla="*/ 28725 w 1761251"/>
              <a:gd name="connsiteY1076" fmla="*/ 709268 h 1828800"/>
              <a:gd name="connsiteX1077" fmla="*/ 28725 w 1761251"/>
              <a:gd name="connsiteY1077" fmla="*/ 706537 h 1828800"/>
              <a:gd name="connsiteX1078" fmla="*/ 31540 w 1761251"/>
              <a:gd name="connsiteY1078" fmla="*/ 694243 h 1828800"/>
              <a:gd name="connsiteX1079" fmla="*/ 32947 w 1761251"/>
              <a:gd name="connsiteY1079" fmla="*/ 684682 h 1828800"/>
              <a:gd name="connsiteX1080" fmla="*/ 34354 w 1761251"/>
              <a:gd name="connsiteY1080" fmla="*/ 681950 h 1828800"/>
              <a:gd name="connsiteX1081" fmla="*/ 1753162 w 1761251"/>
              <a:gd name="connsiteY1081" fmla="*/ 671023 h 1828800"/>
              <a:gd name="connsiteX1082" fmla="*/ 1759903 w 1761251"/>
              <a:gd name="connsiteY1082" fmla="*/ 692957 h 1828800"/>
              <a:gd name="connsiteX1083" fmla="*/ 1761251 w 1761251"/>
              <a:gd name="connsiteY1083" fmla="*/ 698441 h 1828800"/>
              <a:gd name="connsiteX1084" fmla="*/ 1761251 w 1761251"/>
              <a:gd name="connsiteY1084" fmla="*/ 699811 h 1828800"/>
              <a:gd name="connsiteX1085" fmla="*/ 1761251 w 1761251"/>
              <a:gd name="connsiteY1085" fmla="*/ 702553 h 1828800"/>
              <a:gd name="connsiteX1086" fmla="*/ 1759903 w 1761251"/>
              <a:gd name="connsiteY1086" fmla="*/ 699811 h 1828800"/>
              <a:gd name="connsiteX1087" fmla="*/ 1759903 w 1761251"/>
              <a:gd name="connsiteY1087" fmla="*/ 698441 h 1828800"/>
              <a:gd name="connsiteX1088" fmla="*/ 1753162 w 1761251"/>
              <a:gd name="connsiteY1088" fmla="*/ 675136 h 1828800"/>
              <a:gd name="connsiteX1089" fmla="*/ 1753162 w 1761251"/>
              <a:gd name="connsiteY1089" fmla="*/ 672394 h 1828800"/>
              <a:gd name="connsiteX1090" fmla="*/ 1751814 w 1761251"/>
              <a:gd name="connsiteY1090" fmla="*/ 672394 h 1828800"/>
              <a:gd name="connsiteX1091" fmla="*/ 1753162 w 1761251"/>
              <a:gd name="connsiteY1091" fmla="*/ 671023 h 1828800"/>
              <a:gd name="connsiteX1092" fmla="*/ 44205 w 1761251"/>
              <a:gd name="connsiteY1092" fmla="*/ 645543 h 1828800"/>
              <a:gd name="connsiteX1093" fmla="*/ 44205 w 1761251"/>
              <a:gd name="connsiteY1093" fmla="*/ 646884 h 1828800"/>
              <a:gd name="connsiteX1094" fmla="*/ 42715 w 1761251"/>
              <a:gd name="connsiteY1094" fmla="*/ 656272 h 1828800"/>
              <a:gd name="connsiteX1095" fmla="*/ 39735 w 1761251"/>
              <a:gd name="connsiteY1095" fmla="*/ 668341 h 1828800"/>
              <a:gd name="connsiteX1096" fmla="*/ 39735 w 1761251"/>
              <a:gd name="connsiteY1096" fmla="*/ 669682 h 1828800"/>
              <a:gd name="connsiteX1097" fmla="*/ 39735 w 1761251"/>
              <a:gd name="connsiteY1097" fmla="*/ 671023 h 1828800"/>
              <a:gd name="connsiteX1098" fmla="*/ 38245 w 1761251"/>
              <a:gd name="connsiteY1098" fmla="*/ 671023 h 1828800"/>
              <a:gd name="connsiteX1099" fmla="*/ 39735 w 1761251"/>
              <a:gd name="connsiteY1099" fmla="*/ 656272 h 1828800"/>
              <a:gd name="connsiteX1100" fmla="*/ 42715 w 1761251"/>
              <a:gd name="connsiteY1100" fmla="*/ 648225 h 1828800"/>
              <a:gd name="connsiteX1101" fmla="*/ 44205 w 1761251"/>
              <a:gd name="connsiteY1101" fmla="*/ 645543 h 1828800"/>
              <a:gd name="connsiteX1102" fmla="*/ 1741880 w 1761251"/>
              <a:gd name="connsiteY1102" fmla="*/ 623838 h 1828800"/>
              <a:gd name="connsiteX1103" fmla="*/ 1743370 w 1761251"/>
              <a:gd name="connsiteY1103" fmla="*/ 625130 h 1828800"/>
              <a:gd name="connsiteX1104" fmla="*/ 1744860 w 1761251"/>
              <a:gd name="connsiteY1104" fmla="*/ 630295 h 1828800"/>
              <a:gd name="connsiteX1105" fmla="*/ 1743370 w 1761251"/>
              <a:gd name="connsiteY1105" fmla="*/ 629004 h 1828800"/>
              <a:gd name="connsiteX1106" fmla="*/ 1741880 w 1761251"/>
              <a:gd name="connsiteY1106" fmla="*/ 623838 h 1828800"/>
              <a:gd name="connsiteX1107" fmla="*/ 52276 w 1761251"/>
              <a:gd name="connsiteY1107" fmla="*/ 619699 h 1828800"/>
              <a:gd name="connsiteX1108" fmla="*/ 53642 w 1761251"/>
              <a:gd name="connsiteY1108" fmla="*/ 619699 h 1828800"/>
              <a:gd name="connsiteX1109" fmla="*/ 53642 w 1761251"/>
              <a:gd name="connsiteY1109" fmla="*/ 622348 h 1828800"/>
              <a:gd name="connsiteX1110" fmla="*/ 52276 w 1761251"/>
              <a:gd name="connsiteY1110" fmla="*/ 623673 h 1828800"/>
              <a:gd name="connsiteX1111" fmla="*/ 49544 w 1761251"/>
              <a:gd name="connsiteY1111" fmla="*/ 627646 h 1828800"/>
              <a:gd name="connsiteX1112" fmla="*/ 48178 w 1761251"/>
              <a:gd name="connsiteY1112" fmla="*/ 630295 h 1828800"/>
              <a:gd name="connsiteX1113" fmla="*/ 48178 w 1761251"/>
              <a:gd name="connsiteY1113" fmla="*/ 626321 h 1828800"/>
              <a:gd name="connsiteX1114" fmla="*/ 52276 w 1761251"/>
              <a:gd name="connsiteY1114" fmla="*/ 621024 h 1828800"/>
              <a:gd name="connsiteX1115" fmla="*/ 52276 w 1761251"/>
              <a:gd name="connsiteY1115" fmla="*/ 619699 h 1828800"/>
              <a:gd name="connsiteX1116" fmla="*/ 1674745 w 1761251"/>
              <a:gd name="connsiteY1116" fmla="*/ 616885 h 1828800"/>
              <a:gd name="connsiteX1117" fmla="*/ 1678967 w 1761251"/>
              <a:gd name="connsiteY1117" fmla="*/ 629076 h 1828800"/>
              <a:gd name="connsiteX1118" fmla="*/ 1680374 w 1761251"/>
              <a:gd name="connsiteY1118" fmla="*/ 630431 h 1828800"/>
              <a:gd name="connsiteX1119" fmla="*/ 1680374 w 1761251"/>
              <a:gd name="connsiteY1119" fmla="*/ 633140 h 1828800"/>
              <a:gd name="connsiteX1120" fmla="*/ 1683188 w 1761251"/>
              <a:gd name="connsiteY1120" fmla="*/ 638558 h 1828800"/>
              <a:gd name="connsiteX1121" fmla="*/ 1683188 w 1761251"/>
              <a:gd name="connsiteY1121" fmla="*/ 639913 h 1828800"/>
              <a:gd name="connsiteX1122" fmla="*/ 1684595 w 1761251"/>
              <a:gd name="connsiteY1122" fmla="*/ 639913 h 1828800"/>
              <a:gd name="connsiteX1123" fmla="*/ 1686003 w 1761251"/>
              <a:gd name="connsiteY1123" fmla="*/ 642622 h 1828800"/>
              <a:gd name="connsiteX1124" fmla="*/ 1684595 w 1761251"/>
              <a:gd name="connsiteY1124" fmla="*/ 643977 h 1828800"/>
              <a:gd name="connsiteX1125" fmla="*/ 1690225 w 1761251"/>
              <a:gd name="connsiteY1125" fmla="*/ 658877 h 1828800"/>
              <a:gd name="connsiteX1126" fmla="*/ 1686003 w 1761251"/>
              <a:gd name="connsiteY1126" fmla="*/ 656168 h 1828800"/>
              <a:gd name="connsiteX1127" fmla="*/ 1683188 w 1761251"/>
              <a:gd name="connsiteY1127" fmla="*/ 643977 h 1828800"/>
              <a:gd name="connsiteX1128" fmla="*/ 1681781 w 1761251"/>
              <a:gd name="connsiteY1128" fmla="*/ 642622 h 1828800"/>
              <a:gd name="connsiteX1129" fmla="*/ 1680374 w 1761251"/>
              <a:gd name="connsiteY1129" fmla="*/ 641267 h 1828800"/>
              <a:gd name="connsiteX1130" fmla="*/ 1680374 w 1761251"/>
              <a:gd name="connsiteY1130" fmla="*/ 639913 h 1828800"/>
              <a:gd name="connsiteX1131" fmla="*/ 1680374 w 1761251"/>
              <a:gd name="connsiteY1131" fmla="*/ 638558 h 1828800"/>
              <a:gd name="connsiteX1132" fmla="*/ 1681781 w 1761251"/>
              <a:gd name="connsiteY1132" fmla="*/ 638558 h 1828800"/>
              <a:gd name="connsiteX1133" fmla="*/ 1680374 w 1761251"/>
              <a:gd name="connsiteY1133" fmla="*/ 635849 h 1828800"/>
              <a:gd name="connsiteX1134" fmla="*/ 1680374 w 1761251"/>
              <a:gd name="connsiteY1134" fmla="*/ 634494 h 1828800"/>
              <a:gd name="connsiteX1135" fmla="*/ 1678967 w 1761251"/>
              <a:gd name="connsiteY1135" fmla="*/ 633140 h 1828800"/>
              <a:gd name="connsiteX1136" fmla="*/ 1677559 w 1761251"/>
              <a:gd name="connsiteY1136" fmla="*/ 633140 h 1828800"/>
              <a:gd name="connsiteX1137" fmla="*/ 1677559 w 1761251"/>
              <a:gd name="connsiteY1137" fmla="*/ 630431 h 1828800"/>
              <a:gd name="connsiteX1138" fmla="*/ 1677559 w 1761251"/>
              <a:gd name="connsiteY1138" fmla="*/ 629076 h 1828800"/>
              <a:gd name="connsiteX1139" fmla="*/ 1676152 w 1761251"/>
              <a:gd name="connsiteY1139" fmla="*/ 629076 h 1828800"/>
              <a:gd name="connsiteX1140" fmla="*/ 1674745 w 1761251"/>
              <a:gd name="connsiteY1140" fmla="*/ 616885 h 1828800"/>
              <a:gd name="connsiteX1141" fmla="*/ 113852 w 1761251"/>
              <a:gd name="connsiteY1141" fmla="*/ 574666 h 1828800"/>
              <a:gd name="connsiteX1142" fmla="*/ 104194 w 1761251"/>
              <a:gd name="connsiteY1142" fmla="*/ 598010 h 1828800"/>
              <a:gd name="connsiteX1143" fmla="*/ 113852 w 1761251"/>
              <a:gd name="connsiteY1143" fmla="*/ 574666 h 1828800"/>
              <a:gd name="connsiteX1144" fmla="*/ 130628 w 1761251"/>
              <a:gd name="connsiteY1144" fmla="*/ 569203 h 1828800"/>
              <a:gd name="connsiteX1145" fmla="*/ 101821 w 1761251"/>
              <a:gd name="connsiteY1145" fmla="*/ 633275 h 1828800"/>
              <a:gd name="connsiteX1146" fmla="*/ 121026 w 1761251"/>
              <a:gd name="connsiteY1146" fmla="*/ 582835 h 1828800"/>
              <a:gd name="connsiteX1147" fmla="*/ 130628 w 1761251"/>
              <a:gd name="connsiteY1147" fmla="*/ 569203 h 1828800"/>
              <a:gd name="connsiteX1148" fmla="*/ 1694084 w 1761251"/>
              <a:gd name="connsiteY1148" fmla="*/ 563958 h 1828800"/>
              <a:gd name="connsiteX1149" fmla="*/ 1710589 w 1761251"/>
              <a:gd name="connsiteY1149" fmla="*/ 595030 h 1828800"/>
              <a:gd name="connsiteX1150" fmla="*/ 1699585 w 1761251"/>
              <a:gd name="connsiteY1150" fmla="*/ 580170 h 1828800"/>
              <a:gd name="connsiteX1151" fmla="*/ 1694084 w 1761251"/>
              <a:gd name="connsiteY1151" fmla="*/ 563958 h 1828800"/>
              <a:gd name="connsiteX1152" fmla="*/ 113865 w 1761251"/>
              <a:gd name="connsiteY1152" fmla="*/ 558276 h 1828800"/>
              <a:gd name="connsiteX1153" fmla="*/ 104304 w 1761251"/>
              <a:gd name="connsiteY1153" fmla="*/ 573300 h 1828800"/>
              <a:gd name="connsiteX1154" fmla="*/ 113865 w 1761251"/>
              <a:gd name="connsiteY1154" fmla="*/ 558276 h 1828800"/>
              <a:gd name="connsiteX1155" fmla="*/ 75611 w 1761251"/>
              <a:gd name="connsiteY1155" fmla="*/ 557282 h 1828800"/>
              <a:gd name="connsiteX1156" fmla="*/ 75611 w 1761251"/>
              <a:gd name="connsiteY1156" fmla="*/ 559983 h 1828800"/>
              <a:gd name="connsiteX1157" fmla="*/ 71484 w 1761251"/>
              <a:gd name="connsiteY1157" fmla="*/ 572136 h 1828800"/>
              <a:gd name="connsiteX1158" fmla="*/ 61856 w 1761251"/>
              <a:gd name="connsiteY1158" fmla="*/ 597793 h 1828800"/>
              <a:gd name="connsiteX1159" fmla="*/ 60481 w 1761251"/>
              <a:gd name="connsiteY1159" fmla="*/ 600494 h 1828800"/>
              <a:gd name="connsiteX1160" fmla="*/ 60481 w 1761251"/>
              <a:gd name="connsiteY1160" fmla="*/ 599144 h 1828800"/>
              <a:gd name="connsiteX1161" fmla="*/ 68734 w 1761251"/>
              <a:gd name="connsiteY1161" fmla="*/ 572136 h 1828800"/>
              <a:gd name="connsiteX1162" fmla="*/ 74235 w 1761251"/>
              <a:gd name="connsiteY1162" fmla="*/ 559983 h 1828800"/>
              <a:gd name="connsiteX1163" fmla="*/ 75611 w 1761251"/>
              <a:gd name="connsiteY1163" fmla="*/ 557282 h 1828800"/>
              <a:gd name="connsiteX1164" fmla="*/ 1650256 w 1761251"/>
              <a:gd name="connsiteY1164" fmla="*/ 555792 h 1828800"/>
              <a:gd name="connsiteX1165" fmla="*/ 1662615 w 1761251"/>
              <a:gd name="connsiteY1165" fmla="*/ 586851 h 1828800"/>
              <a:gd name="connsiteX1166" fmla="*/ 1666734 w 1761251"/>
              <a:gd name="connsiteY1166" fmla="*/ 599004 h 1828800"/>
              <a:gd name="connsiteX1167" fmla="*/ 1654376 w 1761251"/>
              <a:gd name="connsiteY1167" fmla="*/ 576048 h 1828800"/>
              <a:gd name="connsiteX1168" fmla="*/ 1650256 w 1761251"/>
              <a:gd name="connsiteY1168" fmla="*/ 555792 h 1828800"/>
              <a:gd name="connsiteX1169" fmla="*/ 97987 w 1761251"/>
              <a:gd name="connsiteY1169" fmla="*/ 541897 h 1828800"/>
              <a:gd name="connsiteX1170" fmla="*/ 98841 w 1761251"/>
              <a:gd name="connsiteY1170" fmla="*/ 542232 h 1828800"/>
              <a:gd name="connsiteX1171" fmla="*/ 98841 w 1761251"/>
              <a:gd name="connsiteY1171" fmla="*/ 544915 h 1828800"/>
              <a:gd name="connsiteX1172" fmla="*/ 97475 w 1761251"/>
              <a:gd name="connsiteY1172" fmla="*/ 546256 h 1828800"/>
              <a:gd name="connsiteX1173" fmla="*/ 92011 w 1761251"/>
              <a:gd name="connsiteY1173" fmla="*/ 552961 h 1828800"/>
              <a:gd name="connsiteX1174" fmla="*/ 90645 w 1761251"/>
              <a:gd name="connsiteY1174" fmla="*/ 554302 h 1828800"/>
              <a:gd name="connsiteX1175" fmla="*/ 86548 w 1761251"/>
              <a:gd name="connsiteY1175" fmla="*/ 562348 h 1828800"/>
              <a:gd name="connsiteX1176" fmla="*/ 86548 w 1761251"/>
              <a:gd name="connsiteY1176" fmla="*/ 563689 h 1828800"/>
              <a:gd name="connsiteX1177" fmla="*/ 83816 w 1761251"/>
              <a:gd name="connsiteY1177" fmla="*/ 567712 h 1828800"/>
              <a:gd name="connsiteX1178" fmla="*/ 83816 w 1761251"/>
              <a:gd name="connsiteY1178" fmla="*/ 566371 h 1828800"/>
              <a:gd name="connsiteX1179" fmla="*/ 83816 w 1761251"/>
              <a:gd name="connsiteY1179" fmla="*/ 565031 h 1828800"/>
              <a:gd name="connsiteX1180" fmla="*/ 89279 w 1761251"/>
              <a:gd name="connsiteY1180" fmla="*/ 551620 h 1828800"/>
              <a:gd name="connsiteX1181" fmla="*/ 89279 w 1761251"/>
              <a:gd name="connsiteY1181" fmla="*/ 550279 h 1828800"/>
              <a:gd name="connsiteX1182" fmla="*/ 90645 w 1761251"/>
              <a:gd name="connsiteY1182" fmla="*/ 550279 h 1828800"/>
              <a:gd name="connsiteX1183" fmla="*/ 94743 w 1761251"/>
              <a:gd name="connsiteY1183" fmla="*/ 546256 h 1828800"/>
              <a:gd name="connsiteX1184" fmla="*/ 96109 w 1761251"/>
              <a:gd name="connsiteY1184" fmla="*/ 543574 h 1828800"/>
              <a:gd name="connsiteX1185" fmla="*/ 97987 w 1761251"/>
              <a:gd name="connsiteY1185" fmla="*/ 541897 h 1828800"/>
              <a:gd name="connsiteX1186" fmla="*/ 120879 w 1761251"/>
              <a:gd name="connsiteY1186" fmla="*/ 540775 h 1828800"/>
              <a:gd name="connsiteX1187" fmla="*/ 120879 w 1761251"/>
              <a:gd name="connsiteY1187" fmla="*/ 542134 h 1828800"/>
              <a:gd name="connsiteX1188" fmla="*/ 119510 w 1761251"/>
              <a:gd name="connsiteY1188" fmla="*/ 542134 h 1828800"/>
              <a:gd name="connsiteX1189" fmla="*/ 120879 w 1761251"/>
              <a:gd name="connsiteY1189" fmla="*/ 540775 h 1828800"/>
              <a:gd name="connsiteX1190" fmla="*/ 149613 w 1761251"/>
              <a:gd name="connsiteY1190" fmla="*/ 516262 h 1828800"/>
              <a:gd name="connsiteX1191" fmla="*/ 138575 w 1761251"/>
              <a:gd name="connsiteY1191" fmla="*/ 533733 h 1828800"/>
              <a:gd name="connsiteX1192" fmla="*/ 149613 w 1761251"/>
              <a:gd name="connsiteY1192" fmla="*/ 516262 h 1828800"/>
              <a:gd name="connsiteX1193" fmla="*/ 1625655 w 1761251"/>
              <a:gd name="connsiteY1193" fmla="*/ 512084 h 1828800"/>
              <a:gd name="connsiteX1194" fmla="*/ 1637725 w 1761251"/>
              <a:gd name="connsiteY1194" fmla="*/ 523011 h 1828800"/>
              <a:gd name="connsiteX1195" fmla="*/ 1639066 w 1761251"/>
              <a:gd name="connsiteY1195" fmla="*/ 529840 h 1828800"/>
              <a:gd name="connsiteX1196" fmla="*/ 1631020 w 1761251"/>
              <a:gd name="connsiteY1196" fmla="*/ 524377 h 1828800"/>
              <a:gd name="connsiteX1197" fmla="*/ 1625655 w 1761251"/>
              <a:gd name="connsiteY1197" fmla="*/ 512084 h 1828800"/>
              <a:gd name="connsiteX1198" fmla="*/ 1664066 w 1761251"/>
              <a:gd name="connsiteY1198" fmla="*/ 504137 h 1828800"/>
              <a:gd name="connsiteX1199" fmla="*/ 1669364 w 1761251"/>
              <a:gd name="connsiteY1199" fmla="*/ 517547 h 1828800"/>
              <a:gd name="connsiteX1200" fmla="*/ 1664066 w 1761251"/>
              <a:gd name="connsiteY1200" fmla="*/ 504137 h 1828800"/>
              <a:gd name="connsiteX1201" fmla="*/ 109346 w 1761251"/>
              <a:gd name="connsiteY1201" fmla="*/ 487280 h 1828800"/>
              <a:gd name="connsiteX1202" fmla="*/ 111258 w 1761251"/>
              <a:gd name="connsiteY1202" fmla="*/ 487622 h 1828800"/>
              <a:gd name="connsiteX1203" fmla="*/ 109867 w 1761251"/>
              <a:gd name="connsiteY1203" fmla="*/ 490354 h 1828800"/>
              <a:gd name="connsiteX1204" fmla="*/ 108476 w 1761251"/>
              <a:gd name="connsiteY1204" fmla="*/ 494451 h 1828800"/>
              <a:gd name="connsiteX1205" fmla="*/ 105695 w 1761251"/>
              <a:gd name="connsiteY1205" fmla="*/ 497183 h 1828800"/>
              <a:gd name="connsiteX1206" fmla="*/ 105695 w 1761251"/>
              <a:gd name="connsiteY1206" fmla="*/ 493085 h 1828800"/>
              <a:gd name="connsiteX1207" fmla="*/ 108476 w 1761251"/>
              <a:gd name="connsiteY1207" fmla="*/ 488988 h 1828800"/>
              <a:gd name="connsiteX1208" fmla="*/ 109346 w 1761251"/>
              <a:gd name="connsiteY1208" fmla="*/ 487280 h 1828800"/>
              <a:gd name="connsiteX1209" fmla="*/ 1598338 w 1761251"/>
              <a:gd name="connsiteY1209" fmla="*/ 468872 h 1828800"/>
              <a:gd name="connsiteX1210" fmla="*/ 1607699 w 1761251"/>
              <a:gd name="connsiteY1210" fmla="*/ 478387 h 1828800"/>
              <a:gd name="connsiteX1211" fmla="*/ 1615722 w 1761251"/>
              <a:gd name="connsiteY1211" fmla="*/ 489262 h 1828800"/>
              <a:gd name="connsiteX1212" fmla="*/ 1598338 w 1761251"/>
              <a:gd name="connsiteY1212" fmla="*/ 468872 h 1828800"/>
              <a:gd name="connsiteX1213" fmla="*/ 122185 w 1761251"/>
              <a:gd name="connsiteY1213" fmla="*/ 467382 h 1828800"/>
              <a:gd name="connsiteX1214" fmla="*/ 116792 w 1761251"/>
              <a:gd name="connsiteY1214" fmla="*/ 478309 h 1828800"/>
              <a:gd name="connsiteX1215" fmla="*/ 122185 w 1761251"/>
              <a:gd name="connsiteY1215" fmla="*/ 467382 h 1828800"/>
              <a:gd name="connsiteX1216" fmla="*/ 1583116 w 1761251"/>
              <a:gd name="connsiteY1216" fmla="*/ 442965 h 1828800"/>
              <a:gd name="connsiteX1217" fmla="*/ 1592728 w 1761251"/>
              <a:gd name="connsiteY1217" fmla="*/ 453932 h 1828800"/>
              <a:gd name="connsiteX1218" fmla="*/ 1583116 w 1761251"/>
              <a:gd name="connsiteY1218" fmla="*/ 442965 h 1828800"/>
              <a:gd name="connsiteX1219" fmla="*/ 138658 w 1761251"/>
              <a:gd name="connsiteY1219" fmla="*/ 440064 h 1828800"/>
              <a:gd name="connsiteX1220" fmla="*/ 131622 w 1761251"/>
              <a:gd name="connsiteY1220" fmla="*/ 449799 h 1828800"/>
              <a:gd name="connsiteX1221" fmla="*/ 138658 w 1761251"/>
              <a:gd name="connsiteY1221" fmla="*/ 440064 h 1828800"/>
              <a:gd name="connsiteX1222" fmla="*/ 1574791 w 1761251"/>
              <a:gd name="connsiteY1222" fmla="*/ 432490 h 1828800"/>
              <a:gd name="connsiteX1223" fmla="*/ 1581743 w 1761251"/>
              <a:gd name="connsiteY1223" fmla="*/ 438852 h 1828800"/>
              <a:gd name="connsiteX1224" fmla="*/ 1583116 w 1761251"/>
              <a:gd name="connsiteY1224" fmla="*/ 440223 h 1828800"/>
              <a:gd name="connsiteX1225" fmla="*/ 1583116 w 1761251"/>
              <a:gd name="connsiteY1225" fmla="*/ 442965 h 1828800"/>
              <a:gd name="connsiteX1226" fmla="*/ 1583116 w 1761251"/>
              <a:gd name="connsiteY1226" fmla="*/ 444336 h 1828800"/>
              <a:gd name="connsiteX1227" fmla="*/ 1581743 w 1761251"/>
              <a:gd name="connsiteY1227" fmla="*/ 442965 h 1828800"/>
              <a:gd name="connsiteX1228" fmla="*/ 1580369 w 1761251"/>
              <a:gd name="connsiteY1228" fmla="*/ 442965 h 1828800"/>
              <a:gd name="connsiteX1229" fmla="*/ 1580369 w 1761251"/>
              <a:gd name="connsiteY1229" fmla="*/ 440223 h 1828800"/>
              <a:gd name="connsiteX1230" fmla="*/ 1580369 w 1761251"/>
              <a:gd name="connsiteY1230" fmla="*/ 438852 h 1828800"/>
              <a:gd name="connsiteX1231" fmla="*/ 1573503 w 1761251"/>
              <a:gd name="connsiteY1231" fmla="*/ 433369 h 1828800"/>
              <a:gd name="connsiteX1232" fmla="*/ 1574791 w 1761251"/>
              <a:gd name="connsiteY1232" fmla="*/ 432490 h 1828800"/>
              <a:gd name="connsiteX1233" fmla="*/ 151603 w 1761251"/>
              <a:gd name="connsiteY1233" fmla="*/ 420586 h 1828800"/>
              <a:gd name="connsiteX1234" fmla="*/ 142549 w 1761251"/>
              <a:gd name="connsiteY1234" fmla="*/ 434731 h 1828800"/>
              <a:gd name="connsiteX1235" fmla="*/ 148148 w 1761251"/>
              <a:gd name="connsiteY1235" fmla="*/ 425216 h 1828800"/>
              <a:gd name="connsiteX1236" fmla="*/ 151603 w 1761251"/>
              <a:gd name="connsiteY1236" fmla="*/ 420586 h 1828800"/>
              <a:gd name="connsiteX1237" fmla="*/ 97351 w 1761251"/>
              <a:gd name="connsiteY1237" fmla="*/ 414236 h 1828800"/>
              <a:gd name="connsiteX1238" fmla="*/ 97351 w 1761251"/>
              <a:gd name="connsiteY1238" fmla="*/ 415644 h 1828800"/>
              <a:gd name="connsiteX1239" fmla="*/ 94701 w 1761251"/>
              <a:gd name="connsiteY1239" fmla="*/ 421273 h 1828800"/>
              <a:gd name="connsiteX1240" fmla="*/ 93377 w 1761251"/>
              <a:gd name="connsiteY1240" fmla="*/ 422680 h 1828800"/>
              <a:gd name="connsiteX1241" fmla="*/ 93377 w 1761251"/>
              <a:gd name="connsiteY1241" fmla="*/ 421273 h 1828800"/>
              <a:gd name="connsiteX1242" fmla="*/ 96026 w 1761251"/>
              <a:gd name="connsiteY1242" fmla="*/ 415644 h 1828800"/>
              <a:gd name="connsiteX1243" fmla="*/ 97351 w 1761251"/>
              <a:gd name="connsiteY1243" fmla="*/ 414236 h 1828800"/>
              <a:gd name="connsiteX1244" fmla="*/ 1563570 w 1761251"/>
              <a:gd name="connsiteY1244" fmla="*/ 399336 h 1828800"/>
              <a:gd name="connsiteX1245" fmla="*/ 1589894 w 1761251"/>
              <a:gd name="connsiteY1245" fmla="*/ 429137 h 1828800"/>
              <a:gd name="connsiteX1246" fmla="*/ 1563570 w 1761251"/>
              <a:gd name="connsiteY1246" fmla="*/ 399336 h 1828800"/>
              <a:gd name="connsiteX1247" fmla="*/ 1607659 w 1761251"/>
              <a:gd name="connsiteY1247" fmla="*/ 376355 h 1828800"/>
              <a:gd name="connsiteX1248" fmla="*/ 1609034 w 1761251"/>
              <a:gd name="connsiteY1248" fmla="*/ 377711 h 1828800"/>
              <a:gd name="connsiteX1249" fmla="*/ 1613158 w 1761251"/>
              <a:gd name="connsiteY1249" fmla="*/ 383138 h 1828800"/>
              <a:gd name="connsiteX1250" fmla="*/ 1614532 w 1761251"/>
              <a:gd name="connsiteY1250" fmla="*/ 384494 h 1828800"/>
              <a:gd name="connsiteX1251" fmla="*/ 1624154 w 1761251"/>
              <a:gd name="connsiteY1251" fmla="*/ 398061 h 1828800"/>
              <a:gd name="connsiteX1252" fmla="*/ 1664016 w 1761251"/>
              <a:gd name="connsiteY1252" fmla="*/ 457752 h 1828800"/>
              <a:gd name="connsiteX1253" fmla="*/ 1664016 w 1761251"/>
              <a:gd name="connsiteY1253" fmla="*/ 459109 h 1828800"/>
              <a:gd name="connsiteX1254" fmla="*/ 1665391 w 1761251"/>
              <a:gd name="connsiteY1254" fmla="*/ 461822 h 1828800"/>
              <a:gd name="connsiteX1255" fmla="*/ 1662641 w 1761251"/>
              <a:gd name="connsiteY1255" fmla="*/ 459109 h 1828800"/>
              <a:gd name="connsiteX1256" fmla="*/ 1661267 w 1761251"/>
              <a:gd name="connsiteY1256" fmla="*/ 456396 h 1828800"/>
              <a:gd name="connsiteX1257" fmla="*/ 1664016 w 1761251"/>
              <a:gd name="connsiteY1257" fmla="*/ 465892 h 1828800"/>
              <a:gd name="connsiteX1258" fmla="*/ 1639274 w 1761251"/>
              <a:gd name="connsiteY1258" fmla="*/ 433333 h 1828800"/>
              <a:gd name="connsiteX1259" fmla="*/ 1615907 w 1761251"/>
              <a:gd name="connsiteY1259" fmla="*/ 395347 h 1828800"/>
              <a:gd name="connsiteX1260" fmla="*/ 1615907 w 1761251"/>
              <a:gd name="connsiteY1260" fmla="*/ 396704 h 1828800"/>
              <a:gd name="connsiteX1261" fmla="*/ 1614532 w 1761251"/>
              <a:gd name="connsiteY1261" fmla="*/ 396704 h 1828800"/>
              <a:gd name="connsiteX1262" fmla="*/ 1613158 w 1761251"/>
              <a:gd name="connsiteY1262" fmla="*/ 395347 h 1828800"/>
              <a:gd name="connsiteX1263" fmla="*/ 1613158 w 1761251"/>
              <a:gd name="connsiteY1263" fmla="*/ 392634 h 1828800"/>
              <a:gd name="connsiteX1264" fmla="*/ 1613158 w 1761251"/>
              <a:gd name="connsiteY1264" fmla="*/ 391278 h 1828800"/>
              <a:gd name="connsiteX1265" fmla="*/ 1610408 w 1761251"/>
              <a:gd name="connsiteY1265" fmla="*/ 381781 h 1828800"/>
              <a:gd name="connsiteX1266" fmla="*/ 1607659 w 1761251"/>
              <a:gd name="connsiteY1266" fmla="*/ 377711 h 1828800"/>
              <a:gd name="connsiteX1267" fmla="*/ 1501980 w 1761251"/>
              <a:gd name="connsiteY1267" fmla="*/ 364071 h 1828800"/>
              <a:gd name="connsiteX1268" fmla="*/ 1518371 w 1761251"/>
              <a:gd name="connsiteY1268" fmla="*/ 382945 h 1828800"/>
              <a:gd name="connsiteX1269" fmla="*/ 1512908 w 1761251"/>
              <a:gd name="connsiteY1269" fmla="*/ 382945 h 1828800"/>
              <a:gd name="connsiteX1270" fmla="*/ 1501980 w 1761251"/>
              <a:gd name="connsiteY1270" fmla="*/ 364071 h 1828800"/>
              <a:gd name="connsiteX1271" fmla="*/ 241390 w 1761251"/>
              <a:gd name="connsiteY1271" fmla="*/ 364071 h 1828800"/>
              <a:gd name="connsiteX1272" fmla="*/ 198937 w 1761251"/>
              <a:gd name="connsiteY1272" fmla="*/ 419801 h 1828800"/>
              <a:gd name="connsiteX1273" fmla="*/ 194829 w 1761251"/>
              <a:gd name="connsiteY1273" fmla="*/ 427956 h 1828800"/>
              <a:gd name="connsiteX1274" fmla="*/ 182504 w 1761251"/>
              <a:gd name="connsiteY1274" fmla="*/ 442908 h 1828800"/>
              <a:gd name="connsiteX1275" fmla="*/ 175657 w 1761251"/>
              <a:gd name="connsiteY1275" fmla="*/ 456501 h 1828800"/>
              <a:gd name="connsiteX1276" fmla="*/ 161962 w 1761251"/>
              <a:gd name="connsiteY1276" fmla="*/ 471453 h 1828800"/>
              <a:gd name="connsiteX1277" fmla="*/ 159224 w 1761251"/>
              <a:gd name="connsiteY1277" fmla="*/ 468734 h 1828800"/>
              <a:gd name="connsiteX1278" fmla="*/ 151007 w 1761251"/>
              <a:gd name="connsiteY1278" fmla="*/ 480967 h 1828800"/>
              <a:gd name="connsiteX1279" fmla="*/ 152376 w 1761251"/>
              <a:gd name="connsiteY1279" fmla="*/ 480967 h 1828800"/>
              <a:gd name="connsiteX1280" fmla="*/ 153746 w 1761251"/>
              <a:gd name="connsiteY1280" fmla="*/ 479608 h 1828800"/>
              <a:gd name="connsiteX1281" fmla="*/ 153746 w 1761251"/>
              <a:gd name="connsiteY1281" fmla="*/ 480967 h 1828800"/>
              <a:gd name="connsiteX1282" fmla="*/ 157854 w 1761251"/>
              <a:gd name="connsiteY1282" fmla="*/ 478249 h 1828800"/>
              <a:gd name="connsiteX1283" fmla="*/ 152376 w 1761251"/>
              <a:gd name="connsiteY1283" fmla="*/ 487764 h 1828800"/>
              <a:gd name="connsiteX1284" fmla="*/ 151007 w 1761251"/>
              <a:gd name="connsiteY1284" fmla="*/ 489123 h 1828800"/>
              <a:gd name="connsiteX1285" fmla="*/ 149637 w 1761251"/>
              <a:gd name="connsiteY1285" fmla="*/ 491842 h 1828800"/>
              <a:gd name="connsiteX1286" fmla="*/ 148268 w 1761251"/>
              <a:gd name="connsiteY1286" fmla="*/ 491842 h 1828800"/>
              <a:gd name="connsiteX1287" fmla="*/ 141421 w 1761251"/>
              <a:gd name="connsiteY1287" fmla="*/ 509512 h 1828800"/>
              <a:gd name="connsiteX1288" fmla="*/ 130465 w 1761251"/>
              <a:gd name="connsiteY1288" fmla="*/ 520386 h 1828800"/>
              <a:gd name="connsiteX1289" fmla="*/ 129096 w 1761251"/>
              <a:gd name="connsiteY1289" fmla="*/ 523105 h 1828800"/>
              <a:gd name="connsiteX1290" fmla="*/ 127727 w 1761251"/>
              <a:gd name="connsiteY1290" fmla="*/ 525823 h 1828800"/>
              <a:gd name="connsiteX1291" fmla="*/ 127727 w 1761251"/>
              <a:gd name="connsiteY1291" fmla="*/ 523105 h 1828800"/>
              <a:gd name="connsiteX1292" fmla="*/ 127727 w 1761251"/>
              <a:gd name="connsiteY1292" fmla="*/ 521745 h 1828800"/>
              <a:gd name="connsiteX1293" fmla="*/ 123618 w 1761251"/>
              <a:gd name="connsiteY1293" fmla="*/ 531260 h 1828800"/>
              <a:gd name="connsiteX1294" fmla="*/ 124988 w 1761251"/>
              <a:gd name="connsiteY1294" fmla="*/ 529901 h 1828800"/>
              <a:gd name="connsiteX1295" fmla="*/ 124988 w 1761251"/>
              <a:gd name="connsiteY1295" fmla="*/ 531260 h 1828800"/>
              <a:gd name="connsiteX1296" fmla="*/ 124988 w 1761251"/>
              <a:gd name="connsiteY1296" fmla="*/ 532619 h 1828800"/>
              <a:gd name="connsiteX1297" fmla="*/ 127727 w 1761251"/>
              <a:gd name="connsiteY1297" fmla="*/ 531260 h 1828800"/>
              <a:gd name="connsiteX1298" fmla="*/ 122249 w 1761251"/>
              <a:gd name="connsiteY1298" fmla="*/ 538056 h 1828800"/>
              <a:gd name="connsiteX1299" fmla="*/ 120879 w 1761251"/>
              <a:gd name="connsiteY1299" fmla="*/ 540775 h 1828800"/>
              <a:gd name="connsiteX1300" fmla="*/ 119510 w 1761251"/>
              <a:gd name="connsiteY1300" fmla="*/ 539416 h 1828800"/>
              <a:gd name="connsiteX1301" fmla="*/ 100338 w 1761251"/>
              <a:gd name="connsiteY1301" fmla="*/ 573397 h 1828800"/>
              <a:gd name="connsiteX1302" fmla="*/ 100338 w 1761251"/>
              <a:gd name="connsiteY1302" fmla="*/ 574756 h 1828800"/>
              <a:gd name="connsiteX1303" fmla="*/ 100338 w 1761251"/>
              <a:gd name="connsiteY1303" fmla="*/ 576116 h 1828800"/>
              <a:gd name="connsiteX1304" fmla="*/ 98968 w 1761251"/>
              <a:gd name="connsiteY1304" fmla="*/ 578834 h 1828800"/>
              <a:gd name="connsiteX1305" fmla="*/ 96230 w 1761251"/>
              <a:gd name="connsiteY1305" fmla="*/ 591068 h 1828800"/>
              <a:gd name="connsiteX1306" fmla="*/ 97599 w 1761251"/>
              <a:gd name="connsiteY1306" fmla="*/ 589708 h 1828800"/>
              <a:gd name="connsiteX1307" fmla="*/ 98968 w 1761251"/>
              <a:gd name="connsiteY1307" fmla="*/ 588349 h 1828800"/>
              <a:gd name="connsiteX1308" fmla="*/ 97599 w 1761251"/>
              <a:gd name="connsiteY1308" fmla="*/ 591068 h 1828800"/>
              <a:gd name="connsiteX1309" fmla="*/ 97599 w 1761251"/>
              <a:gd name="connsiteY1309" fmla="*/ 591747 h 1828800"/>
              <a:gd name="connsiteX1310" fmla="*/ 96230 w 1761251"/>
              <a:gd name="connsiteY1310" fmla="*/ 593786 h 1828800"/>
              <a:gd name="connsiteX1311" fmla="*/ 97599 w 1761251"/>
              <a:gd name="connsiteY1311" fmla="*/ 592427 h 1828800"/>
              <a:gd name="connsiteX1312" fmla="*/ 97599 w 1761251"/>
              <a:gd name="connsiteY1312" fmla="*/ 591747 h 1828800"/>
              <a:gd name="connsiteX1313" fmla="*/ 98968 w 1761251"/>
              <a:gd name="connsiteY1313" fmla="*/ 589708 h 1828800"/>
              <a:gd name="connsiteX1314" fmla="*/ 79796 w 1761251"/>
              <a:gd name="connsiteY1314" fmla="*/ 648156 h 1828800"/>
              <a:gd name="connsiteX1315" fmla="*/ 74318 w 1761251"/>
              <a:gd name="connsiteY1315" fmla="*/ 656312 h 1828800"/>
              <a:gd name="connsiteX1316" fmla="*/ 75688 w 1761251"/>
              <a:gd name="connsiteY1316" fmla="*/ 654953 h 1828800"/>
              <a:gd name="connsiteX1317" fmla="*/ 75688 w 1761251"/>
              <a:gd name="connsiteY1317" fmla="*/ 657671 h 1828800"/>
              <a:gd name="connsiteX1318" fmla="*/ 75688 w 1761251"/>
              <a:gd name="connsiteY1318" fmla="*/ 659031 h 1828800"/>
              <a:gd name="connsiteX1319" fmla="*/ 74318 w 1761251"/>
              <a:gd name="connsiteY1319" fmla="*/ 661749 h 1828800"/>
              <a:gd name="connsiteX1320" fmla="*/ 72949 w 1761251"/>
              <a:gd name="connsiteY1320" fmla="*/ 661749 h 1828800"/>
              <a:gd name="connsiteX1321" fmla="*/ 74318 w 1761251"/>
              <a:gd name="connsiteY1321" fmla="*/ 663108 h 1828800"/>
              <a:gd name="connsiteX1322" fmla="*/ 64732 w 1761251"/>
              <a:gd name="connsiteY1322" fmla="*/ 686216 h 1828800"/>
              <a:gd name="connsiteX1323" fmla="*/ 66102 w 1761251"/>
              <a:gd name="connsiteY1323" fmla="*/ 686216 h 1828800"/>
              <a:gd name="connsiteX1324" fmla="*/ 66102 w 1761251"/>
              <a:gd name="connsiteY1324" fmla="*/ 688934 h 1828800"/>
              <a:gd name="connsiteX1325" fmla="*/ 56516 w 1761251"/>
              <a:gd name="connsiteY1325" fmla="*/ 712042 h 1828800"/>
              <a:gd name="connsiteX1326" fmla="*/ 49669 w 1761251"/>
              <a:gd name="connsiteY1326" fmla="*/ 746023 h 1828800"/>
              <a:gd name="connsiteX1327" fmla="*/ 52408 w 1761251"/>
              <a:gd name="connsiteY1327" fmla="*/ 717479 h 1828800"/>
              <a:gd name="connsiteX1328" fmla="*/ 61993 w 1761251"/>
              <a:gd name="connsiteY1328" fmla="*/ 695731 h 1828800"/>
              <a:gd name="connsiteX1329" fmla="*/ 60624 w 1761251"/>
              <a:gd name="connsiteY1329" fmla="*/ 694371 h 1828800"/>
              <a:gd name="connsiteX1330" fmla="*/ 61993 w 1761251"/>
              <a:gd name="connsiteY1330" fmla="*/ 690293 h 1828800"/>
              <a:gd name="connsiteX1331" fmla="*/ 61993 w 1761251"/>
              <a:gd name="connsiteY1331" fmla="*/ 688934 h 1828800"/>
              <a:gd name="connsiteX1332" fmla="*/ 66102 w 1761251"/>
              <a:gd name="connsiteY1332" fmla="*/ 667186 h 1828800"/>
              <a:gd name="connsiteX1333" fmla="*/ 66102 w 1761251"/>
              <a:gd name="connsiteY1333" fmla="*/ 665827 h 1828800"/>
              <a:gd name="connsiteX1334" fmla="*/ 66102 w 1761251"/>
              <a:gd name="connsiteY1334" fmla="*/ 664468 h 1828800"/>
              <a:gd name="connsiteX1335" fmla="*/ 67471 w 1761251"/>
              <a:gd name="connsiteY1335" fmla="*/ 663108 h 1828800"/>
              <a:gd name="connsiteX1336" fmla="*/ 66102 w 1761251"/>
              <a:gd name="connsiteY1336" fmla="*/ 661749 h 1828800"/>
              <a:gd name="connsiteX1337" fmla="*/ 67471 w 1761251"/>
              <a:gd name="connsiteY1337" fmla="*/ 650875 h 1828800"/>
              <a:gd name="connsiteX1338" fmla="*/ 60624 w 1761251"/>
              <a:gd name="connsiteY1338" fmla="*/ 656312 h 1828800"/>
              <a:gd name="connsiteX1339" fmla="*/ 61993 w 1761251"/>
              <a:gd name="connsiteY1339" fmla="*/ 649516 h 1828800"/>
              <a:gd name="connsiteX1340" fmla="*/ 60624 w 1761251"/>
              <a:gd name="connsiteY1340" fmla="*/ 650875 h 1828800"/>
              <a:gd name="connsiteX1341" fmla="*/ 60624 w 1761251"/>
              <a:gd name="connsiteY1341" fmla="*/ 649516 h 1828800"/>
              <a:gd name="connsiteX1342" fmla="*/ 63363 w 1761251"/>
              <a:gd name="connsiteY1342" fmla="*/ 641360 h 1828800"/>
              <a:gd name="connsiteX1343" fmla="*/ 64732 w 1761251"/>
              <a:gd name="connsiteY1343" fmla="*/ 640001 h 1828800"/>
              <a:gd name="connsiteX1344" fmla="*/ 64732 w 1761251"/>
              <a:gd name="connsiteY1344" fmla="*/ 637282 h 1828800"/>
              <a:gd name="connsiteX1345" fmla="*/ 66102 w 1761251"/>
              <a:gd name="connsiteY1345" fmla="*/ 635923 h 1828800"/>
              <a:gd name="connsiteX1346" fmla="*/ 66102 w 1761251"/>
              <a:gd name="connsiteY1346" fmla="*/ 637282 h 1828800"/>
              <a:gd name="connsiteX1347" fmla="*/ 64732 w 1761251"/>
              <a:gd name="connsiteY1347" fmla="*/ 641360 h 1828800"/>
              <a:gd name="connsiteX1348" fmla="*/ 70210 w 1761251"/>
              <a:gd name="connsiteY1348" fmla="*/ 633205 h 1828800"/>
              <a:gd name="connsiteX1349" fmla="*/ 74318 w 1761251"/>
              <a:gd name="connsiteY1349" fmla="*/ 637282 h 1828800"/>
              <a:gd name="connsiteX1350" fmla="*/ 97599 w 1761251"/>
              <a:gd name="connsiteY1350" fmla="*/ 577475 h 1828800"/>
              <a:gd name="connsiteX1351" fmla="*/ 97599 w 1761251"/>
              <a:gd name="connsiteY1351" fmla="*/ 574756 h 1828800"/>
              <a:gd name="connsiteX1352" fmla="*/ 98968 w 1761251"/>
              <a:gd name="connsiteY1352" fmla="*/ 573397 h 1828800"/>
              <a:gd name="connsiteX1353" fmla="*/ 109924 w 1761251"/>
              <a:gd name="connsiteY1353" fmla="*/ 548930 h 1828800"/>
              <a:gd name="connsiteX1354" fmla="*/ 120879 w 1761251"/>
              <a:gd name="connsiteY1354" fmla="*/ 520386 h 1828800"/>
              <a:gd name="connsiteX1355" fmla="*/ 138682 w 1761251"/>
              <a:gd name="connsiteY1355" fmla="*/ 493201 h 1828800"/>
              <a:gd name="connsiteX1356" fmla="*/ 163332 w 1761251"/>
              <a:gd name="connsiteY1356" fmla="*/ 451064 h 1828800"/>
              <a:gd name="connsiteX1357" fmla="*/ 187982 w 1761251"/>
              <a:gd name="connsiteY1357" fmla="*/ 422519 h 1828800"/>
              <a:gd name="connsiteX1358" fmla="*/ 185243 w 1761251"/>
              <a:gd name="connsiteY1358" fmla="*/ 426597 h 1828800"/>
              <a:gd name="connsiteX1359" fmla="*/ 186612 w 1761251"/>
              <a:gd name="connsiteY1359" fmla="*/ 425238 h 1828800"/>
              <a:gd name="connsiteX1360" fmla="*/ 187982 w 1761251"/>
              <a:gd name="connsiteY1360" fmla="*/ 423879 h 1828800"/>
              <a:gd name="connsiteX1361" fmla="*/ 187982 w 1761251"/>
              <a:gd name="connsiteY1361" fmla="*/ 426597 h 1828800"/>
              <a:gd name="connsiteX1362" fmla="*/ 187982 w 1761251"/>
              <a:gd name="connsiteY1362" fmla="*/ 427956 h 1828800"/>
              <a:gd name="connsiteX1363" fmla="*/ 211262 w 1761251"/>
              <a:gd name="connsiteY1363" fmla="*/ 392615 h 1828800"/>
              <a:gd name="connsiteX1364" fmla="*/ 241390 w 1761251"/>
              <a:gd name="connsiteY1364" fmla="*/ 364071 h 1828800"/>
              <a:gd name="connsiteX1365" fmla="*/ 177742 w 1761251"/>
              <a:gd name="connsiteY1365" fmla="*/ 362606 h 1828800"/>
              <a:gd name="connsiteX1366" fmla="*/ 179801 w 1761251"/>
              <a:gd name="connsiteY1366" fmla="*/ 362945 h 1828800"/>
              <a:gd name="connsiteX1367" fmla="*/ 178428 w 1761251"/>
              <a:gd name="connsiteY1367" fmla="*/ 367018 h 1828800"/>
              <a:gd name="connsiteX1368" fmla="*/ 175682 w 1761251"/>
              <a:gd name="connsiteY1368" fmla="*/ 368375 h 1828800"/>
              <a:gd name="connsiteX1369" fmla="*/ 75473 w 1761251"/>
              <a:gd name="connsiteY1369" fmla="*/ 531275 h 1828800"/>
              <a:gd name="connsiteX1370" fmla="*/ 75473 w 1761251"/>
              <a:gd name="connsiteY1370" fmla="*/ 532632 h 1828800"/>
              <a:gd name="connsiteX1371" fmla="*/ 74100 w 1761251"/>
              <a:gd name="connsiteY1371" fmla="*/ 533990 h 1828800"/>
              <a:gd name="connsiteX1372" fmla="*/ 48018 w 1761251"/>
              <a:gd name="connsiteY1372" fmla="*/ 596435 h 1828800"/>
              <a:gd name="connsiteX1373" fmla="*/ 46645 w 1761251"/>
              <a:gd name="connsiteY1373" fmla="*/ 605937 h 1828800"/>
              <a:gd name="connsiteX1374" fmla="*/ 35664 w 1761251"/>
              <a:gd name="connsiteY1374" fmla="*/ 634445 h 1828800"/>
              <a:gd name="connsiteX1375" fmla="*/ 31545 w 1761251"/>
              <a:gd name="connsiteY1375" fmla="*/ 650735 h 1828800"/>
              <a:gd name="connsiteX1376" fmla="*/ 30173 w 1761251"/>
              <a:gd name="connsiteY1376" fmla="*/ 653450 h 1828800"/>
              <a:gd name="connsiteX1377" fmla="*/ 27427 w 1761251"/>
              <a:gd name="connsiteY1377" fmla="*/ 662952 h 1828800"/>
              <a:gd name="connsiteX1378" fmla="*/ 27427 w 1761251"/>
              <a:gd name="connsiteY1378" fmla="*/ 661595 h 1828800"/>
              <a:gd name="connsiteX1379" fmla="*/ 23309 w 1761251"/>
              <a:gd name="connsiteY1379" fmla="*/ 681958 h 1828800"/>
              <a:gd name="connsiteX1380" fmla="*/ 19191 w 1761251"/>
              <a:gd name="connsiteY1380" fmla="*/ 698247 h 1828800"/>
              <a:gd name="connsiteX1381" fmla="*/ 19191 w 1761251"/>
              <a:gd name="connsiteY1381" fmla="*/ 705035 h 1828800"/>
              <a:gd name="connsiteX1382" fmla="*/ 16445 w 1761251"/>
              <a:gd name="connsiteY1382" fmla="*/ 713180 h 1828800"/>
              <a:gd name="connsiteX1383" fmla="*/ 15072 w 1761251"/>
              <a:gd name="connsiteY1383" fmla="*/ 722682 h 1828800"/>
              <a:gd name="connsiteX1384" fmla="*/ 13700 w 1761251"/>
              <a:gd name="connsiteY1384" fmla="*/ 725397 h 1828800"/>
              <a:gd name="connsiteX1385" fmla="*/ 13700 w 1761251"/>
              <a:gd name="connsiteY1385" fmla="*/ 745760 h 1828800"/>
              <a:gd name="connsiteX1386" fmla="*/ 5463 w 1761251"/>
              <a:gd name="connsiteY1386" fmla="*/ 763407 h 1828800"/>
              <a:gd name="connsiteX1387" fmla="*/ 12327 w 1761251"/>
              <a:gd name="connsiteY1387" fmla="*/ 726755 h 1828800"/>
              <a:gd name="connsiteX1388" fmla="*/ 12327 w 1761251"/>
              <a:gd name="connsiteY1388" fmla="*/ 722682 h 1828800"/>
              <a:gd name="connsiteX1389" fmla="*/ 15072 w 1761251"/>
              <a:gd name="connsiteY1389" fmla="*/ 710465 h 1828800"/>
              <a:gd name="connsiteX1390" fmla="*/ 15072 w 1761251"/>
              <a:gd name="connsiteY1390" fmla="*/ 702320 h 1828800"/>
              <a:gd name="connsiteX1391" fmla="*/ 17818 w 1761251"/>
              <a:gd name="connsiteY1391" fmla="*/ 699605 h 1828800"/>
              <a:gd name="connsiteX1392" fmla="*/ 21936 w 1761251"/>
              <a:gd name="connsiteY1392" fmla="*/ 680600 h 1828800"/>
              <a:gd name="connsiteX1393" fmla="*/ 26054 w 1761251"/>
              <a:gd name="connsiteY1393" fmla="*/ 664310 h 1828800"/>
              <a:gd name="connsiteX1394" fmla="*/ 27427 w 1761251"/>
              <a:gd name="connsiteY1394" fmla="*/ 654807 h 1828800"/>
              <a:gd name="connsiteX1395" fmla="*/ 28800 w 1761251"/>
              <a:gd name="connsiteY1395" fmla="*/ 648020 h 1828800"/>
              <a:gd name="connsiteX1396" fmla="*/ 46645 w 1761251"/>
              <a:gd name="connsiteY1396" fmla="*/ 591005 h 1828800"/>
              <a:gd name="connsiteX1397" fmla="*/ 72727 w 1761251"/>
              <a:gd name="connsiteY1397" fmla="*/ 529918 h 1828800"/>
              <a:gd name="connsiteX1398" fmla="*/ 175682 w 1761251"/>
              <a:gd name="connsiteY1398" fmla="*/ 365660 h 1828800"/>
              <a:gd name="connsiteX1399" fmla="*/ 175682 w 1761251"/>
              <a:gd name="connsiteY1399" fmla="*/ 364303 h 1828800"/>
              <a:gd name="connsiteX1400" fmla="*/ 177742 w 1761251"/>
              <a:gd name="connsiteY1400" fmla="*/ 362606 h 1828800"/>
              <a:gd name="connsiteX1401" fmla="*/ 189380 w 1761251"/>
              <a:gd name="connsiteY1401" fmla="*/ 338173 h 1828800"/>
              <a:gd name="connsiteX1402" fmla="*/ 190728 w 1761251"/>
              <a:gd name="connsiteY1402" fmla="*/ 338173 h 1828800"/>
              <a:gd name="connsiteX1403" fmla="*/ 190728 w 1761251"/>
              <a:gd name="connsiteY1403" fmla="*/ 341011 h 1828800"/>
              <a:gd name="connsiteX1404" fmla="*/ 190728 w 1761251"/>
              <a:gd name="connsiteY1404" fmla="*/ 342430 h 1828800"/>
              <a:gd name="connsiteX1405" fmla="*/ 189380 w 1761251"/>
              <a:gd name="connsiteY1405" fmla="*/ 342430 h 1828800"/>
              <a:gd name="connsiteX1406" fmla="*/ 189380 w 1761251"/>
              <a:gd name="connsiteY1406" fmla="*/ 343849 h 1828800"/>
              <a:gd name="connsiteX1407" fmla="*/ 188031 w 1761251"/>
              <a:gd name="connsiteY1407" fmla="*/ 343849 h 1828800"/>
              <a:gd name="connsiteX1408" fmla="*/ 188031 w 1761251"/>
              <a:gd name="connsiteY1408" fmla="*/ 345268 h 1828800"/>
              <a:gd name="connsiteX1409" fmla="*/ 185335 w 1761251"/>
              <a:gd name="connsiteY1409" fmla="*/ 346687 h 1828800"/>
              <a:gd name="connsiteX1410" fmla="*/ 183987 w 1761251"/>
              <a:gd name="connsiteY1410" fmla="*/ 346687 h 1828800"/>
              <a:gd name="connsiteX1411" fmla="*/ 185335 w 1761251"/>
              <a:gd name="connsiteY1411" fmla="*/ 345268 h 1828800"/>
              <a:gd name="connsiteX1412" fmla="*/ 188031 w 1761251"/>
              <a:gd name="connsiteY1412" fmla="*/ 342430 h 1828800"/>
              <a:gd name="connsiteX1413" fmla="*/ 188031 w 1761251"/>
              <a:gd name="connsiteY1413" fmla="*/ 341011 h 1828800"/>
              <a:gd name="connsiteX1414" fmla="*/ 188031 w 1761251"/>
              <a:gd name="connsiteY1414" fmla="*/ 339592 h 1828800"/>
              <a:gd name="connsiteX1415" fmla="*/ 189380 w 1761251"/>
              <a:gd name="connsiteY1415" fmla="*/ 338173 h 1828800"/>
              <a:gd name="connsiteX1416" fmla="*/ 186683 w 1761251"/>
              <a:gd name="connsiteY1416" fmla="*/ 338173 h 1828800"/>
              <a:gd name="connsiteX1417" fmla="*/ 188031 w 1761251"/>
              <a:gd name="connsiteY1417" fmla="*/ 339592 h 1828800"/>
              <a:gd name="connsiteX1418" fmla="*/ 185335 w 1761251"/>
              <a:gd name="connsiteY1418" fmla="*/ 343849 h 1828800"/>
              <a:gd name="connsiteX1419" fmla="*/ 182639 w 1761251"/>
              <a:gd name="connsiteY1419" fmla="*/ 342430 h 1828800"/>
              <a:gd name="connsiteX1420" fmla="*/ 186683 w 1761251"/>
              <a:gd name="connsiteY1420" fmla="*/ 338173 h 1828800"/>
              <a:gd name="connsiteX1421" fmla="*/ 1547179 w 1761251"/>
              <a:gd name="connsiteY1421" fmla="*/ 308442 h 1828800"/>
              <a:gd name="connsiteX1422" fmla="*/ 1549943 w 1761251"/>
              <a:gd name="connsiteY1422" fmla="*/ 309793 h 1828800"/>
              <a:gd name="connsiteX1423" fmla="*/ 1563764 w 1761251"/>
              <a:gd name="connsiteY1423" fmla="*/ 324654 h 1828800"/>
              <a:gd name="connsiteX1424" fmla="*/ 1577585 w 1761251"/>
              <a:gd name="connsiteY1424" fmla="*/ 339515 h 1828800"/>
              <a:gd name="connsiteX1425" fmla="*/ 1577585 w 1761251"/>
              <a:gd name="connsiteY1425" fmla="*/ 340866 h 1828800"/>
              <a:gd name="connsiteX1426" fmla="*/ 1576203 w 1761251"/>
              <a:gd name="connsiteY1426" fmla="*/ 339515 h 1828800"/>
              <a:gd name="connsiteX1427" fmla="*/ 1563764 w 1761251"/>
              <a:gd name="connsiteY1427" fmla="*/ 326005 h 1828800"/>
              <a:gd name="connsiteX1428" fmla="*/ 1551325 w 1761251"/>
              <a:gd name="connsiteY1428" fmla="*/ 313846 h 1828800"/>
              <a:gd name="connsiteX1429" fmla="*/ 1548561 w 1761251"/>
              <a:gd name="connsiteY1429" fmla="*/ 311144 h 1828800"/>
              <a:gd name="connsiteX1430" fmla="*/ 1547179 w 1761251"/>
              <a:gd name="connsiteY1430" fmla="*/ 308442 h 1828800"/>
              <a:gd name="connsiteX1431" fmla="*/ 189020 w 1761251"/>
              <a:gd name="connsiteY1431" fmla="*/ 291865 h 1828800"/>
              <a:gd name="connsiteX1432" fmla="*/ 190728 w 1761251"/>
              <a:gd name="connsiteY1432" fmla="*/ 292052 h 1828800"/>
              <a:gd name="connsiteX1433" fmla="*/ 186630 w 1761251"/>
              <a:gd name="connsiteY1433" fmla="*/ 295032 h 1828800"/>
              <a:gd name="connsiteX1434" fmla="*/ 185264 w 1761251"/>
              <a:gd name="connsiteY1434" fmla="*/ 295032 h 1828800"/>
              <a:gd name="connsiteX1435" fmla="*/ 189020 w 1761251"/>
              <a:gd name="connsiteY1435" fmla="*/ 291865 h 1828800"/>
              <a:gd name="connsiteX1436" fmla="*/ 197797 w 1761251"/>
              <a:gd name="connsiteY1436" fmla="*/ 290561 h 1828800"/>
              <a:gd name="connsiteX1437" fmla="*/ 197797 w 1761251"/>
              <a:gd name="connsiteY1437" fmla="*/ 293278 h 1828800"/>
              <a:gd name="connsiteX1438" fmla="*/ 196422 w 1761251"/>
              <a:gd name="connsiteY1438" fmla="*/ 293278 h 1828800"/>
              <a:gd name="connsiteX1439" fmla="*/ 181302 w 1761251"/>
              <a:gd name="connsiteY1439" fmla="*/ 310936 h 1828800"/>
              <a:gd name="connsiteX1440" fmla="*/ 141440 w 1761251"/>
              <a:gd name="connsiteY1440" fmla="*/ 355759 h 1828800"/>
              <a:gd name="connsiteX1441" fmla="*/ 140066 w 1761251"/>
              <a:gd name="connsiteY1441" fmla="*/ 355759 h 1828800"/>
              <a:gd name="connsiteX1442" fmla="*/ 141440 w 1761251"/>
              <a:gd name="connsiteY1442" fmla="*/ 353042 h 1828800"/>
              <a:gd name="connsiteX1443" fmla="*/ 179928 w 1761251"/>
              <a:gd name="connsiteY1443" fmla="*/ 309577 h 1828800"/>
              <a:gd name="connsiteX1444" fmla="*/ 196422 w 1761251"/>
              <a:gd name="connsiteY1444" fmla="*/ 291920 h 1828800"/>
              <a:gd name="connsiteX1445" fmla="*/ 197797 w 1761251"/>
              <a:gd name="connsiteY1445" fmla="*/ 290561 h 1828800"/>
              <a:gd name="connsiteX1446" fmla="*/ 1533769 w 1761251"/>
              <a:gd name="connsiteY1446" fmla="*/ 274667 h 1828800"/>
              <a:gd name="connsiteX1447" fmla="*/ 1539252 w 1761251"/>
              <a:gd name="connsiteY1447" fmla="*/ 277382 h 1828800"/>
              <a:gd name="connsiteX1448" fmla="*/ 1543365 w 1761251"/>
              <a:gd name="connsiteY1448" fmla="*/ 284171 h 1828800"/>
              <a:gd name="connsiteX1449" fmla="*/ 1544735 w 1761251"/>
              <a:gd name="connsiteY1449" fmla="*/ 285528 h 1828800"/>
              <a:gd name="connsiteX1450" fmla="*/ 1554331 w 1761251"/>
              <a:gd name="connsiteY1450" fmla="*/ 297747 h 1828800"/>
              <a:gd name="connsiteX1451" fmla="*/ 1558444 w 1761251"/>
              <a:gd name="connsiteY1451" fmla="*/ 304535 h 1828800"/>
              <a:gd name="connsiteX1452" fmla="*/ 1561186 w 1761251"/>
              <a:gd name="connsiteY1452" fmla="*/ 307250 h 1828800"/>
              <a:gd name="connsiteX1453" fmla="*/ 1566669 w 1761251"/>
              <a:gd name="connsiteY1453" fmla="*/ 314038 h 1828800"/>
              <a:gd name="connsiteX1454" fmla="*/ 1566669 w 1761251"/>
              <a:gd name="connsiteY1454" fmla="*/ 315396 h 1828800"/>
              <a:gd name="connsiteX1455" fmla="*/ 1563927 w 1761251"/>
              <a:gd name="connsiteY1455" fmla="*/ 312681 h 1828800"/>
              <a:gd name="connsiteX1456" fmla="*/ 1562557 w 1761251"/>
              <a:gd name="connsiteY1456" fmla="*/ 311323 h 1828800"/>
              <a:gd name="connsiteX1457" fmla="*/ 1563927 w 1761251"/>
              <a:gd name="connsiteY1457" fmla="*/ 314038 h 1828800"/>
              <a:gd name="connsiteX1458" fmla="*/ 1551590 w 1761251"/>
              <a:gd name="connsiteY1458" fmla="*/ 301819 h 1828800"/>
              <a:gd name="connsiteX1459" fmla="*/ 1550219 w 1761251"/>
              <a:gd name="connsiteY1459" fmla="*/ 300462 h 1828800"/>
              <a:gd name="connsiteX1460" fmla="*/ 1548848 w 1761251"/>
              <a:gd name="connsiteY1460" fmla="*/ 300462 h 1828800"/>
              <a:gd name="connsiteX1461" fmla="*/ 1548848 w 1761251"/>
              <a:gd name="connsiteY1461" fmla="*/ 299104 h 1828800"/>
              <a:gd name="connsiteX1462" fmla="*/ 1550219 w 1761251"/>
              <a:gd name="connsiteY1462" fmla="*/ 299104 h 1828800"/>
              <a:gd name="connsiteX1463" fmla="*/ 1551590 w 1761251"/>
              <a:gd name="connsiteY1463" fmla="*/ 300462 h 1828800"/>
              <a:gd name="connsiteX1464" fmla="*/ 1551590 w 1761251"/>
              <a:gd name="connsiteY1464" fmla="*/ 299104 h 1828800"/>
              <a:gd name="connsiteX1465" fmla="*/ 1548848 w 1761251"/>
              <a:gd name="connsiteY1465" fmla="*/ 293674 h 1828800"/>
              <a:gd name="connsiteX1466" fmla="*/ 1541994 w 1761251"/>
              <a:gd name="connsiteY1466" fmla="*/ 286886 h 1828800"/>
              <a:gd name="connsiteX1467" fmla="*/ 1541994 w 1761251"/>
              <a:gd name="connsiteY1467" fmla="*/ 285528 h 1828800"/>
              <a:gd name="connsiteX1468" fmla="*/ 1540623 w 1761251"/>
              <a:gd name="connsiteY1468" fmla="*/ 284171 h 1828800"/>
              <a:gd name="connsiteX1469" fmla="*/ 1536510 w 1761251"/>
              <a:gd name="connsiteY1469" fmla="*/ 280098 h 1828800"/>
              <a:gd name="connsiteX1470" fmla="*/ 1533769 w 1761251"/>
              <a:gd name="connsiteY1470" fmla="*/ 274667 h 1828800"/>
              <a:gd name="connsiteX1471" fmla="*/ 1518371 w 1761251"/>
              <a:gd name="connsiteY1471" fmla="*/ 259767 h 1828800"/>
              <a:gd name="connsiteX1472" fmla="*/ 1518371 w 1761251"/>
              <a:gd name="connsiteY1472" fmla="*/ 259767 h 1828800"/>
              <a:gd name="connsiteX1473" fmla="*/ 1694198 w 1761251"/>
              <a:gd name="connsiteY1473" fmla="*/ 252813 h 1828800"/>
              <a:gd name="connsiteX1474" fmla="*/ 1691417 w 1761251"/>
              <a:gd name="connsiteY1474" fmla="*/ 258277 h 1828800"/>
              <a:gd name="connsiteX1475" fmla="*/ 1687245 w 1761251"/>
              <a:gd name="connsiteY1475" fmla="*/ 256911 h 1828800"/>
              <a:gd name="connsiteX1476" fmla="*/ 1694198 w 1761251"/>
              <a:gd name="connsiteY1476" fmla="*/ 252813 h 1828800"/>
              <a:gd name="connsiteX1477" fmla="*/ 1688735 w 1761251"/>
              <a:gd name="connsiteY1477" fmla="*/ 244370 h 1828800"/>
              <a:gd name="connsiteX1478" fmla="*/ 1690225 w 1761251"/>
              <a:gd name="connsiteY1478" fmla="*/ 244370 h 1828800"/>
              <a:gd name="connsiteX1479" fmla="*/ 1690225 w 1761251"/>
              <a:gd name="connsiteY1479" fmla="*/ 248840 h 1828800"/>
              <a:gd name="connsiteX1480" fmla="*/ 1688735 w 1761251"/>
              <a:gd name="connsiteY1480" fmla="*/ 248840 h 1828800"/>
              <a:gd name="connsiteX1481" fmla="*/ 1688735 w 1761251"/>
              <a:gd name="connsiteY1481" fmla="*/ 244370 h 1828800"/>
              <a:gd name="connsiteX1482" fmla="*/ 1375843 w 1761251"/>
              <a:gd name="connsiteY1482" fmla="*/ 234466 h 1828800"/>
              <a:gd name="connsiteX1483" fmla="*/ 1378989 w 1761251"/>
              <a:gd name="connsiteY1483" fmla="*/ 235676 h 1828800"/>
              <a:gd name="connsiteX1484" fmla="*/ 1382927 w 1761251"/>
              <a:gd name="connsiteY1484" fmla="*/ 237779 h 1828800"/>
              <a:gd name="connsiteX1485" fmla="*/ 1382927 w 1761251"/>
              <a:gd name="connsiteY1485" fmla="*/ 237883 h 1828800"/>
              <a:gd name="connsiteX1486" fmla="*/ 1385666 w 1761251"/>
              <a:gd name="connsiteY1486" fmla="*/ 239242 h 1828800"/>
              <a:gd name="connsiteX1487" fmla="*/ 1382927 w 1761251"/>
              <a:gd name="connsiteY1487" fmla="*/ 237779 h 1828800"/>
              <a:gd name="connsiteX1488" fmla="*/ 1382927 w 1761251"/>
              <a:gd name="connsiteY1488" fmla="*/ 236525 h 1828800"/>
              <a:gd name="connsiteX1489" fmla="*/ 1387036 w 1761251"/>
              <a:gd name="connsiteY1489" fmla="*/ 237883 h 1828800"/>
              <a:gd name="connsiteX1490" fmla="*/ 1388406 w 1761251"/>
              <a:gd name="connsiteY1490" fmla="*/ 239242 h 1828800"/>
              <a:gd name="connsiteX1491" fmla="*/ 1421281 w 1761251"/>
              <a:gd name="connsiteY1491" fmla="*/ 265052 h 1828800"/>
              <a:gd name="connsiteX1492" fmla="*/ 1455525 w 1761251"/>
              <a:gd name="connsiteY1492" fmla="*/ 288146 h 1828800"/>
              <a:gd name="connsiteX1493" fmla="*/ 1455525 w 1761251"/>
              <a:gd name="connsiteY1493" fmla="*/ 290863 h 1828800"/>
              <a:gd name="connsiteX1494" fmla="*/ 1469222 w 1761251"/>
              <a:gd name="connsiteY1494" fmla="*/ 300372 h 1828800"/>
              <a:gd name="connsiteX1495" fmla="*/ 1487030 w 1761251"/>
              <a:gd name="connsiteY1495" fmla="*/ 315315 h 1828800"/>
              <a:gd name="connsiteX1496" fmla="*/ 1499357 w 1761251"/>
              <a:gd name="connsiteY1496" fmla="*/ 331617 h 1828800"/>
              <a:gd name="connsiteX1497" fmla="*/ 1495248 w 1761251"/>
              <a:gd name="connsiteY1497" fmla="*/ 331617 h 1828800"/>
              <a:gd name="connsiteX1498" fmla="*/ 1521274 w 1761251"/>
              <a:gd name="connsiteY1498" fmla="*/ 356069 h 1828800"/>
              <a:gd name="connsiteX1499" fmla="*/ 1548669 w 1761251"/>
              <a:gd name="connsiteY1499" fmla="*/ 384597 h 1828800"/>
              <a:gd name="connsiteX1500" fmla="*/ 1544560 w 1761251"/>
              <a:gd name="connsiteY1500" fmla="*/ 387313 h 1828800"/>
              <a:gd name="connsiteX1501" fmla="*/ 1545930 w 1761251"/>
              <a:gd name="connsiteY1501" fmla="*/ 390030 h 1828800"/>
              <a:gd name="connsiteX1502" fmla="*/ 1544560 w 1761251"/>
              <a:gd name="connsiteY1502" fmla="*/ 390030 h 1828800"/>
              <a:gd name="connsiteX1503" fmla="*/ 1543190 w 1761251"/>
              <a:gd name="connsiteY1503" fmla="*/ 388672 h 1828800"/>
              <a:gd name="connsiteX1504" fmla="*/ 1537711 w 1761251"/>
              <a:gd name="connsiteY1504" fmla="*/ 387313 h 1828800"/>
              <a:gd name="connsiteX1505" fmla="*/ 1539081 w 1761251"/>
              <a:gd name="connsiteY1505" fmla="*/ 385955 h 1828800"/>
              <a:gd name="connsiteX1506" fmla="*/ 1540451 w 1761251"/>
              <a:gd name="connsiteY1506" fmla="*/ 384597 h 1828800"/>
              <a:gd name="connsiteX1507" fmla="*/ 1539081 w 1761251"/>
              <a:gd name="connsiteY1507" fmla="*/ 384597 h 1828800"/>
              <a:gd name="connsiteX1508" fmla="*/ 1537711 w 1761251"/>
              <a:gd name="connsiteY1508" fmla="*/ 381880 h 1828800"/>
              <a:gd name="connsiteX1509" fmla="*/ 1540451 w 1761251"/>
              <a:gd name="connsiteY1509" fmla="*/ 383238 h 1828800"/>
              <a:gd name="connsiteX1510" fmla="*/ 1541820 w 1761251"/>
              <a:gd name="connsiteY1510" fmla="*/ 384597 h 1828800"/>
              <a:gd name="connsiteX1511" fmla="*/ 1525383 w 1761251"/>
              <a:gd name="connsiteY1511" fmla="*/ 369654 h 1828800"/>
              <a:gd name="connsiteX1512" fmla="*/ 1500727 w 1761251"/>
              <a:gd name="connsiteY1512" fmla="*/ 345201 h 1828800"/>
              <a:gd name="connsiteX1513" fmla="*/ 1495248 w 1761251"/>
              <a:gd name="connsiteY1513" fmla="*/ 334334 h 1828800"/>
              <a:gd name="connsiteX1514" fmla="*/ 1484290 w 1761251"/>
              <a:gd name="connsiteY1514" fmla="*/ 327541 h 1828800"/>
              <a:gd name="connsiteX1515" fmla="*/ 1467853 w 1761251"/>
              <a:gd name="connsiteY1515" fmla="*/ 311240 h 1828800"/>
              <a:gd name="connsiteX1516" fmla="*/ 1450046 w 1761251"/>
              <a:gd name="connsiteY1516" fmla="*/ 297655 h 1828800"/>
              <a:gd name="connsiteX1517" fmla="*/ 1451415 w 1761251"/>
              <a:gd name="connsiteY1517" fmla="*/ 292221 h 1828800"/>
              <a:gd name="connsiteX1518" fmla="*/ 1400734 w 1761251"/>
              <a:gd name="connsiteY1518" fmla="*/ 255543 h 1828800"/>
              <a:gd name="connsiteX1519" fmla="*/ 1400734 w 1761251"/>
              <a:gd name="connsiteY1519" fmla="*/ 262335 h 1828800"/>
              <a:gd name="connsiteX1520" fmla="*/ 1373339 w 1761251"/>
              <a:gd name="connsiteY1520" fmla="*/ 235166 h 1828800"/>
              <a:gd name="connsiteX1521" fmla="*/ 1375843 w 1761251"/>
              <a:gd name="connsiteY1521" fmla="*/ 234466 h 1828800"/>
              <a:gd name="connsiteX1522" fmla="*/ 248343 w 1761251"/>
              <a:gd name="connsiteY1522" fmla="*/ 228476 h 1828800"/>
              <a:gd name="connsiteX1523" fmla="*/ 246967 w 1761251"/>
              <a:gd name="connsiteY1523" fmla="*/ 229828 h 1828800"/>
              <a:gd name="connsiteX1524" fmla="*/ 227695 w 1761251"/>
              <a:gd name="connsiteY1524" fmla="*/ 250109 h 1828800"/>
              <a:gd name="connsiteX1525" fmla="*/ 209800 w 1761251"/>
              <a:gd name="connsiteY1525" fmla="*/ 269038 h 1828800"/>
              <a:gd name="connsiteX1526" fmla="*/ 202918 w 1761251"/>
              <a:gd name="connsiteY1526" fmla="*/ 275799 h 1828800"/>
              <a:gd name="connsiteX1527" fmla="*/ 201541 w 1761251"/>
              <a:gd name="connsiteY1527" fmla="*/ 275799 h 1828800"/>
              <a:gd name="connsiteX1528" fmla="*/ 201541 w 1761251"/>
              <a:gd name="connsiteY1528" fmla="*/ 274447 h 1828800"/>
              <a:gd name="connsiteX1529" fmla="*/ 226319 w 1761251"/>
              <a:gd name="connsiteY1529" fmla="*/ 250109 h 1828800"/>
              <a:gd name="connsiteX1530" fmla="*/ 245590 w 1761251"/>
              <a:gd name="connsiteY1530" fmla="*/ 229828 h 1828800"/>
              <a:gd name="connsiteX1531" fmla="*/ 248343 w 1761251"/>
              <a:gd name="connsiteY1531" fmla="*/ 228476 h 1828800"/>
              <a:gd name="connsiteX1532" fmla="*/ 1683188 w 1761251"/>
              <a:gd name="connsiteY1532" fmla="*/ 226985 h 1828800"/>
              <a:gd name="connsiteX1533" fmla="*/ 1688818 w 1761251"/>
              <a:gd name="connsiteY1533" fmla="*/ 228351 h 1828800"/>
              <a:gd name="connsiteX1534" fmla="*/ 1690225 w 1761251"/>
              <a:gd name="connsiteY1534" fmla="*/ 231083 h 1828800"/>
              <a:gd name="connsiteX1535" fmla="*/ 1688818 w 1761251"/>
              <a:gd name="connsiteY1535" fmla="*/ 232449 h 1828800"/>
              <a:gd name="connsiteX1536" fmla="*/ 1688818 w 1761251"/>
              <a:gd name="connsiteY1536" fmla="*/ 231083 h 1828800"/>
              <a:gd name="connsiteX1537" fmla="*/ 1683188 w 1761251"/>
              <a:gd name="connsiteY1537" fmla="*/ 229717 h 1828800"/>
              <a:gd name="connsiteX1538" fmla="*/ 1681781 w 1761251"/>
              <a:gd name="connsiteY1538" fmla="*/ 228351 h 1828800"/>
              <a:gd name="connsiteX1539" fmla="*/ 1683188 w 1761251"/>
              <a:gd name="connsiteY1539" fmla="*/ 226985 h 1828800"/>
              <a:gd name="connsiteX1540" fmla="*/ 256787 w 1761251"/>
              <a:gd name="connsiteY1540" fmla="*/ 226008 h 1828800"/>
              <a:gd name="connsiteX1541" fmla="*/ 257780 w 1761251"/>
              <a:gd name="connsiteY1541" fmla="*/ 226862 h 1828800"/>
              <a:gd name="connsiteX1542" fmla="*/ 256456 w 1761251"/>
              <a:gd name="connsiteY1542" fmla="*/ 228228 h 1828800"/>
              <a:gd name="connsiteX1543" fmla="*/ 253807 w 1761251"/>
              <a:gd name="connsiteY1543" fmla="*/ 228228 h 1828800"/>
              <a:gd name="connsiteX1544" fmla="*/ 256787 w 1761251"/>
              <a:gd name="connsiteY1544" fmla="*/ 226008 h 1828800"/>
              <a:gd name="connsiteX1545" fmla="*/ 1422511 w 1761251"/>
              <a:gd name="connsiteY1545" fmla="*/ 213442 h 1828800"/>
              <a:gd name="connsiteX1546" fmla="*/ 1429397 w 1761251"/>
              <a:gd name="connsiteY1546" fmla="*/ 214800 h 1828800"/>
              <a:gd name="connsiteX1547" fmla="*/ 1444546 w 1761251"/>
              <a:gd name="connsiteY1547" fmla="*/ 232449 h 1828800"/>
              <a:gd name="connsiteX1548" fmla="*/ 1422511 w 1761251"/>
              <a:gd name="connsiteY1548" fmla="*/ 213442 h 1828800"/>
              <a:gd name="connsiteX1549" fmla="*/ 1458272 w 1761251"/>
              <a:gd name="connsiteY1549" fmla="*/ 208111 h 1828800"/>
              <a:gd name="connsiteX1550" fmla="*/ 1459652 w 1761251"/>
              <a:gd name="connsiteY1550" fmla="*/ 209415 h 1828800"/>
              <a:gd name="connsiteX1551" fmla="*/ 1469310 w 1761251"/>
              <a:gd name="connsiteY1551" fmla="*/ 214630 h 1828800"/>
              <a:gd name="connsiteX1552" fmla="*/ 1470689 w 1761251"/>
              <a:gd name="connsiteY1552" fmla="*/ 215934 h 1828800"/>
              <a:gd name="connsiteX1553" fmla="*/ 1467930 w 1761251"/>
              <a:gd name="connsiteY1553" fmla="*/ 214630 h 1828800"/>
              <a:gd name="connsiteX1554" fmla="*/ 1469310 w 1761251"/>
              <a:gd name="connsiteY1554" fmla="*/ 217238 h 1828800"/>
              <a:gd name="connsiteX1555" fmla="*/ 1462411 w 1761251"/>
              <a:gd name="connsiteY1555" fmla="*/ 212023 h 1828800"/>
              <a:gd name="connsiteX1556" fmla="*/ 1461032 w 1761251"/>
              <a:gd name="connsiteY1556" fmla="*/ 210719 h 1828800"/>
              <a:gd name="connsiteX1557" fmla="*/ 1459652 w 1761251"/>
              <a:gd name="connsiteY1557" fmla="*/ 210719 h 1828800"/>
              <a:gd name="connsiteX1558" fmla="*/ 1458272 w 1761251"/>
              <a:gd name="connsiteY1558" fmla="*/ 209415 h 1828800"/>
              <a:gd name="connsiteX1559" fmla="*/ 1458272 w 1761251"/>
              <a:gd name="connsiteY1559" fmla="*/ 208111 h 1828800"/>
              <a:gd name="connsiteX1560" fmla="*/ 455392 w 1761251"/>
              <a:gd name="connsiteY1560" fmla="*/ 207539 h 1828800"/>
              <a:gd name="connsiteX1561" fmla="*/ 455485 w 1761251"/>
              <a:gd name="connsiteY1561" fmla="*/ 207630 h 1828800"/>
              <a:gd name="connsiteX1562" fmla="*/ 453074 w 1761251"/>
              <a:gd name="connsiteY1562" fmla="*/ 209489 h 1828800"/>
              <a:gd name="connsiteX1563" fmla="*/ 446025 w 1761251"/>
              <a:gd name="connsiteY1563" fmla="*/ 214568 h 1828800"/>
              <a:gd name="connsiteX1564" fmla="*/ 449463 w 1761251"/>
              <a:gd name="connsiteY1564" fmla="*/ 211521 h 1828800"/>
              <a:gd name="connsiteX1565" fmla="*/ 457028 w 1761251"/>
              <a:gd name="connsiteY1565" fmla="*/ 206441 h 1828800"/>
              <a:gd name="connsiteX1566" fmla="*/ 455653 w 1761251"/>
              <a:gd name="connsiteY1566" fmla="*/ 207795 h 1828800"/>
              <a:gd name="connsiteX1567" fmla="*/ 455485 w 1761251"/>
              <a:gd name="connsiteY1567" fmla="*/ 207630 h 1828800"/>
              <a:gd name="connsiteX1568" fmla="*/ 460811 w 1761251"/>
              <a:gd name="connsiteY1568" fmla="*/ 201192 h 1828800"/>
              <a:gd name="connsiteX1569" fmla="*/ 461154 w 1761251"/>
              <a:gd name="connsiteY1569" fmla="*/ 203732 h 1828800"/>
              <a:gd name="connsiteX1570" fmla="*/ 462530 w 1761251"/>
              <a:gd name="connsiteY1570" fmla="*/ 205086 h 1828800"/>
              <a:gd name="connsiteX1571" fmla="*/ 461154 w 1761251"/>
              <a:gd name="connsiteY1571" fmla="*/ 206441 h 1828800"/>
              <a:gd name="connsiteX1572" fmla="*/ 459779 w 1761251"/>
              <a:gd name="connsiteY1572" fmla="*/ 206441 h 1828800"/>
              <a:gd name="connsiteX1573" fmla="*/ 457028 w 1761251"/>
              <a:gd name="connsiteY1573" fmla="*/ 206441 h 1828800"/>
              <a:gd name="connsiteX1574" fmla="*/ 455392 w 1761251"/>
              <a:gd name="connsiteY1574" fmla="*/ 207539 h 1828800"/>
              <a:gd name="connsiteX1575" fmla="*/ 454277 w 1761251"/>
              <a:gd name="connsiteY1575" fmla="*/ 206441 h 1828800"/>
              <a:gd name="connsiteX1576" fmla="*/ 457028 w 1761251"/>
              <a:gd name="connsiteY1576" fmla="*/ 205086 h 1828800"/>
              <a:gd name="connsiteX1577" fmla="*/ 458403 w 1761251"/>
              <a:gd name="connsiteY1577" fmla="*/ 203732 h 1828800"/>
              <a:gd name="connsiteX1578" fmla="*/ 460811 w 1761251"/>
              <a:gd name="connsiteY1578" fmla="*/ 201192 h 1828800"/>
              <a:gd name="connsiteX1579" fmla="*/ 1451208 w 1761251"/>
              <a:gd name="connsiteY1579" fmla="*/ 194515 h 1828800"/>
              <a:gd name="connsiteX1580" fmla="*/ 1456727 w 1761251"/>
              <a:gd name="connsiteY1580" fmla="*/ 199730 h 1828800"/>
              <a:gd name="connsiteX1581" fmla="*/ 1460866 w 1761251"/>
              <a:gd name="connsiteY1581" fmla="*/ 202338 h 1828800"/>
              <a:gd name="connsiteX1582" fmla="*/ 1462246 w 1761251"/>
              <a:gd name="connsiteY1582" fmla="*/ 203641 h 1828800"/>
              <a:gd name="connsiteX1583" fmla="*/ 1460866 w 1761251"/>
              <a:gd name="connsiteY1583" fmla="*/ 203641 h 1828800"/>
              <a:gd name="connsiteX1584" fmla="*/ 1458107 w 1761251"/>
              <a:gd name="connsiteY1584" fmla="*/ 201034 h 1828800"/>
              <a:gd name="connsiteX1585" fmla="*/ 1456727 w 1761251"/>
              <a:gd name="connsiteY1585" fmla="*/ 202338 h 1828800"/>
              <a:gd name="connsiteX1586" fmla="*/ 1455347 w 1761251"/>
              <a:gd name="connsiteY1586" fmla="*/ 203641 h 1828800"/>
              <a:gd name="connsiteX1587" fmla="*/ 1453967 w 1761251"/>
              <a:gd name="connsiteY1587" fmla="*/ 202338 h 1828800"/>
              <a:gd name="connsiteX1588" fmla="*/ 1452588 w 1761251"/>
              <a:gd name="connsiteY1588" fmla="*/ 202338 h 1828800"/>
              <a:gd name="connsiteX1589" fmla="*/ 1451208 w 1761251"/>
              <a:gd name="connsiteY1589" fmla="*/ 201034 h 1828800"/>
              <a:gd name="connsiteX1590" fmla="*/ 1452588 w 1761251"/>
              <a:gd name="connsiteY1590" fmla="*/ 201034 h 1828800"/>
              <a:gd name="connsiteX1591" fmla="*/ 1453967 w 1761251"/>
              <a:gd name="connsiteY1591" fmla="*/ 201034 h 1828800"/>
              <a:gd name="connsiteX1592" fmla="*/ 1453967 w 1761251"/>
              <a:gd name="connsiteY1592" fmla="*/ 199730 h 1828800"/>
              <a:gd name="connsiteX1593" fmla="*/ 1453967 w 1761251"/>
              <a:gd name="connsiteY1593" fmla="*/ 198426 h 1828800"/>
              <a:gd name="connsiteX1594" fmla="*/ 1451208 w 1761251"/>
              <a:gd name="connsiteY1594" fmla="*/ 194515 h 1828800"/>
              <a:gd name="connsiteX1595" fmla="*/ 1337552 w 1761251"/>
              <a:gd name="connsiteY1595" fmla="*/ 184567 h 1828800"/>
              <a:gd name="connsiteX1596" fmla="*/ 1348504 w 1761251"/>
              <a:gd name="connsiteY1596" fmla="*/ 191530 h 1828800"/>
              <a:gd name="connsiteX1597" fmla="*/ 1349895 w 1761251"/>
              <a:gd name="connsiteY1597" fmla="*/ 191530 h 1828800"/>
              <a:gd name="connsiteX1598" fmla="*/ 1351286 w 1761251"/>
              <a:gd name="connsiteY1598" fmla="*/ 192905 h 1828800"/>
              <a:gd name="connsiteX1599" fmla="*/ 1352676 w 1761251"/>
              <a:gd name="connsiteY1599" fmla="*/ 194281 h 1828800"/>
              <a:gd name="connsiteX1600" fmla="*/ 1361021 w 1761251"/>
              <a:gd name="connsiteY1600" fmla="*/ 201158 h 1828800"/>
              <a:gd name="connsiteX1601" fmla="*/ 1351286 w 1761251"/>
              <a:gd name="connsiteY1601" fmla="*/ 197032 h 1828800"/>
              <a:gd name="connsiteX1602" fmla="*/ 1349895 w 1761251"/>
              <a:gd name="connsiteY1602" fmla="*/ 194281 h 1828800"/>
              <a:gd name="connsiteX1603" fmla="*/ 1348504 w 1761251"/>
              <a:gd name="connsiteY1603" fmla="*/ 194281 h 1828800"/>
              <a:gd name="connsiteX1604" fmla="*/ 1347113 w 1761251"/>
              <a:gd name="connsiteY1604" fmla="*/ 194281 h 1828800"/>
              <a:gd name="connsiteX1605" fmla="*/ 1345723 w 1761251"/>
              <a:gd name="connsiteY1605" fmla="*/ 192905 h 1828800"/>
              <a:gd name="connsiteX1606" fmla="*/ 1347113 w 1761251"/>
              <a:gd name="connsiteY1606" fmla="*/ 192905 h 1828800"/>
              <a:gd name="connsiteX1607" fmla="*/ 1334597 w 1761251"/>
              <a:gd name="connsiteY1607" fmla="*/ 184652 h 1828800"/>
              <a:gd name="connsiteX1608" fmla="*/ 1337552 w 1761251"/>
              <a:gd name="connsiteY1608" fmla="*/ 184567 h 1828800"/>
              <a:gd name="connsiteX1609" fmla="*/ 489978 w 1761251"/>
              <a:gd name="connsiteY1609" fmla="*/ 183850 h 1828800"/>
              <a:gd name="connsiteX1610" fmla="*/ 485618 w 1761251"/>
              <a:gd name="connsiteY1610" fmla="*/ 187499 h 1828800"/>
              <a:gd name="connsiteX1611" fmla="*/ 486966 w 1761251"/>
              <a:gd name="connsiteY1611" fmla="*/ 186133 h 1828800"/>
              <a:gd name="connsiteX1612" fmla="*/ 489978 w 1761251"/>
              <a:gd name="connsiteY1612" fmla="*/ 183850 h 1828800"/>
              <a:gd name="connsiteX1613" fmla="*/ 308939 w 1761251"/>
              <a:gd name="connsiteY1613" fmla="*/ 176820 h 1828800"/>
              <a:gd name="connsiteX1614" fmla="*/ 306194 w 1761251"/>
              <a:gd name="connsiteY1614" fmla="*/ 179529 h 1828800"/>
              <a:gd name="connsiteX1615" fmla="*/ 306194 w 1761251"/>
              <a:gd name="connsiteY1615" fmla="*/ 180884 h 1828800"/>
              <a:gd name="connsiteX1616" fmla="*/ 285608 w 1761251"/>
              <a:gd name="connsiteY1616" fmla="*/ 197139 h 1828800"/>
              <a:gd name="connsiteX1617" fmla="*/ 271884 w 1761251"/>
              <a:gd name="connsiteY1617" fmla="*/ 209331 h 1828800"/>
              <a:gd name="connsiteX1618" fmla="*/ 259532 w 1761251"/>
              <a:gd name="connsiteY1618" fmla="*/ 218813 h 1828800"/>
              <a:gd name="connsiteX1619" fmla="*/ 256787 w 1761251"/>
              <a:gd name="connsiteY1619" fmla="*/ 220168 h 1828800"/>
              <a:gd name="connsiteX1620" fmla="*/ 258159 w 1761251"/>
              <a:gd name="connsiteY1620" fmla="*/ 217458 h 1828800"/>
              <a:gd name="connsiteX1621" fmla="*/ 284235 w 1761251"/>
              <a:gd name="connsiteY1621" fmla="*/ 195785 h 1828800"/>
              <a:gd name="connsiteX1622" fmla="*/ 304822 w 1761251"/>
              <a:gd name="connsiteY1622" fmla="*/ 179529 h 1828800"/>
              <a:gd name="connsiteX1623" fmla="*/ 306194 w 1761251"/>
              <a:gd name="connsiteY1623" fmla="*/ 178175 h 1828800"/>
              <a:gd name="connsiteX1624" fmla="*/ 308939 w 1761251"/>
              <a:gd name="connsiteY1624" fmla="*/ 176820 h 1828800"/>
              <a:gd name="connsiteX1625" fmla="*/ 1322283 w 1761251"/>
              <a:gd name="connsiteY1625" fmla="*/ 176730 h 1828800"/>
              <a:gd name="connsiteX1626" fmla="*/ 1326393 w 1761251"/>
              <a:gd name="connsiteY1626" fmla="*/ 180794 h 1828800"/>
              <a:gd name="connsiteX1627" fmla="*/ 1323653 w 1761251"/>
              <a:gd name="connsiteY1627" fmla="*/ 178085 h 1828800"/>
              <a:gd name="connsiteX1628" fmla="*/ 1322283 w 1761251"/>
              <a:gd name="connsiteY1628" fmla="*/ 176730 h 1828800"/>
              <a:gd name="connsiteX1629" fmla="*/ 387763 w 1761251"/>
              <a:gd name="connsiteY1629" fmla="*/ 176354 h 1828800"/>
              <a:gd name="connsiteX1630" fmla="*/ 386720 w 1761251"/>
              <a:gd name="connsiteY1630" fmla="*/ 178062 h 1828800"/>
              <a:gd name="connsiteX1631" fmla="*/ 383939 w 1761251"/>
              <a:gd name="connsiteY1631" fmla="*/ 180794 h 1828800"/>
              <a:gd name="connsiteX1632" fmla="*/ 386720 w 1761251"/>
              <a:gd name="connsiteY1632" fmla="*/ 176696 h 1828800"/>
              <a:gd name="connsiteX1633" fmla="*/ 387763 w 1761251"/>
              <a:gd name="connsiteY1633" fmla="*/ 176354 h 1828800"/>
              <a:gd name="connsiteX1634" fmla="*/ 1421021 w 1761251"/>
              <a:gd name="connsiteY1634" fmla="*/ 169867 h 1828800"/>
              <a:gd name="connsiteX1635" fmla="*/ 1422387 w 1761251"/>
              <a:gd name="connsiteY1635" fmla="*/ 169867 h 1828800"/>
              <a:gd name="connsiteX1636" fmla="*/ 1425118 w 1761251"/>
              <a:gd name="connsiteY1636" fmla="*/ 172599 h 1828800"/>
              <a:gd name="connsiteX1637" fmla="*/ 1425118 w 1761251"/>
              <a:gd name="connsiteY1637" fmla="*/ 173964 h 1828800"/>
              <a:gd name="connsiteX1638" fmla="*/ 1426484 w 1761251"/>
              <a:gd name="connsiteY1638" fmla="*/ 175330 h 1828800"/>
              <a:gd name="connsiteX1639" fmla="*/ 1425118 w 1761251"/>
              <a:gd name="connsiteY1639" fmla="*/ 175330 h 1828800"/>
              <a:gd name="connsiteX1640" fmla="*/ 1423753 w 1761251"/>
              <a:gd name="connsiteY1640" fmla="*/ 173964 h 1828800"/>
              <a:gd name="connsiteX1641" fmla="*/ 1422387 w 1761251"/>
              <a:gd name="connsiteY1641" fmla="*/ 172599 h 1828800"/>
              <a:gd name="connsiteX1642" fmla="*/ 1422387 w 1761251"/>
              <a:gd name="connsiteY1642" fmla="*/ 171233 h 1828800"/>
              <a:gd name="connsiteX1643" fmla="*/ 1421021 w 1761251"/>
              <a:gd name="connsiteY1643" fmla="*/ 169867 h 1828800"/>
              <a:gd name="connsiteX1644" fmla="*/ 480061 w 1761251"/>
              <a:gd name="connsiteY1644" fmla="*/ 154966 h 1828800"/>
              <a:gd name="connsiteX1645" fmla="*/ 475983 w 1761251"/>
              <a:gd name="connsiteY1645" fmla="*/ 158989 h 1828800"/>
              <a:gd name="connsiteX1646" fmla="*/ 469186 w 1761251"/>
              <a:gd name="connsiteY1646" fmla="*/ 167036 h 1828800"/>
              <a:gd name="connsiteX1647" fmla="*/ 459670 w 1761251"/>
              <a:gd name="connsiteY1647" fmla="*/ 168377 h 1828800"/>
              <a:gd name="connsiteX1648" fmla="*/ 461030 w 1761251"/>
              <a:gd name="connsiteY1648" fmla="*/ 161672 h 1828800"/>
              <a:gd name="connsiteX1649" fmla="*/ 458311 w 1761251"/>
              <a:gd name="connsiteY1649" fmla="*/ 161672 h 1828800"/>
              <a:gd name="connsiteX1650" fmla="*/ 459670 w 1761251"/>
              <a:gd name="connsiteY1650" fmla="*/ 160330 h 1828800"/>
              <a:gd name="connsiteX1651" fmla="*/ 461030 w 1761251"/>
              <a:gd name="connsiteY1651" fmla="*/ 160330 h 1828800"/>
              <a:gd name="connsiteX1652" fmla="*/ 462389 w 1761251"/>
              <a:gd name="connsiteY1652" fmla="*/ 160330 h 1828800"/>
              <a:gd name="connsiteX1653" fmla="*/ 465108 w 1761251"/>
              <a:gd name="connsiteY1653" fmla="*/ 158989 h 1828800"/>
              <a:gd name="connsiteX1654" fmla="*/ 466467 w 1761251"/>
              <a:gd name="connsiteY1654" fmla="*/ 158989 h 1828800"/>
              <a:gd name="connsiteX1655" fmla="*/ 467827 w 1761251"/>
              <a:gd name="connsiteY1655" fmla="*/ 158989 h 1828800"/>
              <a:gd name="connsiteX1656" fmla="*/ 466467 w 1761251"/>
              <a:gd name="connsiteY1656" fmla="*/ 160330 h 1828800"/>
              <a:gd name="connsiteX1657" fmla="*/ 465108 w 1761251"/>
              <a:gd name="connsiteY1657" fmla="*/ 160330 h 1828800"/>
              <a:gd name="connsiteX1658" fmla="*/ 463748 w 1761251"/>
              <a:gd name="connsiteY1658" fmla="*/ 160330 h 1828800"/>
              <a:gd name="connsiteX1659" fmla="*/ 463748 w 1761251"/>
              <a:gd name="connsiteY1659" fmla="*/ 163013 h 1828800"/>
              <a:gd name="connsiteX1660" fmla="*/ 480061 w 1761251"/>
              <a:gd name="connsiteY1660" fmla="*/ 154966 h 1828800"/>
              <a:gd name="connsiteX1661" fmla="*/ 1251005 w 1761251"/>
              <a:gd name="connsiteY1661" fmla="*/ 154906 h 1828800"/>
              <a:gd name="connsiteX1662" fmla="*/ 1264862 w 1761251"/>
              <a:gd name="connsiteY1662" fmla="*/ 158940 h 1828800"/>
              <a:gd name="connsiteX1663" fmla="*/ 1288129 w 1761251"/>
              <a:gd name="connsiteY1663" fmla="*/ 172598 h 1828800"/>
              <a:gd name="connsiteX1664" fmla="*/ 1292235 w 1761251"/>
              <a:gd name="connsiteY1664" fmla="*/ 178062 h 1828800"/>
              <a:gd name="connsiteX1665" fmla="*/ 1301816 w 1761251"/>
              <a:gd name="connsiteY1665" fmla="*/ 183525 h 1828800"/>
              <a:gd name="connsiteX1666" fmla="*/ 1293604 w 1761251"/>
              <a:gd name="connsiteY1666" fmla="*/ 184891 h 1828800"/>
              <a:gd name="connsiteX1667" fmla="*/ 1270337 w 1761251"/>
              <a:gd name="connsiteY1667" fmla="*/ 175330 h 1828800"/>
              <a:gd name="connsiteX1668" fmla="*/ 1268968 w 1761251"/>
              <a:gd name="connsiteY1668" fmla="*/ 176696 h 1828800"/>
              <a:gd name="connsiteX1669" fmla="*/ 1274443 w 1761251"/>
              <a:gd name="connsiteY1669" fmla="*/ 180794 h 1828800"/>
              <a:gd name="connsiteX1670" fmla="*/ 1242964 w 1761251"/>
              <a:gd name="connsiteY1670" fmla="*/ 171232 h 1828800"/>
              <a:gd name="connsiteX1671" fmla="*/ 1240227 w 1761251"/>
              <a:gd name="connsiteY1671" fmla="*/ 167135 h 1828800"/>
              <a:gd name="connsiteX1672" fmla="*/ 1255282 w 1761251"/>
              <a:gd name="connsiteY1672" fmla="*/ 160305 h 1828800"/>
              <a:gd name="connsiteX1673" fmla="*/ 1249807 w 1761251"/>
              <a:gd name="connsiteY1673" fmla="*/ 156208 h 1828800"/>
              <a:gd name="connsiteX1674" fmla="*/ 1251005 w 1761251"/>
              <a:gd name="connsiteY1674" fmla="*/ 154906 h 1828800"/>
              <a:gd name="connsiteX1675" fmla="*/ 348674 w 1761251"/>
              <a:gd name="connsiteY1675" fmla="*/ 149502 h 1828800"/>
              <a:gd name="connsiteX1676" fmla="*/ 348674 w 1761251"/>
              <a:gd name="connsiteY1676" fmla="*/ 150893 h 1828800"/>
              <a:gd name="connsiteX1677" fmla="*/ 348674 w 1761251"/>
              <a:gd name="connsiteY1677" fmla="*/ 152284 h 1828800"/>
              <a:gd name="connsiteX1678" fmla="*/ 344576 w 1761251"/>
              <a:gd name="connsiteY1678" fmla="*/ 155065 h 1828800"/>
              <a:gd name="connsiteX1679" fmla="*/ 345942 w 1761251"/>
              <a:gd name="connsiteY1679" fmla="*/ 153675 h 1828800"/>
              <a:gd name="connsiteX1680" fmla="*/ 345942 w 1761251"/>
              <a:gd name="connsiteY1680" fmla="*/ 152284 h 1828800"/>
              <a:gd name="connsiteX1681" fmla="*/ 345942 w 1761251"/>
              <a:gd name="connsiteY1681" fmla="*/ 150893 h 1828800"/>
              <a:gd name="connsiteX1682" fmla="*/ 347308 w 1761251"/>
              <a:gd name="connsiteY1682" fmla="*/ 150893 h 1828800"/>
              <a:gd name="connsiteX1683" fmla="*/ 348674 w 1761251"/>
              <a:gd name="connsiteY1683" fmla="*/ 149502 h 1828800"/>
              <a:gd name="connsiteX1684" fmla="*/ 464809 w 1761251"/>
              <a:gd name="connsiteY1684" fmla="*/ 146609 h 1828800"/>
              <a:gd name="connsiteX1685" fmla="*/ 462344 w 1761251"/>
              <a:gd name="connsiteY1685" fmla="*/ 150780 h 1828800"/>
              <a:gd name="connsiteX1686" fmla="*/ 459648 w 1761251"/>
              <a:gd name="connsiteY1686" fmla="*/ 150780 h 1828800"/>
              <a:gd name="connsiteX1687" fmla="*/ 463693 w 1761251"/>
              <a:gd name="connsiteY1687" fmla="*/ 148083 h 1828800"/>
              <a:gd name="connsiteX1688" fmla="*/ 464809 w 1761251"/>
              <a:gd name="connsiteY1688" fmla="*/ 146609 h 1828800"/>
              <a:gd name="connsiteX1689" fmla="*/ 1203933 w 1761251"/>
              <a:gd name="connsiteY1689" fmla="*/ 134734 h 1828800"/>
              <a:gd name="connsiteX1690" fmla="*/ 1222097 w 1761251"/>
              <a:gd name="connsiteY1690" fmla="*/ 139853 h 1828800"/>
              <a:gd name="connsiteX1691" fmla="*/ 1242710 w 1761251"/>
              <a:gd name="connsiteY1691" fmla="*/ 150638 h 1828800"/>
              <a:gd name="connsiteX1692" fmla="*/ 1239962 w 1761251"/>
              <a:gd name="connsiteY1692" fmla="*/ 151986 h 1828800"/>
              <a:gd name="connsiteX1693" fmla="*/ 1201485 w 1761251"/>
              <a:gd name="connsiteY1693" fmla="*/ 135808 h 1828800"/>
              <a:gd name="connsiteX1694" fmla="*/ 1203933 w 1761251"/>
              <a:gd name="connsiteY1694" fmla="*/ 134734 h 1828800"/>
              <a:gd name="connsiteX1695" fmla="*/ 1209929 w 1761251"/>
              <a:gd name="connsiteY1695" fmla="*/ 121191 h 1828800"/>
              <a:gd name="connsiteX1696" fmla="*/ 1245553 w 1761251"/>
              <a:gd name="connsiteY1696" fmla="*/ 134738 h 1828800"/>
              <a:gd name="connsiteX1697" fmla="*/ 1278437 w 1761251"/>
              <a:gd name="connsiteY1697" fmla="*/ 150993 h 1828800"/>
              <a:gd name="connsiteX1698" fmla="*/ 1309951 w 1761251"/>
              <a:gd name="connsiteY1698" fmla="*/ 169957 h 1828800"/>
              <a:gd name="connsiteX1699" fmla="*/ 1311321 w 1761251"/>
              <a:gd name="connsiteY1699" fmla="*/ 169957 h 1828800"/>
              <a:gd name="connsiteX1700" fmla="*/ 1312691 w 1761251"/>
              <a:gd name="connsiteY1700" fmla="*/ 169957 h 1828800"/>
              <a:gd name="connsiteX1701" fmla="*/ 1314062 w 1761251"/>
              <a:gd name="connsiteY1701" fmla="*/ 171312 h 1828800"/>
              <a:gd name="connsiteX1702" fmla="*/ 1312691 w 1761251"/>
              <a:gd name="connsiteY1702" fmla="*/ 171312 h 1828800"/>
              <a:gd name="connsiteX1703" fmla="*/ 1319543 w 1761251"/>
              <a:gd name="connsiteY1703" fmla="*/ 175375 h 1828800"/>
              <a:gd name="connsiteX1704" fmla="*/ 1318172 w 1761251"/>
              <a:gd name="connsiteY1704" fmla="*/ 174021 h 1828800"/>
              <a:gd name="connsiteX1705" fmla="*/ 1320913 w 1761251"/>
              <a:gd name="connsiteY1705" fmla="*/ 174021 h 1828800"/>
              <a:gd name="connsiteX1706" fmla="*/ 1320913 w 1761251"/>
              <a:gd name="connsiteY1706" fmla="*/ 175375 h 1828800"/>
              <a:gd name="connsiteX1707" fmla="*/ 1322283 w 1761251"/>
              <a:gd name="connsiteY1707" fmla="*/ 176730 h 1828800"/>
              <a:gd name="connsiteX1708" fmla="*/ 1322283 w 1761251"/>
              <a:gd name="connsiteY1708" fmla="*/ 178085 h 1828800"/>
              <a:gd name="connsiteX1709" fmla="*/ 1320913 w 1761251"/>
              <a:gd name="connsiteY1709" fmla="*/ 178085 h 1828800"/>
              <a:gd name="connsiteX1710" fmla="*/ 1319543 w 1761251"/>
              <a:gd name="connsiteY1710" fmla="*/ 176730 h 1828800"/>
              <a:gd name="connsiteX1711" fmla="*/ 1312691 w 1761251"/>
              <a:gd name="connsiteY1711" fmla="*/ 172666 h 1828800"/>
              <a:gd name="connsiteX1712" fmla="*/ 1311321 w 1761251"/>
              <a:gd name="connsiteY1712" fmla="*/ 172666 h 1828800"/>
              <a:gd name="connsiteX1713" fmla="*/ 1309951 w 1761251"/>
              <a:gd name="connsiteY1713" fmla="*/ 172666 h 1828800"/>
              <a:gd name="connsiteX1714" fmla="*/ 1308581 w 1761251"/>
              <a:gd name="connsiteY1714" fmla="*/ 171312 h 1828800"/>
              <a:gd name="connsiteX1715" fmla="*/ 1309951 w 1761251"/>
              <a:gd name="connsiteY1715" fmla="*/ 171312 h 1828800"/>
              <a:gd name="connsiteX1716" fmla="*/ 1257885 w 1761251"/>
              <a:gd name="connsiteY1716" fmla="*/ 145574 h 1828800"/>
              <a:gd name="connsiteX1717" fmla="*/ 1209929 w 1761251"/>
              <a:gd name="connsiteY1717" fmla="*/ 121191 h 1828800"/>
              <a:gd name="connsiteX1718" fmla="*/ 1684595 w 1761251"/>
              <a:gd name="connsiteY1718" fmla="*/ 115728 h 1828800"/>
              <a:gd name="connsiteX1719" fmla="*/ 1685920 w 1761251"/>
              <a:gd name="connsiteY1719" fmla="*/ 115728 h 1828800"/>
              <a:gd name="connsiteX1720" fmla="*/ 1687245 w 1761251"/>
              <a:gd name="connsiteY1720" fmla="*/ 116969 h 1828800"/>
              <a:gd name="connsiteX1721" fmla="*/ 1685920 w 1761251"/>
              <a:gd name="connsiteY1721" fmla="*/ 118211 h 1828800"/>
              <a:gd name="connsiteX1722" fmla="*/ 1684595 w 1761251"/>
              <a:gd name="connsiteY1722" fmla="*/ 118211 h 1828800"/>
              <a:gd name="connsiteX1723" fmla="*/ 1683271 w 1761251"/>
              <a:gd name="connsiteY1723" fmla="*/ 116969 h 1828800"/>
              <a:gd name="connsiteX1724" fmla="*/ 1684595 w 1761251"/>
              <a:gd name="connsiteY1724" fmla="*/ 115728 h 1828800"/>
              <a:gd name="connsiteX1725" fmla="*/ 1100023 w 1761251"/>
              <a:gd name="connsiteY1725" fmla="*/ 108309 h 1828800"/>
              <a:gd name="connsiteX1726" fmla="*/ 1108605 w 1761251"/>
              <a:gd name="connsiteY1726" fmla="*/ 111382 h 1828800"/>
              <a:gd name="connsiteX1727" fmla="*/ 1098671 w 1761251"/>
              <a:gd name="connsiteY1727" fmla="*/ 108650 h 1828800"/>
              <a:gd name="connsiteX1728" fmla="*/ 1100023 w 1761251"/>
              <a:gd name="connsiteY1728" fmla="*/ 108309 h 1828800"/>
              <a:gd name="connsiteX1729" fmla="*/ 1690225 w 1761251"/>
              <a:gd name="connsiteY1729" fmla="*/ 104801 h 1828800"/>
              <a:gd name="connsiteX1730" fmla="*/ 1692708 w 1761251"/>
              <a:gd name="connsiteY1730" fmla="*/ 104801 h 1828800"/>
              <a:gd name="connsiteX1731" fmla="*/ 1692708 w 1761251"/>
              <a:gd name="connsiteY1731" fmla="*/ 107284 h 1828800"/>
              <a:gd name="connsiteX1732" fmla="*/ 1690225 w 1761251"/>
              <a:gd name="connsiteY1732" fmla="*/ 107284 h 1828800"/>
              <a:gd name="connsiteX1733" fmla="*/ 1690225 w 1761251"/>
              <a:gd name="connsiteY1733" fmla="*/ 104801 h 1828800"/>
              <a:gd name="connsiteX1734" fmla="*/ 1683105 w 1761251"/>
              <a:gd name="connsiteY1734" fmla="*/ 101820 h 1828800"/>
              <a:gd name="connsiteX1735" fmla="*/ 1685755 w 1761251"/>
              <a:gd name="connsiteY1735" fmla="*/ 101820 h 1828800"/>
              <a:gd name="connsiteX1736" fmla="*/ 1681781 w 1761251"/>
              <a:gd name="connsiteY1736" fmla="*/ 105794 h 1828800"/>
              <a:gd name="connsiteX1737" fmla="*/ 1683105 w 1761251"/>
              <a:gd name="connsiteY1737" fmla="*/ 101820 h 1828800"/>
              <a:gd name="connsiteX1738" fmla="*/ 1146989 w 1761251"/>
              <a:gd name="connsiteY1738" fmla="*/ 101820 h 1828800"/>
              <a:gd name="connsiteX1739" fmla="*/ 1163439 w 1761251"/>
              <a:gd name="connsiteY1739" fmla="*/ 108774 h 1828800"/>
              <a:gd name="connsiteX1740" fmla="*/ 1177147 w 1761251"/>
              <a:gd name="connsiteY1740" fmla="*/ 115728 h 1828800"/>
              <a:gd name="connsiteX1741" fmla="*/ 1142876 w 1761251"/>
              <a:gd name="connsiteY1741" fmla="*/ 104602 h 1828800"/>
              <a:gd name="connsiteX1742" fmla="*/ 1146989 w 1761251"/>
              <a:gd name="connsiteY1742" fmla="*/ 101820 h 1828800"/>
              <a:gd name="connsiteX1743" fmla="*/ 1255003 w 1761251"/>
              <a:gd name="connsiteY1743" fmla="*/ 96538 h 1828800"/>
              <a:gd name="connsiteX1744" fmla="*/ 1260591 w 1761251"/>
              <a:gd name="connsiteY1744" fmla="*/ 96730 h 1828800"/>
              <a:gd name="connsiteX1745" fmla="*/ 1261915 w 1761251"/>
              <a:gd name="connsiteY1745" fmla="*/ 100827 h 1828800"/>
              <a:gd name="connsiteX1746" fmla="*/ 1255293 w 1761251"/>
              <a:gd name="connsiteY1746" fmla="*/ 96730 h 1828800"/>
              <a:gd name="connsiteX1747" fmla="*/ 1255003 w 1761251"/>
              <a:gd name="connsiteY1747" fmla="*/ 96538 h 1828800"/>
              <a:gd name="connsiteX1748" fmla="*/ 876568 w 1761251"/>
              <a:gd name="connsiteY1748" fmla="*/ 95364 h 1828800"/>
              <a:gd name="connsiteX1749" fmla="*/ 1288186 w 1761251"/>
              <a:gd name="connsiteY1749" fmla="*/ 206730 h 1828800"/>
              <a:gd name="connsiteX1750" fmla="*/ 1284070 w 1761251"/>
              <a:gd name="connsiteY1750" fmla="*/ 202656 h 1828800"/>
              <a:gd name="connsiteX1751" fmla="*/ 1300535 w 1761251"/>
              <a:gd name="connsiteY1751" fmla="*/ 205372 h 1828800"/>
              <a:gd name="connsiteX1752" fmla="*/ 1312883 w 1761251"/>
              <a:gd name="connsiteY1752" fmla="*/ 213521 h 1828800"/>
              <a:gd name="connsiteX1753" fmla="*/ 1322488 w 1761251"/>
              <a:gd name="connsiteY1753" fmla="*/ 221669 h 1828800"/>
              <a:gd name="connsiteX1754" fmla="*/ 1329348 w 1761251"/>
              <a:gd name="connsiteY1754" fmla="*/ 223028 h 1828800"/>
              <a:gd name="connsiteX1755" fmla="*/ 1351301 w 1761251"/>
              <a:gd name="connsiteY1755" fmla="*/ 239325 h 1828800"/>
              <a:gd name="connsiteX1756" fmla="*/ 1374626 w 1761251"/>
              <a:gd name="connsiteY1756" fmla="*/ 251549 h 1828800"/>
              <a:gd name="connsiteX1757" fmla="*/ 1380115 w 1761251"/>
              <a:gd name="connsiteY1757" fmla="*/ 258339 h 1828800"/>
              <a:gd name="connsiteX1758" fmla="*/ 1408928 w 1761251"/>
              <a:gd name="connsiteY1758" fmla="*/ 277353 h 1828800"/>
              <a:gd name="connsiteX1759" fmla="*/ 1417160 w 1761251"/>
              <a:gd name="connsiteY1759" fmla="*/ 289576 h 1828800"/>
              <a:gd name="connsiteX1760" fmla="*/ 1382859 w 1761251"/>
              <a:gd name="connsiteY1760" fmla="*/ 267846 h 1828800"/>
              <a:gd name="connsiteX1761" fmla="*/ 1377370 w 1761251"/>
              <a:gd name="connsiteY1761" fmla="*/ 261055 h 1828800"/>
              <a:gd name="connsiteX1762" fmla="*/ 1343069 w 1761251"/>
              <a:gd name="connsiteY1762" fmla="*/ 242042 h 1828800"/>
              <a:gd name="connsiteX1763" fmla="*/ 1448717 w 1761251"/>
              <a:gd name="connsiteY1763" fmla="*/ 330320 h 1828800"/>
              <a:gd name="connsiteX1764" fmla="*/ 1459694 w 1761251"/>
              <a:gd name="connsiteY1764" fmla="*/ 341185 h 1828800"/>
              <a:gd name="connsiteX1765" fmla="*/ 1488507 w 1761251"/>
              <a:gd name="connsiteY1765" fmla="*/ 371064 h 1828800"/>
              <a:gd name="connsiteX1766" fmla="*/ 1498112 w 1761251"/>
              <a:gd name="connsiteY1766" fmla="*/ 380571 h 1828800"/>
              <a:gd name="connsiteX1767" fmla="*/ 1513204 w 1761251"/>
              <a:gd name="connsiteY1767" fmla="*/ 399584 h 1828800"/>
              <a:gd name="connsiteX1768" fmla="*/ 1510460 w 1761251"/>
              <a:gd name="connsiteY1768" fmla="*/ 398226 h 1828800"/>
              <a:gd name="connsiteX1769" fmla="*/ 1596900 w 1761251"/>
              <a:gd name="connsiteY1769" fmla="*/ 531323 h 1828800"/>
              <a:gd name="connsiteX1770" fmla="*/ 1686084 w 1761251"/>
              <a:gd name="connsiteY1770" fmla="*/ 800232 h 1828800"/>
              <a:gd name="connsiteX1771" fmla="*/ 1694316 w 1761251"/>
              <a:gd name="connsiteY1771" fmla="*/ 888510 h 1828800"/>
              <a:gd name="connsiteX1772" fmla="*/ 1694316 w 1761251"/>
              <a:gd name="connsiteY1772" fmla="*/ 926538 h 1828800"/>
              <a:gd name="connsiteX1773" fmla="*/ 1695688 w 1761251"/>
              <a:gd name="connsiteY1773" fmla="*/ 927896 h 1828800"/>
              <a:gd name="connsiteX1774" fmla="*/ 1695688 w 1761251"/>
              <a:gd name="connsiteY1774" fmla="*/ 931971 h 1828800"/>
              <a:gd name="connsiteX1775" fmla="*/ 1694316 w 1761251"/>
              <a:gd name="connsiteY1775" fmla="*/ 933329 h 1828800"/>
              <a:gd name="connsiteX1776" fmla="*/ 1691572 w 1761251"/>
              <a:gd name="connsiteY1776" fmla="*/ 984938 h 1828800"/>
              <a:gd name="connsiteX1777" fmla="*/ 1315628 w 1761251"/>
              <a:gd name="connsiteY1777" fmla="*/ 1592021 h 1828800"/>
              <a:gd name="connsiteX1778" fmla="*/ 998682 w 1761251"/>
              <a:gd name="connsiteY1778" fmla="*/ 1706103 h 1828800"/>
              <a:gd name="connsiteX1779" fmla="*/ 259141 w 1761251"/>
              <a:gd name="connsiteY1779" fmla="*/ 1422255 h 1828800"/>
              <a:gd name="connsiteX1780" fmla="*/ 250909 w 1761251"/>
              <a:gd name="connsiteY1780" fmla="*/ 1415464 h 1828800"/>
              <a:gd name="connsiteX1781" fmla="*/ 239932 w 1761251"/>
              <a:gd name="connsiteY1781" fmla="*/ 1399166 h 1828800"/>
              <a:gd name="connsiteX1782" fmla="*/ 223467 w 1761251"/>
              <a:gd name="connsiteY1782" fmla="*/ 1376078 h 1828800"/>
              <a:gd name="connsiteX1783" fmla="*/ 196026 w 1761251"/>
              <a:gd name="connsiteY1783" fmla="*/ 1333976 h 1828800"/>
              <a:gd name="connsiteX1784" fmla="*/ 205630 w 1761251"/>
              <a:gd name="connsiteY1784" fmla="*/ 1350274 h 1828800"/>
              <a:gd name="connsiteX1785" fmla="*/ 193282 w 1761251"/>
              <a:gd name="connsiteY1785" fmla="*/ 1338051 h 1828800"/>
              <a:gd name="connsiteX1786" fmla="*/ 182305 w 1761251"/>
              <a:gd name="connsiteY1786" fmla="*/ 1317679 h 1828800"/>
              <a:gd name="connsiteX1787" fmla="*/ 194654 w 1761251"/>
              <a:gd name="connsiteY1787" fmla="*/ 1332618 h 1828800"/>
              <a:gd name="connsiteX1788" fmla="*/ 161725 w 1761251"/>
              <a:gd name="connsiteY1788" fmla="*/ 1272861 h 1828800"/>
              <a:gd name="connsiteX1789" fmla="*/ 84889 w 1761251"/>
              <a:gd name="connsiteY1789" fmla="*/ 1063709 h 1828800"/>
              <a:gd name="connsiteX1790" fmla="*/ 83517 w 1761251"/>
              <a:gd name="connsiteY1790" fmla="*/ 1063709 h 1828800"/>
              <a:gd name="connsiteX1791" fmla="*/ 83517 w 1761251"/>
              <a:gd name="connsiteY1791" fmla="*/ 1056918 h 1828800"/>
              <a:gd name="connsiteX1792" fmla="*/ 78029 w 1761251"/>
              <a:gd name="connsiteY1792" fmla="*/ 1032472 h 1828800"/>
              <a:gd name="connsiteX1793" fmla="*/ 67053 w 1761251"/>
              <a:gd name="connsiteY1793" fmla="*/ 929254 h 1828800"/>
              <a:gd name="connsiteX1794" fmla="*/ 67053 w 1761251"/>
              <a:gd name="connsiteY1794" fmla="*/ 896659 h 1828800"/>
              <a:gd name="connsiteX1795" fmla="*/ 71169 w 1761251"/>
              <a:gd name="connsiteY1795" fmla="*/ 816529 h 1828800"/>
              <a:gd name="connsiteX1796" fmla="*/ 71169 w 1761251"/>
              <a:gd name="connsiteY1796" fmla="*/ 808381 h 1828800"/>
              <a:gd name="connsiteX1797" fmla="*/ 876568 w 1761251"/>
              <a:gd name="connsiteY1797" fmla="*/ 95364 h 1828800"/>
              <a:gd name="connsiteX1798" fmla="*/ 824500 w 1761251"/>
              <a:gd name="connsiteY1798" fmla="*/ 88410 h 1828800"/>
              <a:gd name="connsiteX1799" fmla="*/ 828473 w 1761251"/>
              <a:gd name="connsiteY1799" fmla="*/ 88410 h 1828800"/>
              <a:gd name="connsiteX1800" fmla="*/ 828473 w 1761251"/>
              <a:gd name="connsiteY1800" fmla="*/ 89900 h 1828800"/>
              <a:gd name="connsiteX1801" fmla="*/ 824500 w 1761251"/>
              <a:gd name="connsiteY1801" fmla="*/ 89900 h 1828800"/>
              <a:gd name="connsiteX1802" fmla="*/ 1197586 w 1761251"/>
              <a:gd name="connsiteY1802" fmla="*/ 86920 h 1828800"/>
              <a:gd name="connsiteX1803" fmla="*/ 1227773 w 1761251"/>
              <a:gd name="connsiteY1803" fmla="*/ 96427 h 1828800"/>
              <a:gd name="connsiteX1804" fmla="*/ 1225029 w 1761251"/>
              <a:gd name="connsiteY1804" fmla="*/ 97785 h 1828800"/>
              <a:gd name="connsiteX1805" fmla="*/ 1238750 w 1761251"/>
              <a:gd name="connsiteY1805" fmla="*/ 100501 h 1828800"/>
              <a:gd name="connsiteX1806" fmla="*/ 1241494 w 1761251"/>
              <a:gd name="connsiteY1806" fmla="*/ 105934 h 1828800"/>
              <a:gd name="connsiteX1807" fmla="*/ 1268936 w 1761251"/>
              <a:gd name="connsiteY1807" fmla="*/ 118157 h 1828800"/>
              <a:gd name="connsiteX1808" fmla="*/ 1275797 w 1761251"/>
              <a:gd name="connsiteY1808" fmla="*/ 120873 h 1828800"/>
              <a:gd name="connsiteX1809" fmla="*/ 1337542 w 1761251"/>
              <a:gd name="connsiteY1809" fmla="*/ 157543 h 1828800"/>
              <a:gd name="connsiteX1810" fmla="*/ 1355379 w 1761251"/>
              <a:gd name="connsiteY1810" fmla="*/ 169766 h 1828800"/>
              <a:gd name="connsiteX1811" fmla="*/ 1367728 w 1761251"/>
              <a:gd name="connsiteY1811" fmla="*/ 175198 h 1828800"/>
              <a:gd name="connsiteX1812" fmla="*/ 1367728 w 1761251"/>
              <a:gd name="connsiteY1812" fmla="*/ 179273 h 1828800"/>
              <a:gd name="connsiteX1813" fmla="*/ 1325193 w 1761251"/>
              <a:gd name="connsiteY1813" fmla="*/ 153468 h 1828800"/>
              <a:gd name="connsiteX1814" fmla="*/ 1322449 w 1761251"/>
              <a:gd name="connsiteY1814" fmla="*/ 153468 h 1828800"/>
              <a:gd name="connsiteX1815" fmla="*/ 1325193 w 1761251"/>
              <a:gd name="connsiteY1815" fmla="*/ 154826 h 1828800"/>
              <a:gd name="connsiteX1816" fmla="*/ 1327937 w 1761251"/>
              <a:gd name="connsiteY1816" fmla="*/ 157543 h 1828800"/>
              <a:gd name="connsiteX1817" fmla="*/ 1325193 w 1761251"/>
              <a:gd name="connsiteY1817" fmla="*/ 156184 h 1828800"/>
              <a:gd name="connsiteX1818" fmla="*/ 1323821 w 1761251"/>
              <a:gd name="connsiteY1818" fmla="*/ 156184 h 1828800"/>
              <a:gd name="connsiteX1819" fmla="*/ 1369101 w 1761251"/>
              <a:gd name="connsiteY1819" fmla="*/ 187421 h 1828800"/>
              <a:gd name="connsiteX1820" fmla="*/ 1414380 w 1761251"/>
              <a:gd name="connsiteY1820" fmla="*/ 220017 h 1828800"/>
              <a:gd name="connsiteX1821" fmla="*/ 1423985 w 1761251"/>
              <a:gd name="connsiteY1821" fmla="*/ 225449 h 1828800"/>
              <a:gd name="connsiteX1822" fmla="*/ 1456916 w 1761251"/>
              <a:gd name="connsiteY1822" fmla="*/ 252611 h 1828800"/>
              <a:gd name="connsiteX1823" fmla="*/ 1462404 w 1761251"/>
              <a:gd name="connsiteY1823" fmla="*/ 249895 h 1828800"/>
              <a:gd name="connsiteX1824" fmla="*/ 1470637 w 1761251"/>
              <a:gd name="connsiteY1824" fmla="*/ 253970 h 1828800"/>
              <a:gd name="connsiteX1825" fmla="*/ 1469265 w 1761251"/>
              <a:gd name="connsiteY1825" fmla="*/ 252611 h 1828800"/>
              <a:gd name="connsiteX1826" fmla="*/ 1469265 w 1761251"/>
              <a:gd name="connsiteY1826" fmla="*/ 251253 h 1828800"/>
              <a:gd name="connsiteX1827" fmla="*/ 1472009 w 1761251"/>
              <a:gd name="connsiteY1827" fmla="*/ 253970 h 1828800"/>
              <a:gd name="connsiteX1828" fmla="*/ 1473381 w 1761251"/>
              <a:gd name="connsiteY1828" fmla="*/ 255328 h 1828800"/>
              <a:gd name="connsiteX1829" fmla="*/ 1488474 w 1761251"/>
              <a:gd name="connsiteY1829" fmla="*/ 263477 h 1828800"/>
              <a:gd name="connsiteX1830" fmla="*/ 1510428 w 1761251"/>
              <a:gd name="connsiteY1830" fmla="*/ 285207 h 1828800"/>
              <a:gd name="connsiteX1831" fmla="*/ 1504940 w 1761251"/>
              <a:gd name="connsiteY1831" fmla="*/ 282490 h 1828800"/>
              <a:gd name="connsiteX1832" fmla="*/ 1506312 w 1761251"/>
              <a:gd name="connsiteY1832" fmla="*/ 283848 h 1828800"/>
              <a:gd name="connsiteX1833" fmla="*/ 1507684 w 1761251"/>
              <a:gd name="connsiteY1833" fmla="*/ 286565 h 1828800"/>
              <a:gd name="connsiteX1834" fmla="*/ 1506312 w 1761251"/>
              <a:gd name="connsiteY1834" fmla="*/ 285207 h 1828800"/>
              <a:gd name="connsiteX1835" fmla="*/ 1504940 w 1761251"/>
              <a:gd name="connsiteY1835" fmla="*/ 285207 h 1828800"/>
              <a:gd name="connsiteX1836" fmla="*/ 1511800 w 1761251"/>
              <a:gd name="connsiteY1836" fmla="*/ 294713 h 1828800"/>
              <a:gd name="connsiteX1837" fmla="*/ 1498079 w 1761251"/>
              <a:gd name="connsiteY1837" fmla="*/ 285207 h 1828800"/>
              <a:gd name="connsiteX1838" fmla="*/ 1499451 w 1761251"/>
              <a:gd name="connsiteY1838" fmla="*/ 286565 h 1828800"/>
              <a:gd name="connsiteX1839" fmla="*/ 1502195 w 1761251"/>
              <a:gd name="connsiteY1839" fmla="*/ 289281 h 1828800"/>
              <a:gd name="connsiteX1840" fmla="*/ 1500823 w 1761251"/>
              <a:gd name="connsiteY1840" fmla="*/ 289281 h 1828800"/>
              <a:gd name="connsiteX1841" fmla="*/ 1499451 w 1761251"/>
              <a:gd name="connsiteY1841" fmla="*/ 287923 h 1828800"/>
              <a:gd name="connsiteX1842" fmla="*/ 1506312 w 1761251"/>
              <a:gd name="connsiteY1842" fmla="*/ 296071 h 1828800"/>
              <a:gd name="connsiteX1843" fmla="*/ 1546103 w 1761251"/>
              <a:gd name="connsiteY1843" fmla="*/ 334099 h 1828800"/>
              <a:gd name="connsiteX1844" fmla="*/ 1555708 w 1761251"/>
              <a:gd name="connsiteY1844" fmla="*/ 346322 h 1828800"/>
              <a:gd name="connsiteX1845" fmla="*/ 1590011 w 1761251"/>
              <a:gd name="connsiteY1845" fmla="*/ 385708 h 1828800"/>
              <a:gd name="connsiteX1846" fmla="*/ 1607849 w 1761251"/>
              <a:gd name="connsiteY1846" fmla="*/ 411512 h 1828800"/>
              <a:gd name="connsiteX1847" fmla="*/ 1607849 w 1761251"/>
              <a:gd name="connsiteY1847" fmla="*/ 412870 h 1828800"/>
              <a:gd name="connsiteX1848" fmla="*/ 1609221 w 1761251"/>
              <a:gd name="connsiteY1848" fmla="*/ 414229 h 1828800"/>
              <a:gd name="connsiteX1849" fmla="*/ 1610592 w 1761251"/>
              <a:gd name="connsiteY1849" fmla="*/ 416945 h 1828800"/>
              <a:gd name="connsiteX1850" fmla="*/ 1609221 w 1761251"/>
              <a:gd name="connsiteY1850" fmla="*/ 415587 h 1828800"/>
              <a:gd name="connsiteX1851" fmla="*/ 1607849 w 1761251"/>
              <a:gd name="connsiteY1851" fmla="*/ 414229 h 1828800"/>
              <a:gd name="connsiteX1852" fmla="*/ 1617453 w 1761251"/>
              <a:gd name="connsiteY1852" fmla="*/ 429168 h 1828800"/>
              <a:gd name="connsiteX1853" fmla="*/ 1616081 w 1761251"/>
              <a:gd name="connsiteY1853" fmla="*/ 435959 h 1828800"/>
              <a:gd name="connsiteX1854" fmla="*/ 1658617 w 1761251"/>
              <a:gd name="connsiteY1854" fmla="*/ 499791 h 1828800"/>
              <a:gd name="connsiteX1855" fmla="*/ 1677826 w 1761251"/>
              <a:gd name="connsiteY1855" fmla="*/ 547325 h 1828800"/>
              <a:gd name="connsiteX1856" fmla="*/ 1680570 w 1761251"/>
              <a:gd name="connsiteY1856" fmla="*/ 554116 h 1828800"/>
              <a:gd name="connsiteX1857" fmla="*/ 1694291 w 1761251"/>
              <a:gd name="connsiteY1857" fmla="*/ 582637 h 1828800"/>
              <a:gd name="connsiteX1858" fmla="*/ 1701152 w 1761251"/>
              <a:gd name="connsiteY1858" fmla="*/ 608441 h 1828800"/>
              <a:gd name="connsiteX1859" fmla="*/ 1692919 w 1761251"/>
              <a:gd name="connsiteY1859" fmla="*/ 594860 h 1828800"/>
              <a:gd name="connsiteX1860" fmla="*/ 1686059 w 1761251"/>
              <a:gd name="connsiteY1860" fmla="*/ 578562 h 1828800"/>
              <a:gd name="connsiteX1861" fmla="*/ 1684687 w 1761251"/>
              <a:gd name="connsiteY1861" fmla="*/ 567697 h 1828800"/>
              <a:gd name="connsiteX1862" fmla="*/ 1670966 w 1761251"/>
              <a:gd name="connsiteY1862" fmla="*/ 541893 h 1828800"/>
              <a:gd name="connsiteX1863" fmla="*/ 1668221 w 1761251"/>
              <a:gd name="connsiteY1863" fmla="*/ 532386 h 1828800"/>
              <a:gd name="connsiteX1864" fmla="*/ 1665477 w 1761251"/>
              <a:gd name="connsiteY1864" fmla="*/ 532386 h 1828800"/>
              <a:gd name="connsiteX1865" fmla="*/ 1646267 w 1761251"/>
              <a:gd name="connsiteY1865" fmla="*/ 497074 h 1828800"/>
              <a:gd name="connsiteX1866" fmla="*/ 1625686 w 1761251"/>
              <a:gd name="connsiteY1866" fmla="*/ 459047 h 1828800"/>
              <a:gd name="connsiteX1867" fmla="*/ 1627058 w 1761251"/>
              <a:gd name="connsiteY1867" fmla="*/ 456330 h 1828800"/>
              <a:gd name="connsiteX1868" fmla="*/ 1605104 w 1761251"/>
              <a:gd name="connsiteY1868" fmla="*/ 427810 h 1828800"/>
              <a:gd name="connsiteX1869" fmla="*/ 1594127 w 1761251"/>
              <a:gd name="connsiteY1869" fmla="*/ 410154 h 1828800"/>
              <a:gd name="connsiteX1870" fmla="*/ 1592755 w 1761251"/>
              <a:gd name="connsiteY1870" fmla="*/ 411512 h 1828800"/>
              <a:gd name="connsiteX1871" fmla="*/ 1580406 w 1761251"/>
              <a:gd name="connsiteY1871" fmla="*/ 395215 h 1828800"/>
              <a:gd name="connsiteX1872" fmla="*/ 1579034 w 1761251"/>
              <a:gd name="connsiteY1872" fmla="*/ 388424 h 1828800"/>
              <a:gd name="connsiteX1873" fmla="*/ 1591383 w 1761251"/>
              <a:gd name="connsiteY1873" fmla="*/ 392499 h 1828800"/>
              <a:gd name="connsiteX1874" fmla="*/ 1566685 w 1761251"/>
              <a:gd name="connsiteY1874" fmla="*/ 363978 h 1828800"/>
              <a:gd name="connsiteX1875" fmla="*/ 1566685 w 1761251"/>
              <a:gd name="connsiteY1875" fmla="*/ 365336 h 1828800"/>
              <a:gd name="connsiteX1876" fmla="*/ 1568057 w 1761251"/>
              <a:gd name="connsiteY1876" fmla="*/ 368052 h 1828800"/>
              <a:gd name="connsiteX1877" fmla="*/ 1565313 w 1761251"/>
              <a:gd name="connsiteY1877" fmla="*/ 365336 h 1828800"/>
              <a:gd name="connsiteX1878" fmla="*/ 1558452 w 1761251"/>
              <a:gd name="connsiteY1878" fmla="*/ 357187 h 1828800"/>
              <a:gd name="connsiteX1879" fmla="*/ 1555708 w 1761251"/>
              <a:gd name="connsiteY1879" fmla="*/ 355829 h 1828800"/>
              <a:gd name="connsiteX1880" fmla="*/ 1555708 w 1761251"/>
              <a:gd name="connsiteY1880" fmla="*/ 354471 h 1828800"/>
              <a:gd name="connsiteX1881" fmla="*/ 1555708 w 1761251"/>
              <a:gd name="connsiteY1881" fmla="*/ 353264 h 1828800"/>
              <a:gd name="connsiteX1882" fmla="*/ 1557080 w 1761251"/>
              <a:gd name="connsiteY1882" fmla="*/ 354471 h 1828800"/>
              <a:gd name="connsiteX1883" fmla="*/ 1555708 w 1761251"/>
              <a:gd name="connsiteY1883" fmla="*/ 353113 h 1828800"/>
              <a:gd name="connsiteX1884" fmla="*/ 1555708 w 1761251"/>
              <a:gd name="connsiteY1884" fmla="*/ 353264 h 1828800"/>
              <a:gd name="connsiteX1885" fmla="*/ 1552449 w 1761251"/>
              <a:gd name="connsiteY1885" fmla="*/ 350397 h 1828800"/>
              <a:gd name="connsiteX1886" fmla="*/ 1552964 w 1761251"/>
              <a:gd name="connsiteY1886" fmla="*/ 354471 h 1828800"/>
              <a:gd name="connsiteX1887" fmla="*/ 1548847 w 1761251"/>
              <a:gd name="connsiteY1887" fmla="*/ 353113 h 1828800"/>
              <a:gd name="connsiteX1888" fmla="*/ 1550220 w 1761251"/>
              <a:gd name="connsiteY1888" fmla="*/ 359903 h 1828800"/>
              <a:gd name="connsiteX1889" fmla="*/ 1537871 w 1761251"/>
              <a:gd name="connsiteY1889" fmla="*/ 350397 h 1828800"/>
              <a:gd name="connsiteX1890" fmla="*/ 1526894 w 1761251"/>
              <a:gd name="connsiteY1890" fmla="*/ 338173 h 1828800"/>
              <a:gd name="connsiteX1891" fmla="*/ 1537871 w 1761251"/>
              <a:gd name="connsiteY1891" fmla="*/ 343606 h 1828800"/>
              <a:gd name="connsiteX1892" fmla="*/ 1535126 w 1761251"/>
              <a:gd name="connsiteY1892" fmla="*/ 336815 h 1828800"/>
              <a:gd name="connsiteX1893" fmla="*/ 1528266 w 1761251"/>
              <a:gd name="connsiteY1893" fmla="*/ 331383 h 1828800"/>
              <a:gd name="connsiteX1894" fmla="*/ 1474753 w 1761251"/>
              <a:gd name="connsiteY1894" fmla="*/ 279774 h 1828800"/>
              <a:gd name="connsiteX1895" fmla="*/ 1465149 w 1761251"/>
              <a:gd name="connsiteY1895" fmla="*/ 271625 h 1828800"/>
              <a:gd name="connsiteX1896" fmla="*/ 1451427 w 1761251"/>
              <a:gd name="connsiteY1896" fmla="*/ 259402 h 1828800"/>
              <a:gd name="connsiteX1897" fmla="*/ 1448683 w 1761251"/>
              <a:gd name="connsiteY1897" fmla="*/ 259402 h 1828800"/>
              <a:gd name="connsiteX1898" fmla="*/ 1423985 w 1761251"/>
              <a:gd name="connsiteY1898" fmla="*/ 240388 h 1828800"/>
              <a:gd name="connsiteX1899" fmla="*/ 1403403 w 1761251"/>
              <a:gd name="connsiteY1899" fmla="*/ 222733 h 1828800"/>
              <a:gd name="connsiteX1900" fmla="*/ 1402031 w 1761251"/>
              <a:gd name="connsiteY1900" fmla="*/ 228165 h 1828800"/>
              <a:gd name="connsiteX1901" fmla="*/ 1397915 w 1761251"/>
              <a:gd name="connsiteY1901" fmla="*/ 226807 h 1828800"/>
              <a:gd name="connsiteX1902" fmla="*/ 1380077 w 1761251"/>
              <a:gd name="connsiteY1902" fmla="*/ 213226 h 1828800"/>
              <a:gd name="connsiteX1903" fmla="*/ 1380077 w 1761251"/>
              <a:gd name="connsiteY1903" fmla="*/ 210510 h 1828800"/>
              <a:gd name="connsiteX1904" fmla="*/ 1388310 w 1761251"/>
              <a:gd name="connsiteY1904" fmla="*/ 213226 h 1828800"/>
              <a:gd name="connsiteX1905" fmla="*/ 1364984 w 1761251"/>
              <a:gd name="connsiteY1905" fmla="*/ 195570 h 1828800"/>
              <a:gd name="connsiteX1906" fmla="*/ 1343031 w 1761251"/>
              <a:gd name="connsiteY1906" fmla="*/ 179273 h 1828800"/>
              <a:gd name="connsiteX1907" fmla="*/ 1299123 w 1761251"/>
              <a:gd name="connsiteY1907" fmla="*/ 153468 h 1828800"/>
              <a:gd name="connsiteX1908" fmla="*/ 1296379 w 1761251"/>
              <a:gd name="connsiteY1908" fmla="*/ 157543 h 1828800"/>
              <a:gd name="connsiteX1909" fmla="*/ 1288146 w 1761251"/>
              <a:gd name="connsiteY1909" fmla="*/ 153468 h 1828800"/>
              <a:gd name="connsiteX1910" fmla="*/ 1290890 w 1761251"/>
              <a:gd name="connsiteY1910" fmla="*/ 148036 h 1828800"/>
              <a:gd name="connsiteX1911" fmla="*/ 1264820 w 1761251"/>
              <a:gd name="connsiteY1911" fmla="*/ 135813 h 1828800"/>
              <a:gd name="connsiteX1912" fmla="*/ 1181121 w 1761251"/>
              <a:gd name="connsiteY1912" fmla="*/ 96427 h 1828800"/>
              <a:gd name="connsiteX1913" fmla="*/ 1211307 w 1761251"/>
              <a:gd name="connsiteY1913" fmla="*/ 101859 h 1828800"/>
              <a:gd name="connsiteX1914" fmla="*/ 1259331 w 1761251"/>
              <a:gd name="connsiteY1914" fmla="*/ 122231 h 1828800"/>
              <a:gd name="connsiteX1915" fmla="*/ 1256587 w 1761251"/>
              <a:gd name="connsiteY1915" fmla="*/ 120873 h 1828800"/>
              <a:gd name="connsiteX1916" fmla="*/ 1260703 w 1761251"/>
              <a:gd name="connsiteY1916" fmla="*/ 120873 h 1828800"/>
              <a:gd name="connsiteX1917" fmla="*/ 1262076 w 1761251"/>
              <a:gd name="connsiteY1917" fmla="*/ 120873 h 1828800"/>
              <a:gd name="connsiteX1918" fmla="*/ 1219540 w 1761251"/>
              <a:gd name="connsiteY1918" fmla="*/ 97785 h 1828800"/>
              <a:gd name="connsiteX1919" fmla="*/ 1197586 w 1761251"/>
              <a:gd name="connsiteY1919" fmla="*/ 86920 h 1828800"/>
              <a:gd name="connsiteX1920" fmla="*/ 466389 w 1761251"/>
              <a:gd name="connsiteY1920" fmla="*/ 84437 h 1828800"/>
              <a:gd name="connsiteX1921" fmla="*/ 454051 w 1761251"/>
              <a:gd name="connsiteY1921" fmla="*/ 96655 h 1828800"/>
              <a:gd name="connsiteX1922" fmla="*/ 432117 w 1761251"/>
              <a:gd name="connsiteY1922" fmla="*/ 102086 h 1828800"/>
              <a:gd name="connsiteX1923" fmla="*/ 440343 w 1761251"/>
              <a:gd name="connsiteY1923" fmla="*/ 96655 h 1828800"/>
              <a:gd name="connsiteX1924" fmla="*/ 452680 w 1761251"/>
              <a:gd name="connsiteY1924" fmla="*/ 93940 h 1828800"/>
              <a:gd name="connsiteX1925" fmla="*/ 466389 w 1761251"/>
              <a:gd name="connsiteY1925" fmla="*/ 84437 h 1828800"/>
              <a:gd name="connsiteX1926" fmla="*/ 848918 w 1761251"/>
              <a:gd name="connsiteY1926" fmla="*/ 70302 h 1828800"/>
              <a:gd name="connsiteX1927" fmla="*/ 855933 w 1761251"/>
              <a:gd name="connsiteY1927" fmla="*/ 70860 h 1828800"/>
              <a:gd name="connsiteX1928" fmla="*/ 854585 w 1761251"/>
              <a:gd name="connsiteY1928" fmla="*/ 73509 h 1828800"/>
              <a:gd name="connsiteX1929" fmla="*/ 847844 w 1761251"/>
              <a:gd name="connsiteY1929" fmla="*/ 70860 h 1828800"/>
              <a:gd name="connsiteX1930" fmla="*/ 848918 w 1761251"/>
              <a:gd name="connsiteY1930" fmla="*/ 70302 h 1828800"/>
              <a:gd name="connsiteX1931" fmla="*/ 1193538 w 1761251"/>
              <a:gd name="connsiteY1931" fmla="*/ 68046 h 1828800"/>
              <a:gd name="connsiteX1932" fmla="*/ 1204575 w 1761251"/>
              <a:gd name="connsiteY1932" fmla="*/ 73344 h 1828800"/>
              <a:gd name="connsiteX1933" fmla="*/ 1194918 w 1761251"/>
              <a:gd name="connsiteY1933" fmla="*/ 72019 h 1828800"/>
              <a:gd name="connsiteX1934" fmla="*/ 1194918 w 1761251"/>
              <a:gd name="connsiteY1934" fmla="*/ 70695 h 1828800"/>
              <a:gd name="connsiteX1935" fmla="*/ 1193538 w 1761251"/>
              <a:gd name="connsiteY1935" fmla="*/ 68046 h 1828800"/>
              <a:gd name="connsiteX1936" fmla="*/ 514422 w 1761251"/>
              <a:gd name="connsiteY1936" fmla="*/ 61092 h 1828800"/>
              <a:gd name="connsiteX1937" fmla="*/ 467879 w 1761251"/>
              <a:gd name="connsiteY1937" fmla="*/ 82947 h 1828800"/>
              <a:gd name="connsiteX1938" fmla="*/ 492519 w 1761251"/>
              <a:gd name="connsiteY1938" fmla="*/ 69288 h 1828800"/>
              <a:gd name="connsiteX1939" fmla="*/ 514422 w 1761251"/>
              <a:gd name="connsiteY1939" fmla="*/ 61092 h 1828800"/>
              <a:gd name="connsiteX1940" fmla="*/ 518529 w 1761251"/>
              <a:gd name="connsiteY1940" fmla="*/ 56995 h 1828800"/>
              <a:gd name="connsiteX1941" fmla="*/ 517160 w 1761251"/>
              <a:gd name="connsiteY1941" fmla="*/ 61092 h 1828800"/>
              <a:gd name="connsiteX1942" fmla="*/ 515791 w 1761251"/>
              <a:gd name="connsiteY1942" fmla="*/ 62458 h 1828800"/>
              <a:gd name="connsiteX1943" fmla="*/ 514422 w 1761251"/>
              <a:gd name="connsiteY1943" fmla="*/ 62458 h 1828800"/>
              <a:gd name="connsiteX1944" fmla="*/ 514422 w 1761251"/>
              <a:gd name="connsiteY1944" fmla="*/ 61092 h 1828800"/>
              <a:gd name="connsiteX1945" fmla="*/ 514422 w 1761251"/>
              <a:gd name="connsiteY1945" fmla="*/ 59726 h 1828800"/>
              <a:gd name="connsiteX1946" fmla="*/ 515791 w 1761251"/>
              <a:gd name="connsiteY1946" fmla="*/ 58360 h 1828800"/>
              <a:gd name="connsiteX1947" fmla="*/ 517160 w 1761251"/>
              <a:gd name="connsiteY1947" fmla="*/ 58360 h 1828800"/>
              <a:gd name="connsiteX1948" fmla="*/ 517160 w 1761251"/>
              <a:gd name="connsiteY1948" fmla="*/ 59726 h 1828800"/>
              <a:gd name="connsiteX1949" fmla="*/ 518529 w 1761251"/>
              <a:gd name="connsiteY1949" fmla="*/ 56995 h 1828800"/>
              <a:gd name="connsiteX1950" fmla="*/ 1156204 w 1761251"/>
              <a:gd name="connsiteY1950" fmla="*/ 55629 h 1828800"/>
              <a:gd name="connsiteX1951" fmla="*/ 1157611 w 1761251"/>
              <a:gd name="connsiteY1951" fmla="*/ 55629 h 1828800"/>
              <a:gd name="connsiteX1952" fmla="*/ 1160426 w 1761251"/>
              <a:gd name="connsiteY1952" fmla="*/ 57119 h 1828800"/>
              <a:gd name="connsiteX1953" fmla="*/ 1161833 w 1761251"/>
              <a:gd name="connsiteY1953" fmla="*/ 58609 h 1828800"/>
              <a:gd name="connsiteX1954" fmla="*/ 1160426 w 1761251"/>
              <a:gd name="connsiteY1954" fmla="*/ 58609 h 1828800"/>
              <a:gd name="connsiteX1955" fmla="*/ 1157611 w 1761251"/>
              <a:gd name="connsiteY1955" fmla="*/ 57119 h 1828800"/>
              <a:gd name="connsiteX1956" fmla="*/ 1156204 w 1761251"/>
              <a:gd name="connsiteY1956" fmla="*/ 57119 h 1828800"/>
              <a:gd name="connsiteX1957" fmla="*/ 1156204 w 1761251"/>
              <a:gd name="connsiteY1957" fmla="*/ 55629 h 1828800"/>
              <a:gd name="connsiteX1958" fmla="*/ 1223588 w 1761251"/>
              <a:gd name="connsiteY1958" fmla="*/ 51572 h 1828800"/>
              <a:gd name="connsiteX1959" fmla="*/ 1233149 w 1761251"/>
              <a:gd name="connsiteY1959" fmla="*/ 54387 h 1828800"/>
              <a:gd name="connsiteX1960" fmla="*/ 1234515 w 1761251"/>
              <a:gd name="connsiteY1960" fmla="*/ 55794 h 1828800"/>
              <a:gd name="connsiteX1961" fmla="*/ 1237247 w 1761251"/>
              <a:gd name="connsiteY1961" fmla="*/ 58609 h 1828800"/>
              <a:gd name="connsiteX1962" fmla="*/ 1235881 w 1761251"/>
              <a:gd name="connsiteY1962" fmla="*/ 58609 h 1828800"/>
              <a:gd name="connsiteX1963" fmla="*/ 1234515 w 1761251"/>
              <a:gd name="connsiteY1963" fmla="*/ 58609 h 1828800"/>
              <a:gd name="connsiteX1964" fmla="*/ 1234515 w 1761251"/>
              <a:gd name="connsiteY1964" fmla="*/ 57202 h 1828800"/>
              <a:gd name="connsiteX1965" fmla="*/ 1231783 w 1761251"/>
              <a:gd name="connsiteY1965" fmla="*/ 55794 h 1828800"/>
              <a:gd name="connsiteX1966" fmla="*/ 1226320 w 1761251"/>
              <a:gd name="connsiteY1966" fmla="*/ 52980 h 1828800"/>
              <a:gd name="connsiteX1967" fmla="*/ 1223588 w 1761251"/>
              <a:gd name="connsiteY1967" fmla="*/ 51572 h 1828800"/>
              <a:gd name="connsiteX1968" fmla="*/ 1221027 w 1761251"/>
              <a:gd name="connsiteY1968" fmla="*/ 51045 h 1828800"/>
              <a:gd name="connsiteX1969" fmla="*/ 1222222 w 1761251"/>
              <a:gd name="connsiteY1969" fmla="*/ 51572 h 1828800"/>
              <a:gd name="connsiteX1970" fmla="*/ 1220856 w 1761251"/>
              <a:gd name="connsiteY1970" fmla="*/ 51572 h 1828800"/>
              <a:gd name="connsiteX1971" fmla="*/ 1221027 w 1761251"/>
              <a:gd name="connsiteY1971" fmla="*/ 51045 h 1828800"/>
              <a:gd name="connsiteX1972" fmla="*/ 864235 w 1761251"/>
              <a:gd name="connsiteY1972" fmla="*/ 42218 h 1828800"/>
              <a:gd name="connsiteX1973" fmla="*/ 882116 w 1761251"/>
              <a:gd name="connsiteY1973" fmla="*/ 45000 h 1828800"/>
              <a:gd name="connsiteX1974" fmla="*/ 877989 w 1761251"/>
              <a:gd name="connsiteY1974" fmla="*/ 49172 h 1828800"/>
              <a:gd name="connsiteX1975" fmla="*/ 864235 w 1761251"/>
              <a:gd name="connsiteY1975" fmla="*/ 47781 h 1828800"/>
              <a:gd name="connsiteX1976" fmla="*/ 864235 w 1761251"/>
              <a:gd name="connsiteY1976" fmla="*/ 42218 h 1828800"/>
              <a:gd name="connsiteX1977" fmla="*/ 610527 w 1761251"/>
              <a:gd name="connsiteY1977" fmla="*/ 24337 h 1828800"/>
              <a:gd name="connsiteX1978" fmla="*/ 600792 w 1761251"/>
              <a:gd name="connsiteY1978" fmla="*/ 25828 h 1828800"/>
              <a:gd name="connsiteX1979" fmla="*/ 610527 w 1761251"/>
              <a:gd name="connsiteY1979" fmla="*/ 24337 h 1828800"/>
              <a:gd name="connsiteX1980" fmla="*/ 1072843 w 1761251"/>
              <a:gd name="connsiteY1980" fmla="*/ 0 h 1828800"/>
              <a:gd name="connsiteX1981" fmla="*/ 1074184 w 1761251"/>
              <a:gd name="connsiteY1981" fmla="*/ 0 h 1828800"/>
              <a:gd name="connsiteX1982" fmla="*/ 1080890 w 1761251"/>
              <a:gd name="connsiteY1982" fmla="*/ 1324 h 1828800"/>
              <a:gd name="connsiteX1983" fmla="*/ 1083572 w 1761251"/>
              <a:gd name="connsiteY1983" fmla="*/ 2649 h 1828800"/>
              <a:gd name="connsiteX1984" fmla="*/ 1084913 w 1761251"/>
              <a:gd name="connsiteY1984" fmla="*/ 2649 h 1828800"/>
              <a:gd name="connsiteX1985" fmla="*/ 1086254 w 1761251"/>
              <a:gd name="connsiteY1985" fmla="*/ 3973 h 1828800"/>
              <a:gd name="connsiteX1986" fmla="*/ 1084913 w 1761251"/>
              <a:gd name="connsiteY1986" fmla="*/ 3973 h 1828800"/>
              <a:gd name="connsiteX1987" fmla="*/ 1083572 w 1761251"/>
              <a:gd name="connsiteY1987" fmla="*/ 3973 h 1828800"/>
              <a:gd name="connsiteX1988" fmla="*/ 1082231 w 1761251"/>
              <a:gd name="connsiteY1988" fmla="*/ 2649 h 1828800"/>
              <a:gd name="connsiteX1989" fmla="*/ 1080890 w 1761251"/>
              <a:gd name="connsiteY1989" fmla="*/ 2649 h 1828800"/>
              <a:gd name="connsiteX1990" fmla="*/ 1072843 w 1761251"/>
              <a:gd name="connsiteY1990"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Lst>
            <a:rect l="l" t="t" r="r" b="b"/>
            <a:pathLst>
              <a:path w="1761251" h="1828800">
                <a:moveTo>
                  <a:pt x="809500" y="1827310"/>
                </a:moveTo>
                <a:cubicBezTo>
                  <a:pt x="812182" y="1827310"/>
                  <a:pt x="814864" y="1827310"/>
                  <a:pt x="817546" y="1827310"/>
                </a:cubicBezTo>
                <a:cubicBezTo>
                  <a:pt x="817546" y="1828800"/>
                  <a:pt x="817546" y="1828800"/>
                  <a:pt x="817546" y="1828800"/>
                </a:cubicBezTo>
                <a:cubicBezTo>
                  <a:pt x="817546" y="1828800"/>
                  <a:pt x="816205" y="1828800"/>
                  <a:pt x="816205" y="1828800"/>
                </a:cubicBezTo>
                <a:cubicBezTo>
                  <a:pt x="814864" y="1828800"/>
                  <a:pt x="812182" y="1828800"/>
                  <a:pt x="809500" y="1828800"/>
                </a:cubicBezTo>
                <a:cubicBezTo>
                  <a:pt x="809500" y="1828800"/>
                  <a:pt x="809500" y="1828800"/>
                  <a:pt x="809500" y="1827310"/>
                </a:cubicBezTo>
                <a:close/>
                <a:moveTo>
                  <a:pt x="804136" y="1825820"/>
                </a:moveTo>
                <a:cubicBezTo>
                  <a:pt x="804136" y="1825820"/>
                  <a:pt x="804136" y="1825820"/>
                  <a:pt x="805477" y="1825820"/>
                </a:cubicBezTo>
                <a:cubicBezTo>
                  <a:pt x="806818" y="1825820"/>
                  <a:pt x="806818" y="1825820"/>
                  <a:pt x="808159" y="1825820"/>
                </a:cubicBezTo>
                <a:cubicBezTo>
                  <a:pt x="808159" y="1827310"/>
                  <a:pt x="809500" y="1827310"/>
                  <a:pt x="809500" y="1827310"/>
                </a:cubicBezTo>
                <a:cubicBezTo>
                  <a:pt x="808159" y="1827310"/>
                  <a:pt x="806818" y="1827310"/>
                  <a:pt x="805477" y="1827310"/>
                </a:cubicBezTo>
                <a:cubicBezTo>
                  <a:pt x="805477" y="1827310"/>
                  <a:pt x="805477" y="1827310"/>
                  <a:pt x="804136" y="1825820"/>
                </a:cubicBezTo>
                <a:close/>
                <a:moveTo>
                  <a:pt x="647565" y="1793039"/>
                </a:moveTo>
                <a:cubicBezTo>
                  <a:pt x="647565" y="1793039"/>
                  <a:pt x="647565" y="1793039"/>
                  <a:pt x="648940" y="1793039"/>
                </a:cubicBezTo>
                <a:cubicBezTo>
                  <a:pt x="648940" y="1793039"/>
                  <a:pt x="648940" y="1793039"/>
                  <a:pt x="650315" y="1793039"/>
                </a:cubicBezTo>
                <a:cubicBezTo>
                  <a:pt x="650315" y="1793039"/>
                  <a:pt x="650315" y="1793039"/>
                  <a:pt x="651691" y="1794405"/>
                </a:cubicBezTo>
                <a:cubicBezTo>
                  <a:pt x="653067" y="1793039"/>
                  <a:pt x="658568" y="1795771"/>
                  <a:pt x="658568" y="1797136"/>
                </a:cubicBezTo>
                <a:cubicBezTo>
                  <a:pt x="659944" y="1797136"/>
                  <a:pt x="659944" y="1797136"/>
                  <a:pt x="661319" y="1797136"/>
                </a:cubicBezTo>
                <a:cubicBezTo>
                  <a:pt x="661319" y="1797136"/>
                  <a:pt x="661319" y="1797136"/>
                  <a:pt x="662695" y="1797136"/>
                </a:cubicBezTo>
                <a:cubicBezTo>
                  <a:pt x="664070" y="1798502"/>
                  <a:pt x="664070" y="1798502"/>
                  <a:pt x="662695" y="1798502"/>
                </a:cubicBezTo>
                <a:cubicBezTo>
                  <a:pt x="662695" y="1798502"/>
                  <a:pt x="661319" y="1798502"/>
                  <a:pt x="661319" y="1798502"/>
                </a:cubicBezTo>
                <a:cubicBezTo>
                  <a:pt x="657193" y="1797136"/>
                  <a:pt x="654442" y="1797136"/>
                  <a:pt x="651691" y="1795771"/>
                </a:cubicBezTo>
                <a:cubicBezTo>
                  <a:pt x="648940" y="1795771"/>
                  <a:pt x="648940" y="1795771"/>
                  <a:pt x="648940" y="1794405"/>
                </a:cubicBezTo>
                <a:cubicBezTo>
                  <a:pt x="648940" y="1794405"/>
                  <a:pt x="648940" y="1794405"/>
                  <a:pt x="647565" y="1793039"/>
                </a:cubicBezTo>
                <a:close/>
                <a:moveTo>
                  <a:pt x="1016335" y="1751317"/>
                </a:moveTo>
                <a:cubicBezTo>
                  <a:pt x="1016335" y="1751317"/>
                  <a:pt x="1016335" y="1751317"/>
                  <a:pt x="1017711" y="1756483"/>
                </a:cubicBezTo>
                <a:cubicBezTo>
                  <a:pt x="1010834" y="1757774"/>
                  <a:pt x="1003956" y="1757774"/>
                  <a:pt x="999830" y="1756483"/>
                </a:cubicBezTo>
                <a:cubicBezTo>
                  <a:pt x="1002581" y="1755191"/>
                  <a:pt x="1001206" y="1753900"/>
                  <a:pt x="1003956" y="1752609"/>
                </a:cubicBezTo>
                <a:cubicBezTo>
                  <a:pt x="1008083" y="1752609"/>
                  <a:pt x="1012209" y="1752609"/>
                  <a:pt x="1016335" y="1751317"/>
                </a:cubicBezTo>
                <a:close/>
                <a:moveTo>
                  <a:pt x="1280610" y="1735501"/>
                </a:moveTo>
                <a:cubicBezTo>
                  <a:pt x="1281501" y="1735349"/>
                  <a:pt x="1281849" y="1735523"/>
                  <a:pt x="1281153" y="1736218"/>
                </a:cubicBezTo>
                <a:cubicBezTo>
                  <a:pt x="1278372" y="1737609"/>
                  <a:pt x="1275591" y="1738999"/>
                  <a:pt x="1271418" y="1740390"/>
                </a:cubicBezTo>
                <a:cubicBezTo>
                  <a:pt x="1270375" y="1739347"/>
                  <a:pt x="1277937" y="1735957"/>
                  <a:pt x="1280610" y="1735501"/>
                </a:cubicBezTo>
                <a:close/>
                <a:moveTo>
                  <a:pt x="1026716" y="1725194"/>
                </a:moveTo>
                <a:cubicBezTo>
                  <a:pt x="1028611" y="1725707"/>
                  <a:pt x="1027095" y="1727756"/>
                  <a:pt x="1030128" y="1726731"/>
                </a:cubicBezTo>
                <a:cubicBezTo>
                  <a:pt x="1030128" y="1729463"/>
                  <a:pt x="1023387" y="1728097"/>
                  <a:pt x="1022039" y="1728097"/>
                </a:cubicBezTo>
                <a:cubicBezTo>
                  <a:pt x="1020691" y="1726731"/>
                  <a:pt x="1023387" y="1726731"/>
                  <a:pt x="1023387" y="1725365"/>
                </a:cubicBezTo>
                <a:cubicBezTo>
                  <a:pt x="1025073" y="1725024"/>
                  <a:pt x="1026084" y="1725024"/>
                  <a:pt x="1026716" y="1725194"/>
                </a:cubicBezTo>
                <a:close/>
                <a:moveTo>
                  <a:pt x="1046519" y="1705125"/>
                </a:moveTo>
                <a:lnTo>
                  <a:pt x="1050989" y="1705125"/>
                </a:lnTo>
                <a:lnTo>
                  <a:pt x="1050989" y="1706118"/>
                </a:lnTo>
                <a:lnTo>
                  <a:pt x="1046519" y="1706118"/>
                </a:lnTo>
                <a:close/>
                <a:moveTo>
                  <a:pt x="480296" y="1703635"/>
                </a:moveTo>
                <a:cubicBezTo>
                  <a:pt x="480296" y="1703635"/>
                  <a:pt x="481687" y="1703635"/>
                  <a:pt x="481687" y="1703635"/>
                </a:cubicBezTo>
                <a:cubicBezTo>
                  <a:pt x="481687" y="1703635"/>
                  <a:pt x="481687" y="1703635"/>
                  <a:pt x="483077" y="1704960"/>
                </a:cubicBezTo>
                <a:cubicBezTo>
                  <a:pt x="483077" y="1704960"/>
                  <a:pt x="484468" y="1704960"/>
                  <a:pt x="484468" y="1706284"/>
                </a:cubicBezTo>
                <a:cubicBezTo>
                  <a:pt x="485859" y="1706284"/>
                  <a:pt x="485859" y="1706284"/>
                  <a:pt x="485859" y="1706284"/>
                </a:cubicBezTo>
                <a:cubicBezTo>
                  <a:pt x="487249" y="1707609"/>
                  <a:pt x="487249" y="1707609"/>
                  <a:pt x="487249" y="1707609"/>
                </a:cubicBezTo>
                <a:cubicBezTo>
                  <a:pt x="485859" y="1707609"/>
                  <a:pt x="485859" y="1707609"/>
                  <a:pt x="484468" y="1707609"/>
                </a:cubicBezTo>
                <a:cubicBezTo>
                  <a:pt x="484468" y="1706284"/>
                  <a:pt x="483077" y="1706284"/>
                  <a:pt x="481687" y="1704960"/>
                </a:cubicBezTo>
                <a:cubicBezTo>
                  <a:pt x="481687" y="1704960"/>
                  <a:pt x="480296" y="1704960"/>
                  <a:pt x="480296" y="1703635"/>
                </a:cubicBezTo>
                <a:close/>
                <a:moveTo>
                  <a:pt x="443045" y="1703635"/>
                </a:moveTo>
                <a:cubicBezTo>
                  <a:pt x="443045" y="1703635"/>
                  <a:pt x="443045" y="1703635"/>
                  <a:pt x="444411" y="1703635"/>
                </a:cubicBezTo>
                <a:cubicBezTo>
                  <a:pt x="444411" y="1703635"/>
                  <a:pt x="444411" y="1703635"/>
                  <a:pt x="445776" y="1703635"/>
                </a:cubicBezTo>
                <a:cubicBezTo>
                  <a:pt x="445776" y="1705001"/>
                  <a:pt x="447142" y="1705001"/>
                  <a:pt x="447142" y="1705001"/>
                </a:cubicBezTo>
                <a:cubicBezTo>
                  <a:pt x="447142" y="1705001"/>
                  <a:pt x="447142" y="1705001"/>
                  <a:pt x="447142" y="1706367"/>
                </a:cubicBezTo>
                <a:cubicBezTo>
                  <a:pt x="447142" y="1706367"/>
                  <a:pt x="447142" y="1707733"/>
                  <a:pt x="448508" y="1707733"/>
                </a:cubicBezTo>
                <a:cubicBezTo>
                  <a:pt x="448508" y="1709099"/>
                  <a:pt x="448508" y="1709099"/>
                  <a:pt x="447142" y="1707733"/>
                </a:cubicBezTo>
                <a:cubicBezTo>
                  <a:pt x="445776" y="1707733"/>
                  <a:pt x="444411" y="1707733"/>
                  <a:pt x="444411" y="1706367"/>
                </a:cubicBezTo>
                <a:cubicBezTo>
                  <a:pt x="444411" y="1706367"/>
                  <a:pt x="444411" y="1706367"/>
                  <a:pt x="443045" y="1705001"/>
                </a:cubicBezTo>
                <a:cubicBezTo>
                  <a:pt x="443045" y="1705001"/>
                  <a:pt x="443045" y="1705001"/>
                  <a:pt x="443045" y="1703635"/>
                </a:cubicBezTo>
                <a:close/>
                <a:moveTo>
                  <a:pt x="442070" y="1682774"/>
                </a:moveTo>
                <a:cubicBezTo>
                  <a:pt x="444786" y="1683839"/>
                  <a:pt x="450219" y="1688096"/>
                  <a:pt x="450219" y="1685967"/>
                </a:cubicBezTo>
                <a:cubicBezTo>
                  <a:pt x="452978" y="1687386"/>
                  <a:pt x="451599" y="1687386"/>
                  <a:pt x="450219" y="1687386"/>
                </a:cubicBezTo>
                <a:cubicBezTo>
                  <a:pt x="450219" y="1688806"/>
                  <a:pt x="451599" y="1688806"/>
                  <a:pt x="450219" y="1690224"/>
                </a:cubicBezTo>
                <a:cubicBezTo>
                  <a:pt x="446080" y="1687386"/>
                  <a:pt x="444700" y="1687386"/>
                  <a:pt x="440561" y="1683129"/>
                </a:cubicBezTo>
                <a:cubicBezTo>
                  <a:pt x="440561" y="1682420"/>
                  <a:pt x="441164" y="1682420"/>
                  <a:pt x="442070" y="1682774"/>
                </a:cubicBezTo>
                <a:close/>
                <a:moveTo>
                  <a:pt x="408818" y="1679297"/>
                </a:moveTo>
                <a:cubicBezTo>
                  <a:pt x="410218" y="1679297"/>
                  <a:pt x="410218" y="1680663"/>
                  <a:pt x="411618" y="1680663"/>
                </a:cubicBezTo>
                <a:cubicBezTo>
                  <a:pt x="411618" y="1680663"/>
                  <a:pt x="413017" y="1680663"/>
                  <a:pt x="413017" y="1680663"/>
                </a:cubicBezTo>
                <a:cubicBezTo>
                  <a:pt x="413017" y="1680663"/>
                  <a:pt x="414417" y="1682029"/>
                  <a:pt x="414417" y="1682029"/>
                </a:cubicBezTo>
                <a:cubicBezTo>
                  <a:pt x="414417" y="1682029"/>
                  <a:pt x="414417" y="1683395"/>
                  <a:pt x="413017" y="1682029"/>
                </a:cubicBezTo>
                <a:cubicBezTo>
                  <a:pt x="413017" y="1682029"/>
                  <a:pt x="411618" y="1682029"/>
                  <a:pt x="411618" y="1682029"/>
                </a:cubicBezTo>
                <a:cubicBezTo>
                  <a:pt x="411618" y="1682029"/>
                  <a:pt x="411618" y="1683395"/>
                  <a:pt x="411618" y="1683395"/>
                </a:cubicBezTo>
                <a:cubicBezTo>
                  <a:pt x="411618" y="1683395"/>
                  <a:pt x="411618" y="1684761"/>
                  <a:pt x="411618" y="1684761"/>
                </a:cubicBezTo>
                <a:cubicBezTo>
                  <a:pt x="413017" y="1686127"/>
                  <a:pt x="414417" y="1687493"/>
                  <a:pt x="415817" y="1687493"/>
                </a:cubicBezTo>
                <a:cubicBezTo>
                  <a:pt x="417217" y="1688859"/>
                  <a:pt x="417217" y="1688859"/>
                  <a:pt x="417217" y="1688859"/>
                </a:cubicBezTo>
                <a:cubicBezTo>
                  <a:pt x="417217" y="1690224"/>
                  <a:pt x="415817" y="1690224"/>
                  <a:pt x="414417" y="1688859"/>
                </a:cubicBezTo>
                <a:cubicBezTo>
                  <a:pt x="413017" y="1687493"/>
                  <a:pt x="410218" y="1686127"/>
                  <a:pt x="408818" y="1684761"/>
                </a:cubicBezTo>
                <a:cubicBezTo>
                  <a:pt x="407418" y="1683395"/>
                  <a:pt x="406018" y="1683395"/>
                  <a:pt x="404619" y="1682029"/>
                </a:cubicBezTo>
                <a:cubicBezTo>
                  <a:pt x="403219" y="1682029"/>
                  <a:pt x="401819" y="1680663"/>
                  <a:pt x="401819" y="1680663"/>
                </a:cubicBezTo>
                <a:cubicBezTo>
                  <a:pt x="401819" y="1680663"/>
                  <a:pt x="403219" y="1680663"/>
                  <a:pt x="404619" y="1680663"/>
                </a:cubicBezTo>
                <a:cubicBezTo>
                  <a:pt x="406018" y="1682029"/>
                  <a:pt x="407418" y="1682029"/>
                  <a:pt x="407418" y="1682029"/>
                </a:cubicBezTo>
                <a:cubicBezTo>
                  <a:pt x="407418" y="1680663"/>
                  <a:pt x="407418" y="1679297"/>
                  <a:pt x="408818" y="1679297"/>
                </a:cubicBezTo>
                <a:close/>
                <a:moveTo>
                  <a:pt x="395092" y="1668288"/>
                </a:moveTo>
                <a:cubicBezTo>
                  <a:pt x="396446" y="1666880"/>
                  <a:pt x="401865" y="1672510"/>
                  <a:pt x="401865" y="1672510"/>
                </a:cubicBezTo>
                <a:cubicBezTo>
                  <a:pt x="401865" y="1672510"/>
                  <a:pt x="401865" y="1672510"/>
                  <a:pt x="403219" y="1673917"/>
                </a:cubicBezTo>
                <a:cubicBezTo>
                  <a:pt x="403219" y="1673917"/>
                  <a:pt x="404574" y="1673917"/>
                  <a:pt x="404574" y="1673917"/>
                </a:cubicBezTo>
                <a:cubicBezTo>
                  <a:pt x="404574" y="1673917"/>
                  <a:pt x="405928" y="1673917"/>
                  <a:pt x="405928" y="1673917"/>
                </a:cubicBezTo>
                <a:cubicBezTo>
                  <a:pt x="405928" y="1673917"/>
                  <a:pt x="405928" y="1675324"/>
                  <a:pt x="405928" y="1675324"/>
                </a:cubicBezTo>
                <a:cubicBezTo>
                  <a:pt x="405928" y="1675324"/>
                  <a:pt x="404574" y="1675324"/>
                  <a:pt x="404574" y="1675324"/>
                </a:cubicBezTo>
                <a:cubicBezTo>
                  <a:pt x="401865" y="1673917"/>
                  <a:pt x="397801" y="1672510"/>
                  <a:pt x="395092" y="1671102"/>
                </a:cubicBezTo>
                <a:cubicBezTo>
                  <a:pt x="395092" y="1671102"/>
                  <a:pt x="393737" y="1669695"/>
                  <a:pt x="393737" y="1669695"/>
                </a:cubicBezTo>
                <a:cubicBezTo>
                  <a:pt x="393737" y="1669695"/>
                  <a:pt x="395092" y="1669695"/>
                  <a:pt x="396446" y="1669695"/>
                </a:cubicBezTo>
                <a:cubicBezTo>
                  <a:pt x="396446" y="1669695"/>
                  <a:pt x="396446" y="1669695"/>
                  <a:pt x="395092" y="1668288"/>
                </a:cubicBezTo>
                <a:close/>
                <a:moveTo>
                  <a:pt x="1404630" y="1661417"/>
                </a:moveTo>
                <a:cubicBezTo>
                  <a:pt x="1400513" y="1666842"/>
                  <a:pt x="1384043" y="1672267"/>
                  <a:pt x="1381299" y="1679049"/>
                </a:cubicBezTo>
                <a:cubicBezTo>
                  <a:pt x="1371692" y="1681762"/>
                  <a:pt x="1374436" y="1683118"/>
                  <a:pt x="1362085" y="1689900"/>
                </a:cubicBezTo>
                <a:cubicBezTo>
                  <a:pt x="1362085" y="1689900"/>
                  <a:pt x="1362085" y="1691256"/>
                  <a:pt x="1362085" y="1691256"/>
                </a:cubicBezTo>
                <a:cubicBezTo>
                  <a:pt x="1362085" y="1691256"/>
                  <a:pt x="1362085" y="1692613"/>
                  <a:pt x="1360712" y="1692613"/>
                </a:cubicBezTo>
                <a:cubicBezTo>
                  <a:pt x="1360712" y="1692613"/>
                  <a:pt x="1359340" y="1692613"/>
                  <a:pt x="1359340" y="1692613"/>
                </a:cubicBezTo>
                <a:cubicBezTo>
                  <a:pt x="1359340" y="1692613"/>
                  <a:pt x="1359340" y="1692613"/>
                  <a:pt x="1359340" y="1691256"/>
                </a:cubicBezTo>
                <a:cubicBezTo>
                  <a:pt x="1357967" y="1692613"/>
                  <a:pt x="1356595" y="1693969"/>
                  <a:pt x="1357967" y="1693969"/>
                </a:cubicBezTo>
                <a:cubicBezTo>
                  <a:pt x="1353850" y="1696682"/>
                  <a:pt x="1352478" y="1692613"/>
                  <a:pt x="1357967" y="1689900"/>
                </a:cubicBezTo>
                <a:cubicBezTo>
                  <a:pt x="1357967" y="1689900"/>
                  <a:pt x="1357967" y="1689900"/>
                  <a:pt x="1359340" y="1689900"/>
                </a:cubicBezTo>
                <a:cubicBezTo>
                  <a:pt x="1359340" y="1689900"/>
                  <a:pt x="1359340" y="1688544"/>
                  <a:pt x="1360712" y="1688544"/>
                </a:cubicBezTo>
                <a:cubicBezTo>
                  <a:pt x="1360712" y="1688544"/>
                  <a:pt x="1362085" y="1688544"/>
                  <a:pt x="1362085" y="1688544"/>
                </a:cubicBezTo>
                <a:cubicBezTo>
                  <a:pt x="1362085" y="1688544"/>
                  <a:pt x="1360712" y="1689900"/>
                  <a:pt x="1360712" y="1689900"/>
                </a:cubicBezTo>
                <a:cubicBezTo>
                  <a:pt x="1375809" y="1681762"/>
                  <a:pt x="1386788" y="1666842"/>
                  <a:pt x="1404630" y="1661417"/>
                </a:cubicBezTo>
                <a:close/>
                <a:moveTo>
                  <a:pt x="540395" y="1658834"/>
                </a:moveTo>
                <a:cubicBezTo>
                  <a:pt x="541761" y="1657443"/>
                  <a:pt x="548591" y="1661615"/>
                  <a:pt x="551322" y="1663006"/>
                </a:cubicBezTo>
                <a:cubicBezTo>
                  <a:pt x="549956" y="1664397"/>
                  <a:pt x="543127" y="1661615"/>
                  <a:pt x="540395" y="1658834"/>
                </a:cubicBezTo>
                <a:close/>
                <a:moveTo>
                  <a:pt x="388078" y="1649496"/>
                </a:moveTo>
                <a:cubicBezTo>
                  <a:pt x="389457" y="1652079"/>
                  <a:pt x="393596" y="1650788"/>
                  <a:pt x="393596" y="1653370"/>
                </a:cubicBezTo>
                <a:cubicBezTo>
                  <a:pt x="396356" y="1655953"/>
                  <a:pt x="389457" y="1650788"/>
                  <a:pt x="388078" y="1653370"/>
                </a:cubicBezTo>
                <a:cubicBezTo>
                  <a:pt x="383939" y="1649496"/>
                  <a:pt x="390837" y="1652079"/>
                  <a:pt x="388078" y="1649496"/>
                </a:cubicBezTo>
                <a:close/>
                <a:moveTo>
                  <a:pt x="474832" y="1646516"/>
                </a:moveTo>
                <a:cubicBezTo>
                  <a:pt x="484356" y="1650643"/>
                  <a:pt x="493879" y="1657520"/>
                  <a:pt x="506124" y="1661646"/>
                </a:cubicBezTo>
                <a:cubicBezTo>
                  <a:pt x="506124" y="1663021"/>
                  <a:pt x="504763" y="1664397"/>
                  <a:pt x="502042" y="1664397"/>
                </a:cubicBezTo>
                <a:cubicBezTo>
                  <a:pt x="499321" y="1660271"/>
                  <a:pt x="492519" y="1657520"/>
                  <a:pt x="485716" y="1654769"/>
                </a:cubicBezTo>
                <a:cubicBezTo>
                  <a:pt x="480274" y="1652018"/>
                  <a:pt x="474832" y="1649267"/>
                  <a:pt x="474832" y="1646516"/>
                </a:cubicBezTo>
                <a:close/>
                <a:moveTo>
                  <a:pt x="1434567" y="1637849"/>
                </a:moveTo>
                <a:cubicBezTo>
                  <a:pt x="1435729" y="1637533"/>
                  <a:pt x="1436418" y="1637617"/>
                  <a:pt x="1436418" y="1638293"/>
                </a:cubicBezTo>
                <a:cubicBezTo>
                  <a:pt x="1430909" y="1642350"/>
                  <a:pt x="1428155" y="1643702"/>
                  <a:pt x="1429532" y="1643702"/>
                </a:cubicBezTo>
                <a:cubicBezTo>
                  <a:pt x="1426778" y="1643702"/>
                  <a:pt x="1422646" y="1646406"/>
                  <a:pt x="1418515" y="1649110"/>
                </a:cubicBezTo>
                <a:cubicBezTo>
                  <a:pt x="1422646" y="1649110"/>
                  <a:pt x="1411629" y="1657223"/>
                  <a:pt x="1406120" y="1659927"/>
                </a:cubicBezTo>
                <a:cubicBezTo>
                  <a:pt x="1415760" y="1654518"/>
                  <a:pt x="1411629" y="1651814"/>
                  <a:pt x="1417137" y="1646406"/>
                </a:cubicBezTo>
                <a:cubicBezTo>
                  <a:pt x="1423335" y="1643364"/>
                  <a:pt x="1431081" y="1638800"/>
                  <a:pt x="1434567" y="1637849"/>
                </a:cubicBezTo>
                <a:close/>
                <a:moveTo>
                  <a:pt x="416908" y="1600324"/>
                </a:moveTo>
                <a:cubicBezTo>
                  <a:pt x="430781" y="1611310"/>
                  <a:pt x="441880" y="1614056"/>
                  <a:pt x="452978" y="1622296"/>
                </a:cubicBezTo>
                <a:cubicBezTo>
                  <a:pt x="450204" y="1623669"/>
                  <a:pt x="441880" y="1620922"/>
                  <a:pt x="433556" y="1615430"/>
                </a:cubicBezTo>
                <a:cubicBezTo>
                  <a:pt x="425232" y="1609937"/>
                  <a:pt x="415521" y="1604444"/>
                  <a:pt x="412746" y="1601698"/>
                </a:cubicBezTo>
                <a:cubicBezTo>
                  <a:pt x="414134" y="1600324"/>
                  <a:pt x="418296" y="1603071"/>
                  <a:pt x="416908" y="1600324"/>
                </a:cubicBezTo>
                <a:close/>
                <a:moveTo>
                  <a:pt x="1399379" y="1596280"/>
                </a:moveTo>
                <a:lnTo>
                  <a:pt x="1399042" y="1596954"/>
                </a:lnTo>
                <a:cubicBezTo>
                  <a:pt x="1398705" y="1597460"/>
                  <a:pt x="1398453" y="1597797"/>
                  <a:pt x="1398453" y="1597754"/>
                </a:cubicBezTo>
                <a:close/>
                <a:moveTo>
                  <a:pt x="1404603" y="1592572"/>
                </a:moveTo>
                <a:cubicBezTo>
                  <a:pt x="1405109" y="1592910"/>
                  <a:pt x="1404772" y="1593584"/>
                  <a:pt x="1403424" y="1593584"/>
                </a:cubicBezTo>
                <a:cubicBezTo>
                  <a:pt x="1402750" y="1594258"/>
                  <a:pt x="1402413" y="1594595"/>
                  <a:pt x="1401907" y="1594932"/>
                </a:cubicBezTo>
                <a:lnTo>
                  <a:pt x="1399379" y="1596280"/>
                </a:lnTo>
                <a:lnTo>
                  <a:pt x="1400727" y="1593584"/>
                </a:lnTo>
                <a:cubicBezTo>
                  <a:pt x="1402750" y="1592235"/>
                  <a:pt x="1404098" y="1592235"/>
                  <a:pt x="1404603" y="1592572"/>
                </a:cubicBezTo>
                <a:close/>
                <a:moveTo>
                  <a:pt x="1394901" y="1585605"/>
                </a:moveTo>
                <a:cubicBezTo>
                  <a:pt x="1394901" y="1585605"/>
                  <a:pt x="1394901" y="1585605"/>
                  <a:pt x="1396274" y="1585605"/>
                </a:cubicBezTo>
                <a:cubicBezTo>
                  <a:pt x="1396274" y="1585605"/>
                  <a:pt x="1394901" y="1586959"/>
                  <a:pt x="1394901" y="1586959"/>
                </a:cubicBezTo>
                <a:cubicBezTo>
                  <a:pt x="1394901" y="1585605"/>
                  <a:pt x="1394901" y="1585605"/>
                  <a:pt x="1394901" y="1585605"/>
                </a:cubicBezTo>
                <a:close/>
                <a:moveTo>
                  <a:pt x="283985" y="1585295"/>
                </a:moveTo>
                <a:cubicBezTo>
                  <a:pt x="285355" y="1585295"/>
                  <a:pt x="285355" y="1586656"/>
                  <a:pt x="286725" y="1586656"/>
                </a:cubicBezTo>
                <a:cubicBezTo>
                  <a:pt x="286725" y="1588017"/>
                  <a:pt x="288095" y="1588017"/>
                  <a:pt x="288095" y="1588017"/>
                </a:cubicBezTo>
                <a:cubicBezTo>
                  <a:pt x="289465" y="1588017"/>
                  <a:pt x="292206" y="1589379"/>
                  <a:pt x="286725" y="1585295"/>
                </a:cubicBezTo>
                <a:cubicBezTo>
                  <a:pt x="289465" y="1583934"/>
                  <a:pt x="294946" y="1593463"/>
                  <a:pt x="300427" y="1594824"/>
                </a:cubicBezTo>
                <a:cubicBezTo>
                  <a:pt x="300427" y="1594824"/>
                  <a:pt x="300427" y="1594824"/>
                  <a:pt x="300427" y="1596185"/>
                </a:cubicBezTo>
                <a:cubicBezTo>
                  <a:pt x="300427" y="1596185"/>
                  <a:pt x="301797" y="1596185"/>
                  <a:pt x="301797" y="1596185"/>
                </a:cubicBezTo>
                <a:cubicBezTo>
                  <a:pt x="301797" y="1596185"/>
                  <a:pt x="301797" y="1596185"/>
                  <a:pt x="303167" y="1596185"/>
                </a:cubicBezTo>
                <a:cubicBezTo>
                  <a:pt x="303167" y="1596185"/>
                  <a:pt x="303167" y="1596185"/>
                  <a:pt x="303167" y="1597547"/>
                </a:cubicBezTo>
                <a:cubicBezTo>
                  <a:pt x="301797" y="1597547"/>
                  <a:pt x="301797" y="1597547"/>
                  <a:pt x="301797" y="1597547"/>
                </a:cubicBezTo>
                <a:cubicBezTo>
                  <a:pt x="304537" y="1601630"/>
                  <a:pt x="305907" y="1602992"/>
                  <a:pt x="304537" y="1602992"/>
                </a:cubicBezTo>
                <a:cubicBezTo>
                  <a:pt x="305907" y="1605714"/>
                  <a:pt x="308648" y="1607076"/>
                  <a:pt x="311388" y="1609798"/>
                </a:cubicBezTo>
                <a:cubicBezTo>
                  <a:pt x="311388" y="1609798"/>
                  <a:pt x="311388" y="1609798"/>
                  <a:pt x="312758" y="1609798"/>
                </a:cubicBezTo>
                <a:cubicBezTo>
                  <a:pt x="312758" y="1611159"/>
                  <a:pt x="314128" y="1611159"/>
                  <a:pt x="314128" y="1612521"/>
                </a:cubicBezTo>
                <a:cubicBezTo>
                  <a:pt x="315499" y="1612521"/>
                  <a:pt x="316869" y="1613882"/>
                  <a:pt x="318239" y="1615243"/>
                </a:cubicBezTo>
                <a:cubicBezTo>
                  <a:pt x="320979" y="1616604"/>
                  <a:pt x="322349" y="1619327"/>
                  <a:pt x="322349" y="1620688"/>
                </a:cubicBezTo>
                <a:cubicBezTo>
                  <a:pt x="320979" y="1620688"/>
                  <a:pt x="319609" y="1619327"/>
                  <a:pt x="316869" y="1617966"/>
                </a:cubicBezTo>
                <a:cubicBezTo>
                  <a:pt x="315499" y="1616604"/>
                  <a:pt x="312758" y="1613882"/>
                  <a:pt x="311388" y="1612521"/>
                </a:cubicBezTo>
                <a:cubicBezTo>
                  <a:pt x="311388" y="1612521"/>
                  <a:pt x="311388" y="1612521"/>
                  <a:pt x="310018" y="1611159"/>
                </a:cubicBezTo>
                <a:cubicBezTo>
                  <a:pt x="305907" y="1608437"/>
                  <a:pt x="301797" y="1604353"/>
                  <a:pt x="299056" y="1600269"/>
                </a:cubicBezTo>
                <a:cubicBezTo>
                  <a:pt x="296316" y="1597547"/>
                  <a:pt x="293576" y="1594824"/>
                  <a:pt x="293576" y="1593463"/>
                </a:cubicBezTo>
                <a:cubicBezTo>
                  <a:pt x="292206" y="1593463"/>
                  <a:pt x="292206" y="1593463"/>
                  <a:pt x="290836" y="1592101"/>
                </a:cubicBezTo>
                <a:cubicBezTo>
                  <a:pt x="288095" y="1590740"/>
                  <a:pt x="286725" y="1589379"/>
                  <a:pt x="283985" y="1586656"/>
                </a:cubicBezTo>
                <a:cubicBezTo>
                  <a:pt x="283985" y="1586656"/>
                  <a:pt x="283985" y="1586656"/>
                  <a:pt x="283985" y="1585295"/>
                </a:cubicBezTo>
                <a:close/>
                <a:moveTo>
                  <a:pt x="1400394" y="1577477"/>
                </a:moveTo>
                <a:cubicBezTo>
                  <a:pt x="1403140" y="1577477"/>
                  <a:pt x="1396274" y="1581541"/>
                  <a:pt x="1400394" y="1582895"/>
                </a:cubicBezTo>
                <a:cubicBezTo>
                  <a:pt x="1400394" y="1582895"/>
                  <a:pt x="1400394" y="1582895"/>
                  <a:pt x="1403140" y="1582895"/>
                </a:cubicBezTo>
                <a:cubicBezTo>
                  <a:pt x="1403140" y="1584250"/>
                  <a:pt x="1401767" y="1584250"/>
                  <a:pt x="1401767" y="1584250"/>
                </a:cubicBezTo>
                <a:cubicBezTo>
                  <a:pt x="1401767" y="1584250"/>
                  <a:pt x="1401767" y="1584250"/>
                  <a:pt x="1400394" y="1584250"/>
                </a:cubicBezTo>
                <a:cubicBezTo>
                  <a:pt x="1400394" y="1584250"/>
                  <a:pt x="1400394" y="1584250"/>
                  <a:pt x="1399021" y="1585605"/>
                </a:cubicBezTo>
                <a:cubicBezTo>
                  <a:pt x="1403140" y="1586959"/>
                  <a:pt x="1392155" y="1589668"/>
                  <a:pt x="1396274" y="1585605"/>
                </a:cubicBezTo>
                <a:cubicBezTo>
                  <a:pt x="1396274" y="1584250"/>
                  <a:pt x="1397647" y="1584250"/>
                  <a:pt x="1397647" y="1584250"/>
                </a:cubicBezTo>
                <a:cubicBezTo>
                  <a:pt x="1397647" y="1584250"/>
                  <a:pt x="1397647" y="1584250"/>
                  <a:pt x="1396274" y="1582895"/>
                </a:cubicBezTo>
                <a:cubicBezTo>
                  <a:pt x="1388035" y="1588314"/>
                  <a:pt x="1390781" y="1586959"/>
                  <a:pt x="1382542" y="1592377"/>
                </a:cubicBezTo>
                <a:cubicBezTo>
                  <a:pt x="1379796" y="1592377"/>
                  <a:pt x="1392155" y="1584250"/>
                  <a:pt x="1385288" y="1588314"/>
                </a:cubicBezTo>
                <a:cubicBezTo>
                  <a:pt x="1388035" y="1585605"/>
                  <a:pt x="1394901" y="1581541"/>
                  <a:pt x="1392155" y="1578832"/>
                </a:cubicBezTo>
                <a:cubicBezTo>
                  <a:pt x="1397647" y="1577477"/>
                  <a:pt x="1393528" y="1580186"/>
                  <a:pt x="1400394" y="1577477"/>
                </a:cubicBezTo>
                <a:close/>
                <a:moveTo>
                  <a:pt x="1517005" y="1572013"/>
                </a:moveTo>
                <a:cubicBezTo>
                  <a:pt x="1518371" y="1572013"/>
                  <a:pt x="1517005" y="1573305"/>
                  <a:pt x="1517005" y="1573305"/>
                </a:cubicBezTo>
                <a:cubicBezTo>
                  <a:pt x="1515640" y="1574596"/>
                  <a:pt x="1515640" y="1574596"/>
                  <a:pt x="1514274" y="1575887"/>
                </a:cubicBezTo>
                <a:cubicBezTo>
                  <a:pt x="1514274" y="1575887"/>
                  <a:pt x="1515640" y="1575887"/>
                  <a:pt x="1515640" y="1575887"/>
                </a:cubicBezTo>
                <a:cubicBezTo>
                  <a:pt x="1515640" y="1577179"/>
                  <a:pt x="1515640" y="1577179"/>
                  <a:pt x="1515640" y="1577179"/>
                </a:cubicBezTo>
                <a:cubicBezTo>
                  <a:pt x="1515640" y="1577179"/>
                  <a:pt x="1515640" y="1577179"/>
                  <a:pt x="1514274" y="1578470"/>
                </a:cubicBezTo>
                <a:cubicBezTo>
                  <a:pt x="1514274" y="1578470"/>
                  <a:pt x="1514274" y="1578470"/>
                  <a:pt x="1512908" y="1578470"/>
                </a:cubicBezTo>
                <a:cubicBezTo>
                  <a:pt x="1512908" y="1577179"/>
                  <a:pt x="1512908" y="1577179"/>
                  <a:pt x="1512908" y="1577179"/>
                </a:cubicBezTo>
                <a:cubicBezTo>
                  <a:pt x="1512908" y="1577179"/>
                  <a:pt x="1512908" y="1577179"/>
                  <a:pt x="1512908" y="1575887"/>
                </a:cubicBezTo>
                <a:cubicBezTo>
                  <a:pt x="1514274" y="1575887"/>
                  <a:pt x="1515640" y="1574596"/>
                  <a:pt x="1515640" y="1573305"/>
                </a:cubicBezTo>
                <a:cubicBezTo>
                  <a:pt x="1517005" y="1573305"/>
                  <a:pt x="1517005" y="1572013"/>
                  <a:pt x="1517005" y="1572013"/>
                </a:cubicBezTo>
                <a:close/>
                <a:moveTo>
                  <a:pt x="1371931" y="1560865"/>
                </a:moveTo>
                <a:cubicBezTo>
                  <a:pt x="1373339" y="1560865"/>
                  <a:pt x="1371931" y="1560865"/>
                  <a:pt x="1371931" y="1562245"/>
                </a:cubicBezTo>
                <a:cubicBezTo>
                  <a:pt x="1364895" y="1570523"/>
                  <a:pt x="1369117" y="1558106"/>
                  <a:pt x="1371931" y="1560865"/>
                </a:cubicBezTo>
                <a:close/>
                <a:moveTo>
                  <a:pt x="361646" y="1560248"/>
                </a:moveTo>
                <a:cubicBezTo>
                  <a:pt x="364457" y="1560821"/>
                  <a:pt x="368802" y="1563876"/>
                  <a:pt x="367779" y="1560821"/>
                </a:cubicBezTo>
                <a:cubicBezTo>
                  <a:pt x="375957" y="1564894"/>
                  <a:pt x="382772" y="1568967"/>
                  <a:pt x="390950" y="1573040"/>
                </a:cubicBezTo>
                <a:cubicBezTo>
                  <a:pt x="389587" y="1571682"/>
                  <a:pt x="389587" y="1570324"/>
                  <a:pt x="390950" y="1571682"/>
                </a:cubicBezTo>
                <a:cubicBezTo>
                  <a:pt x="392313" y="1571682"/>
                  <a:pt x="386861" y="1567609"/>
                  <a:pt x="386861" y="1567609"/>
                </a:cubicBezTo>
                <a:cubicBezTo>
                  <a:pt x="389587" y="1562179"/>
                  <a:pt x="405943" y="1575755"/>
                  <a:pt x="416847" y="1581185"/>
                </a:cubicBezTo>
                <a:cubicBezTo>
                  <a:pt x="418210" y="1583900"/>
                  <a:pt x="414121" y="1582543"/>
                  <a:pt x="418210" y="1586616"/>
                </a:cubicBezTo>
                <a:cubicBezTo>
                  <a:pt x="407306" y="1583900"/>
                  <a:pt x="416847" y="1594761"/>
                  <a:pt x="403217" y="1589331"/>
                </a:cubicBezTo>
                <a:cubicBezTo>
                  <a:pt x="401854" y="1590688"/>
                  <a:pt x="408669" y="1593404"/>
                  <a:pt x="407306" y="1594761"/>
                </a:cubicBezTo>
                <a:cubicBezTo>
                  <a:pt x="407306" y="1598834"/>
                  <a:pt x="401854" y="1596119"/>
                  <a:pt x="393676" y="1590688"/>
                </a:cubicBezTo>
                <a:cubicBezTo>
                  <a:pt x="385498" y="1585258"/>
                  <a:pt x="377320" y="1578470"/>
                  <a:pt x="371868" y="1574397"/>
                </a:cubicBezTo>
                <a:cubicBezTo>
                  <a:pt x="369142" y="1571682"/>
                  <a:pt x="363690" y="1564894"/>
                  <a:pt x="369142" y="1567609"/>
                </a:cubicBezTo>
                <a:cubicBezTo>
                  <a:pt x="363690" y="1563536"/>
                  <a:pt x="362327" y="1563536"/>
                  <a:pt x="359601" y="1560821"/>
                </a:cubicBezTo>
                <a:cubicBezTo>
                  <a:pt x="359942" y="1560142"/>
                  <a:pt x="360708" y="1560058"/>
                  <a:pt x="361646" y="1560248"/>
                </a:cubicBezTo>
                <a:close/>
                <a:moveTo>
                  <a:pt x="334647" y="1559596"/>
                </a:moveTo>
                <a:cubicBezTo>
                  <a:pt x="334647" y="1559596"/>
                  <a:pt x="334647" y="1559596"/>
                  <a:pt x="338759" y="1562310"/>
                </a:cubicBezTo>
                <a:lnTo>
                  <a:pt x="338759" y="1563667"/>
                </a:lnTo>
                <a:cubicBezTo>
                  <a:pt x="338759" y="1563667"/>
                  <a:pt x="338759" y="1563667"/>
                  <a:pt x="340129" y="1563667"/>
                </a:cubicBezTo>
                <a:cubicBezTo>
                  <a:pt x="340129" y="1563667"/>
                  <a:pt x="341500" y="1565024"/>
                  <a:pt x="341500" y="1565024"/>
                </a:cubicBezTo>
                <a:cubicBezTo>
                  <a:pt x="344241" y="1566381"/>
                  <a:pt x="346983" y="1567738"/>
                  <a:pt x="348353" y="1570452"/>
                </a:cubicBezTo>
                <a:cubicBezTo>
                  <a:pt x="348353" y="1570452"/>
                  <a:pt x="348353" y="1570452"/>
                  <a:pt x="349724" y="1570452"/>
                </a:cubicBezTo>
                <a:cubicBezTo>
                  <a:pt x="349724" y="1570452"/>
                  <a:pt x="349724" y="1570452"/>
                  <a:pt x="351094" y="1570452"/>
                </a:cubicBezTo>
                <a:cubicBezTo>
                  <a:pt x="351094" y="1571809"/>
                  <a:pt x="351094" y="1571809"/>
                  <a:pt x="351094" y="1571809"/>
                </a:cubicBezTo>
                <a:cubicBezTo>
                  <a:pt x="364801" y="1582665"/>
                  <a:pt x="381248" y="1594879"/>
                  <a:pt x="397695" y="1605735"/>
                </a:cubicBezTo>
                <a:cubicBezTo>
                  <a:pt x="414142" y="1616591"/>
                  <a:pt x="429219" y="1626090"/>
                  <a:pt x="441554" y="1635589"/>
                </a:cubicBezTo>
                <a:cubicBezTo>
                  <a:pt x="433331" y="1634232"/>
                  <a:pt x="418254" y="1623376"/>
                  <a:pt x="408660" y="1617948"/>
                </a:cubicBezTo>
                <a:cubicBezTo>
                  <a:pt x="396324" y="1609806"/>
                  <a:pt x="386730" y="1603021"/>
                  <a:pt x="378507" y="1596236"/>
                </a:cubicBezTo>
                <a:cubicBezTo>
                  <a:pt x="370283" y="1589451"/>
                  <a:pt x="362059" y="1582665"/>
                  <a:pt x="349724" y="1573166"/>
                </a:cubicBezTo>
                <a:cubicBezTo>
                  <a:pt x="349724" y="1573166"/>
                  <a:pt x="349724" y="1573166"/>
                  <a:pt x="348353" y="1573166"/>
                </a:cubicBezTo>
                <a:cubicBezTo>
                  <a:pt x="348353" y="1573166"/>
                  <a:pt x="348353" y="1573166"/>
                  <a:pt x="346983" y="1573166"/>
                </a:cubicBezTo>
                <a:cubicBezTo>
                  <a:pt x="346983" y="1573166"/>
                  <a:pt x="346983" y="1571809"/>
                  <a:pt x="345612" y="1571809"/>
                </a:cubicBezTo>
                <a:cubicBezTo>
                  <a:pt x="345612" y="1571809"/>
                  <a:pt x="345612" y="1570452"/>
                  <a:pt x="345612" y="1570452"/>
                </a:cubicBezTo>
                <a:cubicBezTo>
                  <a:pt x="346983" y="1570452"/>
                  <a:pt x="346983" y="1570452"/>
                  <a:pt x="346983" y="1570452"/>
                </a:cubicBezTo>
                <a:cubicBezTo>
                  <a:pt x="346983" y="1570452"/>
                  <a:pt x="346983" y="1570452"/>
                  <a:pt x="341500" y="1566381"/>
                </a:cubicBezTo>
                <a:cubicBezTo>
                  <a:pt x="341500" y="1567738"/>
                  <a:pt x="341500" y="1567738"/>
                  <a:pt x="342871" y="1567738"/>
                </a:cubicBezTo>
                <a:cubicBezTo>
                  <a:pt x="342871" y="1569095"/>
                  <a:pt x="342871" y="1569095"/>
                  <a:pt x="341500" y="1569095"/>
                </a:cubicBezTo>
                <a:cubicBezTo>
                  <a:pt x="341500" y="1567738"/>
                  <a:pt x="340129" y="1567738"/>
                  <a:pt x="340129" y="1567738"/>
                </a:cubicBezTo>
                <a:cubicBezTo>
                  <a:pt x="340129" y="1566381"/>
                  <a:pt x="340129" y="1566381"/>
                  <a:pt x="340129" y="1566381"/>
                </a:cubicBezTo>
                <a:cubicBezTo>
                  <a:pt x="340129" y="1566381"/>
                  <a:pt x="340129" y="1566381"/>
                  <a:pt x="338759" y="1565024"/>
                </a:cubicBezTo>
                <a:cubicBezTo>
                  <a:pt x="336018" y="1563667"/>
                  <a:pt x="333277" y="1560953"/>
                  <a:pt x="334647" y="1559596"/>
                </a:cubicBezTo>
                <a:close/>
                <a:moveTo>
                  <a:pt x="1488499" y="1555623"/>
                </a:moveTo>
                <a:cubicBezTo>
                  <a:pt x="1489847" y="1555623"/>
                  <a:pt x="1489847" y="1555623"/>
                  <a:pt x="1489847" y="1555623"/>
                </a:cubicBezTo>
                <a:cubicBezTo>
                  <a:pt x="1489847" y="1555623"/>
                  <a:pt x="1488499" y="1556947"/>
                  <a:pt x="1488499" y="1556947"/>
                </a:cubicBezTo>
                <a:cubicBezTo>
                  <a:pt x="1487151" y="1556947"/>
                  <a:pt x="1487151" y="1558272"/>
                  <a:pt x="1485803" y="1558272"/>
                </a:cubicBezTo>
                <a:cubicBezTo>
                  <a:pt x="1485803" y="1558272"/>
                  <a:pt x="1485803" y="1559596"/>
                  <a:pt x="1485803" y="1559596"/>
                </a:cubicBezTo>
                <a:cubicBezTo>
                  <a:pt x="1485803" y="1560921"/>
                  <a:pt x="1485803" y="1560921"/>
                  <a:pt x="1485803" y="1560921"/>
                </a:cubicBezTo>
                <a:cubicBezTo>
                  <a:pt x="1485803" y="1560921"/>
                  <a:pt x="1485803" y="1560921"/>
                  <a:pt x="1488499" y="1558272"/>
                </a:cubicBezTo>
                <a:cubicBezTo>
                  <a:pt x="1492544" y="1555623"/>
                  <a:pt x="1488499" y="1558272"/>
                  <a:pt x="1489847" y="1559596"/>
                </a:cubicBezTo>
                <a:cubicBezTo>
                  <a:pt x="1489847" y="1559596"/>
                  <a:pt x="1489847" y="1559596"/>
                  <a:pt x="1487151" y="1562245"/>
                </a:cubicBezTo>
                <a:cubicBezTo>
                  <a:pt x="1485803" y="1560921"/>
                  <a:pt x="1483107" y="1563570"/>
                  <a:pt x="1484455" y="1560921"/>
                </a:cubicBezTo>
                <a:cubicBezTo>
                  <a:pt x="1484455" y="1560921"/>
                  <a:pt x="1484455" y="1560921"/>
                  <a:pt x="1484455" y="1562245"/>
                </a:cubicBezTo>
                <a:cubicBezTo>
                  <a:pt x="1483107" y="1562245"/>
                  <a:pt x="1483107" y="1562245"/>
                  <a:pt x="1483107" y="1562245"/>
                </a:cubicBezTo>
                <a:cubicBezTo>
                  <a:pt x="1483107" y="1560921"/>
                  <a:pt x="1483107" y="1560921"/>
                  <a:pt x="1483107" y="1559596"/>
                </a:cubicBezTo>
                <a:cubicBezTo>
                  <a:pt x="1483107" y="1559596"/>
                  <a:pt x="1483107" y="1559596"/>
                  <a:pt x="1483107" y="1558272"/>
                </a:cubicBezTo>
                <a:cubicBezTo>
                  <a:pt x="1483107" y="1558272"/>
                  <a:pt x="1483107" y="1558272"/>
                  <a:pt x="1484455" y="1558272"/>
                </a:cubicBezTo>
                <a:cubicBezTo>
                  <a:pt x="1484455" y="1556947"/>
                  <a:pt x="1484455" y="1556947"/>
                  <a:pt x="1484455" y="1556947"/>
                </a:cubicBezTo>
                <a:cubicBezTo>
                  <a:pt x="1485803" y="1556947"/>
                  <a:pt x="1485803" y="1556947"/>
                  <a:pt x="1485803" y="1556947"/>
                </a:cubicBezTo>
                <a:cubicBezTo>
                  <a:pt x="1485803" y="1556947"/>
                  <a:pt x="1487151" y="1556947"/>
                  <a:pt x="1487151" y="1556947"/>
                </a:cubicBezTo>
                <a:cubicBezTo>
                  <a:pt x="1487151" y="1555623"/>
                  <a:pt x="1488499" y="1555623"/>
                  <a:pt x="1488499" y="1555623"/>
                </a:cubicBezTo>
                <a:close/>
                <a:moveTo>
                  <a:pt x="1474663" y="1552642"/>
                </a:moveTo>
                <a:cubicBezTo>
                  <a:pt x="1474663" y="1554033"/>
                  <a:pt x="1470491" y="1556815"/>
                  <a:pt x="1471881" y="1556815"/>
                </a:cubicBezTo>
                <a:cubicBezTo>
                  <a:pt x="1467709" y="1556815"/>
                  <a:pt x="1469100" y="1556815"/>
                  <a:pt x="1474663" y="1552642"/>
                </a:cubicBezTo>
                <a:close/>
                <a:moveTo>
                  <a:pt x="1399172" y="1536630"/>
                </a:moveTo>
                <a:lnTo>
                  <a:pt x="1400408" y="1537866"/>
                </a:lnTo>
                <a:cubicBezTo>
                  <a:pt x="1400408" y="1537866"/>
                  <a:pt x="1399042" y="1539232"/>
                  <a:pt x="1397676" y="1539232"/>
                </a:cubicBezTo>
                <a:cubicBezTo>
                  <a:pt x="1397676" y="1539232"/>
                  <a:pt x="1397676" y="1540598"/>
                  <a:pt x="1397676" y="1540598"/>
                </a:cubicBezTo>
                <a:cubicBezTo>
                  <a:pt x="1397676" y="1540598"/>
                  <a:pt x="1397676" y="1540598"/>
                  <a:pt x="1396310" y="1540598"/>
                </a:cubicBezTo>
                <a:cubicBezTo>
                  <a:pt x="1397676" y="1544695"/>
                  <a:pt x="1392213" y="1543330"/>
                  <a:pt x="1394944" y="1541964"/>
                </a:cubicBezTo>
                <a:cubicBezTo>
                  <a:pt x="1394944" y="1541964"/>
                  <a:pt x="1394944" y="1541964"/>
                  <a:pt x="1394944" y="1540598"/>
                </a:cubicBezTo>
                <a:cubicBezTo>
                  <a:pt x="1394944" y="1540598"/>
                  <a:pt x="1393579" y="1541964"/>
                  <a:pt x="1393579" y="1541964"/>
                </a:cubicBezTo>
                <a:cubicBezTo>
                  <a:pt x="1392213" y="1541964"/>
                  <a:pt x="1392213" y="1540598"/>
                  <a:pt x="1393579" y="1540598"/>
                </a:cubicBezTo>
                <a:cubicBezTo>
                  <a:pt x="1393579" y="1539232"/>
                  <a:pt x="1393579" y="1539232"/>
                  <a:pt x="1393579" y="1539232"/>
                </a:cubicBezTo>
                <a:cubicBezTo>
                  <a:pt x="1394944" y="1539232"/>
                  <a:pt x="1394944" y="1537866"/>
                  <a:pt x="1396310" y="1537866"/>
                </a:cubicBezTo>
                <a:cubicBezTo>
                  <a:pt x="1396310" y="1537866"/>
                  <a:pt x="1396310" y="1537866"/>
                  <a:pt x="1397676" y="1537866"/>
                </a:cubicBezTo>
                <a:close/>
                <a:moveTo>
                  <a:pt x="1399042" y="1536500"/>
                </a:moveTo>
                <a:lnTo>
                  <a:pt x="1399118" y="1536576"/>
                </a:lnTo>
                <a:lnTo>
                  <a:pt x="1397676" y="1537866"/>
                </a:lnTo>
                <a:cubicBezTo>
                  <a:pt x="1399042" y="1537866"/>
                  <a:pt x="1399042" y="1537866"/>
                  <a:pt x="1399042" y="1536500"/>
                </a:cubicBezTo>
                <a:close/>
                <a:moveTo>
                  <a:pt x="303345" y="1535258"/>
                </a:moveTo>
                <a:cubicBezTo>
                  <a:pt x="308782" y="1540689"/>
                  <a:pt x="308782" y="1536616"/>
                  <a:pt x="312860" y="1540689"/>
                </a:cubicBezTo>
                <a:cubicBezTo>
                  <a:pt x="312860" y="1542046"/>
                  <a:pt x="312860" y="1542046"/>
                  <a:pt x="314219" y="1543404"/>
                </a:cubicBezTo>
                <a:cubicBezTo>
                  <a:pt x="314219" y="1543404"/>
                  <a:pt x="314219" y="1543404"/>
                  <a:pt x="315579" y="1544762"/>
                </a:cubicBezTo>
                <a:cubicBezTo>
                  <a:pt x="315579" y="1544762"/>
                  <a:pt x="315579" y="1544762"/>
                  <a:pt x="316938" y="1544762"/>
                </a:cubicBezTo>
                <a:cubicBezTo>
                  <a:pt x="316938" y="1544762"/>
                  <a:pt x="318298" y="1544762"/>
                  <a:pt x="318298" y="1544762"/>
                </a:cubicBezTo>
                <a:cubicBezTo>
                  <a:pt x="318298" y="1546119"/>
                  <a:pt x="318298" y="1546119"/>
                  <a:pt x="318298" y="1546119"/>
                </a:cubicBezTo>
                <a:cubicBezTo>
                  <a:pt x="316938" y="1546119"/>
                  <a:pt x="316938" y="1546119"/>
                  <a:pt x="316938" y="1546119"/>
                </a:cubicBezTo>
                <a:cubicBezTo>
                  <a:pt x="321016" y="1548834"/>
                  <a:pt x="325094" y="1551550"/>
                  <a:pt x="327813" y="1555623"/>
                </a:cubicBezTo>
                <a:cubicBezTo>
                  <a:pt x="326454" y="1555623"/>
                  <a:pt x="314219" y="1550192"/>
                  <a:pt x="314219" y="1546119"/>
                </a:cubicBezTo>
                <a:cubicBezTo>
                  <a:pt x="312860" y="1546119"/>
                  <a:pt x="312860" y="1544762"/>
                  <a:pt x="311501" y="1544762"/>
                </a:cubicBezTo>
                <a:cubicBezTo>
                  <a:pt x="311501" y="1544762"/>
                  <a:pt x="311501" y="1543404"/>
                  <a:pt x="311501" y="1543404"/>
                </a:cubicBezTo>
                <a:cubicBezTo>
                  <a:pt x="307423" y="1542046"/>
                  <a:pt x="301985" y="1537974"/>
                  <a:pt x="303345" y="1535258"/>
                </a:cubicBezTo>
                <a:close/>
                <a:moveTo>
                  <a:pt x="1408603" y="1528305"/>
                </a:moveTo>
                <a:cubicBezTo>
                  <a:pt x="1405872" y="1531037"/>
                  <a:pt x="1403481" y="1533085"/>
                  <a:pt x="1401603" y="1534622"/>
                </a:cubicBezTo>
                <a:lnTo>
                  <a:pt x="1399172" y="1536630"/>
                </a:lnTo>
                <a:lnTo>
                  <a:pt x="1399118" y="1536576"/>
                </a:lnTo>
                <a:lnTo>
                  <a:pt x="1404164" y="1532061"/>
                </a:lnTo>
                <a:cubicBezTo>
                  <a:pt x="1406213" y="1530354"/>
                  <a:pt x="1407921" y="1528988"/>
                  <a:pt x="1408603" y="1528305"/>
                </a:cubicBezTo>
                <a:close/>
                <a:moveTo>
                  <a:pt x="1593985" y="1495523"/>
                </a:moveTo>
                <a:cubicBezTo>
                  <a:pt x="1595358" y="1496883"/>
                  <a:pt x="1593985" y="1498242"/>
                  <a:pt x="1592611" y="1499601"/>
                </a:cubicBezTo>
                <a:cubicBezTo>
                  <a:pt x="1592611" y="1499601"/>
                  <a:pt x="1592611" y="1499601"/>
                  <a:pt x="1570640" y="1524070"/>
                </a:cubicBezTo>
                <a:cubicBezTo>
                  <a:pt x="1565147" y="1530866"/>
                  <a:pt x="1559655" y="1537663"/>
                  <a:pt x="1552789" y="1544460"/>
                </a:cubicBezTo>
                <a:cubicBezTo>
                  <a:pt x="1552789" y="1544460"/>
                  <a:pt x="1551415" y="1544460"/>
                  <a:pt x="1551415" y="1544460"/>
                </a:cubicBezTo>
                <a:cubicBezTo>
                  <a:pt x="1550042" y="1545820"/>
                  <a:pt x="1548669" y="1547179"/>
                  <a:pt x="1548669" y="1545820"/>
                </a:cubicBezTo>
                <a:cubicBezTo>
                  <a:pt x="1548669" y="1545820"/>
                  <a:pt x="1550042" y="1544460"/>
                  <a:pt x="1550042" y="1543101"/>
                </a:cubicBezTo>
                <a:cubicBezTo>
                  <a:pt x="1551415" y="1543101"/>
                  <a:pt x="1551415" y="1543101"/>
                  <a:pt x="1551415" y="1543101"/>
                </a:cubicBezTo>
                <a:cubicBezTo>
                  <a:pt x="1556908" y="1536304"/>
                  <a:pt x="1563774" y="1529507"/>
                  <a:pt x="1569267" y="1524070"/>
                </a:cubicBezTo>
                <a:cubicBezTo>
                  <a:pt x="1569267" y="1524070"/>
                  <a:pt x="1569267" y="1524070"/>
                  <a:pt x="1581626" y="1510476"/>
                </a:cubicBezTo>
                <a:cubicBezTo>
                  <a:pt x="1581626" y="1510476"/>
                  <a:pt x="1581626" y="1510476"/>
                  <a:pt x="1592611" y="1496883"/>
                </a:cubicBezTo>
                <a:cubicBezTo>
                  <a:pt x="1592611" y="1496883"/>
                  <a:pt x="1593985" y="1495523"/>
                  <a:pt x="1593985" y="1495523"/>
                </a:cubicBezTo>
                <a:close/>
                <a:moveTo>
                  <a:pt x="225283" y="1493040"/>
                </a:moveTo>
                <a:cubicBezTo>
                  <a:pt x="233513" y="1497138"/>
                  <a:pt x="241744" y="1509431"/>
                  <a:pt x="245860" y="1514894"/>
                </a:cubicBezTo>
                <a:cubicBezTo>
                  <a:pt x="244488" y="1514894"/>
                  <a:pt x="240373" y="1510797"/>
                  <a:pt x="239001" y="1512163"/>
                </a:cubicBezTo>
                <a:cubicBezTo>
                  <a:pt x="230770" y="1503967"/>
                  <a:pt x="217052" y="1493040"/>
                  <a:pt x="225283" y="1493040"/>
                </a:cubicBezTo>
                <a:close/>
                <a:moveTo>
                  <a:pt x="1595171" y="1487111"/>
                </a:moveTo>
                <a:cubicBezTo>
                  <a:pt x="1595730" y="1487111"/>
                  <a:pt x="1596103" y="1487452"/>
                  <a:pt x="1596848" y="1487452"/>
                </a:cubicBezTo>
                <a:cubicBezTo>
                  <a:pt x="1593868" y="1491550"/>
                  <a:pt x="1592377" y="1490184"/>
                  <a:pt x="1592377" y="1490184"/>
                </a:cubicBezTo>
                <a:cubicBezTo>
                  <a:pt x="1593868" y="1488818"/>
                  <a:pt x="1593868" y="1488818"/>
                  <a:pt x="1592377" y="1488818"/>
                </a:cubicBezTo>
                <a:cubicBezTo>
                  <a:pt x="1593868" y="1487452"/>
                  <a:pt x="1594613" y="1487111"/>
                  <a:pt x="1595171" y="1487111"/>
                </a:cubicBezTo>
                <a:close/>
                <a:moveTo>
                  <a:pt x="1543206" y="1472676"/>
                </a:moveTo>
                <a:cubicBezTo>
                  <a:pt x="1543206" y="1476773"/>
                  <a:pt x="1540438" y="1478139"/>
                  <a:pt x="1536287" y="1482237"/>
                </a:cubicBezTo>
                <a:cubicBezTo>
                  <a:pt x="1523835" y="1494530"/>
                  <a:pt x="1543206" y="1472676"/>
                  <a:pt x="1543206" y="1472676"/>
                </a:cubicBezTo>
                <a:close/>
                <a:moveTo>
                  <a:pt x="1555583" y="1459972"/>
                </a:moveTo>
                <a:cubicBezTo>
                  <a:pt x="1556492" y="1459390"/>
                  <a:pt x="1557113" y="1459390"/>
                  <a:pt x="1557113" y="1460425"/>
                </a:cubicBezTo>
                <a:cubicBezTo>
                  <a:pt x="1552855" y="1464564"/>
                  <a:pt x="1550017" y="1467323"/>
                  <a:pt x="1548598" y="1468703"/>
                </a:cubicBezTo>
                <a:cubicBezTo>
                  <a:pt x="1547534" y="1468703"/>
                  <a:pt x="1552855" y="1461718"/>
                  <a:pt x="1555583" y="1459972"/>
                </a:cubicBezTo>
                <a:close/>
                <a:moveTo>
                  <a:pt x="262251" y="1439894"/>
                </a:moveTo>
                <a:cubicBezTo>
                  <a:pt x="271832" y="1445327"/>
                  <a:pt x="282782" y="1458907"/>
                  <a:pt x="292364" y="1465697"/>
                </a:cubicBezTo>
                <a:cubicBezTo>
                  <a:pt x="292364" y="1467055"/>
                  <a:pt x="297839" y="1471129"/>
                  <a:pt x="296470" y="1472487"/>
                </a:cubicBezTo>
                <a:cubicBezTo>
                  <a:pt x="308789" y="1483351"/>
                  <a:pt x="326583" y="1495574"/>
                  <a:pt x="338902" y="1507796"/>
                </a:cubicBezTo>
                <a:cubicBezTo>
                  <a:pt x="341640" y="1510512"/>
                  <a:pt x="348484" y="1515944"/>
                  <a:pt x="347115" y="1517302"/>
                </a:cubicBezTo>
                <a:cubicBezTo>
                  <a:pt x="353959" y="1521376"/>
                  <a:pt x="362171" y="1524092"/>
                  <a:pt x="362171" y="1529525"/>
                </a:cubicBezTo>
                <a:cubicBezTo>
                  <a:pt x="366278" y="1533598"/>
                  <a:pt x="371753" y="1533598"/>
                  <a:pt x="375859" y="1536315"/>
                </a:cubicBezTo>
                <a:cubicBezTo>
                  <a:pt x="378597" y="1540389"/>
                  <a:pt x="373121" y="1540389"/>
                  <a:pt x="379965" y="1544463"/>
                </a:cubicBezTo>
                <a:cubicBezTo>
                  <a:pt x="377228" y="1547179"/>
                  <a:pt x="370384" y="1541747"/>
                  <a:pt x="364909" y="1540389"/>
                </a:cubicBezTo>
                <a:cubicBezTo>
                  <a:pt x="364909" y="1536315"/>
                  <a:pt x="360803" y="1536315"/>
                  <a:pt x="353959" y="1529525"/>
                </a:cubicBezTo>
                <a:cubicBezTo>
                  <a:pt x="351221" y="1526808"/>
                  <a:pt x="347115" y="1522734"/>
                  <a:pt x="344377" y="1521376"/>
                </a:cubicBezTo>
                <a:cubicBezTo>
                  <a:pt x="343009" y="1518660"/>
                  <a:pt x="341640" y="1520018"/>
                  <a:pt x="338902" y="1517302"/>
                </a:cubicBezTo>
                <a:cubicBezTo>
                  <a:pt x="332058" y="1513228"/>
                  <a:pt x="323845" y="1503722"/>
                  <a:pt x="318370" y="1499648"/>
                </a:cubicBezTo>
                <a:cubicBezTo>
                  <a:pt x="312895" y="1492858"/>
                  <a:pt x="304682" y="1490142"/>
                  <a:pt x="297839" y="1483351"/>
                </a:cubicBezTo>
                <a:cubicBezTo>
                  <a:pt x="297839" y="1481993"/>
                  <a:pt x="295101" y="1479277"/>
                  <a:pt x="293733" y="1476561"/>
                </a:cubicBezTo>
                <a:cubicBezTo>
                  <a:pt x="288257" y="1473845"/>
                  <a:pt x="273201" y="1460265"/>
                  <a:pt x="267726" y="1453475"/>
                </a:cubicBezTo>
                <a:cubicBezTo>
                  <a:pt x="269094" y="1450759"/>
                  <a:pt x="264988" y="1445327"/>
                  <a:pt x="262251" y="1439894"/>
                </a:cubicBezTo>
                <a:close/>
                <a:moveTo>
                  <a:pt x="1574923" y="1434431"/>
                </a:moveTo>
                <a:cubicBezTo>
                  <a:pt x="1578967" y="1434431"/>
                  <a:pt x="1570878" y="1442946"/>
                  <a:pt x="1569530" y="1444365"/>
                </a:cubicBezTo>
                <a:cubicBezTo>
                  <a:pt x="1569530" y="1441527"/>
                  <a:pt x="1572226" y="1440108"/>
                  <a:pt x="1574923" y="1434431"/>
                </a:cubicBezTo>
                <a:close/>
                <a:moveTo>
                  <a:pt x="1642046" y="1433438"/>
                </a:moveTo>
                <a:cubicBezTo>
                  <a:pt x="1642046" y="1433438"/>
                  <a:pt x="1642046" y="1434791"/>
                  <a:pt x="1640672" y="1436145"/>
                </a:cubicBezTo>
                <a:cubicBezTo>
                  <a:pt x="1633801" y="1444266"/>
                  <a:pt x="1626930" y="1453740"/>
                  <a:pt x="1621433" y="1463214"/>
                </a:cubicBezTo>
                <a:cubicBezTo>
                  <a:pt x="1615937" y="1471335"/>
                  <a:pt x="1609066" y="1479456"/>
                  <a:pt x="1603569" y="1486223"/>
                </a:cubicBezTo>
                <a:cubicBezTo>
                  <a:pt x="1602195" y="1487577"/>
                  <a:pt x="1602195" y="1487577"/>
                  <a:pt x="1602195" y="1487577"/>
                </a:cubicBezTo>
                <a:cubicBezTo>
                  <a:pt x="1600821" y="1487577"/>
                  <a:pt x="1602195" y="1486223"/>
                  <a:pt x="1602195" y="1484870"/>
                </a:cubicBezTo>
                <a:cubicBezTo>
                  <a:pt x="1607692" y="1478103"/>
                  <a:pt x="1614563" y="1469982"/>
                  <a:pt x="1618685" y="1463214"/>
                </a:cubicBezTo>
                <a:cubicBezTo>
                  <a:pt x="1618685" y="1463214"/>
                  <a:pt x="1618685" y="1463214"/>
                  <a:pt x="1633801" y="1442912"/>
                </a:cubicBezTo>
                <a:cubicBezTo>
                  <a:pt x="1636550" y="1440205"/>
                  <a:pt x="1637924" y="1437498"/>
                  <a:pt x="1639298" y="1434791"/>
                </a:cubicBezTo>
                <a:cubicBezTo>
                  <a:pt x="1640672" y="1433438"/>
                  <a:pt x="1640672" y="1433438"/>
                  <a:pt x="1642046" y="1433438"/>
                </a:cubicBezTo>
                <a:close/>
                <a:moveTo>
                  <a:pt x="1589894" y="1417047"/>
                </a:moveTo>
                <a:cubicBezTo>
                  <a:pt x="1589894" y="1417047"/>
                  <a:pt x="1589894" y="1418395"/>
                  <a:pt x="1588487" y="1419743"/>
                </a:cubicBezTo>
                <a:cubicBezTo>
                  <a:pt x="1588487" y="1419743"/>
                  <a:pt x="1588487" y="1419743"/>
                  <a:pt x="1585672" y="1423788"/>
                </a:cubicBezTo>
                <a:cubicBezTo>
                  <a:pt x="1584265" y="1425136"/>
                  <a:pt x="1582858" y="1426484"/>
                  <a:pt x="1582858" y="1426484"/>
                </a:cubicBezTo>
                <a:cubicBezTo>
                  <a:pt x="1581450" y="1425136"/>
                  <a:pt x="1582858" y="1423788"/>
                  <a:pt x="1584265" y="1422440"/>
                </a:cubicBezTo>
                <a:cubicBezTo>
                  <a:pt x="1584265" y="1422440"/>
                  <a:pt x="1584265" y="1422440"/>
                  <a:pt x="1587080" y="1418395"/>
                </a:cubicBezTo>
                <a:cubicBezTo>
                  <a:pt x="1587080" y="1417047"/>
                  <a:pt x="1588487" y="1417047"/>
                  <a:pt x="1589894" y="1417047"/>
                </a:cubicBezTo>
                <a:close/>
                <a:moveTo>
                  <a:pt x="1652973" y="1413073"/>
                </a:moveTo>
                <a:cubicBezTo>
                  <a:pt x="1652973" y="1413073"/>
                  <a:pt x="1652973" y="1413073"/>
                  <a:pt x="1654463" y="1413073"/>
                </a:cubicBezTo>
                <a:cubicBezTo>
                  <a:pt x="1651483" y="1418537"/>
                  <a:pt x="1649993" y="1417171"/>
                  <a:pt x="1649993" y="1415805"/>
                </a:cubicBezTo>
                <a:cubicBezTo>
                  <a:pt x="1649993" y="1414439"/>
                  <a:pt x="1651483" y="1414439"/>
                  <a:pt x="1652973" y="1413073"/>
                </a:cubicBezTo>
                <a:close/>
                <a:moveTo>
                  <a:pt x="1562576" y="1375015"/>
                </a:moveTo>
                <a:cubicBezTo>
                  <a:pt x="1559777" y="1380354"/>
                  <a:pt x="1549979" y="1393703"/>
                  <a:pt x="1548579" y="1392368"/>
                </a:cubicBezTo>
                <a:cubicBezTo>
                  <a:pt x="1547179" y="1388363"/>
                  <a:pt x="1561177" y="1372345"/>
                  <a:pt x="1562576" y="1375015"/>
                </a:cubicBezTo>
                <a:close/>
                <a:moveTo>
                  <a:pt x="1580227" y="1369356"/>
                </a:moveTo>
                <a:lnTo>
                  <a:pt x="1581430" y="1370550"/>
                </a:lnTo>
                <a:lnTo>
                  <a:pt x="1580227" y="1372075"/>
                </a:lnTo>
                <a:cubicBezTo>
                  <a:pt x="1580227" y="1370715"/>
                  <a:pt x="1580227" y="1370715"/>
                  <a:pt x="1580227" y="1370715"/>
                </a:cubicBezTo>
                <a:cubicBezTo>
                  <a:pt x="1580227" y="1370715"/>
                  <a:pt x="1580227" y="1369356"/>
                  <a:pt x="1580227" y="1369356"/>
                </a:cubicBezTo>
                <a:close/>
                <a:moveTo>
                  <a:pt x="110356" y="1366403"/>
                </a:moveTo>
                <a:cubicBezTo>
                  <a:pt x="110702" y="1366740"/>
                  <a:pt x="111049" y="1367414"/>
                  <a:pt x="111049" y="1368088"/>
                </a:cubicBezTo>
                <a:cubicBezTo>
                  <a:pt x="115205" y="1373480"/>
                  <a:pt x="117976" y="1378873"/>
                  <a:pt x="122133" y="1382917"/>
                </a:cubicBezTo>
                <a:cubicBezTo>
                  <a:pt x="124904" y="1386962"/>
                  <a:pt x="127675" y="1392355"/>
                  <a:pt x="131831" y="1396399"/>
                </a:cubicBezTo>
                <a:lnTo>
                  <a:pt x="133217" y="1400443"/>
                </a:lnTo>
                <a:cubicBezTo>
                  <a:pt x="134602" y="1401791"/>
                  <a:pt x="134602" y="1403140"/>
                  <a:pt x="134602" y="1403140"/>
                </a:cubicBezTo>
                <a:cubicBezTo>
                  <a:pt x="134602" y="1403140"/>
                  <a:pt x="133217" y="1401791"/>
                  <a:pt x="131831" y="1400443"/>
                </a:cubicBezTo>
                <a:cubicBezTo>
                  <a:pt x="129060" y="1395051"/>
                  <a:pt x="124904" y="1389658"/>
                  <a:pt x="120747" y="1384266"/>
                </a:cubicBezTo>
                <a:cubicBezTo>
                  <a:pt x="116591" y="1380221"/>
                  <a:pt x="113820" y="1374829"/>
                  <a:pt x="109663" y="1368088"/>
                </a:cubicBezTo>
                <a:cubicBezTo>
                  <a:pt x="108278" y="1368088"/>
                  <a:pt x="108278" y="1366740"/>
                  <a:pt x="109663" y="1366740"/>
                </a:cubicBezTo>
                <a:cubicBezTo>
                  <a:pt x="109663" y="1366066"/>
                  <a:pt x="110009" y="1366066"/>
                  <a:pt x="110356" y="1366403"/>
                </a:cubicBezTo>
                <a:close/>
                <a:moveTo>
                  <a:pt x="1619837" y="1350491"/>
                </a:moveTo>
                <a:cubicBezTo>
                  <a:pt x="1621185" y="1350491"/>
                  <a:pt x="1621185" y="1350491"/>
                  <a:pt x="1621185" y="1350491"/>
                </a:cubicBezTo>
                <a:cubicBezTo>
                  <a:pt x="1621185" y="1351843"/>
                  <a:pt x="1621185" y="1351843"/>
                  <a:pt x="1619837" y="1353195"/>
                </a:cubicBezTo>
                <a:cubicBezTo>
                  <a:pt x="1618489" y="1357251"/>
                  <a:pt x="1614445" y="1362660"/>
                  <a:pt x="1613096" y="1365364"/>
                </a:cubicBezTo>
                <a:cubicBezTo>
                  <a:pt x="1613096" y="1365364"/>
                  <a:pt x="1613096" y="1365364"/>
                  <a:pt x="1611748" y="1366716"/>
                </a:cubicBezTo>
                <a:cubicBezTo>
                  <a:pt x="1610400" y="1369420"/>
                  <a:pt x="1609052" y="1369420"/>
                  <a:pt x="1607704" y="1370773"/>
                </a:cubicBezTo>
                <a:cubicBezTo>
                  <a:pt x="1606356" y="1370773"/>
                  <a:pt x="1605008" y="1370773"/>
                  <a:pt x="1605008" y="1372124"/>
                </a:cubicBezTo>
                <a:cubicBezTo>
                  <a:pt x="1603659" y="1373477"/>
                  <a:pt x="1602311" y="1374829"/>
                  <a:pt x="1602311" y="1373477"/>
                </a:cubicBezTo>
                <a:cubicBezTo>
                  <a:pt x="1602311" y="1373477"/>
                  <a:pt x="1602311" y="1372124"/>
                  <a:pt x="1603659" y="1369420"/>
                </a:cubicBezTo>
                <a:cubicBezTo>
                  <a:pt x="1606356" y="1365364"/>
                  <a:pt x="1609052" y="1364012"/>
                  <a:pt x="1610400" y="1364012"/>
                </a:cubicBezTo>
                <a:cubicBezTo>
                  <a:pt x="1610400" y="1364012"/>
                  <a:pt x="1611748" y="1362660"/>
                  <a:pt x="1611748" y="1362660"/>
                </a:cubicBezTo>
                <a:cubicBezTo>
                  <a:pt x="1614445" y="1358604"/>
                  <a:pt x="1615793" y="1355899"/>
                  <a:pt x="1617141" y="1354547"/>
                </a:cubicBezTo>
                <a:cubicBezTo>
                  <a:pt x="1618489" y="1351843"/>
                  <a:pt x="1619837" y="1350491"/>
                  <a:pt x="1619837" y="1350491"/>
                </a:cubicBezTo>
                <a:close/>
                <a:moveTo>
                  <a:pt x="1690053" y="1345878"/>
                </a:moveTo>
                <a:cubicBezTo>
                  <a:pt x="1690225" y="1345708"/>
                  <a:pt x="1690225" y="1345708"/>
                  <a:pt x="1690225" y="1346389"/>
                </a:cubicBezTo>
                <a:cubicBezTo>
                  <a:pt x="1690225" y="1346389"/>
                  <a:pt x="1690225" y="1347750"/>
                  <a:pt x="1690225" y="1349111"/>
                </a:cubicBezTo>
                <a:cubicBezTo>
                  <a:pt x="1677836" y="1365447"/>
                  <a:pt x="1668200" y="1380421"/>
                  <a:pt x="1658565" y="1396756"/>
                </a:cubicBezTo>
                <a:cubicBezTo>
                  <a:pt x="1654435" y="1403563"/>
                  <a:pt x="1648929" y="1410370"/>
                  <a:pt x="1644799" y="1417176"/>
                </a:cubicBezTo>
                <a:cubicBezTo>
                  <a:pt x="1643423" y="1418537"/>
                  <a:pt x="1642046" y="1418537"/>
                  <a:pt x="1642046" y="1418537"/>
                </a:cubicBezTo>
                <a:cubicBezTo>
                  <a:pt x="1642046" y="1418537"/>
                  <a:pt x="1642046" y="1417176"/>
                  <a:pt x="1643423" y="1415814"/>
                </a:cubicBezTo>
                <a:cubicBezTo>
                  <a:pt x="1647553" y="1409008"/>
                  <a:pt x="1653058" y="1402202"/>
                  <a:pt x="1657188" y="1395395"/>
                </a:cubicBezTo>
                <a:cubicBezTo>
                  <a:pt x="1668200" y="1379060"/>
                  <a:pt x="1677836" y="1362724"/>
                  <a:pt x="1688848" y="1346389"/>
                </a:cubicBezTo>
                <a:cubicBezTo>
                  <a:pt x="1689537" y="1346389"/>
                  <a:pt x="1689881" y="1346048"/>
                  <a:pt x="1690053" y="1345878"/>
                </a:cubicBezTo>
                <a:close/>
                <a:moveTo>
                  <a:pt x="1600821" y="1341054"/>
                </a:moveTo>
                <a:cubicBezTo>
                  <a:pt x="1596682" y="1349100"/>
                  <a:pt x="1593923" y="1349100"/>
                  <a:pt x="1589784" y="1354465"/>
                </a:cubicBezTo>
                <a:cubicBezTo>
                  <a:pt x="1588404" y="1351783"/>
                  <a:pt x="1598062" y="1341054"/>
                  <a:pt x="1600821" y="1341054"/>
                </a:cubicBezTo>
                <a:close/>
                <a:moveTo>
                  <a:pt x="172847" y="1332610"/>
                </a:moveTo>
                <a:cubicBezTo>
                  <a:pt x="175614" y="1332610"/>
                  <a:pt x="176998" y="1333976"/>
                  <a:pt x="179765" y="1333976"/>
                </a:cubicBezTo>
                <a:cubicBezTo>
                  <a:pt x="185300" y="1343537"/>
                  <a:pt x="192218" y="1353099"/>
                  <a:pt x="188067" y="1354464"/>
                </a:cubicBezTo>
                <a:cubicBezTo>
                  <a:pt x="182532" y="1346269"/>
                  <a:pt x="176998" y="1339440"/>
                  <a:pt x="172847" y="1332610"/>
                </a:cubicBezTo>
                <a:close/>
                <a:moveTo>
                  <a:pt x="83568" y="1325915"/>
                </a:moveTo>
                <a:lnTo>
                  <a:pt x="84934" y="1327276"/>
                </a:lnTo>
                <a:cubicBezTo>
                  <a:pt x="84934" y="1327276"/>
                  <a:pt x="84934" y="1328637"/>
                  <a:pt x="84934" y="1328637"/>
                </a:cubicBezTo>
                <a:cubicBezTo>
                  <a:pt x="84934" y="1328637"/>
                  <a:pt x="84934" y="1328637"/>
                  <a:pt x="83568" y="1327276"/>
                </a:cubicBezTo>
                <a:cubicBezTo>
                  <a:pt x="83568" y="1327276"/>
                  <a:pt x="83568" y="1327276"/>
                  <a:pt x="83568" y="1325915"/>
                </a:cubicBezTo>
                <a:close/>
                <a:moveTo>
                  <a:pt x="146786" y="1321683"/>
                </a:moveTo>
                <a:cubicBezTo>
                  <a:pt x="146786" y="1321683"/>
                  <a:pt x="148160" y="1321683"/>
                  <a:pt x="149534" y="1323042"/>
                </a:cubicBezTo>
                <a:cubicBezTo>
                  <a:pt x="149534" y="1323042"/>
                  <a:pt x="149534" y="1323042"/>
                  <a:pt x="150908" y="1324402"/>
                </a:cubicBezTo>
                <a:cubicBezTo>
                  <a:pt x="148160" y="1321683"/>
                  <a:pt x="152281" y="1321683"/>
                  <a:pt x="155029" y="1327120"/>
                </a:cubicBezTo>
                <a:cubicBezTo>
                  <a:pt x="155029" y="1327120"/>
                  <a:pt x="155029" y="1327120"/>
                  <a:pt x="153655" y="1328480"/>
                </a:cubicBezTo>
                <a:cubicBezTo>
                  <a:pt x="153655" y="1329839"/>
                  <a:pt x="155029" y="1331198"/>
                  <a:pt x="155029" y="1331198"/>
                </a:cubicBezTo>
                <a:cubicBezTo>
                  <a:pt x="153655" y="1332558"/>
                  <a:pt x="153655" y="1331198"/>
                  <a:pt x="152281" y="1329839"/>
                </a:cubicBezTo>
                <a:cubicBezTo>
                  <a:pt x="152281" y="1329839"/>
                  <a:pt x="152281" y="1329839"/>
                  <a:pt x="150908" y="1328480"/>
                </a:cubicBezTo>
                <a:cubicBezTo>
                  <a:pt x="153655" y="1335277"/>
                  <a:pt x="161897" y="1346152"/>
                  <a:pt x="164645" y="1346152"/>
                </a:cubicBezTo>
                <a:cubicBezTo>
                  <a:pt x="172887" y="1357026"/>
                  <a:pt x="178382" y="1369260"/>
                  <a:pt x="185251" y="1373338"/>
                </a:cubicBezTo>
                <a:cubicBezTo>
                  <a:pt x="190746" y="1380135"/>
                  <a:pt x="186624" y="1378776"/>
                  <a:pt x="189372" y="1384213"/>
                </a:cubicBezTo>
                <a:cubicBezTo>
                  <a:pt x="194867" y="1391010"/>
                  <a:pt x="196241" y="1388291"/>
                  <a:pt x="200362" y="1392370"/>
                </a:cubicBezTo>
                <a:cubicBezTo>
                  <a:pt x="204483" y="1401885"/>
                  <a:pt x="209978" y="1407322"/>
                  <a:pt x="214099" y="1411400"/>
                </a:cubicBezTo>
                <a:cubicBezTo>
                  <a:pt x="218220" y="1415478"/>
                  <a:pt x="223715" y="1419556"/>
                  <a:pt x="229210" y="1427713"/>
                </a:cubicBezTo>
                <a:cubicBezTo>
                  <a:pt x="229210" y="1430431"/>
                  <a:pt x="230583" y="1433150"/>
                  <a:pt x="227836" y="1431791"/>
                </a:cubicBezTo>
                <a:cubicBezTo>
                  <a:pt x="242947" y="1450822"/>
                  <a:pt x="256684" y="1460337"/>
                  <a:pt x="273169" y="1475290"/>
                </a:cubicBezTo>
                <a:cubicBezTo>
                  <a:pt x="273169" y="1473931"/>
                  <a:pt x="270421" y="1469853"/>
                  <a:pt x="273169" y="1469853"/>
                </a:cubicBezTo>
                <a:cubicBezTo>
                  <a:pt x="288280" y="1480727"/>
                  <a:pt x="285532" y="1488884"/>
                  <a:pt x="296522" y="1501118"/>
                </a:cubicBezTo>
                <a:cubicBezTo>
                  <a:pt x="293774" y="1502477"/>
                  <a:pt x="289653" y="1495680"/>
                  <a:pt x="285532" y="1494321"/>
                </a:cubicBezTo>
                <a:cubicBezTo>
                  <a:pt x="286906" y="1494321"/>
                  <a:pt x="286906" y="1494321"/>
                  <a:pt x="286906" y="1495680"/>
                </a:cubicBezTo>
                <a:cubicBezTo>
                  <a:pt x="288280" y="1497040"/>
                  <a:pt x="288280" y="1498399"/>
                  <a:pt x="286906" y="1497040"/>
                </a:cubicBezTo>
                <a:cubicBezTo>
                  <a:pt x="286906" y="1497040"/>
                  <a:pt x="284159" y="1495680"/>
                  <a:pt x="284159" y="1494321"/>
                </a:cubicBezTo>
                <a:cubicBezTo>
                  <a:pt x="284159" y="1494321"/>
                  <a:pt x="282785" y="1494321"/>
                  <a:pt x="282785" y="1494321"/>
                </a:cubicBezTo>
                <a:cubicBezTo>
                  <a:pt x="282785" y="1494321"/>
                  <a:pt x="282785" y="1494321"/>
                  <a:pt x="282785" y="1492962"/>
                </a:cubicBezTo>
                <a:cubicBezTo>
                  <a:pt x="270421" y="1484806"/>
                  <a:pt x="259432" y="1475290"/>
                  <a:pt x="253937" y="1464415"/>
                </a:cubicBezTo>
                <a:cubicBezTo>
                  <a:pt x="244321" y="1461696"/>
                  <a:pt x="231957" y="1444025"/>
                  <a:pt x="222341" y="1435869"/>
                </a:cubicBezTo>
                <a:cubicBezTo>
                  <a:pt x="219594" y="1431791"/>
                  <a:pt x="220968" y="1431791"/>
                  <a:pt x="223715" y="1433150"/>
                </a:cubicBezTo>
                <a:cubicBezTo>
                  <a:pt x="218220" y="1429072"/>
                  <a:pt x="214099" y="1422275"/>
                  <a:pt x="211351" y="1422275"/>
                </a:cubicBezTo>
                <a:cubicBezTo>
                  <a:pt x="204483" y="1414119"/>
                  <a:pt x="200362" y="1408682"/>
                  <a:pt x="196241" y="1404604"/>
                </a:cubicBezTo>
                <a:cubicBezTo>
                  <a:pt x="192119" y="1399166"/>
                  <a:pt x="189372" y="1395088"/>
                  <a:pt x="185251" y="1386932"/>
                </a:cubicBezTo>
                <a:cubicBezTo>
                  <a:pt x="186624" y="1385573"/>
                  <a:pt x="187998" y="1388291"/>
                  <a:pt x="189372" y="1386932"/>
                </a:cubicBezTo>
                <a:cubicBezTo>
                  <a:pt x="181130" y="1376057"/>
                  <a:pt x="174261" y="1369260"/>
                  <a:pt x="167392" y="1359745"/>
                </a:cubicBezTo>
                <a:cubicBezTo>
                  <a:pt x="159150" y="1351589"/>
                  <a:pt x="152281" y="1342073"/>
                  <a:pt x="144039" y="1328480"/>
                </a:cubicBezTo>
                <a:cubicBezTo>
                  <a:pt x="149534" y="1335277"/>
                  <a:pt x="148160" y="1329839"/>
                  <a:pt x="148160" y="1325761"/>
                </a:cubicBezTo>
                <a:cubicBezTo>
                  <a:pt x="148160" y="1324402"/>
                  <a:pt x="146786" y="1323042"/>
                  <a:pt x="146786" y="1321683"/>
                </a:cubicBezTo>
                <a:close/>
                <a:moveTo>
                  <a:pt x="1649000" y="1320690"/>
                </a:moveTo>
                <a:cubicBezTo>
                  <a:pt x="1649000" y="1320690"/>
                  <a:pt x="1649000" y="1322047"/>
                  <a:pt x="1649000" y="1323405"/>
                </a:cubicBezTo>
                <a:cubicBezTo>
                  <a:pt x="1644902" y="1331551"/>
                  <a:pt x="1640804" y="1339696"/>
                  <a:pt x="1635341" y="1347842"/>
                </a:cubicBezTo>
                <a:cubicBezTo>
                  <a:pt x="1635341" y="1347842"/>
                  <a:pt x="1635341" y="1347842"/>
                  <a:pt x="1628512" y="1360060"/>
                </a:cubicBezTo>
                <a:cubicBezTo>
                  <a:pt x="1628512" y="1360060"/>
                  <a:pt x="1627146" y="1361418"/>
                  <a:pt x="1627146" y="1361418"/>
                </a:cubicBezTo>
                <a:cubicBezTo>
                  <a:pt x="1627146" y="1361418"/>
                  <a:pt x="1627146" y="1360060"/>
                  <a:pt x="1627146" y="1358703"/>
                </a:cubicBezTo>
                <a:cubicBezTo>
                  <a:pt x="1627146" y="1358703"/>
                  <a:pt x="1627146" y="1358703"/>
                  <a:pt x="1633975" y="1347842"/>
                </a:cubicBezTo>
                <a:cubicBezTo>
                  <a:pt x="1639439" y="1339696"/>
                  <a:pt x="1643536" y="1331551"/>
                  <a:pt x="1646268" y="1323405"/>
                </a:cubicBezTo>
                <a:cubicBezTo>
                  <a:pt x="1647634" y="1322047"/>
                  <a:pt x="1647634" y="1322047"/>
                  <a:pt x="1649000" y="1320690"/>
                </a:cubicBezTo>
                <a:close/>
                <a:moveTo>
                  <a:pt x="1603576" y="1317710"/>
                </a:moveTo>
                <a:cubicBezTo>
                  <a:pt x="1606285" y="1320425"/>
                  <a:pt x="1595448" y="1335359"/>
                  <a:pt x="1592739" y="1338074"/>
                </a:cubicBezTo>
                <a:cubicBezTo>
                  <a:pt x="1591384" y="1334001"/>
                  <a:pt x="1599512" y="1321783"/>
                  <a:pt x="1603576" y="1317710"/>
                </a:cubicBezTo>
                <a:close/>
                <a:moveTo>
                  <a:pt x="1664511" y="1292917"/>
                </a:moveTo>
                <a:cubicBezTo>
                  <a:pt x="1665039" y="1292572"/>
                  <a:pt x="1665391" y="1292572"/>
                  <a:pt x="1665391" y="1293262"/>
                </a:cubicBezTo>
                <a:cubicBezTo>
                  <a:pt x="1665391" y="1293262"/>
                  <a:pt x="1665391" y="1296021"/>
                  <a:pt x="1663983" y="1297401"/>
                </a:cubicBezTo>
                <a:cubicBezTo>
                  <a:pt x="1662576" y="1300160"/>
                  <a:pt x="1661169" y="1301540"/>
                  <a:pt x="1659761" y="1302919"/>
                </a:cubicBezTo>
                <a:cubicBezTo>
                  <a:pt x="1658354" y="1304299"/>
                  <a:pt x="1656947" y="1304299"/>
                  <a:pt x="1656947" y="1302919"/>
                </a:cubicBezTo>
                <a:cubicBezTo>
                  <a:pt x="1656947" y="1302919"/>
                  <a:pt x="1658354" y="1301540"/>
                  <a:pt x="1658354" y="1301540"/>
                </a:cubicBezTo>
                <a:cubicBezTo>
                  <a:pt x="1658354" y="1300160"/>
                  <a:pt x="1658354" y="1300160"/>
                  <a:pt x="1659761" y="1300160"/>
                </a:cubicBezTo>
                <a:cubicBezTo>
                  <a:pt x="1659761" y="1300160"/>
                  <a:pt x="1659761" y="1300160"/>
                  <a:pt x="1659761" y="1298780"/>
                </a:cubicBezTo>
                <a:cubicBezTo>
                  <a:pt x="1661169" y="1297401"/>
                  <a:pt x="1661169" y="1296021"/>
                  <a:pt x="1662576" y="1294641"/>
                </a:cubicBezTo>
                <a:cubicBezTo>
                  <a:pt x="1663280" y="1293951"/>
                  <a:pt x="1663983" y="1293262"/>
                  <a:pt x="1664511" y="1292917"/>
                </a:cubicBezTo>
                <a:close/>
                <a:moveTo>
                  <a:pt x="1611748" y="1282445"/>
                </a:moveTo>
                <a:cubicBezTo>
                  <a:pt x="1607664" y="1297379"/>
                  <a:pt x="1595413" y="1316385"/>
                  <a:pt x="1585883" y="1329961"/>
                </a:cubicBezTo>
                <a:cubicBezTo>
                  <a:pt x="1581800" y="1336749"/>
                  <a:pt x="1579077" y="1343538"/>
                  <a:pt x="1574993" y="1342180"/>
                </a:cubicBezTo>
                <a:cubicBezTo>
                  <a:pt x="1588606" y="1317743"/>
                  <a:pt x="1599497" y="1302809"/>
                  <a:pt x="1611748" y="1282445"/>
                </a:cubicBezTo>
                <a:close/>
                <a:moveTo>
                  <a:pt x="109768" y="1276981"/>
                </a:moveTo>
                <a:cubicBezTo>
                  <a:pt x="116597" y="1282465"/>
                  <a:pt x="126158" y="1300286"/>
                  <a:pt x="131622" y="1311253"/>
                </a:cubicBezTo>
                <a:cubicBezTo>
                  <a:pt x="123426" y="1305769"/>
                  <a:pt x="115231" y="1290690"/>
                  <a:pt x="109768" y="1276981"/>
                </a:cubicBezTo>
                <a:close/>
                <a:moveTo>
                  <a:pt x="1727145" y="1274356"/>
                </a:moveTo>
                <a:cubicBezTo>
                  <a:pt x="1727145" y="1274356"/>
                  <a:pt x="1727145" y="1275704"/>
                  <a:pt x="1727145" y="1275704"/>
                </a:cubicBezTo>
                <a:cubicBezTo>
                  <a:pt x="1727145" y="1277052"/>
                  <a:pt x="1725821" y="1278400"/>
                  <a:pt x="1725821" y="1279749"/>
                </a:cubicBezTo>
                <a:cubicBezTo>
                  <a:pt x="1725821" y="1279749"/>
                  <a:pt x="1725821" y="1279749"/>
                  <a:pt x="1725821" y="1281097"/>
                </a:cubicBezTo>
                <a:cubicBezTo>
                  <a:pt x="1725821" y="1282445"/>
                  <a:pt x="1724496" y="1282445"/>
                  <a:pt x="1724496" y="1282445"/>
                </a:cubicBezTo>
                <a:cubicBezTo>
                  <a:pt x="1724496" y="1282445"/>
                  <a:pt x="1724496" y="1282445"/>
                  <a:pt x="1724496" y="1281097"/>
                </a:cubicBezTo>
                <a:cubicBezTo>
                  <a:pt x="1724496" y="1281097"/>
                  <a:pt x="1724496" y="1281097"/>
                  <a:pt x="1724496" y="1279749"/>
                </a:cubicBezTo>
                <a:cubicBezTo>
                  <a:pt x="1725821" y="1278400"/>
                  <a:pt x="1725821" y="1277052"/>
                  <a:pt x="1725821" y="1275704"/>
                </a:cubicBezTo>
                <a:cubicBezTo>
                  <a:pt x="1725821" y="1275704"/>
                  <a:pt x="1727145" y="1274356"/>
                  <a:pt x="1727145" y="1274356"/>
                </a:cubicBezTo>
                <a:close/>
                <a:moveTo>
                  <a:pt x="119418" y="1263447"/>
                </a:moveTo>
                <a:cubicBezTo>
                  <a:pt x="119418" y="1263447"/>
                  <a:pt x="119418" y="1263447"/>
                  <a:pt x="120766" y="1264813"/>
                </a:cubicBezTo>
                <a:cubicBezTo>
                  <a:pt x="120766" y="1264813"/>
                  <a:pt x="120766" y="1264813"/>
                  <a:pt x="120766" y="1266178"/>
                </a:cubicBezTo>
                <a:cubicBezTo>
                  <a:pt x="120766" y="1266178"/>
                  <a:pt x="120766" y="1267544"/>
                  <a:pt x="120766" y="1267544"/>
                </a:cubicBezTo>
                <a:cubicBezTo>
                  <a:pt x="120766" y="1267544"/>
                  <a:pt x="120766" y="1268910"/>
                  <a:pt x="120766" y="1268910"/>
                </a:cubicBezTo>
                <a:cubicBezTo>
                  <a:pt x="123462" y="1273008"/>
                  <a:pt x="124810" y="1270276"/>
                  <a:pt x="126158" y="1275740"/>
                </a:cubicBezTo>
                <a:cubicBezTo>
                  <a:pt x="124810" y="1278471"/>
                  <a:pt x="122114" y="1274374"/>
                  <a:pt x="119418" y="1270276"/>
                </a:cubicBezTo>
                <a:cubicBezTo>
                  <a:pt x="119418" y="1270276"/>
                  <a:pt x="119418" y="1270276"/>
                  <a:pt x="119418" y="1268910"/>
                </a:cubicBezTo>
                <a:cubicBezTo>
                  <a:pt x="118069" y="1267544"/>
                  <a:pt x="118069" y="1266178"/>
                  <a:pt x="118069" y="1266178"/>
                </a:cubicBezTo>
                <a:cubicBezTo>
                  <a:pt x="118069" y="1266178"/>
                  <a:pt x="118069" y="1264813"/>
                  <a:pt x="118069" y="1264813"/>
                </a:cubicBezTo>
                <a:cubicBezTo>
                  <a:pt x="118069" y="1264813"/>
                  <a:pt x="119418" y="1264813"/>
                  <a:pt x="119418" y="1263447"/>
                </a:cubicBezTo>
                <a:close/>
                <a:moveTo>
                  <a:pt x="1680123" y="1253498"/>
                </a:moveTo>
                <a:cubicBezTo>
                  <a:pt x="1680291" y="1253668"/>
                  <a:pt x="1680291" y="1254010"/>
                  <a:pt x="1680291" y="1254010"/>
                </a:cubicBezTo>
                <a:cubicBezTo>
                  <a:pt x="1680291" y="1258107"/>
                  <a:pt x="1677595" y="1263571"/>
                  <a:pt x="1676247" y="1269035"/>
                </a:cubicBezTo>
                <a:cubicBezTo>
                  <a:pt x="1674899" y="1271766"/>
                  <a:pt x="1673550" y="1274498"/>
                  <a:pt x="1673550" y="1277230"/>
                </a:cubicBezTo>
                <a:cubicBezTo>
                  <a:pt x="1672202" y="1277230"/>
                  <a:pt x="1672202" y="1278596"/>
                  <a:pt x="1670854" y="1279962"/>
                </a:cubicBezTo>
                <a:cubicBezTo>
                  <a:pt x="1670854" y="1279962"/>
                  <a:pt x="1670854" y="1278596"/>
                  <a:pt x="1670854" y="1278596"/>
                </a:cubicBezTo>
                <a:cubicBezTo>
                  <a:pt x="1672202" y="1274498"/>
                  <a:pt x="1673550" y="1271766"/>
                  <a:pt x="1674899" y="1269035"/>
                </a:cubicBezTo>
                <a:cubicBezTo>
                  <a:pt x="1676247" y="1264937"/>
                  <a:pt x="1677595" y="1260839"/>
                  <a:pt x="1677595" y="1256741"/>
                </a:cubicBezTo>
                <a:cubicBezTo>
                  <a:pt x="1677595" y="1256741"/>
                  <a:pt x="1677595" y="1255376"/>
                  <a:pt x="1678943" y="1255376"/>
                </a:cubicBezTo>
                <a:cubicBezTo>
                  <a:pt x="1678943" y="1255376"/>
                  <a:pt x="1678943" y="1254010"/>
                  <a:pt x="1678943" y="1254010"/>
                </a:cubicBezTo>
                <a:cubicBezTo>
                  <a:pt x="1679617" y="1253327"/>
                  <a:pt x="1679954" y="1253327"/>
                  <a:pt x="1680123" y="1253498"/>
                </a:cubicBezTo>
                <a:close/>
                <a:moveTo>
                  <a:pt x="109917" y="1248102"/>
                </a:moveTo>
                <a:cubicBezTo>
                  <a:pt x="111497" y="1247910"/>
                  <a:pt x="117058" y="1258666"/>
                  <a:pt x="118069" y="1264813"/>
                </a:cubicBezTo>
                <a:cubicBezTo>
                  <a:pt x="116721" y="1263447"/>
                  <a:pt x="115373" y="1259349"/>
                  <a:pt x="109981" y="1252520"/>
                </a:cubicBezTo>
                <a:cubicBezTo>
                  <a:pt x="109306" y="1249446"/>
                  <a:pt x="109391" y="1248166"/>
                  <a:pt x="109917" y="1248102"/>
                </a:cubicBezTo>
                <a:close/>
                <a:moveTo>
                  <a:pt x="37127" y="1229299"/>
                </a:moveTo>
                <a:cubicBezTo>
                  <a:pt x="37127" y="1229299"/>
                  <a:pt x="37127" y="1229299"/>
                  <a:pt x="38493" y="1230660"/>
                </a:cubicBezTo>
                <a:cubicBezTo>
                  <a:pt x="38493" y="1230660"/>
                  <a:pt x="38493" y="1230660"/>
                  <a:pt x="38493" y="1232021"/>
                </a:cubicBezTo>
                <a:cubicBezTo>
                  <a:pt x="38493" y="1229299"/>
                  <a:pt x="39859" y="1230660"/>
                  <a:pt x="41225" y="1234743"/>
                </a:cubicBezTo>
                <a:cubicBezTo>
                  <a:pt x="41225" y="1236103"/>
                  <a:pt x="42591" y="1236103"/>
                  <a:pt x="42591" y="1237464"/>
                </a:cubicBezTo>
                <a:cubicBezTo>
                  <a:pt x="42591" y="1238825"/>
                  <a:pt x="42591" y="1238825"/>
                  <a:pt x="43957" y="1240186"/>
                </a:cubicBezTo>
                <a:cubicBezTo>
                  <a:pt x="43957" y="1238825"/>
                  <a:pt x="41225" y="1232021"/>
                  <a:pt x="41225" y="1230660"/>
                </a:cubicBezTo>
                <a:cubicBezTo>
                  <a:pt x="48055" y="1236103"/>
                  <a:pt x="54884" y="1251072"/>
                  <a:pt x="61713" y="1266041"/>
                </a:cubicBezTo>
                <a:cubicBezTo>
                  <a:pt x="67177" y="1282370"/>
                  <a:pt x="74006" y="1297339"/>
                  <a:pt x="79470" y="1306864"/>
                </a:cubicBezTo>
                <a:cubicBezTo>
                  <a:pt x="79470" y="1305503"/>
                  <a:pt x="80836" y="1305503"/>
                  <a:pt x="80836" y="1306864"/>
                </a:cubicBezTo>
                <a:cubicBezTo>
                  <a:pt x="80836" y="1306864"/>
                  <a:pt x="80836" y="1306864"/>
                  <a:pt x="80836" y="1308225"/>
                </a:cubicBezTo>
                <a:cubicBezTo>
                  <a:pt x="82202" y="1308225"/>
                  <a:pt x="82202" y="1309586"/>
                  <a:pt x="82202" y="1309586"/>
                </a:cubicBezTo>
                <a:cubicBezTo>
                  <a:pt x="82202" y="1310946"/>
                  <a:pt x="82202" y="1310946"/>
                  <a:pt x="82202" y="1310946"/>
                </a:cubicBezTo>
                <a:cubicBezTo>
                  <a:pt x="82202" y="1310946"/>
                  <a:pt x="80836" y="1312307"/>
                  <a:pt x="80836" y="1312307"/>
                </a:cubicBezTo>
                <a:cubicBezTo>
                  <a:pt x="82202" y="1316390"/>
                  <a:pt x="83568" y="1320472"/>
                  <a:pt x="82202" y="1321833"/>
                </a:cubicBezTo>
                <a:cubicBezTo>
                  <a:pt x="82202" y="1323194"/>
                  <a:pt x="83568" y="1324554"/>
                  <a:pt x="83568" y="1325915"/>
                </a:cubicBezTo>
                <a:cubicBezTo>
                  <a:pt x="82202" y="1324554"/>
                  <a:pt x="80836" y="1321833"/>
                  <a:pt x="80836" y="1319111"/>
                </a:cubicBezTo>
                <a:cubicBezTo>
                  <a:pt x="80836" y="1319111"/>
                  <a:pt x="80836" y="1319111"/>
                  <a:pt x="80836" y="1320472"/>
                </a:cubicBezTo>
                <a:cubicBezTo>
                  <a:pt x="78104" y="1316390"/>
                  <a:pt x="76738" y="1316390"/>
                  <a:pt x="78104" y="1319111"/>
                </a:cubicBezTo>
                <a:cubicBezTo>
                  <a:pt x="78104" y="1319111"/>
                  <a:pt x="71274" y="1305503"/>
                  <a:pt x="71274" y="1304143"/>
                </a:cubicBezTo>
                <a:cubicBezTo>
                  <a:pt x="64445" y="1291896"/>
                  <a:pt x="57616" y="1279648"/>
                  <a:pt x="52152" y="1266041"/>
                </a:cubicBezTo>
                <a:cubicBezTo>
                  <a:pt x="50786" y="1263319"/>
                  <a:pt x="49420" y="1260597"/>
                  <a:pt x="48055" y="1257876"/>
                </a:cubicBezTo>
                <a:cubicBezTo>
                  <a:pt x="43957" y="1253794"/>
                  <a:pt x="39859" y="1244268"/>
                  <a:pt x="38493" y="1237464"/>
                </a:cubicBezTo>
                <a:cubicBezTo>
                  <a:pt x="38493" y="1236103"/>
                  <a:pt x="38493" y="1236103"/>
                  <a:pt x="38493" y="1234743"/>
                </a:cubicBezTo>
                <a:cubicBezTo>
                  <a:pt x="37127" y="1233382"/>
                  <a:pt x="37127" y="1233382"/>
                  <a:pt x="37127" y="1232021"/>
                </a:cubicBezTo>
                <a:cubicBezTo>
                  <a:pt x="37127" y="1232021"/>
                  <a:pt x="37127" y="1230660"/>
                  <a:pt x="37127" y="1230660"/>
                </a:cubicBezTo>
                <a:cubicBezTo>
                  <a:pt x="35761" y="1229299"/>
                  <a:pt x="35761" y="1229299"/>
                  <a:pt x="37127" y="1229299"/>
                </a:cubicBezTo>
                <a:close/>
                <a:moveTo>
                  <a:pt x="1695688" y="1217379"/>
                </a:moveTo>
                <a:cubicBezTo>
                  <a:pt x="1695688" y="1217379"/>
                  <a:pt x="1695688" y="1218720"/>
                  <a:pt x="1695688" y="1220061"/>
                </a:cubicBezTo>
                <a:cubicBezTo>
                  <a:pt x="1694322" y="1224084"/>
                  <a:pt x="1692957" y="1228107"/>
                  <a:pt x="1691591" y="1232131"/>
                </a:cubicBezTo>
                <a:cubicBezTo>
                  <a:pt x="1690225" y="1234812"/>
                  <a:pt x="1688859" y="1238836"/>
                  <a:pt x="1687493" y="1241518"/>
                </a:cubicBezTo>
                <a:cubicBezTo>
                  <a:pt x="1687493" y="1242859"/>
                  <a:pt x="1686127" y="1244200"/>
                  <a:pt x="1686127" y="1244200"/>
                </a:cubicBezTo>
                <a:cubicBezTo>
                  <a:pt x="1684761" y="1244200"/>
                  <a:pt x="1684761" y="1242859"/>
                  <a:pt x="1684761" y="1241518"/>
                </a:cubicBezTo>
                <a:cubicBezTo>
                  <a:pt x="1686127" y="1237495"/>
                  <a:pt x="1687493" y="1234812"/>
                  <a:pt x="1688859" y="1232131"/>
                </a:cubicBezTo>
                <a:cubicBezTo>
                  <a:pt x="1690225" y="1228107"/>
                  <a:pt x="1692957" y="1224084"/>
                  <a:pt x="1692957" y="1221402"/>
                </a:cubicBezTo>
                <a:cubicBezTo>
                  <a:pt x="1692957" y="1220061"/>
                  <a:pt x="1692957" y="1220061"/>
                  <a:pt x="1692957" y="1220061"/>
                </a:cubicBezTo>
                <a:cubicBezTo>
                  <a:pt x="1694322" y="1218720"/>
                  <a:pt x="1694322" y="1217379"/>
                  <a:pt x="1695688" y="1217379"/>
                </a:cubicBezTo>
                <a:close/>
                <a:moveTo>
                  <a:pt x="94686" y="1215462"/>
                </a:moveTo>
                <a:cubicBezTo>
                  <a:pt x="98886" y="1218279"/>
                  <a:pt x="106234" y="1229548"/>
                  <a:pt x="107284" y="1237743"/>
                </a:cubicBezTo>
                <a:cubicBezTo>
                  <a:pt x="104485" y="1237743"/>
                  <a:pt x="103085" y="1232280"/>
                  <a:pt x="100285" y="1226816"/>
                </a:cubicBezTo>
                <a:cubicBezTo>
                  <a:pt x="97486" y="1221352"/>
                  <a:pt x="94686" y="1215889"/>
                  <a:pt x="91887" y="1215889"/>
                </a:cubicBezTo>
                <a:cubicBezTo>
                  <a:pt x="92237" y="1214523"/>
                  <a:pt x="93287" y="1214523"/>
                  <a:pt x="94686" y="1215462"/>
                </a:cubicBezTo>
                <a:close/>
                <a:moveTo>
                  <a:pt x="1706615" y="1184598"/>
                </a:moveTo>
                <a:cubicBezTo>
                  <a:pt x="1706615" y="1184598"/>
                  <a:pt x="1706615" y="1184598"/>
                  <a:pt x="1706615" y="1185939"/>
                </a:cubicBezTo>
                <a:cubicBezTo>
                  <a:pt x="1705249" y="1189962"/>
                  <a:pt x="1703884" y="1192644"/>
                  <a:pt x="1702518" y="1196667"/>
                </a:cubicBezTo>
                <a:cubicBezTo>
                  <a:pt x="1702518" y="1196667"/>
                  <a:pt x="1702518" y="1198008"/>
                  <a:pt x="1702518" y="1198008"/>
                </a:cubicBezTo>
                <a:cubicBezTo>
                  <a:pt x="1701152" y="1198008"/>
                  <a:pt x="1701152" y="1198008"/>
                  <a:pt x="1701152" y="1196667"/>
                </a:cubicBezTo>
                <a:cubicBezTo>
                  <a:pt x="1702518" y="1193985"/>
                  <a:pt x="1703884" y="1191303"/>
                  <a:pt x="1703884" y="1188621"/>
                </a:cubicBezTo>
                <a:cubicBezTo>
                  <a:pt x="1703884" y="1188621"/>
                  <a:pt x="1703884" y="1188621"/>
                  <a:pt x="1705249" y="1185939"/>
                </a:cubicBezTo>
                <a:cubicBezTo>
                  <a:pt x="1705249" y="1184598"/>
                  <a:pt x="1706615" y="1184598"/>
                  <a:pt x="1706615" y="1184598"/>
                </a:cubicBezTo>
                <a:close/>
                <a:moveTo>
                  <a:pt x="43992" y="1179010"/>
                </a:moveTo>
                <a:cubicBezTo>
                  <a:pt x="43992" y="1183108"/>
                  <a:pt x="49669" y="1194035"/>
                  <a:pt x="46830" y="1192669"/>
                </a:cubicBezTo>
                <a:cubicBezTo>
                  <a:pt x="45411" y="1188571"/>
                  <a:pt x="39735" y="1177644"/>
                  <a:pt x="43992" y="1179010"/>
                </a:cubicBezTo>
                <a:close/>
                <a:moveTo>
                  <a:pt x="1680291" y="1177644"/>
                </a:moveTo>
                <a:cubicBezTo>
                  <a:pt x="1678920" y="1184442"/>
                  <a:pt x="1677549" y="1195319"/>
                  <a:pt x="1673437" y="1206197"/>
                </a:cubicBezTo>
                <a:cubicBezTo>
                  <a:pt x="1669325" y="1217074"/>
                  <a:pt x="1665213" y="1225232"/>
                  <a:pt x="1661101" y="1226592"/>
                </a:cubicBezTo>
                <a:cubicBezTo>
                  <a:pt x="1662471" y="1226592"/>
                  <a:pt x="1662471" y="1226592"/>
                  <a:pt x="1662471" y="1227951"/>
                </a:cubicBezTo>
                <a:cubicBezTo>
                  <a:pt x="1661101" y="1229311"/>
                  <a:pt x="1661101" y="1232030"/>
                  <a:pt x="1659730" y="1232030"/>
                </a:cubicBezTo>
                <a:cubicBezTo>
                  <a:pt x="1659730" y="1232030"/>
                  <a:pt x="1659730" y="1233390"/>
                  <a:pt x="1658359" y="1233390"/>
                </a:cubicBezTo>
                <a:cubicBezTo>
                  <a:pt x="1658359" y="1233390"/>
                  <a:pt x="1658359" y="1233390"/>
                  <a:pt x="1659730" y="1233390"/>
                </a:cubicBezTo>
                <a:cubicBezTo>
                  <a:pt x="1662471" y="1236109"/>
                  <a:pt x="1656988" y="1244267"/>
                  <a:pt x="1651505" y="1253785"/>
                </a:cubicBezTo>
                <a:cubicBezTo>
                  <a:pt x="1651505" y="1253785"/>
                  <a:pt x="1651505" y="1253785"/>
                  <a:pt x="1651505" y="1255145"/>
                </a:cubicBezTo>
                <a:cubicBezTo>
                  <a:pt x="1652876" y="1255145"/>
                  <a:pt x="1652876" y="1255145"/>
                  <a:pt x="1651505" y="1256504"/>
                </a:cubicBezTo>
                <a:cubicBezTo>
                  <a:pt x="1651505" y="1256504"/>
                  <a:pt x="1651505" y="1257864"/>
                  <a:pt x="1651505" y="1257864"/>
                </a:cubicBezTo>
                <a:cubicBezTo>
                  <a:pt x="1650135" y="1257864"/>
                  <a:pt x="1650135" y="1257864"/>
                  <a:pt x="1650135" y="1257864"/>
                </a:cubicBezTo>
                <a:cubicBezTo>
                  <a:pt x="1650135" y="1257864"/>
                  <a:pt x="1650135" y="1257864"/>
                  <a:pt x="1651505" y="1259223"/>
                </a:cubicBezTo>
                <a:cubicBezTo>
                  <a:pt x="1650135" y="1261943"/>
                  <a:pt x="1651505" y="1263302"/>
                  <a:pt x="1648764" y="1270101"/>
                </a:cubicBezTo>
                <a:cubicBezTo>
                  <a:pt x="1651505" y="1270101"/>
                  <a:pt x="1654247" y="1261943"/>
                  <a:pt x="1655617" y="1266022"/>
                </a:cubicBezTo>
                <a:cubicBezTo>
                  <a:pt x="1654932" y="1267381"/>
                  <a:pt x="1654932" y="1268061"/>
                  <a:pt x="1654932" y="1268741"/>
                </a:cubicBezTo>
                <a:lnTo>
                  <a:pt x="1654589" y="1270101"/>
                </a:lnTo>
                <a:lnTo>
                  <a:pt x="1654247" y="1270101"/>
                </a:lnTo>
                <a:cubicBezTo>
                  <a:pt x="1654247" y="1271460"/>
                  <a:pt x="1654247" y="1271460"/>
                  <a:pt x="1654247" y="1271460"/>
                </a:cubicBezTo>
                <a:lnTo>
                  <a:pt x="1654589" y="1270101"/>
                </a:lnTo>
                <a:lnTo>
                  <a:pt x="1655617" y="1270101"/>
                </a:lnTo>
                <a:cubicBezTo>
                  <a:pt x="1655617" y="1270101"/>
                  <a:pt x="1655617" y="1271460"/>
                  <a:pt x="1655617" y="1271460"/>
                </a:cubicBezTo>
                <a:cubicBezTo>
                  <a:pt x="1655617" y="1272820"/>
                  <a:pt x="1655617" y="1272820"/>
                  <a:pt x="1655617" y="1272820"/>
                </a:cubicBezTo>
                <a:cubicBezTo>
                  <a:pt x="1654247" y="1274179"/>
                  <a:pt x="1652876" y="1276899"/>
                  <a:pt x="1651505" y="1279618"/>
                </a:cubicBezTo>
                <a:cubicBezTo>
                  <a:pt x="1651505" y="1279618"/>
                  <a:pt x="1650135" y="1280978"/>
                  <a:pt x="1650135" y="1280978"/>
                </a:cubicBezTo>
                <a:cubicBezTo>
                  <a:pt x="1650135" y="1280978"/>
                  <a:pt x="1650135" y="1282338"/>
                  <a:pt x="1648764" y="1283697"/>
                </a:cubicBezTo>
                <a:cubicBezTo>
                  <a:pt x="1648764" y="1283697"/>
                  <a:pt x="1648764" y="1285057"/>
                  <a:pt x="1647393" y="1285057"/>
                </a:cubicBezTo>
                <a:cubicBezTo>
                  <a:pt x="1647393" y="1283697"/>
                  <a:pt x="1647393" y="1283697"/>
                  <a:pt x="1648764" y="1282338"/>
                </a:cubicBezTo>
                <a:cubicBezTo>
                  <a:pt x="1648764" y="1282338"/>
                  <a:pt x="1648764" y="1280978"/>
                  <a:pt x="1650135" y="1279618"/>
                </a:cubicBezTo>
                <a:cubicBezTo>
                  <a:pt x="1647393" y="1282338"/>
                  <a:pt x="1646022" y="1285057"/>
                  <a:pt x="1643281" y="1286417"/>
                </a:cubicBezTo>
                <a:cubicBezTo>
                  <a:pt x="1641910" y="1285057"/>
                  <a:pt x="1643281" y="1280978"/>
                  <a:pt x="1639169" y="1282338"/>
                </a:cubicBezTo>
                <a:cubicBezTo>
                  <a:pt x="1629573" y="1302732"/>
                  <a:pt x="1622720" y="1319048"/>
                  <a:pt x="1609012" y="1338084"/>
                </a:cubicBezTo>
                <a:cubicBezTo>
                  <a:pt x="1609012" y="1339443"/>
                  <a:pt x="1609012" y="1339443"/>
                  <a:pt x="1607641" y="1340803"/>
                </a:cubicBezTo>
                <a:cubicBezTo>
                  <a:pt x="1607641" y="1342162"/>
                  <a:pt x="1606271" y="1342162"/>
                  <a:pt x="1606271" y="1342162"/>
                </a:cubicBezTo>
                <a:cubicBezTo>
                  <a:pt x="1603529" y="1348961"/>
                  <a:pt x="1598046" y="1357118"/>
                  <a:pt x="1592563" y="1363917"/>
                </a:cubicBezTo>
                <a:cubicBezTo>
                  <a:pt x="1589822" y="1370715"/>
                  <a:pt x="1584339" y="1381592"/>
                  <a:pt x="1576114" y="1391110"/>
                </a:cubicBezTo>
                <a:cubicBezTo>
                  <a:pt x="1569261" y="1401987"/>
                  <a:pt x="1561036" y="1411505"/>
                  <a:pt x="1555553" y="1416944"/>
                </a:cubicBezTo>
                <a:cubicBezTo>
                  <a:pt x="1545958" y="1429180"/>
                  <a:pt x="1534992" y="1442777"/>
                  <a:pt x="1525397" y="1455014"/>
                </a:cubicBezTo>
                <a:cubicBezTo>
                  <a:pt x="1515802" y="1465891"/>
                  <a:pt x="1506207" y="1475409"/>
                  <a:pt x="1496611" y="1479488"/>
                </a:cubicBezTo>
                <a:cubicBezTo>
                  <a:pt x="1497982" y="1478128"/>
                  <a:pt x="1499353" y="1476768"/>
                  <a:pt x="1500723" y="1475409"/>
                </a:cubicBezTo>
                <a:cubicBezTo>
                  <a:pt x="1500723" y="1475409"/>
                  <a:pt x="1500723" y="1475409"/>
                  <a:pt x="1497982" y="1476768"/>
                </a:cubicBezTo>
                <a:cubicBezTo>
                  <a:pt x="1497982" y="1478128"/>
                  <a:pt x="1496611" y="1478128"/>
                  <a:pt x="1496611" y="1478128"/>
                </a:cubicBezTo>
                <a:cubicBezTo>
                  <a:pt x="1496611" y="1476768"/>
                  <a:pt x="1496611" y="1476768"/>
                  <a:pt x="1497982" y="1475409"/>
                </a:cubicBezTo>
                <a:cubicBezTo>
                  <a:pt x="1497982" y="1475409"/>
                  <a:pt x="1497982" y="1475409"/>
                  <a:pt x="1497982" y="1474049"/>
                </a:cubicBezTo>
                <a:cubicBezTo>
                  <a:pt x="1488387" y="1483567"/>
                  <a:pt x="1477421" y="1494444"/>
                  <a:pt x="1469196" y="1505321"/>
                </a:cubicBezTo>
                <a:cubicBezTo>
                  <a:pt x="1459601" y="1509400"/>
                  <a:pt x="1447264" y="1521637"/>
                  <a:pt x="1434928" y="1529795"/>
                </a:cubicBezTo>
                <a:cubicBezTo>
                  <a:pt x="1452747" y="1516198"/>
                  <a:pt x="1467825" y="1495804"/>
                  <a:pt x="1485645" y="1480847"/>
                </a:cubicBezTo>
                <a:cubicBezTo>
                  <a:pt x="1491128" y="1476768"/>
                  <a:pt x="1487016" y="1476768"/>
                  <a:pt x="1489757" y="1472690"/>
                </a:cubicBezTo>
                <a:cubicBezTo>
                  <a:pt x="1496611" y="1465891"/>
                  <a:pt x="1500723" y="1463172"/>
                  <a:pt x="1504835" y="1460452"/>
                </a:cubicBezTo>
                <a:cubicBezTo>
                  <a:pt x="1510319" y="1455014"/>
                  <a:pt x="1508948" y="1452295"/>
                  <a:pt x="1513060" y="1446856"/>
                </a:cubicBezTo>
                <a:cubicBezTo>
                  <a:pt x="1518543" y="1442777"/>
                  <a:pt x="1524026" y="1438698"/>
                  <a:pt x="1529509" y="1434619"/>
                </a:cubicBezTo>
                <a:cubicBezTo>
                  <a:pt x="1529509" y="1434619"/>
                  <a:pt x="1529509" y="1434619"/>
                  <a:pt x="1532250" y="1437338"/>
                </a:cubicBezTo>
                <a:cubicBezTo>
                  <a:pt x="1534992" y="1434619"/>
                  <a:pt x="1539104" y="1430540"/>
                  <a:pt x="1541846" y="1426461"/>
                </a:cubicBezTo>
                <a:cubicBezTo>
                  <a:pt x="1541846" y="1426461"/>
                  <a:pt x="1541846" y="1426461"/>
                  <a:pt x="1540475" y="1426461"/>
                </a:cubicBezTo>
                <a:cubicBezTo>
                  <a:pt x="1540475" y="1427821"/>
                  <a:pt x="1539104" y="1429180"/>
                  <a:pt x="1539104" y="1427821"/>
                </a:cubicBezTo>
                <a:cubicBezTo>
                  <a:pt x="1539104" y="1427821"/>
                  <a:pt x="1539104" y="1426461"/>
                  <a:pt x="1539104" y="1426461"/>
                </a:cubicBezTo>
                <a:cubicBezTo>
                  <a:pt x="1537733" y="1426461"/>
                  <a:pt x="1534992" y="1430540"/>
                  <a:pt x="1534992" y="1427821"/>
                </a:cubicBezTo>
                <a:cubicBezTo>
                  <a:pt x="1537733" y="1422382"/>
                  <a:pt x="1539104" y="1423742"/>
                  <a:pt x="1541846" y="1419663"/>
                </a:cubicBezTo>
                <a:cubicBezTo>
                  <a:pt x="1541846" y="1419663"/>
                  <a:pt x="1541846" y="1419663"/>
                  <a:pt x="1541846" y="1418303"/>
                </a:cubicBezTo>
                <a:cubicBezTo>
                  <a:pt x="1541846" y="1418303"/>
                  <a:pt x="1541846" y="1418303"/>
                  <a:pt x="1543216" y="1418303"/>
                </a:cubicBezTo>
                <a:cubicBezTo>
                  <a:pt x="1543216" y="1416944"/>
                  <a:pt x="1544587" y="1415584"/>
                  <a:pt x="1544587" y="1415584"/>
                </a:cubicBezTo>
                <a:cubicBezTo>
                  <a:pt x="1545958" y="1415584"/>
                  <a:pt x="1545958" y="1415584"/>
                  <a:pt x="1545958" y="1415584"/>
                </a:cubicBezTo>
                <a:cubicBezTo>
                  <a:pt x="1547329" y="1411505"/>
                  <a:pt x="1551441" y="1404706"/>
                  <a:pt x="1555553" y="1399268"/>
                </a:cubicBezTo>
                <a:cubicBezTo>
                  <a:pt x="1561036" y="1393829"/>
                  <a:pt x="1565149" y="1389750"/>
                  <a:pt x="1567890" y="1389750"/>
                </a:cubicBezTo>
                <a:cubicBezTo>
                  <a:pt x="1567890" y="1388391"/>
                  <a:pt x="1569261" y="1388391"/>
                  <a:pt x="1569261" y="1388391"/>
                </a:cubicBezTo>
                <a:cubicBezTo>
                  <a:pt x="1569261" y="1387031"/>
                  <a:pt x="1570631" y="1385671"/>
                  <a:pt x="1572002" y="1385671"/>
                </a:cubicBezTo>
                <a:cubicBezTo>
                  <a:pt x="1572002" y="1385671"/>
                  <a:pt x="1572002" y="1385671"/>
                  <a:pt x="1572002" y="1387031"/>
                </a:cubicBezTo>
                <a:cubicBezTo>
                  <a:pt x="1570631" y="1388391"/>
                  <a:pt x="1570631" y="1388391"/>
                  <a:pt x="1570631" y="1388391"/>
                </a:cubicBezTo>
                <a:cubicBezTo>
                  <a:pt x="1570631" y="1388391"/>
                  <a:pt x="1570631" y="1388391"/>
                  <a:pt x="1570631" y="1389750"/>
                </a:cubicBezTo>
                <a:cubicBezTo>
                  <a:pt x="1574744" y="1384312"/>
                  <a:pt x="1573373" y="1384312"/>
                  <a:pt x="1576114" y="1380233"/>
                </a:cubicBezTo>
                <a:cubicBezTo>
                  <a:pt x="1576114" y="1380233"/>
                  <a:pt x="1574744" y="1381592"/>
                  <a:pt x="1574744" y="1381592"/>
                </a:cubicBezTo>
                <a:cubicBezTo>
                  <a:pt x="1574744" y="1381592"/>
                  <a:pt x="1574744" y="1381592"/>
                  <a:pt x="1574744" y="1380233"/>
                </a:cubicBezTo>
                <a:cubicBezTo>
                  <a:pt x="1574744" y="1380233"/>
                  <a:pt x="1574744" y="1380233"/>
                  <a:pt x="1574744" y="1378873"/>
                </a:cubicBezTo>
                <a:cubicBezTo>
                  <a:pt x="1574744" y="1378873"/>
                  <a:pt x="1573373" y="1381592"/>
                  <a:pt x="1572002" y="1380233"/>
                </a:cubicBezTo>
                <a:cubicBezTo>
                  <a:pt x="1574744" y="1376154"/>
                  <a:pt x="1577485" y="1372075"/>
                  <a:pt x="1578856" y="1373434"/>
                </a:cubicBezTo>
                <a:cubicBezTo>
                  <a:pt x="1578856" y="1373434"/>
                  <a:pt x="1578856" y="1372075"/>
                  <a:pt x="1580227" y="1372075"/>
                </a:cubicBezTo>
                <a:cubicBezTo>
                  <a:pt x="1581597" y="1372075"/>
                  <a:pt x="1581597" y="1370715"/>
                  <a:pt x="1581597" y="1370715"/>
                </a:cubicBezTo>
                <a:lnTo>
                  <a:pt x="1581430" y="1370550"/>
                </a:lnTo>
                <a:lnTo>
                  <a:pt x="1604900" y="1340803"/>
                </a:lnTo>
                <a:cubicBezTo>
                  <a:pt x="1604900" y="1340803"/>
                  <a:pt x="1604900" y="1339443"/>
                  <a:pt x="1606271" y="1339443"/>
                </a:cubicBezTo>
                <a:cubicBezTo>
                  <a:pt x="1606271" y="1338084"/>
                  <a:pt x="1607641" y="1336724"/>
                  <a:pt x="1607641" y="1336724"/>
                </a:cubicBezTo>
                <a:cubicBezTo>
                  <a:pt x="1607641" y="1336724"/>
                  <a:pt x="1607641" y="1336724"/>
                  <a:pt x="1607641" y="1338084"/>
                </a:cubicBezTo>
                <a:cubicBezTo>
                  <a:pt x="1609012" y="1334004"/>
                  <a:pt x="1611754" y="1327206"/>
                  <a:pt x="1611754" y="1324487"/>
                </a:cubicBezTo>
                <a:cubicBezTo>
                  <a:pt x="1611754" y="1325846"/>
                  <a:pt x="1611754" y="1325846"/>
                  <a:pt x="1610383" y="1327206"/>
                </a:cubicBezTo>
                <a:cubicBezTo>
                  <a:pt x="1610383" y="1327206"/>
                  <a:pt x="1609012" y="1327206"/>
                  <a:pt x="1609012" y="1327206"/>
                </a:cubicBezTo>
                <a:cubicBezTo>
                  <a:pt x="1609012" y="1325846"/>
                  <a:pt x="1609012" y="1325846"/>
                  <a:pt x="1610383" y="1324487"/>
                </a:cubicBezTo>
                <a:lnTo>
                  <a:pt x="1610383" y="1323992"/>
                </a:lnTo>
                <a:lnTo>
                  <a:pt x="1610897" y="1323297"/>
                </a:lnTo>
                <a:cubicBezTo>
                  <a:pt x="1611411" y="1322787"/>
                  <a:pt x="1611754" y="1322447"/>
                  <a:pt x="1611754" y="1321768"/>
                </a:cubicBezTo>
                <a:cubicBezTo>
                  <a:pt x="1611754" y="1323127"/>
                  <a:pt x="1610383" y="1323127"/>
                  <a:pt x="1610383" y="1323127"/>
                </a:cubicBezTo>
                <a:lnTo>
                  <a:pt x="1610383" y="1323992"/>
                </a:lnTo>
                <a:lnTo>
                  <a:pt x="1609012" y="1325846"/>
                </a:lnTo>
                <a:cubicBezTo>
                  <a:pt x="1614495" y="1308171"/>
                  <a:pt x="1629573" y="1289136"/>
                  <a:pt x="1636427" y="1271460"/>
                </a:cubicBezTo>
                <a:cubicBezTo>
                  <a:pt x="1637798" y="1271460"/>
                  <a:pt x="1640539" y="1266022"/>
                  <a:pt x="1641910" y="1264662"/>
                </a:cubicBezTo>
                <a:cubicBezTo>
                  <a:pt x="1640539" y="1264662"/>
                  <a:pt x="1640539" y="1264662"/>
                  <a:pt x="1640539" y="1261943"/>
                </a:cubicBezTo>
                <a:cubicBezTo>
                  <a:pt x="1640539" y="1261943"/>
                  <a:pt x="1641910" y="1261943"/>
                  <a:pt x="1641910" y="1260583"/>
                </a:cubicBezTo>
                <a:cubicBezTo>
                  <a:pt x="1641910" y="1259223"/>
                  <a:pt x="1643281" y="1259223"/>
                  <a:pt x="1643281" y="1257864"/>
                </a:cubicBezTo>
                <a:cubicBezTo>
                  <a:pt x="1648764" y="1244267"/>
                  <a:pt x="1652876" y="1241548"/>
                  <a:pt x="1656988" y="1234750"/>
                </a:cubicBezTo>
                <a:cubicBezTo>
                  <a:pt x="1656988" y="1234750"/>
                  <a:pt x="1656988" y="1236109"/>
                  <a:pt x="1655617" y="1236109"/>
                </a:cubicBezTo>
                <a:cubicBezTo>
                  <a:pt x="1655617" y="1236109"/>
                  <a:pt x="1654247" y="1236109"/>
                  <a:pt x="1654247" y="1234750"/>
                </a:cubicBezTo>
                <a:cubicBezTo>
                  <a:pt x="1654247" y="1234750"/>
                  <a:pt x="1655617" y="1233390"/>
                  <a:pt x="1655617" y="1233390"/>
                </a:cubicBezTo>
                <a:cubicBezTo>
                  <a:pt x="1655617" y="1232030"/>
                  <a:pt x="1655617" y="1232030"/>
                  <a:pt x="1655617" y="1232030"/>
                </a:cubicBezTo>
                <a:cubicBezTo>
                  <a:pt x="1655617" y="1225232"/>
                  <a:pt x="1663842" y="1208916"/>
                  <a:pt x="1667954" y="1210276"/>
                </a:cubicBezTo>
                <a:cubicBezTo>
                  <a:pt x="1670696" y="1200758"/>
                  <a:pt x="1674808" y="1185802"/>
                  <a:pt x="1680291" y="1177644"/>
                </a:cubicBezTo>
                <a:close/>
                <a:moveTo>
                  <a:pt x="1661045" y="1177644"/>
                </a:moveTo>
                <a:cubicBezTo>
                  <a:pt x="1662411" y="1179063"/>
                  <a:pt x="1656947" y="1187578"/>
                  <a:pt x="1656947" y="1186159"/>
                </a:cubicBezTo>
                <a:cubicBezTo>
                  <a:pt x="1658313" y="1179063"/>
                  <a:pt x="1659679" y="1181901"/>
                  <a:pt x="1661045" y="1177644"/>
                </a:cubicBezTo>
                <a:close/>
                <a:moveTo>
                  <a:pt x="75496" y="1170939"/>
                </a:moveTo>
                <a:cubicBezTo>
                  <a:pt x="78193" y="1168207"/>
                  <a:pt x="80889" y="1180500"/>
                  <a:pt x="82237" y="1177768"/>
                </a:cubicBezTo>
                <a:cubicBezTo>
                  <a:pt x="84934" y="1183232"/>
                  <a:pt x="84934" y="1185964"/>
                  <a:pt x="84934" y="1190061"/>
                </a:cubicBezTo>
                <a:cubicBezTo>
                  <a:pt x="82237" y="1190061"/>
                  <a:pt x="79541" y="1180500"/>
                  <a:pt x="75496" y="1177768"/>
                </a:cubicBezTo>
                <a:cubicBezTo>
                  <a:pt x="75496" y="1173671"/>
                  <a:pt x="75496" y="1172305"/>
                  <a:pt x="75496" y="1170939"/>
                </a:cubicBezTo>
                <a:close/>
                <a:moveTo>
                  <a:pt x="1725489" y="1167214"/>
                </a:moveTo>
                <a:cubicBezTo>
                  <a:pt x="1721376" y="1179438"/>
                  <a:pt x="1717263" y="1195736"/>
                  <a:pt x="1714521" y="1202527"/>
                </a:cubicBezTo>
                <a:cubicBezTo>
                  <a:pt x="1714521" y="1202527"/>
                  <a:pt x="1714521" y="1202527"/>
                  <a:pt x="1713150" y="1202527"/>
                </a:cubicBezTo>
                <a:cubicBezTo>
                  <a:pt x="1713150" y="1203886"/>
                  <a:pt x="1713150" y="1203886"/>
                  <a:pt x="1713150" y="1206602"/>
                </a:cubicBezTo>
                <a:cubicBezTo>
                  <a:pt x="1711779" y="1209318"/>
                  <a:pt x="1710407" y="1213393"/>
                  <a:pt x="1709037" y="1217468"/>
                </a:cubicBezTo>
                <a:cubicBezTo>
                  <a:pt x="1711779" y="1217468"/>
                  <a:pt x="1704923" y="1226975"/>
                  <a:pt x="1706294" y="1226975"/>
                </a:cubicBezTo>
                <a:cubicBezTo>
                  <a:pt x="1706294" y="1228333"/>
                  <a:pt x="1704923" y="1228333"/>
                  <a:pt x="1704923" y="1228333"/>
                </a:cubicBezTo>
                <a:cubicBezTo>
                  <a:pt x="1702181" y="1235124"/>
                  <a:pt x="1700810" y="1240557"/>
                  <a:pt x="1698068" y="1245990"/>
                </a:cubicBezTo>
                <a:cubicBezTo>
                  <a:pt x="1695325" y="1251423"/>
                  <a:pt x="1692583" y="1256856"/>
                  <a:pt x="1691212" y="1262289"/>
                </a:cubicBezTo>
                <a:cubicBezTo>
                  <a:pt x="1692583" y="1263647"/>
                  <a:pt x="1691212" y="1266363"/>
                  <a:pt x="1688470" y="1271796"/>
                </a:cubicBezTo>
                <a:cubicBezTo>
                  <a:pt x="1687099" y="1273154"/>
                  <a:pt x="1687099" y="1275871"/>
                  <a:pt x="1685728" y="1277229"/>
                </a:cubicBezTo>
                <a:cubicBezTo>
                  <a:pt x="1678872" y="1292169"/>
                  <a:pt x="1670646" y="1312542"/>
                  <a:pt x="1661048" y="1331557"/>
                </a:cubicBezTo>
                <a:cubicBezTo>
                  <a:pt x="1650079" y="1351931"/>
                  <a:pt x="1637739" y="1372304"/>
                  <a:pt x="1625400" y="1388602"/>
                </a:cubicBezTo>
                <a:cubicBezTo>
                  <a:pt x="1588380" y="1448364"/>
                  <a:pt x="1545876" y="1495901"/>
                  <a:pt x="1500630" y="1538006"/>
                </a:cubicBezTo>
                <a:cubicBezTo>
                  <a:pt x="1499259" y="1540722"/>
                  <a:pt x="1496517" y="1540722"/>
                  <a:pt x="1496517" y="1540722"/>
                </a:cubicBezTo>
                <a:cubicBezTo>
                  <a:pt x="1496517" y="1539364"/>
                  <a:pt x="1497888" y="1538006"/>
                  <a:pt x="1499259" y="1536647"/>
                </a:cubicBezTo>
                <a:cubicBezTo>
                  <a:pt x="1499259" y="1535289"/>
                  <a:pt x="1500630" y="1535289"/>
                  <a:pt x="1500630" y="1535289"/>
                </a:cubicBezTo>
                <a:cubicBezTo>
                  <a:pt x="1545876" y="1493185"/>
                  <a:pt x="1587009" y="1445647"/>
                  <a:pt x="1624028" y="1387244"/>
                </a:cubicBezTo>
                <a:cubicBezTo>
                  <a:pt x="1624028" y="1385886"/>
                  <a:pt x="1625400" y="1384528"/>
                  <a:pt x="1625400" y="1384528"/>
                </a:cubicBezTo>
                <a:cubicBezTo>
                  <a:pt x="1636369" y="1368229"/>
                  <a:pt x="1647337" y="1345139"/>
                  <a:pt x="1659677" y="1326125"/>
                </a:cubicBezTo>
                <a:cubicBezTo>
                  <a:pt x="1663790" y="1322050"/>
                  <a:pt x="1661048" y="1320692"/>
                  <a:pt x="1662419" y="1316617"/>
                </a:cubicBezTo>
                <a:cubicBezTo>
                  <a:pt x="1665161" y="1309826"/>
                  <a:pt x="1672017" y="1300318"/>
                  <a:pt x="1676130" y="1290811"/>
                </a:cubicBezTo>
                <a:cubicBezTo>
                  <a:pt x="1678872" y="1285378"/>
                  <a:pt x="1680243" y="1277229"/>
                  <a:pt x="1684357" y="1274512"/>
                </a:cubicBezTo>
                <a:cubicBezTo>
                  <a:pt x="1684357" y="1274512"/>
                  <a:pt x="1685728" y="1273154"/>
                  <a:pt x="1685728" y="1273154"/>
                </a:cubicBezTo>
                <a:cubicBezTo>
                  <a:pt x="1681615" y="1275871"/>
                  <a:pt x="1687099" y="1265005"/>
                  <a:pt x="1688470" y="1263647"/>
                </a:cubicBezTo>
                <a:cubicBezTo>
                  <a:pt x="1688470" y="1263647"/>
                  <a:pt x="1688470" y="1263647"/>
                  <a:pt x="1689841" y="1265005"/>
                </a:cubicBezTo>
                <a:cubicBezTo>
                  <a:pt x="1691212" y="1258214"/>
                  <a:pt x="1693954" y="1251423"/>
                  <a:pt x="1696696" y="1245990"/>
                </a:cubicBezTo>
                <a:cubicBezTo>
                  <a:pt x="1699439" y="1240557"/>
                  <a:pt x="1700810" y="1235124"/>
                  <a:pt x="1702181" y="1229691"/>
                </a:cubicBezTo>
                <a:cubicBezTo>
                  <a:pt x="1702181" y="1228333"/>
                  <a:pt x="1704923" y="1224259"/>
                  <a:pt x="1703552" y="1222900"/>
                </a:cubicBezTo>
                <a:cubicBezTo>
                  <a:pt x="1704923" y="1218826"/>
                  <a:pt x="1706294" y="1216110"/>
                  <a:pt x="1707665" y="1214751"/>
                </a:cubicBezTo>
                <a:cubicBezTo>
                  <a:pt x="1709037" y="1212035"/>
                  <a:pt x="1710407" y="1209318"/>
                  <a:pt x="1710407" y="1206602"/>
                </a:cubicBezTo>
                <a:cubicBezTo>
                  <a:pt x="1711779" y="1205244"/>
                  <a:pt x="1711779" y="1205244"/>
                  <a:pt x="1711779" y="1203886"/>
                </a:cubicBezTo>
                <a:cubicBezTo>
                  <a:pt x="1710407" y="1201169"/>
                  <a:pt x="1713150" y="1191662"/>
                  <a:pt x="1715892" y="1184870"/>
                </a:cubicBezTo>
                <a:cubicBezTo>
                  <a:pt x="1718634" y="1176721"/>
                  <a:pt x="1722747" y="1168572"/>
                  <a:pt x="1725489" y="1167214"/>
                </a:cubicBezTo>
                <a:close/>
                <a:moveTo>
                  <a:pt x="1731284" y="1131452"/>
                </a:moveTo>
                <a:cubicBezTo>
                  <a:pt x="1735423" y="1135565"/>
                  <a:pt x="1728525" y="1154757"/>
                  <a:pt x="1727145" y="1160240"/>
                </a:cubicBezTo>
                <a:cubicBezTo>
                  <a:pt x="1725765" y="1165724"/>
                  <a:pt x="1727145" y="1157499"/>
                  <a:pt x="1724386" y="1164353"/>
                </a:cubicBezTo>
                <a:cubicBezTo>
                  <a:pt x="1723006" y="1160240"/>
                  <a:pt x="1727145" y="1141048"/>
                  <a:pt x="1731284" y="1131452"/>
                </a:cubicBezTo>
                <a:close/>
                <a:moveTo>
                  <a:pt x="1701152" y="1108817"/>
                </a:moveTo>
                <a:cubicBezTo>
                  <a:pt x="1698370" y="1112862"/>
                  <a:pt x="1695589" y="1124995"/>
                  <a:pt x="1694198" y="1123647"/>
                </a:cubicBezTo>
                <a:cubicBezTo>
                  <a:pt x="1695589" y="1115558"/>
                  <a:pt x="1698370" y="1106121"/>
                  <a:pt x="1701152" y="1108817"/>
                </a:cubicBezTo>
                <a:close/>
                <a:moveTo>
                  <a:pt x="1739521" y="1104631"/>
                </a:moveTo>
                <a:cubicBezTo>
                  <a:pt x="1740887" y="1104631"/>
                  <a:pt x="1736789" y="1112827"/>
                  <a:pt x="1736789" y="1115558"/>
                </a:cubicBezTo>
                <a:cubicBezTo>
                  <a:pt x="1735423" y="1115558"/>
                  <a:pt x="1738155" y="1108729"/>
                  <a:pt x="1739521" y="1104631"/>
                </a:cubicBezTo>
                <a:close/>
                <a:moveTo>
                  <a:pt x="1726812" y="1102675"/>
                </a:moveTo>
                <a:cubicBezTo>
                  <a:pt x="1726980" y="1103017"/>
                  <a:pt x="1726980" y="1103700"/>
                  <a:pt x="1726980" y="1104383"/>
                </a:cubicBezTo>
                <a:cubicBezTo>
                  <a:pt x="1725639" y="1112578"/>
                  <a:pt x="1724297" y="1122140"/>
                  <a:pt x="1721615" y="1130335"/>
                </a:cubicBezTo>
                <a:cubicBezTo>
                  <a:pt x="1720275" y="1138530"/>
                  <a:pt x="1717592" y="1145359"/>
                  <a:pt x="1716251" y="1153555"/>
                </a:cubicBezTo>
                <a:cubicBezTo>
                  <a:pt x="1716251" y="1154921"/>
                  <a:pt x="1714910" y="1156287"/>
                  <a:pt x="1714910" y="1156287"/>
                </a:cubicBezTo>
                <a:cubicBezTo>
                  <a:pt x="1713569" y="1156287"/>
                  <a:pt x="1713569" y="1154921"/>
                  <a:pt x="1713569" y="1153555"/>
                </a:cubicBezTo>
                <a:cubicBezTo>
                  <a:pt x="1716251" y="1146725"/>
                  <a:pt x="1717592" y="1138530"/>
                  <a:pt x="1720275" y="1130335"/>
                </a:cubicBezTo>
                <a:cubicBezTo>
                  <a:pt x="1721615" y="1122140"/>
                  <a:pt x="1724297" y="1113944"/>
                  <a:pt x="1724297" y="1105749"/>
                </a:cubicBezTo>
                <a:cubicBezTo>
                  <a:pt x="1724297" y="1105749"/>
                  <a:pt x="1724297" y="1105749"/>
                  <a:pt x="1725639" y="1104383"/>
                </a:cubicBezTo>
                <a:cubicBezTo>
                  <a:pt x="1725639" y="1103017"/>
                  <a:pt x="1725639" y="1103017"/>
                  <a:pt x="1725639" y="1103017"/>
                </a:cubicBezTo>
                <a:cubicBezTo>
                  <a:pt x="1726309" y="1102334"/>
                  <a:pt x="1726644" y="1102334"/>
                  <a:pt x="1726812" y="1102675"/>
                </a:cubicBezTo>
                <a:close/>
                <a:moveTo>
                  <a:pt x="57768" y="1099167"/>
                </a:moveTo>
                <a:cubicBezTo>
                  <a:pt x="60519" y="1104586"/>
                  <a:pt x="64646" y="1114068"/>
                  <a:pt x="67396" y="1123550"/>
                </a:cubicBezTo>
                <a:cubicBezTo>
                  <a:pt x="70147" y="1131678"/>
                  <a:pt x="71523" y="1141160"/>
                  <a:pt x="67396" y="1143869"/>
                </a:cubicBezTo>
                <a:cubicBezTo>
                  <a:pt x="63270" y="1127614"/>
                  <a:pt x="55018" y="1111359"/>
                  <a:pt x="60519" y="1112714"/>
                </a:cubicBezTo>
                <a:cubicBezTo>
                  <a:pt x="60519" y="1111359"/>
                  <a:pt x="53642" y="1100522"/>
                  <a:pt x="57768" y="1099167"/>
                </a:cubicBezTo>
                <a:close/>
                <a:moveTo>
                  <a:pt x="13771" y="1096187"/>
                </a:moveTo>
                <a:cubicBezTo>
                  <a:pt x="16481" y="1097544"/>
                  <a:pt x="20545" y="1105682"/>
                  <a:pt x="23254" y="1112464"/>
                </a:cubicBezTo>
                <a:cubicBezTo>
                  <a:pt x="25963" y="1119245"/>
                  <a:pt x="27318" y="1127383"/>
                  <a:pt x="25963" y="1130096"/>
                </a:cubicBezTo>
                <a:cubicBezTo>
                  <a:pt x="19190" y="1131452"/>
                  <a:pt x="12417" y="1108394"/>
                  <a:pt x="13771" y="1096187"/>
                </a:cubicBezTo>
                <a:close/>
                <a:moveTo>
                  <a:pt x="35662" y="1085260"/>
                </a:moveTo>
                <a:cubicBezTo>
                  <a:pt x="35662" y="1085260"/>
                  <a:pt x="37053" y="1085260"/>
                  <a:pt x="37053" y="1085260"/>
                </a:cubicBezTo>
                <a:cubicBezTo>
                  <a:pt x="37053" y="1085260"/>
                  <a:pt x="37053" y="1085260"/>
                  <a:pt x="38443" y="1085260"/>
                </a:cubicBezTo>
                <a:cubicBezTo>
                  <a:pt x="38443" y="1086644"/>
                  <a:pt x="38443" y="1086644"/>
                  <a:pt x="38443" y="1086644"/>
                </a:cubicBezTo>
                <a:cubicBezTo>
                  <a:pt x="38443" y="1086644"/>
                  <a:pt x="39834" y="1088028"/>
                  <a:pt x="39834" y="1089411"/>
                </a:cubicBezTo>
                <a:cubicBezTo>
                  <a:pt x="39834" y="1090795"/>
                  <a:pt x="39834" y="1092178"/>
                  <a:pt x="39834" y="1092178"/>
                </a:cubicBezTo>
                <a:cubicBezTo>
                  <a:pt x="39834" y="1092178"/>
                  <a:pt x="39834" y="1093562"/>
                  <a:pt x="39834" y="1093562"/>
                </a:cubicBezTo>
                <a:cubicBezTo>
                  <a:pt x="39834" y="1093562"/>
                  <a:pt x="39834" y="1093562"/>
                  <a:pt x="39834" y="1096329"/>
                </a:cubicBezTo>
                <a:cubicBezTo>
                  <a:pt x="42616" y="1099097"/>
                  <a:pt x="42616" y="1094946"/>
                  <a:pt x="44006" y="1097713"/>
                </a:cubicBezTo>
                <a:cubicBezTo>
                  <a:pt x="44006" y="1097713"/>
                  <a:pt x="44006" y="1097713"/>
                  <a:pt x="44006" y="1096329"/>
                </a:cubicBezTo>
                <a:cubicBezTo>
                  <a:pt x="44006" y="1094946"/>
                  <a:pt x="45397" y="1094946"/>
                  <a:pt x="45397" y="1096329"/>
                </a:cubicBezTo>
                <a:cubicBezTo>
                  <a:pt x="45397" y="1096329"/>
                  <a:pt x="45397" y="1097713"/>
                  <a:pt x="45397" y="1097713"/>
                </a:cubicBezTo>
                <a:cubicBezTo>
                  <a:pt x="45397" y="1097713"/>
                  <a:pt x="45397" y="1097713"/>
                  <a:pt x="45397" y="1099097"/>
                </a:cubicBezTo>
                <a:cubicBezTo>
                  <a:pt x="45397" y="1099097"/>
                  <a:pt x="45397" y="1099097"/>
                  <a:pt x="45397" y="1100480"/>
                </a:cubicBezTo>
                <a:cubicBezTo>
                  <a:pt x="48178" y="1097713"/>
                  <a:pt x="45397" y="1104631"/>
                  <a:pt x="44006" y="1103248"/>
                </a:cubicBezTo>
                <a:cubicBezTo>
                  <a:pt x="44006" y="1103248"/>
                  <a:pt x="44006" y="1103248"/>
                  <a:pt x="44006" y="1104631"/>
                </a:cubicBezTo>
                <a:cubicBezTo>
                  <a:pt x="42616" y="1104631"/>
                  <a:pt x="41225" y="1101864"/>
                  <a:pt x="39834" y="1103248"/>
                </a:cubicBezTo>
                <a:lnTo>
                  <a:pt x="39834" y="1100480"/>
                </a:lnTo>
                <a:cubicBezTo>
                  <a:pt x="39834" y="1100480"/>
                  <a:pt x="38443" y="1100480"/>
                  <a:pt x="38443" y="1099097"/>
                </a:cubicBezTo>
                <a:cubicBezTo>
                  <a:pt x="38443" y="1099097"/>
                  <a:pt x="38443" y="1097713"/>
                  <a:pt x="38443" y="1097713"/>
                </a:cubicBezTo>
                <a:cubicBezTo>
                  <a:pt x="38443" y="1097713"/>
                  <a:pt x="38443" y="1097713"/>
                  <a:pt x="38443" y="1096329"/>
                </a:cubicBezTo>
                <a:cubicBezTo>
                  <a:pt x="37053" y="1096329"/>
                  <a:pt x="34271" y="1093562"/>
                  <a:pt x="37053" y="1092178"/>
                </a:cubicBezTo>
                <a:cubicBezTo>
                  <a:pt x="37053" y="1092178"/>
                  <a:pt x="35662" y="1092178"/>
                  <a:pt x="35662" y="1092178"/>
                </a:cubicBezTo>
                <a:cubicBezTo>
                  <a:pt x="35662" y="1092178"/>
                  <a:pt x="34271" y="1089411"/>
                  <a:pt x="34271" y="1088028"/>
                </a:cubicBezTo>
                <a:cubicBezTo>
                  <a:pt x="34271" y="1086644"/>
                  <a:pt x="34271" y="1085260"/>
                  <a:pt x="35662" y="1085260"/>
                </a:cubicBezTo>
                <a:close/>
                <a:moveTo>
                  <a:pt x="24834" y="1084267"/>
                </a:moveTo>
                <a:cubicBezTo>
                  <a:pt x="26206" y="1084267"/>
                  <a:pt x="26206" y="1084267"/>
                  <a:pt x="26206" y="1084267"/>
                </a:cubicBezTo>
                <a:cubicBezTo>
                  <a:pt x="28949" y="1086983"/>
                  <a:pt x="30321" y="1092416"/>
                  <a:pt x="30321" y="1099207"/>
                </a:cubicBezTo>
                <a:cubicBezTo>
                  <a:pt x="31693" y="1105997"/>
                  <a:pt x="33064" y="1112788"/>
                  <a:pt x="35807" y="1116862"/>
                </a:cubicBezTo>
                <a:cubicBezTo>
                  <a:pt x="35807" y="1120937"/>
                  <a:pt x="35807" y="1123653"/>
                  <a:pt x="35807" y="1127727"/>
                </a:cubicBezTo>
                <a:cubicBezTo>
                  <a:pt x="39922" y="1139951"/>
                  <a:pt x="41294" y="1144025"/>
                  <a:pt x="45409" y="1154891"/>
                </a:cubicBezTo>
                <a:cubicBezTo>
                  <a:pt x="42666" y="1153532"/>
                  <a:pt x="46781" y="1160323"/>
                  <a:pt x="46781" y="1164397"/>
                </a:cubicBezTo>
                <a:cubicBezTo>
                  <a:pt x="48152" y="1167114"/>
                  <a:pt x="52267" y="1171188"/>
                  <a:pt x="49524" y="1165756"/>
                </a:cubicBezTo>
                <a:cubicBezTo>
                  <a:pt x="55011" y="1175263"/>
                  <a:pt x="59126" y="1188844"/>
                  <a:pt x="63240" y="1202426"/>
                </a:cubicBezTo>
                <a:cubicBezTo>
                  <a:pt x="68727" y="1216007"/>
                  <a:pt x="72842" y="1229588"/>
                  <a:pt x="79700" y="1243170"/>
                </a:cubicBezTo>
                <a:cubicBezTo>
                  <a:pt x="78329" y="1243170"/>
                  <a:pt x="79700" y="1245886"/>
                  <a:pt x="76957" y="1245886"/>
                </a:cubicBezTo>
                <a:cubicBezTo>
                  <a:pt x="85187" y="1262184"/>
                  <a:pt x="86559" y="1270333"/>
                  <a:pt x="94789" y="1277124"/>
                </a:cubicBezTo>
                <a:cubicBezTo>
                  <a:pt x="97532" y="1285272"/>
                  <a:pt x="101647" y="1289347"/>
                  <a:pt x="103019" y="1296138"/>
                </a:cubicBezTo>
                <a:cubicBezTo>
                  <a:pt x="105762" y="1298854"/>
                  <a:pt x="104390" y="1294779"/>
                  <a:pt x="105762" y="1294779"/>
                </a:cubicBezTo>
                <a:cubicBezTo>
                  <a:pt x="108505" y="1300212"/>
                  <a:pt x="111248" y="1305645"/>
                  <a:pt x="115363" y="1312435"/>
                </a:cubicBezTo>
                <a:cubicBezTo>
                  <a:pt x="109877" y="1311077"/>
                  <a:pt x="113992" y="1317868"/>
                  <a:pt x="115363" y="1319226"/>
                </a:cubicBezTo>
                <a:cubicBezTo>
                  <a:pt x="112620" y="1321942"/>
                  <a:pt x="108505" y="1317868"/>
                  <a:pt x="103019" y="1313794"/>
                </a:cubicBezTo>
                <a:cubicBezTo>
                  <a:pt x="104390" y="1320584"/>
                  <a:pt x="119479" y="1338240"/>
                  <a:pt x="123593" y="1345031"/>
                </a:cubicBezTo>
                <a:cubicBezTo>
                  <a:pt x="123593" y="1345031"/>
                  <a:pt x="123593" y="1343673"/>
                  <a:pt x="123593" y="1343673"/>
                </a:cubicBezTo>
                <a:cubicBezTo>
                  <a:pt x="122222" y="1342315"/>
                  <a:pt x="123593" y="1342315"/>
                  <a:pt x="123593" y="1342315"/>
                </a:cubicBezTo>
                <a:cubicBezTo>
                  <a:pt x="123593" y="1342315"/>
                  <a:pt x="124965" y="1343673"/>
                  <a:pt x="124965" y="1343673"/>
                </a:cubicBezTo>
                <a:cubicBezTo>
                  <a:pt x="126337" y="1345031"/>
                  <a:pt x="126337" y="1346389"/>
                  <a:pt x="126337" y="1346389"/>
                </a:cubicBezTo>
                <a:cubicBezTo>
                  <a:pt x="126337" y="1346389"/>
                  <a:pt x="126337" y="1346389"/>
                  <a:pt x="126337" y="1345031"/>
                </a:cubicBezTo>
                <a:cubicBezTo>
                  <a:pt x="126337" y="1343673"/>
                  <a:pt x="133195" y="1353180"/>
                  <a:pt x="130452" y="1353180"/>
                </a:cubicBezTo>
                <a:cubicBezTo>
                  <a:pt x="130452" y="1353180"/>
                  <a:pt x="130452" y="1353180"/>
                  <a:pt x="131823" y="1353180"/>
                </a:cubicBezTo>
                <a:cubicBezTo>
                  <a:pt x="131823" y="1353180"/>
                  <a:pt x="131823" y="1354538"/>
                  <a:pt x="133195" y="1354538"/>
                </a:cubicBezTo>
                <a:cubicBezTo>
                  <a:pt x="133195" y="1354538"/>
                  <a:pt x="133195" y="1355896"/>
                  <a:pt x="133195" y="1355896"/>
                </a:cubicBezTo>
                <a:cubicBezTo>
                  <a:pt x="133195" y="1357254"/>
                  <a:pt x="133195" y="1357254"/>
                  <a:pt x="133195" y="1357254"/>
                </a:cubicBezTo>
                <a:cubicBezTo>
                  <a:pt x="133195" y="1357254"/>
                  <a:pt x="133195" y="1357254"/>
                  <a:pt x="131823" y="1355896"/>
                </a:cubicBezTo>
                <a:cubicBezTo>
                  <a:pt x="131823" y="1355896"/>
                  <a:pt x="131823" y="1355896"/>
                  <a:pt x="131823" y="1357254"/>
                </a:cubicBezTo>
                <a:cubicBezTo>
                  <a:pt x="138681" y="1366761"/>
                  <a:pt x="134567" y="1357254"/>
                  <a:pt x="135938" y="1357254"/>
                </a:cubicBezTo>
                <a:cubicBezTo>
                  <a:pt x="137310" y="1355896"/>
                  <a:pt x="140053" y="1358612"/>
                  <a:pt x="140053" y="1358612"/>
                </a:cubicBezTo>
                <a:cubicBezTo>
                  <a:pt x="141425" y="1357254"/>
                  <a:pt x="135938" y="1347747"/>
                  <a:pt x="140053" y="1351822"/>
                </a:cubicBezTo>
                <a:cubicBezTo>
                  <a:pt x="145540" y="1357254"/>
                  <a:pt x="151027" y="1362687"/>
                  <a:pt x="159256" y="1376268"/>
                </a:cubicBezTo>
                <a:cubicBezTo>
                  <a:pt x="156513" y="1378985"/>
                  <a:pt x="152398" y="1372194"/>
                  <a:pt x="148283" y="1369478"/>
                </a:cubicBezTo>
                <a:cubicBezTo>
                  <a:pt x="146912" y="1369478"/>
                  <a:pt x="152398" y="1374910"/>
                  <a:pt x="151027" y="1376268"/>
                </a:cubicBezTo>
                <a:cubicBezTo>
                  <a:pt x="153770" y="1378985"/>
                  <a:pt x="156513" y="1383059"/>
                  <a:pt x="157885" y="1383059"/>
                </a:cubicBezTo>
                <a:cubicBezTo>
                  <a:pt x="172973" y="1406147"/>
                  <a:pt x="190805" y="1421087"/>
                  <a:pt x="201778" y="1441459"/>
                </a:cubicBezTo>
                <a:cubicBezTo>
                  <a:pt x="205893" y="1445534"/>
                  <a:pt x="208636" y="1448250"/>
                  <a:pt x="211379" y="1450966"/>
                </a:cubicBezTo>
                <a:cubicBezTo>
                  <a:pt x="216866" y="1459115"/>
                  <a:pt x="215494" y="1456399"/>
                  <a:pt x="222353" y="1465906"/>
                </a:cubicBezTo>
                <a:cubicBezTo>
                  <a:pt x="223724" y="1467264"/>
                  <a:pt x="225096" y="1465906"/>
                  <a:pt x="225096" y="1465906"/>
                </a:cubicBezTo>
                <a:cubicBezTo>
                  <a:pt x="236069" y="1475413"/>
                  <a:pt x="241556" y="1482203"/>
                  <a:pt x="247042" y="1487636"/>
                </a:cubicBezTo>
                <a:cubicBezTo>
                  <a:pt x="253901" y="1494427"/>
                  <a:pt x="258016" y="1499859"/>
                  <a:pt x="264874" y="1508008"/>
                </a:cubicBezTo>
                <a:cubicBezTo>
                  <a:pt x="268989" y="1509366"/>
                  <a:pt x="266246" y="1505292"/>
                  <a:pt x="267617" y="1502576"/>
                </a:cubicBezTo>
                <a:cubicBezTo>
                  <a:pt x="268989" y="1503934"/>
                  <a:pt x="270361" y="1503934"/>
                  <a:pt x="271732" y="1503934"/>
                </a:cubicBezTo>
                <a:cubicBezTo>
                  <a:pt x="278590" y="1510725"/>
                  <a:pt x="278590" y="1513441"/>
                  <a:pt x="286820" y="1520232"/>
                </a:cubicBezTo>
                <a:cubicBezTo>
                  <a:pt x="286820" y="1521590"/>
                  <a:pt x="285449" y="1521590"/>
                  <a:pt x="286820" y="1524306"/>
                </a:cubicBezTo>
                <a:cubicBezTo>
                  <a:pt x="285449" y="1522948"/>
                  <a:pt x="284077" y="1524306"/>
                  <a:pt x="278590" y="1518873"/>
                </a:cubicBezTo>
                <a:cubicBezTo>
                  <a:pt x="284077" y="1525664"/>
                  <a:pt x="292307" y="1532455"/>
                  <a:pt x="300537" y="1539246"/>
                </a:cubicBezTo>
                <a:lnTo>
                  <a:pt x="307053" y="1545592"/>
                </a:lnTo>
                <a:lnTo>
                  <a:pt x="305586" y="1543392"/>
                </a:lnTo>
                <a:cubicBezTo>
                  <a:pt x="305214" y="1542461"/>
                  <a:pt x="305214" y="1541715"/>
                  <a:pt x="305959" y="1541715"/>
                </a:cubicBezTo>
                <a:cubicBezTo>
                  <a:pt x="306704" y="1542460"/>
                  <a:pt x="307449" y="1543578"/>
                  <a:pt x="307822" y="1544509"/>
                </a:cubicBezTo>
                <a:lnTo>
                  <a:pt x="307487" y="1546015"/>
                </a:lnTo>
                <a:lnTo>
                  <a:pt x="310996" y="1549432"/>
                </a:lnTo>
                <a:cubicBezTo>
                  <a:pt x="314254" y="1552827"/>
                  <a:pt x="316997" y="1556222"/>
                  <a:pt x="318369" y="1559618"/>
                </a:cubicBezTo>
                <a:cubicBezTo>
                  <a:pt x="334828" y="1569125"/>
                  <a:pt x="344430" y="1579990"/>
                  <a:pt x="359518" y="1590855"/>
                </a:cubicBezTo>
                <a:cubicBezTo>
                  <a:pt x="366376" y="1593571"/>
                  <a:pt x="355403" y="1584064"/>
                  <a:pt x="360890" y="1588139"/>
                </a:cubicBezTo>
                <a:cubicBezTo>
                  <a:pt x="365005" y="1590855"/>
                  <a:pt x="366376" y="1589497"/>
                  <a:pt x="369120" y="1592213"/>
                </a:cubicBezTo>
                <a:cubicBezTo>
                  <a:pt x="366376" y="1593571"/>
                  <a:pt x="371863" y="1599004"/>
                  <a:pt x="365005" y="1597646"/>
                </a:cubicBezTo>
                <a:cubicBezTo>
                  <a:pt x="370491" y="1603078"/>
                  <a:pt x="381464" y="1609869"/>
                  <a:pt x="389695" y="1613943"/>
                </a:cubicBezTo>
                <a:cubicBezTo>
                  <a:pt x="410269" y="1631600"/>
                  <a:pt x="434959" y="1645181"/>
                  <a:pt x="467879" y="1664195"/>
                </a:cubicBezTo>
                <a:cubicBezTo>
                  <a:pt x="459649" y="1664195"/>
                  <a:pt x="448676" y="1658762"/>
                  <a:pt x="439074" y="1654688"/>
                </a:cubicBezTo>
                <a:cubicBezTo>
                  <a:pt x="426729" y="1645181"/>
                  <a:pt x="408897" y="1634316"/>
                  <a:pt x="393809" y="1626167"/>
                </a:cubicBezTo>
                <a:cubicBezTo>
                  <a:pt x="393809" y="1626167"/>
                  <a:pt x="393809" y="1626167"/>
                  <a:pt x="393809" y="1627525"/>
                </a:cubicBezTo>
                <a:cubicBezTo>
                  <a:pt x="395181" y="1627525"/>
                  <a:pt x="396553" y="1628883"/>
                  <a:pt x="395181" y="1630241"/>
                </a:cubicBezTo>
                <a:lnTo>
                  <a:pt x="394342" y="1629964"/>
                </a:lnTo>
                <a:lnTo>
                  <a:pt x="391066" y="1627525"/>
                </a:lnTo>
                <a:cubicBezTo>
                  <a:pt x="391066" y="1628883"/>
                  <a:pt x="391066" y="1628883"/>
                  <a:pt x="391066" y="1628883"/>
                </a:cubicBezTo>
                <a:lnTo>
                  <a:pt x="394342" y="1629964"/>
                </a:lnTo>
                <a:lnTo>
                  <a:pt x="411813" y="1642974"/>
                </a:lnTo>
                <a:cubicBezTo>
                  <a:pt x="418499" y="1647558"/>
                  <a:pt x="424672" y="1651972"/>
                  <a:pt x="429472" y="1657404"/>
                </a:cubicBezTo>
                <a:cubicBezTo>
                  <a:pt x="437703" y="1661479"/>
                  <a:pt x="451419" y="1666911"/>
                  <a:pt x="450047" y="1672344"/>
                </a:cubicBezTo>
                <a:cubicBezTo>
                  <a:pt x="439074" y="1666911"/>
                  <a:pt x="432216" y="1664195"/>
                  <a:pt x="421243" y="1657404"/>
                </a:cubicBezTo>
                <a:cubicBezTo>
                  <a:pt x="422614" y="1657404"/>
                  <a:pt x="422614" y="1656046"/>
                  <a:pt x="423986" y="1657404"/>
                </a:cubicBezTo>
                <a:cubicBezTo>
                  <a:pt x="423986" y="1656046"/>
                  <a:pt x="413013" y="1651972"/>
                  <a:pt x="411641" y="1650613"/>
                </a:cubicBezTo>
                <a:cubicBezTo>
                  <a:pt x="407526" y="1649255"/>
                  <a:pt x="407526" y="1647897"/>
                  <a:pt x="408897" y="1646539"/>
                </a:cubicBezTo>
                <a:cubicBezTo>
                  <a:pt x="403411" y="1645181"/>
                  <a:pt x="391066" y="1634316"/>
                  <a:pt x="384208" y="1630241"/>
                </a:cubicBezTo>
                <a:cubicBezTo>
                  <a:pt x="381464" y="1628883"/>
                  <a:pt x="380093" y="1628883"/>
                  <a:pt x="377350" y="1627525"/>
                </a:cubicBezTo>
                <a:cubicBezTo>
                  <a:pt x="356775" y="1613943"/>
                  <a:pt x="338943" y="1596288"/>
                  <a:pt x="321112" y="1581348"/>
                </a:cubicBezTo>
                <a:cubicBezTo>
                  <a:pt x="314254" y="1575916"/>
                  <a:pt x="301909" y="1570483"/>
                  <a:pt x="304652" y="1567767"/>
                </a:cubicBezTo>
                <a:cubicBezTo>
                  <a:pt x="300537" y="1563692"/>
                  <a:pt x="296422" y="1559618"/>
                  <a:pt x="293679" y="1559618"/>
                </a:cubicBezTo>
                <a:cubicBezTo>
                  <a:pt x="290935" y="1555543"/>
                  <a:pt x="292307" y="1556902"/>
                  <a:pt x="295050" y="1555543"/>
                </a:cubicBezTo>
                <a:cubicBezTo>
                  <a:pt x="308767" y="1565050"/>
                  <a:pt x="322483" y="1579990"/>
                  <a:pt x="333457" y="1588139"/>
                </a:cubicBezTo>
                <a:cubicBezTo>
                  <a:pt x="333457" y="1589497"/>
                  <a:pt x="334828" y="1589497"/>
                  <a:pt x="334828" y="1588139"/>
                </a:cubicBezTo>
                <a:cubicBezTo>
                  <a:pt x="334828" y="1588139"/>
                  <a:pt x="333457" y="1586781"/>
                  <a:pt x="333457" y="1586781"/>
                </a:cubicBezTo>
                <a:cubicBezTo>
                  <a:pt x="330713" y="1585423"/>
                  <a:pt x="330713" y="1584064"/>
                  <a:pt x="330713" y="1582706"/>
                </a:cubicBezTo>
                <a:lnTo>
                  <a:pt x="333406" y="1584040"/>
                </a:lnTo>
                <a:lnTo>
                  <a:pt x="334828" y="1585423"/>
                </a:lnTo>
                <a:cubicBezTo>
                  <a:pt x="333457" y="1584064"/>
                  <a:pt x="333457" y="1584064"/>
                  <a:pt x="333457" y="1584064"/>
                </a:cubicBezTo>
                <a:lnTo>
                  <a:pt x="333406" y="1584040"/>
                </a:lnTo>
                <a:lnTo>
                  <a:pt x="315454" y="1566578"/>
                </a:lnTo>
                <a:cubicBezTo>
                  <a:pt x="308767" y="1560636"/>
                  <a:pt x="301909" y="1554864"/>
                  <a:pt x="295050" y="1548752"/>
                </a:cubicBezTo>
                <a:cubicBezTo>
                  <a:pt x="279962" y="1536529"/>
                  <a:pt x="266246" y="1522948"/>
                  <a:pt x="253901" y="1509366"/>
                </a:cubicBezTo>
                <a:cubicBezTo>
                  <a:pt x="251157" y="1506650"/>
                  <a:pt x="248414" y="1505292"/>
                  <a:pt x="244299" y="1502576"/>
                </a:cubicBezTo>
                <a:cubicBezTo>
                  <a:pt x="233326" y="1490352"/>
                  <a:pt x="226468" y="1483562"/>
                  <a:pt x="215494" y="1471338"/>
                </a:cubicBezTo>
                <a:cubicBezTo>
                  <a:pt x="214122" y="1471338"/>
                  <a:pt x="212751" y="1472696"/>
                  <a:pt x="210008" y="1472696"/>
                </a:cubicBezTo>
                <a:cubicBezTo>
                  <a:pt x="207264" y="1469980"/>
                  <a:pt x="204521" y="1467264"/>
                  <a:pt x="203149" y="1467264"/>
                </a:cubicBezTo>
                <a:cubicBezTo>
                  <a:pt x="203149" y="1468622"/>
                  <a:pt x="204521" y="1468622"/>
                  <a:pt x="204521" y="1468622"/>
                </a:cubicBezTo>
                <a:cubicBezTo>
                  <a:pt x="204521" y="1469980"/>
                  <a:pt x="204521" y="1469980"/>
                  <a:pt x="203149" y="1469980"/>
                </a:cubicBezTo>
                <a:cubicBezTo>
                  <a:pt x="203149" y="1469980"/>
                  <a:pt x="201778" y="1468622"/>
                  <a:pt x="201778" y="1468622"/>
                </a:cubicBezTo>
                <a:cubicBezTo>
                  <a:pt x="201778" y="1467264"/>
                  <a:pt x="200406" y="1467264"/>
                  <a:pt x="200406" y="1465906"/>
                </a:cubicBezTo>
                <a:cubicBezTo>
                  <a:pt x="197663" y="1467264"/>
                  <a:pt x="193548" y="1463189"/>
                  <a:pt x="186689" y="1456399"/>
                </a:cubicBezTo>
                <a:cubicBezTo>
                  <a:pt x="181203" y="1448250"/>
                  <a:pt x="174345" y="1438743"/>
                  <a:pt x="167487" y="1430594"/>
                </a:cubicBezTo>
                <a:cubicBezTo>
                  <a:pt x="167487" y="1428557"/>
                  <a:pt x="168858" y="1429915"/>
                  <a:pt x="170401" y="1431613"/>
                </a:cubicBezTo>
                <a:lnTo>
                  <a:pt x="171135" y="1432387"/>
                </a:lnTo>
                <a:lnTo>
                  <a:pt x="171601" y="1433310"/>
                </a:lnTo>
                <a:lnTo>
                  <a:pt x="172372" y="1433692"/>
                </a:lnTo>
                <a:lnTo>
                  <a:pt x="172694" y="1434032"/>
                </a:lnTo>
                <a:cubicBezTo>
                  <a:pt x="173402" y="1434669"/>
                  <a:pt x="174002" y="1435008"/>
                  <a:pt x="174345" y="1434669"/>
                </a:cubicBezTo>
                <a:lnTo>
                  <a:pt x="172372" y="1433692"/>
                </a:lnTo>
                <a:lnTo>
                  <a:pt x="171135" y="1432387"/>
                </a:lnTo>
                <a:lnTo>
                  <a:pt x="170230" y="1430594"/>
                </a:lnTo>
                <a:cubicBezTo>
                  <a:pt x="170230" y="1430594"/>
                  <a:pt x="171601" y="1430594"/>
                  <a:pt x="171601" y="1430594"/>
                </a:cubicBezTo>
                <a:cubicBezTo>
                  <a:pt x="172973" y="1431952"/>
                  <a:pt x="172973" y="1431952"/>
                  <a:pt x="172973" y="1431952"/>
                </a:cubicBezTo>
                <a:cubicBezTo>
                  <a:pt x="170230" y="1427878"/>
                  <a:pt x="167487" y="1422445"/>
                  <a:pt x="168858" y="1421087"/>
                </a:cubicBezTo>
                <a:cubicBezTo>
                  <a:pt x="172973" y="1423803"/>
                  <a:pt x="177088" y="1430594"/>
                  <a:pt x="179831" y="1433310"/>
                </a:cubicBezTo>
                <a:cubicBezTo>
                  <a:pt x="179831" y="1433310"/>
                  <a:pt x="179831" y="1433310"/>
                  <a:pt x="179831" y="1431952"/>
                </a:cubicBezTo>
                <a:cubicBezTo>
                  <a:pt x="179831" y="1431952"/>
                  <a:pt x="178460" y="1430594"/>
                  <a:pt x="178460" y="1430594"/>
                </a:cubicBezTo>
                <a:cubicBezTo>
                  <a:pt x="178460" y="1430594"/>
                  <a:pt x="177088" y="1429236"/>
                  <a:pt x="177088" y="1429236"/>
                </a:cubicBezTo>
                <a:cubicBezTo>
                  <a:pt x="177088" y="1427878"/>
                  <a:pt x="178460" y="1427878"/>
                  <a:pt x="178460" y="1429236"/>
                </a:cubicBezTo>
                <a:cubicBezTo>
                  <a:pt x="178460" y="1429236"/>
                  <a:pt x="179831" y="1429236"/>
                  <a:pt x="179831" y="1430594"/>
                </a:cubicBezTo>
                <a:cubicBezTo>
                  <a:pt x="177088" y="1427878"/>
                  <a:pt x="175716" y="1423803"/>
                  <a:pt x="174345" y="1421087"/>
                </a:cubicBezTo>
                <a:cubicBezTo>
                  <a:pt x="163371" y="1407505"/>
                  <a:pt x="151027" y="1393924"/>
                  <a:pt x="140053" y="1377626"/>
                </a:cubicBezTo>
                <a:cubicBezTo>
                  <a:pt x="137310" y="1373552"/>
                  <a:pt x="134567" y="1369478"/>
                  <a:pt x="131823" y="1364045"/>
                </a:cubicBezTo>
                <a:cubicBezTo>
                  <a:pt x="123593" y="1350463"/>
                  <a:pt x="112620" y="1334166"/>
                  <a:pt x="104390" y="1320584"/>
                </a:cubicBezTo>
                <a:cubicBezTo>
                  <a:pt x="96160" y="1307003"/>
                  <a:pt x="89302" y="1296138"/>
                  <a:pt x="90674" y="1292063"/>
                </a:cubicBezTo>
                <a:cubicBezTo>
                  <a:pt x="89302" y="1292063"/>
                  <a:pt x="89302" y="1292063"/>
                  <a:pt x="89302" y="1292063"/>
                </a:cubicBezTo>
                <a:cubicBezTo>
                  <a:pt x="89302" y="1292063"/>
                  <a:pt x="89302" y="1292063"/>
                  <a:pt x="87930" y="1290705"/>
                </a:cubicBezTo>
                <a:cubicBezTo>
                  <a:pt x="87930" y="1289347"/>
                  <a:pt x="87930" y="1287989"/>
                  <a:pt x="87930" y="1286631"/>
                </a:cubicBezTo>
                <a:cubicBezTo>
                  <a:pt x="87930" y="1286631"/>
                  <a:pt x="87930" y="1286631"/>
                  <a:pt x="89302" y="1287989"/>
                </a:cubicBezTo>
                <a:cubicBezTo>
                  <a:pt x="89302" y="1287989"/>
                  <a:pt x="89302" y="1287989"/>
                  <a:pt x="90674" y="1289347"/>
                </a:cubicBezTo>
                <a:cubicBezTo>
                  <a:pt x="87930" y="1283914"/>
                  <a:pt x="85187" y="1278482"/>
                  <a:pt x="82444" y="1273049"/>
                </a:cubicBezTo>
                <a:cubicBezTo>
                  <a:pt x="83815" y="1273049"/>
                  <a:pt x="82444" y="1266258"/>
                  <a:pt x="85187" y="1267617"/>
                </a:cubicBezTo>
                <a:cubicBezTo>
                  <a:pt x="70099" y="1239095"/>
                  <a:pt x="65984" y="1216007"/>
                  <a:pt x="52267" y="1198351"/>
                </a:cubicBezTo>
                <a:cubicBezTo>
                  <a:pt x="46781" y="1179337"/>
                  <a:pt x="48152" y="1167114"/>
                  <a:pt x="38551" y="1148100"/>
                </a:cubicBezTo>
                <a:cubicBezTo>
                  <a:pt x="39922" y="1146742"/>
                  <a:pt x="38551" y="1142667"/>
                  <a:pt x="38551" y="1141309"/>
                </a:cubicBezTo>
                <a:cubicBezTo>
                  <a:pt x="34436" y="1133160"/>
                  <a:pt x="31693" y="1122295"/>
                  <a:pt x="28949" y="1111430"/>
                </a:cubicBezTo>
                <a:cubicBezTo>
                  <a:pt x="26206" y="1104639"/>
                  <a:pt x="24834" y="1097848"/>
                  <a:pt x="24834" y="1091058"/>
                </a:cubicBezTo>
                <a:cubicBezTo>
                  <a:pt x="24834" y="1088341"/>
                  <a:pt x="24834" y="1086983"/>
                  <a:pt x="24834" y="1084267"/>
                </a:cubicBezTo>
                <a:close/>
                <a:moveTo>
                  <a:pt x="71357" y="1040558"/>
                </a:moveTo>
                <a:cubicBezTo>
                  <a:pt x="74006" y="1040558"/>
                  <a:pt x="71357" y="1049002"/>
                  <a:pt x="70033" y="1044780"/>
                </a:cubicBezTo>
                <a:cubicBezTo>
                  <a:pt x="70033" y="1044780"/>
                  <a:pt x="71357" y="1040558"/>
                  <a:pt x="71357" y="1040558"/>
                </a:cubicBezTo>
                <a:close/>
                <a:moveTo>
                  <a:pt x="73013" y="1039068"/>
                </a:moveTo>
                <a:cubicBezTo>
                  <a:pt x="74337" y="1040459"/>
                  <a:pt x="74337" y="1041850"/>
                  <a:pt x="75662" y="1043241"/>
                </a:cubicBezTo>
                <a:cubicBezTo>
                  <a:pt x="76986" y="1043241"/>
                  <a:pt x="76986" y="1044631"/>
                  <a:pt x="76986" y="1044631"/>
                </a:cubicBezTo>
                <a:cubicBezTo>
                  <a:pt x="76986" y="1046022"/>
                  <a:pt x="76986" y="1046022"/>
                  <a:pt x="75662" y="1046022"/>
                </a:cubicBezTo>
                <a:cubicBezTo>
                  <a:pt x="75662" y="1046022"/>
                  <a:pt x="75662" y="1046022"/>
                  <a:pt x="75662" y="1044631"/>
                </a:cubicBezTo>
                <a:cubicBezTo>
                  <a:pt x="74337" y="1043241"/>
                  <a:pt x="74337" y="1043241"/>
                  <a:pt x="73013" y="1041850"/>
                </a:cubicBezTo>
                <a:cubicBezTo>
                  <a:pt x="73013" y="1041850"/>
                  <a:pt x="73013" y="1040459"/>
                  <a:pt x="73013" y="1040459"/>
                </a:cubicBezTo>
                <a:cubicBezTo>
                  <a:pt x="73013" y="1039068"/>
                  <a:pt x="73013" y="1039068"/>
                  <a:pt x="73013" y="1039068"/>
                </a:cubicBezTo>
                <a:close/>
                <a:moveTo>
                  <a:pt x="44353" y="1036479"/>
                </a:moveTo>
                <a:cubicBezTo>
                  <a:pt x="45647" y="1037498"/>
                  <a:pt x="46164" y="1041574"/>
                  <a:pt x="48234" y="1039536"/>
                </a:cubicBezTo>
                <a:cubicBezTo>
                  <a:pt x="48234" y="1046329"/>
                  <a:pt x="49614" y="1047688"/>
                  <a:pt x="48234" y="1053122"/>
                </a:cubicBezTo>
                <a:cubicBezTo>
                  <a:pt x="49614" y="1053122"/>
                  <a:pt x="49614" y="1053122"/>
                  <a:pt x="49614" y="1053122"/>
                </a:cubicBezTo>
                <a:cubicBezTo>
                  <a:pt x="49614" y="1054481"/>
                  <a:pt x="49614" y="1054481"/>
                  <a:pt x="49614" y="1055839"/>
                </a:cubicBezTo>
                <a:cubicBezTo>
                  <a:pt x="50993" y="1055839"/>
                  <a:pt x="50993" y="1055839"/>
                  <a:pt x="50993" y="1055839"/>
                </a:cubicBezTo>
                <a:cubicBezTo>
                  <a:pt x="50993" y="1057198"/>
                  <a:pt x="49614" y="1058556"/>
                  <a:pt x="49614" y="1058556"/>
                </a:cubicBezTo>
                <a:cubicBezTo>
                  <a:pt x="49614" y="1058556"/>
                  <a:pt x="49614" y="1057198"/>
                  <a:pt x="48234" y="1057198"/>
                </a:cubicBezTo>
                <a:cubicBezTo>
                  <a:pt x="48234" y="1057198"/>
                  <a:pt x="48234" y="1057198"/>
                  <a:pt x="49614" y="1061273"/>
                </a:cubicBezTo>
                <a:cubicBezTo>
                  <a:pt x="49614" y="1061273"/>
                  <a:pt x="49614" y="1061273"/>
                  <a:pt x="49614" y="1062632"/>
                </a:cubicBezTo>
                <a:cubicBezTo>
                  <a:pt x="49614" y="1061273"/>
                  <a:pt x="50993" y="1062632"/>
                  <a:pt x="50993" y="1063991"/>
                </a:cubicBezTo>
                <a:cubicBezTo>
                  <a:pt x="50993" y="1065349"/>
                  <a:pt x="50993" y="1066708"/>
                  <a:pt x="50993" y="1066708"/>
                </a:cubicBezTo>
                <a:cubicBezTo>
                  <a:pt x="50993" y="1066708"/>
                  <a:pt x="50993" y="1066708"/>
                  <a:pt x="50993" y="1068067"/>
                </a:cubicBezTo>
                <a:cubicBezTo>
                  <a:pt x="50993" y="1068067"/>
                  <a:pt x="50993" y="1068067"/>
                  <a:pt x="52373" y="1068067"/>
                </a:cubicBezTo>
                <a:cubicBezTo>
                  <a:pt x="53753" y="1070784"/>
                  <a:pt x="53753" y="1073501"/>
                  <a:pt x="53753" y="1074859"/>
                </a:cubicBezTo>
                <a:cubicBezTo>
                  <a:pt x="53753" y="1077577"/>
                  <a:pt x="55132" y="1078935"/>
                  <a:pt x="53753" y="1080294"/>
                </a:cubicBezTo>
                <a:cubicBezTo>
                  <a:pt x="53753" y="1080294"/>
                  <a:pt x="53753" y="1080294"/>
                  <a:pt x="52373" y="1078935"/>
                </a:cubicBezTo>
                <a:cubicBezTo>
                  <a:pt x="50993" y="1076218"/>
                  <a:pt x="49614" y="1070784"/>
                  <a:pt x="49614" y="1068067"/>
                </a:cubicBezTo>
                <a:cubicBezTo>
                  <a:pt x="49614" y="1068067"/>
                  <a:pt x="48234" y="1066708"/>
                  <a:pt x="48234" y="1066708"/>
                </a:cubicBezTo>
                <a:cubicBezTo>
                  <a:pt x="48234" y="1065349"/>
                  <a:pt x="48234" y="1063991"/>
                  <a:pt x="48234" y="1063991"/>
                </a:cubicBezTo>
                <a:cubicBezTo>
                  <a:pt x="48234" y="1063991"/>
                  <a:pt x="48234" y="1063991"/>
                  <a:pt x="48234" y="1062632"/>
                </a:cubicBezTo>
                <a:cubicBezTo>
                  <a:pt x="48234" y="1062632"/>
                  <a:pt x="48234" y="1059915"/>
                  <a:pt x="46854" y="1057198"/>
                </a:cubicBezTo>
                <a:cubicBezTo>
                  <a:pt x="45474" y="1055839"/>
                  <a:pt x="45474" y="1054481"/>
                  <a:pt x="45474" y="1053122"/>
                </a:cubicBezTo>
                <a:cubicBezTo>
                  <a:pt x="45474" y="1053122"/>
                  <a:pt x="45474" y="1051763"/>
                  <a:pt x="45474" y="1051763"/>
                </a:cubicBezTo>
                <a:cubicBezTo>
                  <a:pt x="46854" y="1051763"/>
                  <a:pt x="46854" y="1053122"/>
                  <a:pt x="46854" y="1053122"/>
                </a:cubicBezTo>
                <a:cubicBezTo>
                  <a:pt x="45474" y="1049046"/>
                  <a:pt x="44095" y="1042253"/>
                  <a:pt x="42715" y="1036819"/>
                </a:cubicBezTo>
                <a:cubicBezTo>
                  <a:pt x="43405" y="1036140"/>
                  <a:pt x="43922" y="1036140"/>
                  <a:pt x="44353" y="1036479"/>
                </a:cubicBezTo>
                <a:close/>
                <a:moveTo>
                  <a:pt x="1747840" y="1028638"/>
                </a:moveTo>
                <a:cubicBezTo>
                  <a:pt x="1747840" y="1042184"/>
                  <a:pt x="1747840" y="1057085"/>
                  <a:pt x="1745059" y="1073340"/>
                </a:cubicBezTo>
                <a:cubicBezTo>
                  <a:pt x="1745059" y="1076049"/>
                  <a:pt x="1745059" y="1077404"/>
                  <a:pt x="1743668" y="1078758"/>
                </a:cubicBezTo>
                <a:cubicBezTo>
                  <a:pt x="1743668" y="1081468"/>
                  <a:pt x="1743668" y="1082822"/>
                  <a:pt x="1743668" y="1084177"/>
                </a:cubicBezTo>
                <a:cubicBezTo>
                  <a:pt x="1743668" y="1085531"/>
                  <a:pt x="1742277" y="1086886"/>
                  <a:pt x="1742277" y="1088240"/>
                </a:cubicBezTo>
                <a:cubicBezTo>
                  <a:pt x="1742277" y="1088240"/>
                  <a:pt x="1740887" y="1088240"/>
                  <a:pt x="1740887" y="1086886"/>
                </a:cubicBezTo>
                <a:cubicBezTo>
                  <a:pt x="1740887" y="1084177"/>
                  <a:pt x="1742277" y="1081468"/>
                  <a:pt x="1742277" y="1078758"/>
                </a:cubicBezTo>
                <a:cubicBezTo>
                  <a:pt x="1742277" y="1077404"/>
                  <a:pt x="1743668" y="1076049"/>
                  <a:pt x="1743668" y="1074694"/>
                </a:cubicBezTo>
                <a:cubicBezTo>
                  <a:pt x="1742277" y="1065212"/>
                  <a:pt x="1742277" y="1043539"/>
                  <a:pt x="1747840" y="1028638"/>
                </a:cubicBezTo>
                <a:close/>
                <a:moveTo>
                  <a:pt x="1723425" y="980685"/>
                </a:moveTo>
                <a:cubicBezTo>
                  <a:pt x="1723471" y="980728"/>
                  <a:pt x="1723379" y="981852"/>
                  <a:pt x="1723006" y="984965"/>
                </a:cubicBezTo>
                <a:cubicBezTo>
                  <a:pt x="1721889" y="990154"/>
                  <a:pt x="1723285" y="980555"/>
                  <a:pt x="1723425" y="980685"/>
                </a:cubicBezTo>
                <a:close/>
                <a:moveTo>
                  <a:pt x="1705125" y="977976"/>
                </a:moveTo>
                <a:cubicBezTo>
                  <a:pt x="1705125" y="977976"/>
                  <a:pt x="1705125" y="979395"/>
                  <a:pt x="1705125" y="979395"/>
                </a:cubicBezTo>
                <a:cubicBezTo>
                  <a:pt x="1703635" y="982233"/>
                  <a:pt x="1703635" y="983652"/>
                  <a:pt x="1703635" y="985072"/>
                </a:cubicBezTo>
                <a:cubicBezTo>
                  <a:pt x="1703635" y="985072"/>
                  <a:pt x="1703635" y="986491"/>
                  <a:pt x="1703635" y="986491"/>
                </a:cubicBezTo>
                <a:cubicBezTo>
                  <a:pt x="1703635" y="987910"/>
                  <a:pt x="1703635" y="987910"/>
                  <a:pt x="1702145" y="987910"/>
                </a:cubicBezTo>
                <a:cubicBezTo>
                  <a:pt x="1702145" y="987910"/>
                  <a:pt x="1702145" y="986491"/>
                  <a:pt x="1702145" y="986491"/>
                </a:cubicBezTo>
                <a:cubicBezTo>
                  <a:pt x="1702145" y="985072"/>
                  <a:pt x="1702145" y="985072"/>
                  <a:pt x="1702145" y="985072"/>
                </a:cubicBezTo>
                <a:cubicBezTo>
                  <a:pt x="1702145" y="982233"/>
                  <a:pt x="1703635" y="980814"/>
                  <a:pt x="1703635" y="979395"/>
                </a:cubicBezTo>
                <a:cubicBezTo>
                  <a:pt x="1703635" y="977976"/>
                  <a:pt x="1703635" y="977976"/>
                  <a:pt x="1705125" y="977976"/>
                </a:cubicBezTo>
                <a:close/>
                <a:moveTo>
                  <a:pt x="45198" y="953638"/>
                </a:moveTo>
                <a:cubicBezTo>
                  <a:pt x="46688" y="953638"/>
                  <a:pt x="46688" y="954993"/>
                  <a:pt x="46688" y="956348"/>
                </a:cubicBezTo>
                <a:cubicBezTo>
                  <a:pt x="46688" y="956348"/>
                  <a:pt x="46688" y="956348"/>
                  <a:pt x="46688" y="957702"/>
                </a:cubicBezTo>
                <a:cubicBezTo>
                  <a:pt x="46688" y="965830"/>
                  <a:pt x="48178" y="972603"/>
                  <a:pt x="48178" y="980730"/>
                </a:cubicBezTo>
                <a:cubicBezTo>
                  <a:pt x="48178" y="982085"/>
                  <a:pt x="48178" y="983440"/>
                  <a:pt x="48178" y="983440"/>
                </a:cubicBezTo>
                <a:cubicBezTo>
                  <a:pt x="46688" y="983440"/>
                  <a:pt x="46688" y="982085"/>
                  <a:pt x="46688" y="980730"/>
                </a:cubicBezTo>
                <a:cubicBezTo>
                  <a:pt x="45198" y="973957"/>
                  <a:pt x="45198" y="967185"/>
                  <a:pt x="45198" y="959057"/>
                </a:cubicBezTo>
                <a:cubicBezTo>
                  <a:pt x="45198" y="959057"/>
                  <a:pt x="45198" y="957702"/>
                  <a:pt x="45198" y="956348"/>
                </a:cubicBezTo>
                <a:cubicBezTo>
                  <a:pt x="45198" y="954993"/>
                  <a:pt x="45198" y="953638"/>
                  <a:pt x="45198" y="953638"/>
                </a:cubicBezTo>
                <a:close/>
                <a:moveTo>
                  <a:pt x="1714728" y="942711"/>
                </a:moveTo>
                <a:cubicBezTo>
                  <a:pt x="1716052" y="942711"/>
                  <a:pt x="1716052" y="944066"/>
                  <a:pt x="1716052" y="945420"/>
                </a:cubicBezTo>
                <a:cubicBezTo>
                  <a:pt x="1716052" y="953548"/>
                  <a:pt x="1716052" y="960321"/>
                  <a:pt x="1714728" y="967094"/>
                </a:cubicBezTo>
                <a:cubicBezTo>
                  <a:pt x="1714728" y="968449"/>
                  <a:pt x="1714728" y="968449"/>
                  <a:pt x="1714728" y="969803"/>
                </a:cubicBezTo>
                <a:cubicBezTo>
                  <a:pt x="1714728" y="971158"/>
                  <a:pt x="1713403" y="972512"/>
                  <a:pt x="1713403" y="972512"/>
                </a:cubicBezTo>
                <a:cubicBezTo>
                  <a:pt x="1712079" y="972512"/>
                  <a:pt x="1712079" y="971158"/>
                  <a:pt x="1712079" y="969803"/>
                </a:cubicBezTo>
                <a:cubicBezTo>
                  <a:pt x="1712079" y="969803"/>
                  <a:pt x="1712079" y="969803"/>
                  <a:pt x="1712079" y="968449"/>
                </a:cubicBezTo>
                <a:cubicBezTo>
                  <a:pt x="1713403" y="961676"/>
                  <a:pt x="1713403" y="953548"/>
                  <a:pt x="1714728" y="946775"/>
                </a:cubicBezTo>
                <a:cubicBezTo>
                  <a:pt x="1714728" y="944066"/>
                  <a:pt x="1714728" y="942711"/>
                  <a:pt x="1714728" y="942711"/>
                </a:cubicBezTo>
                <a:close/>
                <a:moveTo>
                  <a:pt x="53642" y="937248"/>
                </a:moveTo>
                <a:cubicBezTo>
                  <a:pt x="53642" y="937248"/>
                  <a:pt x="55132" y="938614"/>
                  <a:pt x="55132" y="939979"/>
                </a:cubicBezTo>
                <a:cubicBezTo>
                  <a:pt x="55132" y="942711"/>
                  <a:pt x="55132" y="944077"/>
                  <a:pt x="53642" y="946809"/>
                </a:cubicBezTo>
                <a:lnTo>
                  <a:pt x="53642" y="945443"/>
                </a:lnTo>
                <a:cubicBezTo>
                  <a:pt x="53642" y="944077"/>
                  <a:pt x="53642" y="942711"/>
                  <a:pt x="53642" y="939979"/>
                </a:cubicBezTo>
                <a:cubicBezTo>
                  <a:pt x="53642" y="938614"/>
                  <a:pt x="53642" y="937248"/>
                  <a:pt x="53642" y="937248"/>
                </a:cubicBezTo>
                <a:close/>
                <a:moveTo>
                  <a:pt x="1700500" y="878464"/>
                </a:moveTo>
                <a:cubicBezTo>
                  <a:pt x="1700873" y="878178"/>
                  <a:pt x="1701152" y="878266"/>
                  <a:pt x="1701152" y="878970"/>
                </a:cubicBezTo>
                <a:cubicBezTo>
                  <a:pt x="1701152" y="880377"/>
                  <a:pt x="1699662" y="884599"/>
                  <a:pt x="1699662" y="884599"/>
                </a:cubicBezTo>
                <a:cubicBezTo>
                  <a:pt x="1697427" y="883544"/>
                  <a:pt x="1699383" y="879322"/>
                  <a:pt x="1700500" y="878464"/>
                </a:cubicBezTo>
                <a:close/>
                <a:moveTo>
                  <a:pt x="1695688" y="877645"/>
                </a:moveTo>
                <a:cubicBezTo>
                  <a:pt x="1695688" y="877645"/>
                  <a:pt x="1695688" y="877645"/>
                  <a:pt x="1696930" y="879036"/>
                </a:cubicBezTo>
                <a:cubicBezTo>
                  <a:pt x="1696930" y="880427"/>
                  <a:pt x="1698172" y="880427"/>
                  <a:pt x="1698172" y="881817"/>
                </a:cubicBezTo>
                <a:cubicBezTo>
                  <a:pt x="1698172" y="881817"/>
                  <a:pt x="1698172" y="883208"/>
                  <a:pt x="1698172" y="883208"/>
                </a:cubicBezTo>
                <a:cubicBezTo>
                  <a:pt x="1698172" y="884599"/>
                  <a:pt x="1698172" y="884599"/>
                  <a:pt x="1698172" y="884599"/>
                </a:cubicBezTo>
                <a:cubicBezTo>
                  <a:pt x="1696930" y="883208"/>
                  <a:pt x="1696930" y="881817"/>
                  <a:pt x="1696930" y="880427"/>
                </a:cubicBezTo>
                <a:lnTo>
                  <a:pt x="1695688" y="880427"/>
                </a:lnTo>
                <a:cubicBezTo>
                  <a:pt x="1695688" y="879036"/>
                  <a:pt x="1695688" y="879036"/>
                  <a:pt x="1695688" y="879036"/>
                </a:cubicBezTo>
                <a:cubicBezTo>
                  <a:pt x="1695688" y="879036"/>
                  <a:pt x="1695688" y="877645"/>
                  <a:pt x="1695688" y="877645"/>
                </a:cubicBezTo>
                <a:close/>
                <a:moveTo>
                  <a:pt x="0" y="843870"/>
                </a:moveTo>
                <a:cubicBezTo>
                  <a:pt x="1391" y="843870"/>
                  <a:pt x="1391" y="843870"/>
                  <a:pt x="1391" y="845225"/>
                </a:cubicBezTo>
                <a:cubicBezTo>
                  <a:pt x="1391" y="847934"/>
                  <a:pt x="1391" y="850643"/>
                  <a:pt x="1391" y="853352"/>
                </a:cubicBezTo>
                <a:cubicBezTo>
                  <a:pt x="1391" y="854707"/>
                  <a:pt x="1391" y="856062"/>
                  <a:pt x="1391" y="857416"/>
                </a:cubicBezTo>
                <a:cubicBezTo>
                  <a:pt x="4172" y="866899"/>
                  <a:pt x="6954" y="887218"/>
                  <a:pt x="4172" y="903473"/>
                </a:cubicBezTo>
                <a:cubicBezTo>
                  <a:pt x="1391" y="889927"/>
                  <a:pt x="0" y="875026"/>
                  <a:pt x="0" y="858771"/>
                </a:cubicBezTo>
                <a:cubicBezTo>
                  <a:pt x="0" y="857416"/>
                  <a:pt x="0" y="854707"/>
                  <a:pt x="0" y="853352"/>
                </a:cubicBezTo>
                <a:cubicBezTo>
                  <a:pt x="0" y="850643"/>
                  <a:pt x="0" y="849289"/>
                  <a:pt x="0" y="847934"/>
                </a:cubicBezTo>
                <a:cubicBezTo>
                  <a:pt x="0" y="846579"/>
                  <a:pt x="0" y="845225"/>
                  <a:pt x="0" y="843870"/>
                </a:cubicBezTo>
                <a:close/>
                <a:moveTo>
                  <a:pt x="1735125" y="824841"/>
                </a:moveTo>
                <a:cubicBezTo>
                  <a:pt x="1735125" y="823506"/>
                  <a:pt x="1735125" y="823506"/>
                  <a:pt x="1736516" y="824841"/>
                </a:cubicBezTo>
                <a:cubicBezTo>
                  <a:pt x="1736516" y="823506"/>
                  <a:pt x="1737907" y="827511"/>
                  <a:pt x="1739297" y="826176"/>
                </a:cubicBezTo>
                <a:lnTo>
                  <a:pt x="1739297" y="828846"/>
                </a:lnTo>
                <a:cubicBezTo>
                  <a:pt x="1740688" y="828846"/>
                  <a:pt x="1740688" y="828846"/>
                  <a:pt x="1740688" y="830180"/>
                </a:cubicBezTo>
                <a:cubicBezTo>
                  <a:pt x="1740688" y="830180"/>
                  <a:pt x="1740688" y="831515"/>
                  <a:pt x="1740688" y="831515"/>
                </a:cubicBezTo>
                <a:cubicBezTo>
                  <a:pt x="1740688" y="831515"/>
                  <a:pt x="1740688" y="831515"/>
                  <a:pt x="1740688" y="832850"/>
                </a:cubicBezTo>
                <a:cubicBezTo>
                  <a:pt x="1740688" y="832850"/>
                  <a:pt x="1744860" y="836855"/>
                  <a:pt x="1740688" y="836855"/>
                </a:cubicBezTo>
                <a:cubicBezTo>
                  <a:pt x="1740688" y="836855"/>
                  <a:pt x="1740688" y="836855"/>
                  <a:pt x="1742079" y="836855"/>
                </a:cubicBezTo>
                <a:cubicBezTo>
                  <a:pt x="1742079" y="838190"/>
                  <a:pt x="1743469" y="839524"/>
                  <a:pt x="1743469" y="840859"/>
                </a:cubicBezTo>
                <a:cubicBezTo>
                  <a:pt x="1743469" y="843529"/>
                  <a:pt x="1742079" y="844864"/>
                  <a:pt x="1742079" y="843529"/>
                </a:cubicBezTo>
                <a:cubicBezTo>
                  <a:pt x="1742079" y="843529"/>
                  <a:pt x="1742079" y="843529"/>
                  <a:pt x="1740688" y="843529"/>
                </a:cubicBezTo>
                <a:cubicBezTo>
                  <a:pt x="1740688" y="843529"/>
                  <a:pt x="1739297" y="843529"/>
                  <a:pt x="1739297" y="843529"/>
                </a:cubicBezTo>
                <a:cubicBezTo>
                  <a:pt x="1739297" y="842194"/>
                  <a:pt x="1739297" y="842194"/>
                  <a:pt x="1739297" y="842194"/>
                </a:cubicBezTo>
                <a:cubicBezTo>
                  <a:pt x="1737907" y="842194"/>
                  <a:pt x="1737907" y="840859"/>
                  <a:pt x="1737907" y="839524"/>
                </a:cubicBezTo>
                <a:cubicBezTo>
                  <a:pt x="1737907" y="839524"/>
                  <a:pt x="1737907" y="839524"/>
                  <a:pt x="1737907" y="838190"/>
                </a:cubicBezTo>
                <a:cubicBezTo>
                  <a:pt x="1737907" y="838190"/>
                  <a:pt x="1737907" y="836855"/>
                  <a:pt x="1737907" y="836855"/>
                </a:cubicBezTo>
                <a:cubicBezTo>
                  <a:pt x="1737907" y="835520"/>
                  <a:pt x="1737907" y="835520"/>
                  <a:pt x="1737907" y="835520"/>
                </a:cubicBezTo>
                <a:cubicBezTo>
                  <a:pt x="1737907" y="835520"/>
                  <a:pt x="1737907" y="835520"/>
                  <a:pt x="1739297" y="832850"/>
                </a:cubicBezTo>
                <a:cubicBezTo>
                  <a:pt x="1736516" y="828846"/>
                  <a:pt x="1735125" y="832850"/>
                  <a:pt x="1735125" y="830180"/>
                </a:cubicBezTo>
                <a:cubicBezTo>
                  <a:pt x="1735125" y="830180"/>
                  <a:pt x="1735125" y="830180"/>
                  <a:pt x="1735125" y="831515"/>
                </a:cubicBezTo>
                <a:cubicBezTo>
                  <a:pt x="1735125" y="831515"/>
                  <a:pt x="1735125" y="831515"/>
                  <a:pt x="1733734" y="832850"/>
                </a:cubicBezTo>
                <a:cubicBezTo>
                  <a:pt x="1733734" y="832850"/>
                  <a:pt x="1733734" y="831515"/>
                  <a:pt x="1733734" y="831515"/>
                </a:cubicBezTo>
                <a:cubicBezTo>
                  <a:pt x="1733734" y="831515"/>
                  <a:pt x="1733734" y="831515"/>
                  <a:pt x="1733734" y="830180"/>
                </a:cubicBezTo>
                <a:cubicBezTo>
                  <a:pt x="1733734" y="830180"/>
                  <a:pt x="1733734" y="830180"/>
                  <a:pt x="1733734" y="828846"/>
                </a:cubicBezTo>
                <a:cubicBezTo>
                  <a:pt x="1730953" y="830180"/>
                  <a:pt x="1733734" y="823506"/>
                  <a:pt x="1735125" y="824841"/>
                </a:cubicBezTo>
                <a:close/>
                <a:moveTo>
                  <a:pt x="1324" y="815062"/>
                </a:moveTo>
                <a:cubicBezTo>
                  <a:pt x="3973" y="815062"/>
                  <a:pt x="1324" y="823341"/>
                  <a:pt x="1324" y="827480"/>
                </a:cubicBezTo>
                <a:cubicBezTo>
                  <a:pt x="0" y="827480"/>
                  <a:pt x="1324" y="819202"/>
                  <a:pt x="1324" y="815062"/>
                </a:cubicBezTo>
                <a:close/>
                <a:moveTo>
                  <a:pt x="44205" y="803000"/>
                </a:moveTo>
                <a:cubicBezTo>
                  <a:pt x="42715" y="811089"/>
                  <a:pt x="42715" y="820526"/>
                  <a:pt x="38245" y="817830"/>
                </a:cubicBezTo>
                <a:cubicBezTo>
                  <a:pt x="41225" y="813786"/>
                  <a:pt x="41225" y="801652"/>
                  <a:pt x="44205" y="803000"/>
                </a:cubicBezTo>
                <a:close/>
                <a:moveTo>
                  <a:pt x="19200" y="772869"/>
                </a:moveTo>
                <a:cubicBezTo>
                  <a:pt x="19371" y="773208"/>
                  <a:pt x="19371" y="773886"/>
                  <a:pt x="19371" y="774564"/>
                </a:cubicBezTo>
                <a:cubicBezTo>
                  <a:pt x="18005" y="782705"/>
                  <a:pt x="18005" y="790846"/>
                  <a:pt x="16639" y="798987"/>
                </a:cubicBezTo>
                <a:cubicBezTo>
                  <a:pt x="16639" y="807128"/>
                  <a:pt x="15273" y="816625"/>
                  <a:pt x="15273" y="823409"/>
                </a:cubicBezTo>
                <a:cubicBezTo>
                  <a:pt x="15273" y="824766"/>
                  <a:pt x="15273" y="824766"/>
                  <a:pt x="15273" y="824766"/>
                </a:cubicBezTo>
                <a:cubicBezTo>
                  <a:pt x="15273" y="826123"/>
                  <a:pt x="15273" y="827480"/>
                  <a:pt x="13907" y="827480"/>
                </a:cubicBezTo>
                <a:cubicBezTo>
                  <a:pt x="13907" y="827480"/>
                  <a:pt x="13907" y="827480"/>
                  <a:pt x="13907" y="826123"/>
                </a:cubicBezTo>
                <a:cubicBezTo>
                  <a:pt x="13907" y="816625"/>
                  <a:pt x="13907" y="808485"/>
                  <a:pt x="15273" y="798987"/>
                </a:cubicBezTo>
                <a:cubicBezTo>
                  <a:pt x="15273" y="790846"/>
                  <a:pt x="16639" y="784062"/>
                  <a:pt x="16639" y="775921"/>
                </a:cubicBezTo>
                <a:cubicBezTo>
                  <a:pt x="18005" y="774564"/>
                  <a:pt x="18005" y="773208"/>
                  <a:pt x="18005" y="773208"/>
                </a:cubicBezTo>
                <a:cubicBezTo>
                  <a:pt x="18688" y="772529"/>
                  <a:pt x="19029" y="772529"/>
                  <a:pt x="19200" y="772869"/>
                </a:cubicBezTo>
                <a:close/>
                <a:moveTo>
                  <a:pt x="8089" y="766253"/>
                </a:moveTo>
                <a:cubicBezTo>
                  <a:pt x="9437" y="770323"/>
                  <a:pt x="6741" y="789311"/>
                  <a:pt x="4045" y="800162"/>
                </a:cubicBezTo>
                <a:cubicBezTo>
                  <a:pt x="0" y="796093"/>
                  <a:pt x="5393" y="775748"/>
                  <a:pt x="4045" y="770323"/>
                </a:cubicBezTo>
                <a:cubicBezTo>
                  <a:pt x="5393" y="764897"/>
                  <a:pt x="5393" y="773035"/>
                  <a:pt x="8089" y="766253"/>
                </a:cubicBezTo>
                <a:close/>
                <a:moveTo>
                  <a:pt x="71523" y="734954"/>
                </a:moveTo>
                <a:cubicBezTo>
                  <a:pt x="70033" y="741695"/>
                  <a:pt x="68542" y="740347"/>
                  <a:pt x="68542" y="743043"/>
                </a:cubicBezTo>
                <a:cubicBezTo>
                  <a:pt x="67053" y="741695"/>
                  <a:pt x="70033" y="733606"/>
                  <a:pt x="71523" y="734954"/>
                </a:cubicBezTo>
                <a:close/>
                <a:moveTo>
                  <a:pt x="24834" y="730974"/>
                </a:moveTo>
                <a:cubicBezTo>
                  <a:pt x="24834" y="733656"/>
                  <a:pt x="24834" y="736338"/>
                  <a:pt x="23344" y="739020"/>
                </a:cubicBezTo>
                <a:cubicBezTo>
                  <a:pt x="23344" y="739020"/>
                  <a:pt x="23344" y="739020"/>
                  <a:pt x="23344" y="741702"/>
                </a:cubicBezTo>
                <a:cubicBezTo>
                  <a:pt x="23344" y="743043"/>
                  <a:pt x="23344" y="743043"/>
                  <a:pt x="21854" y="743043"/>
                </a:cubicBezTo>
                <a:cubicBezTo>
                  <a:pt x="21854" y="743043"/>
                  <a:pt x="21854" y="743043"/>
                  <a:pt x="21854" y="741702"/>
                </a:cubicBezTo>
                <a:cubicBezTo>
                  <a:pt x="23344" y="737679"/>
                  <a:pt x="23344" y="734996"/>
                  <a:pt x="24834" y="730974"/>
                </a:cubicBezTo>
                <a:close/>
                <a:moveTo>
                  <a:pt x="34354" y="681950"/>
                </a:moveTo>
                <a:cubicBezTo>
                  <a:pt x="35761" y="681950"/>
                  <a:pt x="35761" y="681950"/>
                  <a:pt x="35761" y="683316"/>
                </a:cubicBezTo>
                <a:cubicBezTo>
                  <a:pt x="34354" y="687414"/>
                  <a:pt x="34354" y="691512"/>
                  <a:pt x="32947" y="694243"/>
                </a:cubicBezTo>
                <a:cubicBezTo>
                  <a:pt x="31540" y="698341"/>
                  <a:pt x="30132" y="702439"/>
                  <a:pt x="30132" y="705171"/>
                </a:cubicBezTo>
                <a:cubicBezTo>
                  <a:pt x="30132" y="706537"/>
                  <a:pt x="30132" y="706537"/>
                  <a:pt x="30132" y="706537"/>
                </a:cubicBezTo>
                <a:cubicBezTo>
                  <a:pt x="30132" y="707903"/>
                  <a:pt x="28725" y="709268"/>
                  <a:pt x="28725" y="709268"/>
                </a:cubicBezTo>
                <a:cubicBezTo>
                  <a:pt x="28725" y="709268"/>
                  <a:pt x="27318" y="709268"/>
                  <a:pt x="28725" y="706537"/>
                </a:cubicBezTo>
                <a:cubicBezTo>
                  <a:pt x="28725" y="702439"/>
                  <a:pt x="30132" y="698341"/>
                  <a:pt x="31540" y="694243"/>
                </a:cubicBezTo>
                <a:cubicBezTo>
                  <a:pt x="31540" y="690146"/>
                  <a:pt x="32947" y="687414"/>
                  <a:pt x="32947" y="684682"/>
                </a:cubicBezTo>
                <a:cubicBezTo>
                  <a:pt x="32947" y="683316"/>
                  <a:pt x="34354" y="681950"/>
                  <a:pt x="34354" y="681950"/>
                </a:cubicBezTo>
                <a:close/>
                <a:moveTo>
                  <a:pt x="1753162" y="671023"/>
                </a:moveTo>
                <a:cubicBezTo>
                  <a:pt x="1757207" y="673765"/>
                  <a:pt x="1759903" y="684732"/>
                  <a:pt x="1759903" y="692957"/>
                </a:cubicBezTo>
                <a:cubicBezTo>
                  <a:pt x="1761251" y="695699"/>
                  <a:pt x="1761251" y="697070"/>
                  <a:pt x="1761251" y="698441"/>
                </a:cubicBezTo>
                <a:cubicBezTo>
                  <a:pt x="1761251" y="699811"/>
                  <a:pt x="1761251" y="699811"/>
                  <a:pt x="1761251" y="699811"/>
                </a:cubicBezTo>
                <a:cubicBezTo>
                  <a:pt x="1761251" y="701182"/>
                  <a:pt x="1761251" y="702553"/>
                  <a:pt x="1761251" y="702553"/>
                </a:cubicBezTo>
                <a:cubicBezTo>
                  <a:pt x="1761251" y="701182"/>
                  <a:pt x="1759903" y="701182"/>
                  <a:pt x="1759903" y="699811"/>
                </a:cubicBezTo>
                <a:cubicBezTo>
                  <a:pt x="1759903" y="699811"/>
                  <a:pt x="1759903" y="699811"/>
                  <a:pt x="1759903" y="698441"/>
                </a:cubicBezTo>
                <a:cubicBezTo>
                  <a:pt x="1758555" y="705295"/>
                  <a:pt x="1755858" y="681990"/>
                  <a:pt x="1753162" y="675136"/>
                </a:cubicBezTo>
                <a:cubicBezTo>
                  <a:pt x="1753162" y="673765"/>
                  <a:pt x="1753162" y="673765"/>
                  <a:pt x="1753162" y="672394"/>
                </a:cubicBezTo>
                <a:cubicBezTo>
                  <a:pt x="1753162" y="672394"/>
                  <a:pt x="1753162" y="672394"/>
                  <a:pt x="1751814" y="672394"/>
                </a:cubicBezTo>
                <a:cubicBezTo>
                  <a:pt x="1751814" y="672394"/>
                  <a:pt x="1751814" y="671023"/>
                  <a:pt x="1753162" y="671023"/>
                </a:cubicBezTo>
                <a:close/>
                <a:moveTo>
                  <a:pt x="44205" y="645543"/>
                </a:moveTo>
                <a:lnTo>
                  <a:pt x="44205" y="646884"/>
                </a:lnTo>
                <a:cubicBezTo>
                  <a:pt x="44205" y="649566"/>
                  <a:pt x="42715" y="652249"/>
                  <a:pt x="42715" y="656272"/>
                </a:cubicBezTo>
                <a:cubicBezTo>
                  <a:pt x="41225" y="660295"/>
                  <a:pt x="39735" y="664318"/>
                  <a:pt x="39735" y="668341"/>
                </a:cubicBezTo>
                <a:cubicBezTo>
                  <a:pt x="39735" y="668341"/>
                  <a:pt x="39735" y="668341"/>
                  <a:pt x="39735" y="669682"/>
                </a:cubicBezTo>
                <a:cubicBezTo>
                  <a:pt x="39735" y="669682"/>
                  <a:pt x="39735" y="671023"/>
                  <a:pt x="39735" y="671023"/>
                </a:cubicBezTo>
                <a:cubicBezTo>
                  <a:pt x="38245" y="671023"/>
                  <a:pt x="38245" y="671023"/>
                  <a:pt x="38245" y="671023"/>
                </a:cubicBezTo>
                <a:cubicBezTo>
                  <a:pt x="38245" y="667000"/>
                  <a:pt x="39735" y="661636"/>
                  <a:pt x="39735" y="656272"/>
                </a:cubicBezTo>
                <a:cubicBezTo>
                  <a:pt x="41225" y="653590"/>
                  <a:pt x="41225" y="650907"/>
                  <a:pt x="42715" y="648225"/>
                </a:cubicBezTo>
                <a:cubicBezTo>
                  <a:pt x="42715" y="646884"/>
                  <a:pt x="42715" y="645543"/>
                  <a:pt x="44205" y="645543"/>
                </a:cubicBezTo>
                <a:close/>
                <a:moveTo>
                  <a:pt x="1741880" y="623838"/>
                </a:moveTo>
                <a:cubicBezTo>
                  <a:pt x="1741880" y="623838"/>
                  <a:pt x="1743370" y="625130"/>
                  <a:pt x="1743370" y="625130"/>
                </a:cubicBezTo>
                <a:cubicBezTo>
                  <a:pt x="1743370" y="627713"/>
                  <a:pt x="1743370" y="629004"/>
                  <a:pt x="1744860" y="630295"/>
                </a:cubicBezTo>
                <a:cubicBezTo>
                  <a:pt x="1743370" y="630295"/>
                  <a:pt x="1743370" y="630295"/>
                  <a:pt x="1743370" y="629004"/>
                </a:cubicBezTo>
                <a:cubicBezTo>
                  <a:pt x="1743370" y="627713"/>
                  <a:pt x="1743370" y="625130"/>
                  <a:pt x="1741880" y="623838"/>
                </a:cubicBezTo>
                <a:close/>
                <a:moveTo>
                  <a:pt x="52276" y="619699"/>
                </a:moveTo>
                <a:cubicBezTo>
                  <a:pt x="52276" y="618374"/>
                  <a:pt x="53642" y="618374"/>
                  <a:pt x="53642" y="619699"/>
                </a:cubicBezTo>
                <a:cubicBezTo>
                  <a:pt x="53642" y="619699"/>
                  <a:pt x="53642" y="621024"/>
                  <a:pt x="53642" y="622348"/>
                </a:cubicBezTo>
                <a:cubicBezTo>
                  <a:pt x="53642" y="622348"/>
                  <a:pt x="52276" y="622348"/>
                  <a:pt x="52276" y="623673"/>
                </a:cubicBezTo>
                <a:cubicBezTo>
                  <a:pt x="50910" y="624997"/>
                  <a:pt x="50910" y="626321"/>
                  <a:pt x="49544" y="627646"/>
                </a:cubicBezTo>
                <a:cubicBezTo>
                  <a:pt x="49544" y="630295"/>
                  <a:pt x="48178" y="630295"/>
                  <a:pt x="48178" y="630295"/>
                </a:cubicBezTo>
                <a:cubicBezTo>
                  <a:pt x="48178" y="628971"/>
                  <a:pt x="48178" y="627646"/>
                  <a:pt x="48178" y="626321"/>
                </a:cubicBezTo>
                <a:cubicBezTo>
                  <a:pt x="49544" y="623673"/>
                  <a:pt x="50910" y="621024"/>
                  <a:pt x="52276" y="621024"/>
                </a:cubicBezTo>
                <a:cubicBezTo>
                  <a:pt x="52276" y="621024"/>
                  <a:pt x="52276" y="621024"/>
                  <a:pt x="52276" y="619699"/>
                </a:cubicBezTo>
                <a:close/>
                <a:moveTo>
                  <a:pt x="1674745" y="616885"/>
                </a:moveTo>
                <a:cubicBezTo>
                  <a:pt x="1676152" y="618239"/>
                  <a:pt x="1678967" y="625012"/>
                  <a:pt x="1678967" y="629076"/>
                </a:cubicBezTo>
                <a:cubicBezTo>
                  <a:pt x="1680374" y="629076"/>
                  <a:pt x="1680374" y="629076"/>
                  <a:pt x="1680374" y="630431"/>
                </a:cubicBezTo>
                <a:cubicBezTo>
                  <a:pt x="1681781" y="631785"/>
                  <a:pt x="1681781" y="633140"/>
                  <a:pt x="1680374" y="633140"/>
                </a:cubicBezTo>
                <a:cubicBezTo>
                  <a:pt x="1681781" y="634494"/>
                  <a:pt x="1683188" y="635849"/>
                  <a:pt x="1683188" y="638558"/>
                </a:cubicBezTo>
                <a:cubicBezTo>
                  <a:pt x="1683188" y="638558"/>
                  <a:pt x="1683188" y="638558"/>
                  <a:pt x="1683188" y="639913"/>
                </a:cubicBezTo>
                <a:cubicBezTo>
                  <a:pt x="1683188" y="639913"/>
                  <a:pt x="1684595" y="639913"/>
                  <a:pt x="1684595" y="639913"/>
                </a:cubicBezTo>
                <a:cubicBezTo>
                  <a:pt x="1684595" y="639913"/>
                  <a:pt x="1686003" y="641267"/>
                  <a:pt x="1686003" y="642622"/>
                </a:cubicBezTo>
                <a:cubicBezTo>
                  <a:pt x="1686003" y="643977"/>
                  <a:pt x="1686003" y="643977"/>
                  <a:pt x="1684595" y="643977"/>
                </a:cubicBezTo>
                <a:cubicBezTo>
                  <a:pt x="1686003" y="646686"/>
                  <a:pt x="1688817" y="653459"/>
                  <a:pt x="1690225" y="658877"/>
                </a:cubicBezTo>
                <a:cubicBezTo>
                  <a:pt x="1688817" y="661586"/>
                  <a:pt x="1687410" y="653459"/>
                  <a:pt x="1686003" y="656168"/>
                </a:cubicBezTo>
                <a:cubicBezTo>
                  <a:pt x="1684595" y="649395"/>
                  <a:pt x="1681781" y="648041"/>
                  <a:pt x="1683188" y="643977"/>
                </a:cubicBezTo>
                <a:cubicBezTo>
                  <a:pt x="1683188" y="643977"/>
                  <a:pt x="1683188" y="643977"/>
                  <a:pt x="1681781" y="642622"/>
                </a:cubicBezTo>
                <a:cubicBezTo>
                  <a:pt x="1681781" y="642622"/>
                  <a:pt x="1680374" y="641267"/>
                  <a:pt x="1680374" y="641267"/>
                </a:cubicBezTo>
                <a:cubicBezTo>
                  <a:pt x="1680374" y="641267"/>
                  <a:pt x="1680374" y="639913"/>
                  <a:pt x="1680374" y="639913"/>
                </a:cubicBezTo>
                <a:cubicBezTo>
                  <a:pt x="1680374" y="638558"/>
                  <a:pt x="1680374" y="638558"/>
                  <a:pt x="1680374" y="638558"/>
                </a:cubicBezTo>
                <a:cubicBezTo>
                  <a:pt x="1680374" y="638558"/>
                  <a:pt x="1681781" y="638558"/>
                  <a:pt x="1681781" y="638558"/>
                </a:cubicBezTo>
                <a:cubicBezTo>
                  <a:pt x="1681781" y="638558"/>
                  <a:pt x="1681781" y="638558"/>
                  <a:pt x="1680374" y="635849"/>
                </a:cubicBezTo>
                <a:cubicBezTo>
                  <a:pt x="1680374" y="635849"/>
                  <a:pt x="1680374" y="635849"/>
                  <a:pt x="1680374" y="634494"/>
                </a:cubicBezTo>
                <a:cubicBezTo>
                  <a:pt x="1680374" y="634494"/>
                  <a:pt x="1678967" y="634494"/>
                  <a:pt x="1678967" y="633140"/>
                </a:cubicBezTo>
                <a:cubicBezTo>
                  <a:pt x="1678967" y="633140"/>
                  <a:pt x="1677559" y="633140"/>
                  <a:pt x="1677559" y="633140"/>
                </a:cubicBezTo>
                <a:cubicBezTo>
                  <a:pt x="1677559" y="631785"/>
                  <a:pt x="1677559" y="630431"/>
                  <a:pt x="1677559" y="630431"/>
                </a:cubicBezTo>
                <a:cubicBezTo>
                  <a:pt x="1677559" y="630431"/>
                  <a:pt x="1677559" y="629076"/>
                  <a:pt x="1677559" y="629076"/>
                </a:cubicBezTo>
                <a:cubicBezTo>
                  <a:pt x="1677559" y="629076"/>
                  <a:pt x="1677559" y="629076"/>
                  <a:pt x="1676152" y="629076"/>
                </a:cubicBezTo>
                <a:cubicBezTo>
                  <a:pt x="1673337" y="622303"/>
                  <a:pt x="1676152" y="622303"/>
                  <a:pt x="1674745" y="616885"/>
                </a:cubicBezTo>
                <a:close/>
                <a:moveTo>
                  <a:pt x="113852" y="574666"/>
                </a:moveTo>
                <a:cubicBezTo>
                  <a:pt x="115231" y="580159"/>
                  <a:pt x="108333" y="592518"/>
                  <a:pt x="104194" y="598010"/>
                </a:cubicBezTo>
                <a:cubicBezTo>
                  <a:pt x="102814" y="595264"/>
                  <a:pt x="109713" y="577412"/>
                  <a:pt x="113852" y="574666"/>
                </a:cubicBezTo>
                <a:close/>
                <a:moveTo>
                  <a:pt x="130628" y="569203"/>
                </a:moveTo>
                <a:cubicBezTo>
                  <a:pt x="119654" y="595105"/>
                  <a:pt x="112795" y="611463"/>
                  <a:pt x="101821" y="633275"/>
                </a:cubicBezTo>
                <a:cubicBezTo>
                  <a:pt x="104564" y="618280"/>
                  <a:pt x="114167" y="597831"/>
                  <a:pt x="121026" y="582835"/>
                </a:cubicBezTo>
                <a:cubicBezTo>
                  <a:pt x="125141" y="574656"/>
                  <a:pt x="126513" y="569203"/>
                  <a:pt x="130628" y="569203"/>
                </a:cubicBezTo>
                <a:close/>
                <a:moveTo>
                  <a:pt x="1694084" y="563958"/>
                </a:moveTo>
                <a:cubicBezTo>
                  <a:pt x="1699585" y="561256"/>
                  <a:pt x="1709214" y="582871"/>
                  <a:pt x="1710589" y="595030"/>
                </a:cubicBezTo>
                <a:cubicBezTo>
                  <a:pt x="1707838" y="593679"/>
                  <a:pt x="1703712" y="586924"/>
                  <a:pt x="1699585" y="580170"/>
                </a:cubicBezTo>
                <a:cubicBezTo>
                  <a:pt x="1695459" y="574766"/>
                  <a:pt x="1692708" y="566660"/>
                  <a:pt x="1694084" y="563958"/>
                </a:cubicBezTo>
                <a:close/>
                <a:moveTo>
                  <a:pt x="113865" y="558276"/>
                </a:moveTo>
                <a:cubicBezTo>
                  <a:pt x="115231" y="561007"/>
                  <a:pt x="107036" y="574666"/>
                  <a:pt x="104304" y="573300"/>
                </a:cubicBezTo>
                <a:cubicBezTo>
                  <a:pt x="108402" y="565105"/>
                  <a:pt x="109768" y="565105"/>
                  <a:pt x="113865" y="558276"/>
                </a:cubicBezTo>
                <a:close/>
                <a:moveTo>
                  <a:pt x="75611" y="557282"/>
                </a:moveTo>
                <a:cubicBezTo>
                  <a:pt x="76986" y="557282"/>
                  <a:pt x="76986" y="558633"/>
                  <a:pt x="75611" y="559983"/>
                </a:cubicBezTo>
                <a:cubicBezTo>
                  <a:pt x="75611" y="559983"/>
                  <a:pt x="75611" y="559983"/>
                  <a:pt x="71484" y="572136"/>
                </a:cubicBezTo>
                <a:cubicBezTo>
                  <a:pt x="67358" y="580239"/>
                  <a:pt x="64607" y="588341"/>
                  <a:pt x="61856" y="597793"/>
                </a:cubicBezTo>
                <a:cubicBezTo>
                  <a:pt x="61856" y="599144"/>
                  <a:pt x="60481" y="600494"/>
                  <a:pt x="60481" y="600494"/>
                </a:cubicBezTo>
                <a:cubicBezTo>
                  <a:pt x="60481" y="600494"/>
                  <a:pt x="59106" y="600494"/>
                  <a:pt x="60481" y="599144"/>
                </a:cubicBezTo>
                <a:cubicBezTo>
                  <a:pt x="61856" y="589691"/>
                  <a:pt x="65983" y="580239"/>
                  <a:pt x="68734" y="572136"/>
                </a:cubicBezTo>
                <a:cubicBezTo>
                  <a:pt x="68734" y="572136"/>
                  <a:pt x="68734" y="572136"/>
                  <a:pt x="74235" y="559983"/>
                </a:cubicBezTo>
                <a:cubicBezTo>
                  <a:pt x="74235" y="558633"/>
                  <a:pt x="75611" y="557282"/>
                  <a:pt x="75611" y="557282"/>
                </a:cubicBezTo>
                <a:close/>
                <a:moveTo>
                  <a:pt x="1650256" y="555792"/>
                </a:moveTo>
                <a:cubicBezTo>
                  <a:pt x="1657122" y="570646"/>
                  <a:pt x="1668108" y="585500"/>
                  <a:pt x="1662615" y="586851"/>
                </a:cubicBezTo>
                <a:cubicBezTo>
                  <a:pt x="1662615" y="586851"/>
                  <a:pt x="1670854" y="596303"/>
                  <a:pt x="1666734" y="599004"/>
                </a:cubicBezTo>
                <a:cubicBezTo>
                  <a:pt x="1663988" y="593602"/>
                  <a:pt x="1658495" y="584150"/>
                  <a:pt x="1654376" y="576048"/>
                </a:cubicBezTo>
                <a:cubicBezTo>
                  <a:pt x="1650256" y="567945"/>
                  <a:pt x="1647510" y="559843"/>
                  <a:pt x="1650256" y="555792"/>
                </a:cubicBezTo>
                <a:close/>
                <a:moveTo>
                  <a:pt x="97987" y="541897"/>
                </a:moveTo>
                <a:cubicBezTo>
                  <a:pt x="98499" y="541562"/>
                  <a:pt x="98841" y="541562"/>
                  <a:pt x="98841" y="542232"/>
                </a:cubicBezTo>
                <a:cubicBezTo>
                  <a:pt x="98841" y="542232"/>
                  <a:pt x="98841" y="543574"/>
                  <a:pt x="98841" y="544915"/>
                </a:cubicBezTo>
                <a:cubicBezTo>
                  <a:pt x="98841" y="544915"/>
                  <a:pt x="98841" y="544915"/>
                  <a:pt x="97475" y="546256"/>
                </a:cubicBezTo>
                <a:cubicBezTo>
                  <a:pt x="96109" y="550279"/>
                  <a:pt x="93377" y="551620"/>
                  <a:pt x="92011" y="552961"/>
                </a:cubicBezTo>
                <a:cubicBezTo>
                  <a:pt x="92011" y="552961"/>
                  <a:pt x="90645" y="552961"/>
                  <a:pt x="90645" y="554302"/>
                </a:cubicBezTo>
                <a:cubicBezTo>
                  <a:pt x="89279" y="558325"/>
                  <a:pt x="87913" y="561007"/>
                  <a:pt x="86548" y="562348"/>
                </a:cubicBezTo>
                <a:cubicBezTo>
                  <a:pt x="86548" y="563689"/>
                  <a:pt x="86548" y="563689"/>
                  <a:pt x="86548" y="563689"/>
                </a:cubicBezTo>
                <a:cubicBezTo>
                  <a:pt x="86548" y="565031"/>
                  <a:pt x="85182" y="566371"/>
                  <a:pt x="83816" y="567712"/>
                </a:cubicBezTo>
                <a:cubicBezTo>
                  <a:pt x="83816" y="567712"/>
                  <a:pt x="83816" y="567712"/>
                  <a:pt x="83816" y="566371"/>
                </a:cubicBezTo>
                <a:cubicBezTo>
                  <a:pt x="82450" y="566371"/>
                  <a:pt x="83816" y="565031"/>
                  <a:pt x="83816" y="565031"/>
                </a:cubicBezTo>
                <a:cubicBezTo>
                  <a:pt x="85182" y="559666"/>
                  <a:pt x="87913" y="554302"/>
                  <a:pt x="89279" y="551620"/>
                </a:cubicBezTo>
                <a:cubicBezTo>
                  <a:pt x="89279" y="551620"/>
                  <a:pt x="89279" y="551620"/>
                  <a:pt x="89279" y="550279"/>
                </a:cubicBezTo>
                <a:cubicBezTo>
                  <a:pt x="89279" y="550279"/>
                  <a:pt x="89279" y="550279"/>
                  <a:pt x="90645" y="550279"/>
                </a:cubicBezTo>
                <a:cubicBezTo>
                  <a:pt x="92011" y="547597"/>
                  <a:pt x="93377" y="546256"/>
                  <a:pt x="94743" y="546256"/>
                </a:cubicBezTo>
                <a:cubicBezTo>
                  <a:pt x="94743" y="544915"/>
                  <a:pt x="96109" y="544915"/>
                  <a:pt x="96109" y="543574"/>
                </a:cubicBezTo>
                <a:cubicBezTo>
                  <a:pt x="96792" y="542903"/>
                  <a:pt x="97475" y="542232"/>
                  <a:pt x="97987" y="541897"/>
                </a:cubicBezTo>
                <a:close/>
                <a:moveTo>
                  <a:pt x="120879" y="540775"/>
                </a:moveTo>
                <a:cubicBezTo>
                  <a:pt x="120879" y="540775"/>
                  <a:pt x="120879" y="540775"/>
                  <a:pt x="120879" y="542134"/>
                </a:cubicBezTo>
                <a:cubicBezTo>
                  <a:pt x="119510" y="543493"/>
                  <a:pt x="119510" y="542134"/>
                  <a:pt x="119510" y="542134"/>
                </a:cubicBezTo>
                <a:cubicBezTo>
                  <a:pt x="119510" y="542134"/>
                  <a:pt x="119510" y="540775"/>
                  <a:pt x="120879" y="540775"/>
                </a:cubicBezTo>
                <a:close/>
                <a:moveTo>
                  <a:pt x="149613" y="516262"/>
                </a:moveTo>
                <a:cubicBezTo>
                  <a:pt x="150993" y="518950"/>
                  <a:pt x="139955" y="536421"/>
                  <a:pt x="138575" y="533733"/>
                </a:cubicBezTo>
                <a:cubicBezTo>
                  <a:pt x="139955" y="529701"/>
                  <a:pt x="146853" y="513574"/>
                  <a:pt x="149613" y="516262"/>
                </a:cubicBezTo>
                <a:close/>
                <a:moveTo>
                  <a:pt x="1625655" y="512084"/>
                </a:moveTo>
                <a:cubicBezTo>
                  <a:pt x="1629679" y="512084"/>
                  <a:pt x="1633702" y="521645"/>
                  <a:pt x="1637725" y="523011"/>
                </a:cubicBezTo>
                <a:cubicBezTo>
                  <a:pt x="1639066" y="527108"/>
                  <a:pt x="1639066" y="528474"/>
                  <a:pt x="1639066" y="529840"/>
                </a:cubicBezTo>
                <a:cubicBezTo>
                  <a:pt x="1636384" y="533938"/>
                  <a:pt x="1632361" y="521645"/>
                  <a:pt x="1631020" y="524377"/>
                </a:cubicBezTo>
                <a:cubicBezTo>
                  <a:pt x="1626996" y="518913"/>
                  <a:pt x="1628338" y="516181"/>
                  <a:pt x="1625655" y="512084"/>
                </a:cubicBezTo>
                <a:close/>
                <a:moveTo>
                  <a:pt x="1664066" y="504137"/>
                </a:moveTo>
                <a:cubicBezTo>
                  <a:pt x="1666715" y="509501"/>
                  <a:pt x="1673337" y="517547"/>
                  <a:pt x="1669364" y="517547"/>
                </a:cubicBezTo>
                <a:cubicBezTo>
                  <a:pt x="1668039" y="513524"/>
                  <a:pt x="1661417" y="504137"/>
                  <a:pt x="1664066" y="504137"/>
                </a:cubicBezTo>
                <a:close/>
                <a:moveTo>
                  <a:pt x="109346" y="487280"/>
                </a:moveTo>
                <a:cubicBezTo>
                  <a:pt x="109867" y="486939"/>
                  <a:pt x="110562" y="486939"/>
                  <a:pt x="111258" y="487622"/>
                </a:cubicBezTo>
                <a:cubicBezTo>
                  <a:pt x="111258" y="487622"/>
                  <a:pt x="111258" y="488988"/>
                  <a:pt x="109867" y="490354"/>
                </a:cubicBezTo>
                <a:cubicBezTo>
                  <a:pt x="109867" y="490354"/>
                  <a:pt x="109867" y="490354"/>
                  <a:pt x="108476" y="494451"/>
                </a:cubicBezTo>
                <a:cubicBezTo>
                  <a:pt x="107086" y="495817"/>
                  <a:pt x="105695" y="497183"/>
                  <a:pt x="105695" y="497183"/>
                </a:cubicBezTo>
                <a:cubicBezTo>
                  <a:pt x="104304" y="497183"/>
                  <a:pt x="104304" y="495817"/>
                  <a:pt x="105695" y="493085"/>
                </a:cubicBezTo>
                <a:cubicBezTo>
                  <a:pt x="105695" y="493085"/>
                  <a:pt x="105695" y="493085"/>
                  <a:pt x="108476" y="488988"/>
                </a:cubicBezTo>
                <a:cubicBezTo>
                  <a:pt x="108476" y="488305"/>
                  <a:pt x="108824" y="487622"/>
                  <a:pt x="109346" y="487280"/>
                </a:cubicBezTo>
                <a:close/>
                <a:moveTo>
                  <a:pt x="1598338" y="468872"/>
                </a:moveTo>
                <a:cubicBezTo>
                  <a:pt x="1601012" y="468872"/>
                  <a:pt x="1603687" y="472950"/>
                  <a:pt x="1607699" y="478387"/>
                </a:cubicBezTo>
                <a:cubicBezTo>
                  <a:pt x="1610373" y="483825"/>
                  <a:pt x="1613047" y="487903"/>
                  <a:pt x="1615722" y="489262"/>
                </a:cubicBezTo>
                <a:cubicBezTo>
                  <a:pt x="1614385" y="494700"/>
                  <a:pt x="1601012" y="479747"/>
                  <a:pt x="1598338" y="468872"/>
                </a:cubicBezTo>
                <a:close/>
                <a:moveTo>
                  <a:pt x="122185" y="467382"/>
                </a:moveTo>
                <a:cubicBezTo>
                  <a:pt x="120837" y="470113"/>
                  <a:pt x="119489" y="471479"/>
                  <a:pt x="116792" y="478309"/>
                </a:cubicBezTo>
                <a:cubicBezTo>
                  <a:pt x="112748" y="478309"/>
                  <a:pt x="120837" y="468748"/>
                  <a:pt x="122185" y="467382"/>
                </a:cubicBezTo>
                <a:close/>
                <a:moveTo>
                  <a:pt x="1583116" y="442965"/>
                </a:moveTo>
                <a:cubicBezTo>
                  <a:pt x="1584489" y="444336"/>
                  <a:pt x="1587235" y="448448"/>
                  <a:pt x="1592728" y="453932"/>
                </a:cubicBezTo>
                <a:cubicBezTo>
                  <a:pt x="1596848" y="464899"/>
                  <a:pt x="1585862" y="451190"/>
                  <a:pt x="1583116" y="442965"/>
                </a:cubicBezTo>
                <a:close/>
                <a:moveTo>
                  <a:pt x="138658" y="440064"/>
                </a:moveTo>
                <a:cubicBezTo>
                  <a:pt x="140066" y="440064"/>
                  <a:pt x="131622" y="453971"/>
                  <a:pt x="131622" y="449799"/>
                </a:cubicBezTo>
                <a:cubicBezTo>
                  <a:pt x="134436" y="445627"/>
                  <a:pt x="137251" y="442846"/>
                  <a:pt x="138658" y="440064"/>
                </a:cubicBezTo>
                <a:close/>
                <a:moveTo>
                  <a:pt x="1574791" y="432490"/>
                </a:moveTo>
                <a:cubicBezTo>
                  <a:pt x="1576335" y="432683"/>
                  <a:pt x="1578653" y="435768"/>
                  <a:pt x="1581743" y="438852"/>
                </a:cubicBezTo>
                <a:cubicBezTo>
                  <a:pt x="1581743" y="438852"/>
                  <a:pt x="1581743" y="438852"/>
                  <a:pt x="1583116" y="440223"/>
                </a:cubicBezTo>
                <a:cubicBezTo>
                  <a:pt x="1583116" y="440223"/>
                  <a:pt x="1583116" y="441594"/>
                  <a:pt x="1583116" y="442965"/>
                </a:cubicBezTo>
                <a:cubicBezTo>
                  <a:pt x="1583116" y="442965"/>
                  <a:pt x="1583116" y="442965"/>
                  <a:pt x="1583116" y="444336"/>
                </a:cubicBezTo>
                <a:cubicBezTo>
                  <a:pt x="1583116" y="444336"/>
                  <a:pt x="1581743" y="444336"/>
                  <a:pt x="1581743" y="442965"/>
                </a:cubicBezTo>
                <a:cubicBezTo>
                  <a:pt x="1581743" y="442965"/>
                  <a:pt x="1580369" y="442965"/>
                  <a:pt x="1580369" y="442965"/>
                </a:cubicBezTo>
                <a:cubicBezTo>
                  <a:pt x="1580369" y="441594"/>
                  <a:pt x="1580369" y="441594"/>
                  <a:pt x="1580369" y="440223"/>
                </a:cubicBezTo>
                <a:cubicBezTo>
                  <a:pt x="1580369" y="440223"/>
                  <a:pt x="1580369" y="440223"/>
                  <a:pt x="1580369" y="438852"/>
                </a:cubicBezTo>
                <a:cubicBezTo>
                  <a:pt x="1577623" y="436110"/>
                  <a:pt x="1576250" y="438852"/>
                  <a:pt x="1573503" y="433369"/>
                </a:cubicBezTo>
                <a:cubicBezTo>
                  <a:pt x="1573847" y="432683"/>
                  <a:pt x="1574276" y="432426"/>
                  <a:pt x="1574791" y="432490"/>
                </a:cubicBezTo>
                <a:close/>
                <a:moveTo>
                  <a:pt x="151603" y="420586"/>
                </a:moveTo>
                <a:cubicBezTo>
                  <a:pt x="151735" y="421478"/>
                  <a:pt x="143599" y="435751"/>
                  <a:pt x="142549" y="434731"/>
                </a:cubicBezTo>
                <a:cubicBezTo>
                  <a:pt x="142549" y="432013"/>
                  <a:pt x="145349" y="429294"/>
                  <a:pt x="148148" y="425216"/>
                </a:cubicBezTo>
                <a:cubicBezTo>
                  <a:pt x="150598" y="421478"/>
                  <a:pt x="151560" y="420288"/>
                  <a:pt x="151603" y="420586"/>
                </a:cubicBezTo>
                <a:close/>
                <a:moveTo>
                  <a:pt x="97351" y="414236"/>
                </a:moveTo>
                <a:cubicBezTo>
                  <a:pt x="97351" y="414236"/>
                  <a:pt x="97351" y="414236"/>
                  <a:pt x="97351" y="415644"/>
                </a:cubicBezTo>
                <a:cubicBezTo>
                  <a:pt x="96026" y="418458"/>
                  <a:pt x="94701" y="419866"/>
                  <a:pt x="94701" y="421273"/>
                </a:cubicBezTo>
                <a:cubicBezTo>
                  <a:pt x="94701" y="422680"/>
                  <a:pt x="93377" y="422680"/>
                  <a:pt x="93377" y="422680"/>
                </a:cubicBezTo>
                <a:cubicBezTo>
                  <a:pt x="93377" y="421273"/>
                  <a:pt x="93377" y="421273"/>
                  <a:pt x="93377" y="421273"/>
                </a:cubicBezTo>
                <a:cubicBezTo>
                  <a:pt x="94701" y="418458"/>
                  <a:pt x="94701" y="417051"/>
                  <a:pt x="96026" y="415644"/>
                </a:cubicBezTo>
                <a:cubicBezTo>
                  <a:pt x="97351" y="414236"/>
                  <a:pt x="97351" y="414236"/>
                  <a:pt x="97351" y="414236"/>
                </a:cubicBezTo>
                <a:close/>
                <a:moveTo>
                  <a:pt x="1563570" y="399336"/>
                </a:moveTo>
                <a:cubicBezTo>
                  <a:pt x="1571883" y="403400"/>
                  <a:pt x="1582967" y="416946"/>
                  <a:pt x="1589894" y="429137"/>
                </a:cubicBezTo>
                <a:cubicBezTo>
                  <a:pt x="1581581" y="426428"/>
                  <a:pt x="1570497" y="408818"/>
                  <a:pt x="1563570" y="399336"/>
                </a:cubicBezTo>
                <a:close/>
                <a:moveTo>
                  <a:pt x="1607659" y="376355"/>
                </a:moveTo>
                <a:cubicBezTo>
                  <a:pt x="1607659" y="376355"/>
                  <a:pt x="1607659" y="376355"/>
                  <a:pt x="1609034" y="377711"/>
                </a:cubicBezTo>
                <a:cubicBezTo>
                  <a:pt x="1610408" y="379068"/>
                  <a:pt x="1611783" y="381781"/>
                  <a:pt x="1613158" y="383138"/>
                </a:cubicBezTo>
                <a:cubicBezTo>
                  <a:pt x="1615907" y="385851"/>
                  <a:pt x="1615907" y="385851"/>
                  <a:pt x="1614532" y="384494"/>
                </a:cubicBezTo>
                <a:cubicBezTo>
                  <a:pt x="1614532" y="383138"/>
                  <a:pt x="1624154" y="395347"/>
                  <a:pt x="1624154" y="398061"/>
                </a:cubicBezTo>
                <a:cubicBezTo>
                  <a:pt x="1637899" y="414340"/>
                  <a:pt x="1651645" y="434690"/>
                  <a:pt x="1664016" y="457752"/>
                </a:cubicBezTo>
                <a:cubicBezTo>
                  <a:pt x="1664016" y="459109"/>
                  <a:pt x="1664016" y="459109"/>
                  <a:pt x="1664016" y="459109"/>
                </a:cubicBezTo>
                <a:cubicBezTo>
                  <a:pt x="1665391" y="460465"/>
                  <a:pt x="1665391" y="461822"/>
                  <a:pt x="1665391" y="461822"/>
                </a:cubicBezTo>
                <a:cubicBezTo>
                  <a:pt x="1664016" y="461822"/>
                  <a:pt x="1662641" y="460465"/>
                  <a:pt x="1662641" y="459109"/>
                </a:cubicBezTo>
                <a:cubicBezTo>
                  <a:pt x="1661267" y="459109"/>
                  <a:pt x="1661267" y="457752"/>
                  <a:pt x="1661267" y="456396"/>
                </a:cubicBezTo>
                <a:cubicBezTo>
                  <a:pt x="1659893" y="457752"/>
                  <a:pt x="1664016" y="464535"/>
                  <a:pt x="1664016" y="465892"/>
                </a:cubicBezTo>
                <a:cubicBezTo>
                  <a:pt x="1657143" y="461822"/>
                  <a:pt x="1648896" y="448256"/>
                  <a:pt x="1639274" y="433333"/>
                </a:cubicBezTo>
                <a:cubicBezTo>
                  <a:pt x="1631027" y="419767"/>
                  <a:pt x="1621405" y="403487"/>
                  <a:pt x="1615907" y="395347"/>
                </a:cubicBezTo>
                <a:cubicBezTo>
                  <a:pt x="1615907" y="395347"/>
                  <a:pt x="1615907" y="396704"/>
                  <a:pt x="1615907" y="396704"/>
                </a:cubicBezTo>
                <a:cubicBezTo>
                  <a:pt x="1615907" y="396704"/>
                  <a:pt x="1614532" y="396704"/>
                  <a:pt x="1614532" y="396704"/>
                </a:cubicBezTo>
                <a:cubicBezTo>
                  <a:pt x="1614532" y="395347"/>
                  <a:pt x="1613158" y="395347"/>
                  <a:pt x="1613158" y="395347"/>
                </a:cubicBezTo>
                <a:cubicBezTo>
                  <a:pt x="1613158" y="393991"/>
                  <a:pt x="1613158" y="393991"/>
                  <a:pt x="1613158" y="392634"/>
                </a:cubicBezTo>
                <a:cubicBezTo>
                  <a:pt x="1613158" y="392634"/>
                  <a:pt x="1613158" y="391278"/>
                  <a:pt x="1613158" y="391278"/>
                </a:cubicBezTo>
                <a:cubicBezTo>
                  <a:pt x="1611783" y="387208"/>
                  <a:pt x="1609034" y="383138"/>
                  <a:pt x="1610408" y="381781"/>
                </a:cubicBezTo>
                <a:cubicBezTo>
                  <a:pt x="1610408" y="380425"/>
                  <a:pt x="1609034" y="379068"/>
                  <a:pt x="1607659" y="377711"/>
                </a:cubicBezTo>
                <a:close/>
                <a:moveTo>
                  <a:pt x="1501980" y="364071"/>
                </a:moveTo>
                <a:cubicBezTo>
                  <a:pt x="1507444" y="370812"/>
                  <a:pt x="1515639" y="377553"/>
                  <a:pt x="1518371" y="382945"/>
                </a:cubicBezTo>
                <a:cubicBezTo>
                  <a:pt x="1517005" y="382945"/>
                  <a:pt x="1514273" y="382945"/>
                  <a:pt x="1512908" y="382945"/>
                </a:cubicBezTo>
                <a:cubicBezTo>
                  <a:pt x="1506078" y="374856"/>
                  <a:pt x="1496517" y="365419"/>
                  <a:pt x="1501980" y="364071"/>
                </a:cubicBezTo>
                <a:close/>
                <a:moveTo>
                  <a:pt x="241390" y="364071"/>
                </a:moveTo>
                <a:cubicBezTo>
                  <a:pt x="227695" y="380382"/>
                  <a:pt x="214001" y="402130"/>
                  <a:pt x="198937" y="419801"/>
                </a:cubicBezTo>
                <a:cubicBezTo>
                  <a:pt x="193459" y="423879"/>
                  <a:pt x="197568" y="423879"/>
                  <a:pt x="194829" y="427956"/>
                </a:cubicBezTo>
                <a:cubicBezTo>
                  <a:pt x="189351" y="436112"/>
                  <a:pt x="186612" y="440190"/>
                  <a:pt x="182504" y="442908"/>
                </a:cubicBezTo>
                <a:cubicBezTo>
                  <a:pt x="177026" y="449704"/>
                  <a:pt x="179765" y="451064"/>
                  <a:pt x="175657" y="456501"/>
                </a:cubicBezTo>
                <a:cubicBezTo>
                  <a:pt x="171549" y="460578"/>
                  <a:pt x="167440" y="466015"/>
                  <a:pt x="161962" y="471453"/>
                </a:cubicBezTo>
                <a:cubicBezTo>
                  <a:pt x="161962" y="471453"/>
                  <a:pt x="161962" y="471453"/>
                  <a:pt x="159224" y="468734"/>
                </a:cubicBezTo>
                <a:cubicBezTo>
                  <a:pt x="156485" y="472812"/>
                  <a:pt x="152376" y="476890"/>
                  <a:pt x="151007" y="480967"/>
                </a:cubicBezTo>
                <a:cubicBezTo>
                  <a:pt x="151007" y="480967"/>
                  <a:pt x="151007" y="480967"/>
                  <a:pt x="152376" y="480967"/>
                </a:cubicBezTo>
                <a:cubicBezTo>
                  <a:pt x="152376" y="479608"/>
                  <a:pt x="153746" y="478249"/>
                  <a:pt x="153746" y="479608"/>
                </a:cubicBezTo>
                <a:cubicBezTo>
                  <a:pt x="153746" y="479608"/>
                  <a:pt x="153746" y="479608"/>
                  <a:pt x="153746" y="480967"/>
                </a:cubicBezTo>
                <a:cubicBezTo>
                  <a:pt x="155115" y="479608"/>
                  <a:pt x="157854" y="475530"/>
                  <a:pt x="157854" y="478249"/>
                </a:cubicBezTo>
                <a:cubicBezTo>
                  <a:pt x="155115" y="483686"/>
                  <a:pt x="153746" y="482327"/>
                  <a:pt x="152376" y="487764"/>
                </a:cubicBezTo>
                <a:cubicBezTo>
                  <a:pt x="152376" y="487764"/>
                  <a:pt x="152376" y="487764"/>
                  <a:pt x="151007" y="489123"/>
                </a:cubicBezTo>
                <a:cubicBezTo>
                  <a:pt x="151007" y="490482"/>
                  <a:pt x="149637" y="491842"/>
                  <a:pt x="149637" y="491842"/>
                </a:cubicBezTo>
                <a:cubicBezTo>
                  <a:pt x="149637" y="491842"/>
                  <a:pt x="148268" y="491842"/>
                  <a:pt x="148268" y="491842"/>
                </a:cubicBezTo>
                <a:cubicBezTo>
                  <a:pt x="146898" y="495919"/>
                  <a:pt x="144160" y="504075"/>
                  <a:pt x="141421" y="509512"/>
                </a:cubicBezTo>
                <a:cubicBezTo>
                  <a:pt x="137312" y="516308"/>
                  <a:pt x="133204" y="521745"/>
                  <a:pt x="130465" y="520386"/>
                </a:cubicBezTo>
                <a:cubicBezTo>
                  <a:pt x="130465" y="521745"/>
                  <a:pt x="130465" y="521745"/>
                  <a:pt x="129096" y="523105"/>
                </a:cubicBezTo>
                <a:cubicBezTo>
                  <a:pt x="129096" y="524464"/>
                  <a:pt x="127727" y="525823"/>
                  <a:pt x="127727" y="525823"/>
                </a:cubicBezTo>
                <a:cubicBezTo>
                  <a:pt x="126357" y="525823"/>
                  <a:pt x="126357" y="524464"/>
                  <a:pt x="127727" y="523105"/>
                </a:cubicBezTo>
                <a:cubicBezTo>
                  <a:pt x="127727" y="523105"/>
                  <a:pt x="127727" y="523105"/>
                  <a:pt x="127727" y="521745"/>
                </a:cubicBezTo>
                <a:cubicBezTo>
                  <a:pt x="124988" y="527182"/>
                  <a:pt x="126357" y="527182"/>
                  <a:pt x="123618" y="531260"/>
                </a:cubicBezTo>
                <a:cubicBezTo>
                  <a:pt x="123618" y="531260"/>
                  <a:pt x="124988" y="529901"/>
                  <a:pt x="124988" y="529901"/>
                </a:cubicBezTo>
                <a:cubicBezTo>
                  <a:pt x="124988" y="529901"/>
                  <a:pt x="124988" y="529901"/>
                  <a:pt x="124988" y="531260"/>
                </a:cubicBezTo>
                <a:cubicBezTo>
                  <a:pt x="124988" y="531260"/>
                  <a:pt x="124988" y="531260"/>
                  <a:pt x="124988" y="532619"/>
                </a:cubicBezTo>
                <a:cubicBezTo>
                  <a:pt x="124988" y="532619"/>
                  <a:pt x="126357" y="529901"/>
                  <a:pt x="127727" y="531260"/>
                </a:cubicBezTo>
                <a:cubicBezTo>
                  <a:pt x="124988" y="535338"/>
                  <a:pt x="123618" y="539416"/>
                  <a:pt x="122249" y="538056"/>
                </a:cubicBezTo>
                <a:cubicBezTo>
                  <a:pt x="122249" y="539416"/>
                  <a:pt x="120879" y="539416"/>
                  <a:pt x="120879" y="540775"/>
                </a:cubicBezTo>
                <a:cubicBezTo>
                  <a:pt x="120879" y="540775"/>
                  <a:pt x="120879" y="540775"/>
                  <a:pt x="119510" y="539416"/>
                </a:cubicBezTo>
                <a:cubicBezTo>
                  <a:pt x="111293" y="548930"/>
                  <a:pt x="105815" y="561164"/>
                  <a:pt x="100338" y="573397"/>
                </a:cubicBezTo>
                <a:cubicBezTo>
                  <a:pt x="100338" y="573397"/>
                  <a:pt x="100338" y="573397"/>
                  <a:pt x="100338" y="574756"/>
                </a:cubicBezTo>
                <a:cubicBezTo>
                  <a:pt x="100338" y="574756"/>
                  <a:pt x="100338" y="574756"/>
                  <a:pt x="100338" y="576116"/>
                </a:cubicBezTo>
                <a:cubicBezTo>
                  <a:pt x="100338" y="577475"/>
                  <a:pt x="98968" y="578834"/>
                  <a:pt x="98968" y="578834"/>
                </a:cubicBezTo>
                <a:cubicBezTo>
                  <a:pt x="97599" y="581553"/>
                  <a:pt x="94860" y="588349"/>
                  <a:pt x="96230" y="591068"/>
                </a:cubicBezTo>
                <a:cubicBezTo>
                  <a:pt x="96230" y="591068"/>
                  <a:pt x="96230" y="589708"/>
                  <a:pt x="97599" y="589708"/>
                </a:cubicBezTo>
                <a:cubicBezTo>
                  <a:pt x="97599" y="588349"/>
                  <a:pt x="98968" y="588349"/>
                  <a:pt x="98968" y="588349"/>
                </a:cubicBezTo>
                <a:cubicBezTo>
                  <a:pt x="98968" y="589708"/>
                  <a:pt x="98968" y="589708"/>
                  <a:pt x="97599" y="591068"/>
                </a:cubicBezTo>
                <a:lnTo>
                  <a:pt x="97599" y="591747"/>
                </a:lnTo>
                <a:lnTo>
                  <a:pt x="96230" y="593786"/>
                </a:lnTo>
                <a:cubicBezTo>
                  <a:pt x="96230" y="593786"/>
                  <a:pt x="97599" y="592427"/>
                  <a:pt x="97599" y="592427"/>
                </a:cubicBezTo>
                <a:lnTo>
                  <a:pt x="97599" y="591747"/>
                </a:lnTo>
                <a:lnTo>
                  <a:pt x="98968" y="589708"/>
                </a:lnTo>
                <a:cubicBezTo>
                  <a:pt x="96230" y="607379"/>
                  <a:pt x="83905" y="629127"/>
                  <a:pt x="79796" y="648156"/>
                </a:cubicBezTo>
                <a:cubicBezTo>
                  <a:pt x="77057" y="648156"/>
                  <a:pt x="75688" y="653593"/>
                  <a:pt x="74318" y="656312"/>
                </a:cubicBezTo>
                <a:cubicBezTo>
                  <a:pt x="74318" y="656312"/>
                  <a:pt x="74318" y="656312"/>
                  <a:pt x="75688" y="654953"/>
                </a:cubicBezTo>
                <a:cubicBezTo>
                  <a:pt x="75688" y="654953"/>
                  <a:pt x="75688" y="654953"/>
                  <a:pt x="75688" y="657671"/>
                </a:cubicBezTo>
                <a:cubicBezTo>
                  <a:pt x="75688" y="657671"/>
                  <a:pt x="75688" y="657671"/>
                  <a:pt x="75688" y="659031"/>
                </a:cubicBezTo>
                <a:cubicBezTo>
                  <a:pt x="75688" y="660390"/>
                  <a:pt x="74318" y="660390"/>
                  <a:pt x="74318" y="661749"/>
                </a:cubicBezTo>
                <a:cubicBezTo>
                  <a:pt x="74318" y="661749"/>
                  <a:pt x="74318" y="661749"/>
                  <a:pt x="72949" y="661749"/>
                </a:cubicBezTo>
                <a:cubicBezTo>
                  <a:pt x="72949" y="661749"/>
                  <a:pt x="72949" y="661749"/>
                  <a:pt x="74318" y="663108"/>
                </a:cubicBezTo>
                <a:cubicBezTo>
                  <a:pt x="71580" y="675342"/>
                  <a:pt x="67471" y="679420"/>
                  <a:pt x="64732" y="686216"/>
                </a:cubicBezTo>
                <a:cubicBezTo>
                  <a:pt x="66102" y="684856"/>
                  <a:pt x="66102" y="684856"/>
                  <a:pt x="66102" y="686216"/>
                </a:cubicBezTo>
                <a:cubicBezTo>
                  <a:pt x="66102" y="686216"/>
                  <a:pt x="66102" y="687575"/>
                  <a:pt x="66102" y="688934"/>
                </a:cubicBezTo>
                <a:cubicBezTo>
                  <a:pt x="67471" y="697090"/>
                  <a:pt x="60624" y="713401"/>
                  <a:pt x="56516" y="712042"/>
                </a:cubicBezTo>
                <a:cubicBezTo>
                  <a:pt x="55146" y="721556"/>
                  <a:pt x="53777" y="737868"/>
                  <a:pt x="49669" y="746023"/>
                </a:cubicBezTo>
                <a:cubicBezTo>
                  <a:pt x="49669" y="740586"/>
                  <a:pt x="49669" y="728353"/>
                  <a:pt x="52408" y="717479"/>
                </a:cubicBezTo>
                <a:cubicBezTo>
                  <a:pt x="53777" y="706604"/>
                  <a:pt x="57885" y="697090"/>
                  <a:pt x="61993" y="695731"/>
                </a:cubicBezTo>
                <a:cubicBezTo>
                  <a:pt x="60624" y="695731"/>
                  <a:pt x="60624" y="695731"/>
                  <a:pt x="60624" y="694371"/>
                </a:cubicBezTo>
                <a:cubicBezTo>
                  <a:pt x="60624" y="693012"/>
                  <a:pt x="60624" y="690293"/>
                  <a:pt x="61993" y="690293"/>
                </a:cubicBezTo>
                <a:cubicBezTo>
                  <a:pt x="61993" y="688934"/>
                  <a:pt x="61993" y="688934"/>
                  <a:pt x="61993" y="688934"/>
                </a:cubicBezTo>
                <a:cubicBezTo>
                  <a:pt x="59255" y="686216"/>
                  <a:pt x="61993" y="676701"/>
                  <a:pt x="66102" y="667186"/>
                </a:cubicBezTo>
                <a:cubicBezTo>
                  <a:pt x="66102" y="667186"/>
                  <a:pt x="66102" y="667186"/>
                  <a:pt x="66102" y="665827"/>
                </a:cubicBezTo>
                <a:cubicBezTo>
                  <a:pt x="66102" y="665827"/>
                  <a:pt x="66102" y="665827"/>
                  <a:pt x="66102" y="664468"/>
                </a:cubicBezTo>
                <a:cubicBezTo>
                  <a:pt x="66102" y="664468"/>
                  <a:pt x="66102" y="663108"/>
                  <a:pt x="67471" y="663108"/>
                </a:cubicBezTo>
                <a:cubicBezTo>
                  <a:pt x="67471" y="663108"/>
                  <a:pt x="67471" y="663108"/>
                  <a:pt x="66102" y="661749"/>
                </a:cubicBezTo>
                <a:cubicBezTo>
                  <a:pt x="66102" y="659031"/>
                  <a:pt x="64732" y="657671"/>
                  <a:pt x="67471" y="650875"/>
                </a:cubicBezTo>
                <a:cubicBezTo>
                  <a:pt x="64732" y="650875"/>
                  <a:pt x="63363" y="659031"/>
                  <a:pt x="60624" y="656312"/>
                </a:cubicBezTo>
                <a:cubicBezTo>
                  <a:pt x="61993" y="653593"/>
                  <a:pt x="60624" y="652234"/>
                  <a:pt x="61993" y="649516"/>
                </a:cubicBezTo>
                <a:cubicBezTo>
                  <a:pt x="61993" y="649516"/>
                  <a:pt x="61993" y="650875"/>
                  <a:pt x="60624" y="650875"/>
                </a:cubicBezTo>
                <a:cubicBezTo>
                  <a:pt x="60624" y="650875"/>
                  <a:pt x="60624" y="650875"/>
                  <a:pt x="60624" y="649516"/>
                </a:cubicBezTo>
                <a:cubicBezTo>
                  <a:pt x="61993" y="646797"/>
                  <a:pt x="63363" y="644079"/>
                  <a:pt x="63363" y="641360"/>
                </a:cubicBezTo>
                <a:cubicBezTo>
                  <a:pt x="63363" y="641360"/>
                  <a:pt x="63363" y="641360"/>
                  <a:pt x="64732" y="640001"/>
                </a:cubicBezTo>
                <a:cubicBezTo>
                  <a:pt x="64732" y="640001"/>
                  <a:pt x="64732" y="638641"/>
                  <a:pt x="64732" y="637282"/>
                </a:cubicBezTo>
                <a:cubicBezTo>
                  <a:pt x="64732" y="637282"/>
                  <a:pt x="66102" y="635923"/>
                  <a:pt x="66102" y="635923"/>
                </a:cubicBezTo>
                <a:cubicBezTo>
                  <a:pt x="66102" y="635923"/>
                  <a:pt x="66102" y="637282"/>
                  <a:pt x="66102" y="637282"/>
                </a:cubicBezTo>
                <a:cubicBezTo>
                  <a:pt x="66102" y="638641"/>
                  <a:pt x="64732" y="640001"/>
                  <a:pt x="64732" y="641360"/>
                </a:cubicBezTo>
                <a:cubicBezTo>
                  <a:pt x="66102" y="638641"/>
                  <a:pt x="68841" y="635923"/>
                  <a:pt x="70210" y="633205"/>
                </a:cubicBezTo>
                <a:cubicBezTo>
                  <a:pt x="71580" y="634564"/>
                  <a:pt x="71580" y="640001"/>
                  <a:pt x="74318" y="637282"/>
                </a:cubicBezTo>
                <a:cubicBezTo>
                  <a:pt x="82535" y="615534"/>
                  <a:pt x="86643" y="597864"/>
                  <a:pt x="97599" y="577475"/>
                </a:cubicBezTo>
                <a:cubicBezTo>
                  <a:pt x="97599" y="577475"/>
                  <a:pt x="97599" y="576116"/>
                  <a:pt x="97599" y="574756"/>
                </a:cubicBezTo>
                <a:cubicBezTo>
                  <a:pt x="97599" y="574756"/>
                  <a:pt x="98968" y="573397"/>
                  <a:pt x="98968" y="573397"/>
                </a:cubicBezTo>
                <a:cubicBezTo>
                  <a:pt x="101707" y="566601"/>
                  <a:pt x="105815" y="557086"/>
                  <a:pt x="109924" y="548930"/>
                </a:cubicBezTo>
                <a:cubicBezTo>
                  <a:pt x="111293" y="543493"/>
                  <a:pt x="115402" y="531260"/>
                  <a:pt x="120879" y="520386"/>
                </a:cubicBezTo>
                <a:cubicBezTo>
                  <a:pt x="126357" y="509512"/>
                  <a:pt x="133204" y="498638"/>
                  <a:pt x="138682" y="493201"/>
                </a:cubicBezTo>
                <a:cubicBezTo>
                  <a:pt x="146898" y="478249"/>
                  <a:pt x="155115" y="463297"/>
                  <a:pt x="163332" y="451064"/>
                </a:cubicBezTo>
                <a:cubicBezTo>
                  <a:pt x="171549" y="438831"/>
                  <a:pt x="179765" y="427956"/>
                  <a:pt x="187982" y="422519"/>
                </a:cubicBezTo>
                <a:cubicBezTo>
                  <a:pt x="186612" y="423879"/>
                  <a:pt x="185243" y="425238"/>
                  <a:pt x="185243" y="426597"/>
                </a:cubicBezTo>
                <a:cubicBezTo>
                  <a:pt x="185243" y="426597"/>
                  <a:pt x="185243" y="426597"/>
                  <a:pt x="186612" y="425238"/>
                </a:cubicBezTo>
                <a:cubicBezTo>
                  <a:pt x="187982" y="423879"/>
                  <a:pt x="187982" y="423879"/>
                  <a:pt x="187982" y="423879"/>
                </a:cubicBezTo>
                <a:cubicBezTo>
                  <a:pt x="189351" y="423879"/>
                  <a:pt x="187982" y="425238"/>
                  <a:pt x="187982" y="426597"/>
                </a:cubicBezTo>
                <a:cubicBezTo>
                  <a:pt x="187982" y="426597"/>
                  <a:pt x="187982" y="426597"/>
                  <a:pt x="187982" y="427956"/>
                </a:cubicBezTo>
                <a:cubicBezTo>
                  <a:pt x="196198" y="417082"/>
                  <a:pt x="204415" y="404849"/>
                  <a:pt x="211262" y="392615"/>
                </a:cubicBezTo>
                <a:cubicBezTo>
                  <a:pt x="220848" y="388538"/>
                  <a:pt x="230434" y="373586"/>
                  <a:pt x="241390" y="364071"/>
                </a:cubicBezTo>
                <a:close/>
                <a:moveTo>
                  <a:pt x="177742" y="362606"/>
                </a:moveTo>
                <a:cubicBezTo>
                  <a:pt x="178428" y="362267"/>
                  <a:pt x="179114" y="362267"/>
                  <a:pt x="179801" y="362945"/>
                </a:cubicBezTo>
                <a:cubicBezTo>
                  <a:pt x="179801" y="362945"/>
                  <a:pt x="179801" y="364303"/>
                  <a:pt x="178428" y="367018"/>
                </a:cubicBezTo>
                <a:cubicBezTo>
                  <a:pt x="177055" y="367018"/>
                  <a:pt x="177055" y="368375"/>
                  <a:pt x="175682" y="368375"/>
                </a:cubicBezTo>
                <a:cubicBezTo>
                  <a:pt x="137246" y="414530"/>
                  <a:pt x="102928" y="468830"/>
                  <a:pt x="75473" y="531275"/>
                </a:cubicBezTo>
                <a:cubicBezTo>
                  <a:pt x="75473" y="531275"/>
                  <a:pt x="75473" y="531275"/>
                  <a:pt x="75473" y="532632"/>
                </a:cubicBezTo>
                <a:cubicBezTo>
                  <a:pt x="74100" y="532632"/>
                  <a:pt x="74100" y="533990"/>
                  <a:pt x="74100" y="533990"/>
                </a:cubicBezTo>
                <a:cubicBezTo>
                  <a:pt x="65864" y="552995"/>
                  <a:pt x="57627" y="576072"/>
                  <a:pt x="48018" y="596435"/>
                </a:cubicBezTo>
                <a:cubicBezTo>
                  <a:pt x="45272" y="600508"/>
                  <a:pt x="48018" y="603222"/>
                  <a:pt x="46645" y="605937"/>
                </a:cubicBezTo>
                <a:cubicBezTo>
                  <a:pt x="45272" y="614082"/>
                  <a:pt x="39782" y="623585"/>
                  <a:pt x="35664" y="634445"/>
                </a:cubicBezTo>
                <a:cubicBezTo>
                  <a:pt x="34291" y="639875"/>
                  <a:pt x="34291" y="648020"/>
                  <a:pt x="31545" y="650735"/>
                </a:cubicBezTo>
                <a:cubicBezTo>
                  <a:pt x="30173" y="652093"/>
                  <a:pt x="30173" y="652093"/>
                  <a:pt x="30173" y="653450"/>
                </a:cubicBezTo>
                <a:cubicBezTo>
                  <a:pt x="32918" y="649377"/>
                  <a:pt x="28800" y="660238"/>
                  <a:pt x="27427" y="662952"/>
                </a:cubicBezTo>
                <a:cubicBezTo>
                  <a:pt x="27427" y="662952"/>
                  <a:pt x="27427" y="662952"/>
                  <a:pt x="27427" y="661595"/>
                </a:cubicBezTo>
                <a:cubicBezTo>
                  <a:pt x="27427" y="668382"/>
                  <a:pt x="24682" y="675170"/>
                  <a:pt x="23309" y="681958"/>
                </a:cubicBezTo>
                <a:cubicBezTo>
                  <a:pt x="21936" y="687387"/>
                  <a:pt x="20563" y="692817"/>
                  <a:pt x="19191" y="698247"/>
                </a:cubicBezTo>
                <a:cubicBezTo>
                  <a:pt x="20563" y="699605"/>
                  <a:pt x="17818" y="705035"/>
                  <a:pt x="19191" y="705035"/>
                </a:cubicBezTo>
                <a:cubicBezTo>
                  <a:pt x="17818" y="709107"/>
                  <a:pt x="17818" y="711822"/>
                  <a:pt x="16445" y="713180"/>
                </a:cubicBezTo>
                <a:cubicBezTo>
                  <a:pt x="15072" y="715895"/>
                  <a:pt x="15072" y="718610"/>
                  <a:pt x="15072" y="722682"/>
                </a:cubicBezTo>
                <a:cubicBezTo>
                  <a:pt x="13700" y="722682"/>
                  <a:pt x="13700" y="724040"/>
                  <a:pt x="13700" y="725397"/>
                </a:cubicBezTo>
                <a:cubicBezTo>
                  <a:pt x="15072" y="728112"/>
                  <a:pt x="15072" y="736257"/>
                  <a:pt x="13700" y="745760"/>
                </a:cubicBezTo>
                <a:cubicBezTo>
                  <a:pt x="10954" y="753905"/>
                  <a:pt x="8209" y="762050"/>
                  <a:pt x="5463" y="763407"/>
                </a:cubicBezTo>
                <a:cubicBezTo>
                  <a:pt x="8209" y="751190"/>
                  <a:pt x="9581" y="733542"/>
                  <a:pt x="12327" y="726755"/>
                </a:cubicBezTo>
                <a:cubicBezTo>
                  <a:pt x="12327" y="725397"/>
                  <a:pt x="12327" y="724040"/>
                  <a:pt x="12327" y="722682"/>
                </a:cubicBezTo>
                <a:cubicBezTo>
                  <a:pt x="13700" y="719967"/>
                  <a:pt x="13700" y="714537"/>
                  <a:pt x="15072" y="710465"/>
                </a:cubicBezTo>
                <a:cubicBezTo>
                  <a:pt x="12327" y="711822"/>
                  <a:pt x="17818" y="700962"/>
                  <a:pt x="15072" y="702320"/>
                </a:cubicBezTo>
                <a:cubicBezTo>
                  <a:pt x="16445" y="699605"/>
                  <a:pt x="16445" y="700962"/>
                  <a:pt x="17818" y="699605"/>
                </a:cubicBezTo>
                <a:cubicBezTo>
                  <a:pt x="19191" y="694175"/>
                  <a:pt x="20563" y="687387"/>
                  <a:pt x="21936" y="680600"/>
                </a:cubicBezTo>
                <a:cubicBezTo>
                  <a:pt x="23309" y="675170"/>
                  <a:pt x="24682" y="669740"/>
                  <a:pt x="26054" y="664310"/>
                </a:cubicBezTo>
                <a:cubicBezTo>
                  <a:pt x="24682" y="662952"/>
                  <a:pt x="26054" y="660238"/>
                  <a:pt x="27427" y="654807"/>
                </a:cubicBezTo>
                <a:cubicBezTo>
                  <a:pt x="27427" y="653450"/>
                  <a:pt x="28800" y="650735"/>
                  <a:pt x="28800" y="648020"/>
                </a:cubicBezTo>
                <a:cubicBezTo>
                  <a:pt x="32918" y="633087"/>
                  <a:pt x="39782" y="612725"/>
                  <a:pt x="46645" y="591005"/>
                </a:cubicBezTo>
                <a:cubicBezTo>
                  <a:pt x="54882" y="570643"/>
                  <a:pt x="63118" y="548923"/>
                  <a:pt x="72727" y="529918"/>
                </a:cubicBezTo>
                <a:cubicBezTo>
                  <a:pt x="101555" y="466115"/>
                  <a:pt x="137246" y="413173"/>
                  <a:pt x="175682" y="365660"/>
                </a:cubicBezTo>
                <a:cubicBezTo>
                  <a:pt x="175682" y="365660"/>
                  <a:pt x="175682" y="364303"/>
                  <a:pt x="175682" y="364303"/>
                </a:cubicBezTo>
                <a:cubicBezTo>
                  <a:pt x="176369" y="363624"/>
                  <a:pt x="177055" y="362945"/>
                  <a:pt x="177742" y="362606"/>
                </a:cubicBezTo>
                <a:close/>
                <a:moveTo>
                  <a:pt x="189380" y="338173"/>
                </a:moveTo>
                <a:cubicBezTo>
                  <a:pt x="189380" y="338173"/>
                  <a:pt x="190728" y="338173"/>
                  <a:pt x="190728" y="338173"/>
                </a:cubicBezTo>
                <a:cubicBezTo>
                  <a:pt x="190728" y="339592"/>
                  <a:pt x="190728" y="339592"/>
                  <a:pt x="190728" y="341011"/>
                </a:cubicBezTo>
                <a:cubicBezTo>
                  <a:pt x="190728" y="341011"/>
                  <a:pt x="190728" y="341011"/>
                  <a:pt x="190728" y="342430"/>
                </a:cubicBezTo>
                <a:cubicBezTo>
                  <a:pt x="190728" y="342430"/>
                  <a:pt x="190728" y="342430"/>
                  <a:pt x="189380" y="342430"/>
                </a:cubicBezTo>
                <a:cubicBezTo>
                  <a:pt x="189380" y="343849"/>
                  <a:pt x="189380" y="343849"/>
                  <a:pt x="189380" y="343849"/>
                </a:cubicBezTo>
                <a:cubicBezTo>
                  <a:pt x="189380" y="343849"/>
                  <a:pt x="188031" y="343849"/>
                  <a:pt x="188031" y="343849"/>
                </a:cubicBezTo>
                <a:cubicBezTo>
                  <a:pt x="188031" y="343849"/>
                  <a:pt x="188031" y="343849"/>
                  <a:pt x="188031" y="345268"/>
                </a:cubicBezTo>
                <a:cubicBezTo>
                  <a:pt x="186683" y="345268"/>
                  <a:pt x="185335" y="345268"/>
                  <a:pt x="185335" y="346687"/>
                </a:cubicBezTo>
                <a:cubicBezTo>
                  <a:pt x="185335" y="346687"/>
                  <a:pt x="183987" y="346687"/>
                  <a:pt x="183987" y="346687"/>
                </a:cubicBezTo>
                <a:cubicBezTo>
                  <a:pt x="183987" y="346687"/>
                  <a:pt x="185335" y="345268"/>
                  <a:pt x="185335" y="345268"/>
                </a:cubicBezTo>
                <a:cubicBezTo>
                  <a:pt x="186683" y="343849"/>
                  <a:pt x="186683" y="343849"/>
                  <a:pt x="188031" y="342430"/>
                </a:cubicBezTo>
                <a:cubicBezTo>
                  <a:pt x="188031" y="342430"/>
                  <a:pt x="188031" y="341011"/>
                  <a:pt x="188031" y="341011"/>
                </a:cubicBezTo>
                <a:cubicBezTo>
                  <a:pt x="188031" y="341011"/>
                  <a:pt x="188031" y="341011"/>
                  <a:pt x="188031" y="339592"/>
                </a:cubicBezTo>
                <a:cubicBezTo>
                  <a:pt x="188031" y="339592"/>
                  <a:pt x="189380" y="339592"/>
                  <a:pt x="189380" y="338173"/>
                </a:cubicBezTo>
                <a:close/>
                <a:moveTo>
                  <a:pt x="186683" y="338173"/>
                </a:moveTo>
                <a:cubicBezTo>
                  <a:pt x="188031" y="339592"/>
                  <a:pt x="189380" y="336753"/>
                  <a:pt x="188031" y="339592"/>
                </a:cubicBezTo>
                <a:cubicBezTo>
                  <a:pt x="188031" y="339592"/>
                  <a:pt x="188031" y="339592"/>
                  <a:pt x="185335" y="343849"/>
                </a:cubicBezTo>
                <a:cubicBezTo>
                  <a:pt x="181290" y="346687"/>
                  <a:pt x="185335" y="342430"/>
                  <a:pt x="182639" y="342430"/>
                </a:cubicBezTo>
                <a:cubicBezTo>
                  <a:pt x="182639" y="342430"/>
                  <a:pt x="182639" y="342430"/>
                  <a:pt x="186683" y="338173"/>
                </a:cubicBezTo>
                <a:close/>
                <a:moveTo>
                  <a:pt x="1547179" y="308442"/>
                </a:moveTo>
                <a:cubicBezTo>
                  <a:pt x="1548561" y="308442"/>
                  <a:pt x="1548561" y="308442"/>
                  <a:pt x="1549943" y="309793"/>
                </a:cubicBezTo>
                <a:cubicBezTo>
                  <a:pt x="1554089" y="315197"/>
                  <a:pt x="1559618" y="319250"/>
                  <a:pt x="1563764" y="324654"/>
                </a:cubicBezTo>
                <a:cubicBezTo>
                  <a:pt x="1567910" y="328707"/>
                  <a:pt x="1572056" y="334111"/>
                  <a:pt x="1577585" y="339515"/>
                </a:cubicBezTo>
                <a:cubicBezTo>
                  <a:pt x="1577585" y="339515"/>
                  <a:pt x="1578967" y="340866"/>
                  <a:pt x="1577585" y="340866"/>
                </a:cubicBezTo>
                <a:cubicBezTo>
                  <a:pt x="1577585" y="342217"/>
                  <a:pt x="1576203" y="340866"/>
                  <a:pt x="1576203" y="339515"/>
                </a:cubicBezTo>
                <a:cubicBezTo>
                  <a:pt x="1572056" y="335462"/>
                  <a:pt x="1567910" y="330058"/>
                  <a:pt x="1563764" y="326005"/>
                </a:cubicBezTo>
                <a:cubicBezTo>
                  <a:pt x="1559618" y="321952"/>
                  <a:pt x="1555471" y="317899"/>
                  <a:pt x="1551325" y="313846"/>
                </a:cubicBezTo>
                <a:cubicBezTo>
                  <a:pt x="1551325" y="313846"/>
                  <a:pt x="1551325" y="313846"/>
                  <a:pt x="1548561" y="311144"/>
                </a:cubicBezTo>
                <a:cubicBezTo>
                  <a:pt x="1547179" y="309793"/>
                  <a:pt x="1547179" y="308442"/>
                  <a:pt x="1547179" y="308442"/>
                </a:cubicBezTo>
                <a:close/>
                <a:moveTo>
                  <a:pt x="189020" y="291865"/>
                </a:moveTo>
                <a:cubicBezTo>
                  <a:pt x="189703" y="291679"/>
                  <a:pt x="190045" y="292052"/>
                  <a:pt x="190728" y="292052"/>
                </a:cubicBezTo>
                <a:cubicBezTo>
                  <a:pt x="189362" y="293541"/>
                  <a:pt x="187996" y="293541"/>
                  <a:pt x="186630" y="295032"/>
                </a:cubicBezTo>
                <a:cubicBezTo>
                  <a:pt x="186630" y="295032"/>
                  <a:pt x="186630" y="295032"/>
                  <a:pt x="185264" y="295032"/>
                </a:cubicBezTo>
                <a:cubicBezTo>
                  <a:pt x="187313" y="292797"/>
                  <a:pt x="188337" y="292052"/>
                  <a:pt x="189020" y="291865"/>
                </a:cubicBezTo>
                <a:close/>
                <a:moveTo>
                  <a:pt x="197797" y="290561"/>
                </a:moveTo>
                <a:cubicBezTo>
                  <a:pt x="199172" y="290561"/>
                  <a:pt x="197797" y="291920"/>
                  <a:pt x="197797" y="293278"/>
                </a:cubicBezTo>
                <a:cubicBezTo>
                  <a:pt x="197797" y="293278"/>
                  <a:pt x="197797" y="293278"/>
                  <a:pt x="196422" y="293278"/>
                </a:cubicBezTo>
                <a:cubicBezTo>
                  <a:pt x="190924" y="298711"/>
                  <a:pt x="185426" y="305503"/>
                  <a:pt x="181302" y="310936"/>
                </a:cubicBezTo>
                <a:cubicBezTo>
                  <a:pt x="167557" y="325877"/>
                  <a:pt x="155186" y="340818"/>
                  <a:pt x="141440" y="355759"/>
                </a:cubicBezTo>
                <a:cubicBezTo>
                  <a:pt x="141440" y="355759"/>
                  <a:pt x="140066" y="357117"/>
                  <a:pt x="140066" y="355759"/>
                </a:cubicBezTo>
                <a:cubicBezTo>
                  <a:pt x="140066" y="355759"/>
                  <a:pt x="141440" y="354401"/>
                  <a:pt x="141440" y="353042"/>
                </a:cubicBezTo>
                <a:cubicBezTo>
                  <a:pt x="155186" y="339460"/>
                  <a:pt x="167557" y="324518"/>
                  <a:pt x="179928" y="309577"/>
                </a:cubicBezTo>
                <a:cubicBezTo>
                  <a:pt x="185426" y="304144"/>
                  <a:pt x="190924" y="297353"/>
                  <a:pt x="196422" y="291920"/>
                </a:cubicBezTo>
                <a:cubicBezTo>
                  <a:pt x="196422" y="290561"/>
                  <a:pt x="197797" y="290561"/>
                  <a:pt x="197797" y="290561"/>
                </a:cubicBezTo>
                <a:close/>
                <a:moveTo>
                  <a:pt x="1533769" y="274667"/>
                </a:moveTo>
                <a:cubicBezTo>
                  <a:pt x="1535139" y="274667"/>
                  <a:pt x="1536510" y="276025"/>
                  <a:pt x="1539252" y="277382"/>
                </a:cubicBezTo>
                <a:cubicBezTo>
                  <a:pt x="1540623" y="280098"/>
                  <a:pt x="1541994" y="281455"/>
                  <a:pt x="1543365" y="284171"/>
                </a:cubicBezTo>
                <a:cubicBezTo>
                  <a:pt x="1543365" y="284171"/>
                  <a:pt x="1543365" y="284171"/>
                  <a:pt x="1544735" y="285528"/>
                </a:cubicBezTo>
                <a:cubicBezTo>
                  <a:pt x="1547477" y="288244"/>
                  <a:pt x="1551590" y="293674"/>
                  <a:pt x="1554331" y="297747"/>
                </a:cubicBezTo>
                <a:cubicBezTo>
                  <a:pt x="1557073" y="300462"/>
                  <a:pt x="1558444" y="303177"/>
                  <a:pt x="1558444" y="304535"/>
                </a:cubicBezTo>
                <a:cubicBezTo>
                  <a:pt x="1559815" y="305892"/>
                  <a:pt x="1559815" y="305892"/>
                  <a:pt x="1561186" y="307250"/>
                </a:cubicBezTo>
                <a:cubicBezTo>
                  <a:pt x="1562557" y="308608"/>
                  <a:pt x="1565298" y="311323"/>
                  <a:pt x="1566669" y="314038"/>
                </a:cubicBezTo>
                <a:cubicBezTo>
                  <a:pt x="1568040" y="315396"/>
                  <a:pt x="1568040" y="315396"/>
                  <a:pt x="1566669" y="315396"/>
                </a:cubicBezTo>
                <a:cubicBezTo>
                  <a:pt x="1565298" y="315396"/>
                  <a:pt x="1565298" y="314038"/>
                  <a:pt x="1563927" y="312681"/>
                </a:cubicBezTo>
                <a:cubicBezTo>
                  <a:pt x="1563927" y="312681"/>
                  <a:pt x="1563927" y="311323"/>
                  <a:pt x="1562557" y="311323"/>
                </a:cubicBezTo>
                <a:cubicBezTo>
                  <a:pt x="1562557" y="311323"/>
                  <a:pt x="1559815" y="309965"/>
                  <a:pt x="1563927" y="314038"/>
                </a:cubicBezTo>
                <a:cubicBezTo>
                  <a:pt x="1561186" y="315396"/>
                  <a:pt x="1557073" y="304535"/>
                  <a:pt x="1551590" y="301819"/>
                </a:cubicBezTo>
                <a:cubicBezTo>
                  <a:pt x="1550219" y="301819"/>
                  <a:pt x="1550219" y="301819"/>
                  <a:pt x="1550219" y="300462"/>
                </a:cubicBezTo>
                <a:cubicBezTo>
                  <a:pt x="1550219" y="300462"/>
                  <a:pt x="1548848" y="300462"/>
                  <a:pt x="1548848" y="300462"/>
                </a:cubicBezTo>
                <a:cubicBezTo>
                  <a:pt x="1548848" y="299104"/>
                  <a:pt x="1548848" y="299104"/>
                  <a:pt x="1548848" y="299104"/>
                </a:cubicBezTo>
                <a:cubicBezTo>
                  <a:pt x="1550219" y="299104"/>
                  <a:pt x="1550219" y="299104"/>
                  <a:pt x="1550219" y="299104"/>
                </a:cubicBezTo>
                <a:cubicBezTo>
                  <a:pt x="1550219" y="299104"/>
                  <a:pt x="1551590" y="300462"/>
                  <a:pt x="1551590" y="300462"/>
                </a:cubicBezTo>
                <a:cubicBezTo>
                  <a:pt x="1551590" y="300462"/>
                  <a:pt x="1551590" y="300462"/>
                  <a:pt x="1551590" y="299104"/>
                </a:cubicBezTo>
                <a:cubicBezTo>
                  <a:pt x="1548848" y="295032"/>
                  <a:pt x="1547477" y="293674"/>
                  <a:pt x="1548848" y="293674"/>
                </a:cubicBezTo>
                <a:cubicBezTo>
                  <a:pt x="1547477" y="292316"/>
                  <a:pt x="1544735" y="289601"/>
                  <a:pt x="1541994" y="286886"/>
                </a:cubicBezTo>
                <a:cubicBezTo>
                  <a:pt x="1541994" y="286886"/>
                  <a:pt x="1541994" y="286886"/>
                  <a:pt x="1541994" y="285528"/>
                </a:cubicBezTo>
                <a:cubicBezTo>
                  <a:pt x="1541994" y="285528"/>
                  <a:pt x="1540623" y="284171"/>
                  <a:pt x="1540623" y="284171"/>
                </a:cubicBezTo>
                <a:cubicBezTo>
                  <a:pt x="1539252" y="282813"/>
                  <a:pt x="1537881" y="281455"/>
                  <a:pt x="1536510" y="280098"/>
                </a:cubicBezTo>
                <a:cubicBezTo>
                  <a:pt x="1533769" y="278740"/>
                  <a:pt x="1533769" y="276025"/>
                  <a:pt x="1533769" y="274667"/>
                </a:cubicBezTo>
                <a:close/>
                <a:moveTo>
                  <a:pt x="1518371" y="259767"/>
                </a:moveTo>
                <a:cubicBezTo>
                  <a:pt x="1526567" y="263790"/>
                  <a:pt x="1529298" y="273177"/>
                  <a:pt x="1518371" y="259767"/>
                </a:cubicBezTo>
                <a:close/>
                <a:moveTo>
                  <a:pt x="1694198" y="252813"/>
                </a:moveTo>
                <a:cubicBezTo>
                  <a:pt x="1692807" y="255545"/>
                  <a:pt x="1691417" y="255545"/>
                  <a:pt x="1691417" y="258277"/>
                </a:cubicBezTo>
                <a:cubicBezTo>
                  <a:pt x="1690026" y="258277"/>
                  <a:pt x="1688635" y="256911"/>
                  <a:pt x="1687245" y="256911"/>
                </a:cubicBezTo>
                <a:cubicBezTo>
                  <a:pt x="1688635" y="254179"/>
                  <a:pt x="1691417" y="252813"/>
                  <a:pt x="1694198" y="252813"/>
                </a:cubicBezTo>
                <a:close/>
                <a:moveTo>
                  <a:pt x="1688735" y="244370"/>
                </a:moveTo>
                <a:cubicBezTo>
                  <a:pt x="1688735" y="244370"/>
                  <a:pt x="1690225" y="244370"/>
                  <a:pt x="1690225" y="244370"/>
                </a:cubicBezTo>
                <a:cubicBezTo>
                  <a:pt x="1690225" y="245860"/>
                  <a:pt x="1690225" y="247350"/>
                  <a:pt x="1690225" y="248840"/>
                </a:cubicBezTo>
                <a:cubicBezTo>
                  <a:pt x="1690225" y="248840"/>
                  <a:pt x="1688735" y="248840"/>
                  <a:pt x="1688735" y="248840"/>
                </a:cubicBezTo>
                <a:cubicBezTo>
                  <a:pt x="1688735" y="247350"/>
                  <a:pt x="1688735" y="245860"/>
                  <a:pt x="1688735" y="244370"/>
                </a:cubicBezTo>
                <a:close/>
                <a:moveTo>
                  <a:pt x="1375843" y="234466"/>
                </a:moveTo>
                <a:cubicBezTo>
                  <a:pt x="1376806" y="234614"/>
                  <a:pt x="1377876" y="235081"/>
                  <a:pt x="1378989" y="235676"/>
                </a:cubicBezTo>
                <a:lnTo>
                  <a:pt x="1382927" y="237779"/>
                </a:lnTo>
                <a:lnTo>
                  <a:pt x="1382927" y="237883"/>
                </a:lnTo>
                <a:cubicBezTo>
                  <a:pt x="1384297" y="239242"/>
                  <a:pt x="1384297" y="239242"/>
                  <a:pt x="1385666" y="239242"/>
                </a:cubicBezTo>
                <a:lnTo>
                  <a:pt x="1382927" y="237779"/>
                </a:lnTo>
                <a:lnTo>
                  <a:pt x="1382927" y="236525"/>
                </a:lnTo>
                <a:cubicBezTo>
                  <a:pt x="1384297" y="236525"/>
                  <a:pt x="1385666" y="237883"/>
                  <a:pt x="1387036" y="237883"/>
                </a:cubicBezTo>
                <a:cubicBezTo>
                  <a:pt x="1387036" y="239242"/>
                  <a:pt x="1388406" y="239242"/>
                  <a:pt x="1388406" y="239242"/>
                </a:cubicBezTo>
                <a:cubicBezTo>
                  <a:pt x="1400734" y="247392"/>
                  <a:pt x="1414432" y="254185"/>
                  <a:pt x="1421281" y="265052"/>
                </a:cubicBezTo>
                <a:cubicBezTo>
                  <a:pt x="1430869" y="266411"/>
                  <a:pt x="1444567" y="282712"/>
                  <a:pt x="1455525" y="288146"/>
                </a:cubicBezTo>
                <a:cubicBezTo>
                  <a:pt x="1459634" y="290863"/>
                  <a:pt x="1458264" y="292221"/>
                  <a:pt x="1455525" y="290863"/>
                </a:cubicBezTo>
                <a:cubicBezTo>
                  <a:pt x="1461004" y="294938"/>
                  <a:pt x="1466483" y="301731"/>
                  <a:pt x="1469222" y="300372"/>
                </a:cubicBezTo>
                <a:cubicBezTo>
                  <a:pt x="1476071" y="307165"/>
                  <a:pt x="1481550" y="311240"/>
                  <a:pt x="1487030" y="315315"/>
                </a:cubicBezTo>
                <a:cubicBezTo>
                  <a:pt x="1491139" y="319391"/>
                  <a:pt x="1495248" y="323466"/>
                  <a:pt x="1499357" y="331617"/>
                </a:cubicBezTo>
                <a:cubicBezTo>
                  <a:pt x="1497988" y="332975"/>
                  <a:pt x="1496618" y="330258"/>
                  <a:pt x="1495248" y="331617"/>
                </a:cubicBezTo>
                <a:cubicBezTo>
                  <a:pt x="1504837" y="341126"/>
                  <a:pt x="1513055" y="347918"/>
                  <a:pt x="1521274" y="356069"/>
                </a:cubicBezTo>
                <a:cubicBezTo>
                  <a:pt x="1529493" y="362861"/>
                  <a:pt x="1539081" y="371012"/>
                  <a:pt x="1548669" y="384597"/>
                </a:cubicBezTo>
                <a:cubicBezTo>
                  <a:pt x="1541820" y="377804"/>
                  <a:pt x="1544560" y="383238"/>
                  <a:pt x="1544560" y="387313"/>
                </a:cubicBezTo>
                <a:cubicBezTo>
                  <a:pt x="1545930" y="388672"/>
                  <a:pt x="1545930" y="390030"/>
                  <a:pt x="1545930" y="390030"/>
                </a:cubicBezTo>
                <a:cubicBezTo>
                  <a:pt x="1545930" y="391389"/>
                  <a:pt x="1545930" y="391389"/>
                  <a:pt x="1544560" y="390030"/>
                </a:cubicBezTo>
                <a:cubicBezTo>
                  <a:pt x="1544560" y="390030"/>
                  <a:pt x="1544560" y="390030"/>
                  <a:pt x="1543190" y="388672"/>
                </a:cubicBezTo>
                <a:cubicBezTo>
                  <a:pt x="1544560" y="390030"/>
                  <a:pt x="1540451" y="391389"/>
                  <a:pt x="1537711" y="387313"/>
                </a:cubicBezTo>
                <a:cubicBezTo>
                  <a:pt x="1537711" y="387313"/>
                  <a:pt x="1537711" y="387313"/>
                  <a:pt x="1539081" y="385955"/>
                </a:cubicBezTo>
                <a:cubicBezTo>
                  <a:pt x="1539081" y="385955"/>
                  <a:pt x="1539081" y="385955"/>
                  <a:pt x="1540451" y="384597"/>
                </a:cubicBezTo>
                <a:cubicBezTo>
                  <a:pt x="1539081" y="384597"/>
                  <a:pt x="1539081" y="384597"/>
                  <a:pt x="1539081" y="384597"/>
                </a:cubicBezTo>
                <a:cubicBezTo>
                  <a:pt x="1539081" y="383238"/>
                  <a:pt x="1537711" y="383238"/>
                  <a:pt x="1537711" y="381880"/>
                </a:cubicBezTo>
                <a:cubicBezTo>
                  <a:pt x="1537711" y="381880"/>
                  <a:pt x="1539081" y="381880"/>
                  <a:pt x="1540451" y="383238"/>
                </a:cubicBezTo>
                <a:cubicBezTo>
                  <a:pt x="1540451" y="383238"/>
                  <a:pt x="1540451" y="383238"/>
                  <a:pt x="1541820" y="384597"/>
                </a:cubicBezTo>
                <a:cubicBezTo>
                  <a:pt x="1537711" y="377804"/>
                  <a:pt x="1528123" y="368295"/>
                  <a:pt x="1525383" y="369654"/>
                </a:cubicBezTo>
                <a:cubicBezTo>
                  <a:pt x="1515795" y="358786"/>
                  <a:pt x="1508946" y="347918"/>
                  <a:pt x="1500727" y="345201"/>
                </a:cubicBezTo>
                <a:cubicBezTo>
                  <a:pt x="1495248" y="339768"/>
                  <a:pt x="1499357" y="339768"/>
                  <a:pt x="1495248" y="334334"/>
                </a:cubicBezTo>
                <a:cubicBezTo>
                  <a:pt x="1489769" y="328900"/>
                  <a:pt x="1488399" y="331617"/>
                  <a:pt x="1484290" y="327541"/>
                </a:cubicBezTo>
                <a:cubicBezTo>
                  <a:pt x="1478811" y="319391"/>
                  <a:pt x="1473332" y="315315"/>
                  <a:pt x="1467853" y="311240"/>
                </a:cubicBezTo>
                <a:cubicBezTo>
                  <a:pt x="1462374" y="307165"/>
                  <a:pt x="1456895" y="304448"/>
                  <a:pt x="1450046" y="297655"/>
                </a:cubicBezTo>
                <a:cubicBezTo>
                  <a:pt x="1450046" y="293580"/>
                  <a:pt x="1448676" y="292221"/>
                  <a:pt x="1451415" y="292221"/>
                </a:cubicBezTo>
                <a:cubicBezTo>
                  <a:pt x="1433608" y="277278"/>
                  <a:pt x="1418541" y="269128"/>
                  <a:pt x="1400734" y="255543"/>
                </a:cubicBezTo>
                <a:cubicBezTo>
                  <a:pt x="1400734" y="258260"/>
                  <a:pt x="1403474" y="260977"/>
                  <a:pt x="1400734" y="262335"/>
                </a:cubicBezTo>
                <a:cubicBezTo>
                  <a:pt x="1385666" y="252826"/>
                  <a:pt x="1385666" y="244675"/>
                  <a:pt x="1373339" y="235166"/>
                </a:cubicBezTo>
                <a:cubicBezTo>
                  <a:pt x="1374023" y="234487"/>
                  <a:pt x="1374879" y="234317"/>
                  <a:pt x="1375843" y="234466"/>
                </a:cubicBezTo>
                <a:close/>
                <a:moveTo>
                  <a:pt x="248343" y="228476"/>
                </a:moveTo>
                <a:cubicBezTo>
                  <a:pt x="248343" y="228476"/>
                  <a:pt x="248343" y="229828"/>
                  <a:pt x="246967" y="229828"/>
                </a:cubicBezTo>
                <a:cubicBezTo>
                  <a:pt x="240084" y="236588"/>
                  <a:pt x="233202" y="243349"/>
                  <a:pt x="227695" y="250109"/>
                </a:cubicBezTo>
                <a:cubicBezTo>
                  <a:pt x="227695" y="250109"/>
                  <a:pt x="227695" y="250109"/>
                  <a:pt x="209800" y="269038"/>
                </a:cubicBezTo>
                <a:cubicBezTo>
                  <a:pt x="207047" y="270390"/>
                  <a:pt x="205671" y="273095"/>
                  <a:pt x="202918" y="275799"/>
                </a:cubicBezTo>
                <a:cubicBezTo>
                  <a:pt x="201541" y="275799"/>
                  <a:pt x="201541" y="277151"/>
                  <a:pt x="201541" y="275799"/>
                </a:cubicBezTo>
                <a:cubicBezTo>
                  <a:pt x="200165" y="275799"/>
                  <a:pt x="201541" y="274447"/>
                  <a:pt x="201541" y="274447"/>
                </a:cubicBezTo>
                <a:cubicBezTo>
                  <a:pt x="209800" y="266334"/>
                  <a:pt x="218059" y="258222"/>
                  <a:pt x="226319" y="250109"/>
                </a:cubicBezTo>
                <a:cubicBezTo>
                  <a:pt x="231825" y="241997"/>
                  <a:pt x="238707" y="235236"/>
                  <a:pt x="245590" y="229828"/>
                </a:cubicBezTo>
                <a:cubicBezTo>
                  <a:pt x="246967" y="228476"/>
                  <a:pt x="248343" y="228476"/>
                  <a:pt x="248343" y="228476"/>
                </a:cubicBezTo>
                <a:close/>
                <a:moveTo>
                  <a:pt x="1683188" y="226985"/>
                </a:moveTo>
                <a:cubicBezTo>
                  <a:pt x="1686003" y="226985"/>
                  <a:pt x="1687410" y="226985"/>
                  <a:pt x="1688818" y="228351"/>
                </a:cubicBezTo>
                <a:cubicBezTo>
                  <a:pt x="1690225" y="228351"/>
                  <a:pt x="1690225" y="229717"/>
                  <a:pt x="1690225" y="231083"/>
                </a:cubicBezTo>
                <a:cubicBezTo>
                  <a:pt x="1690225" y="231083"/>
                  <a:pt x="1688818" y="232449"/>
                  <a:pt x="1688818" y="232449"/>
                </a:cubicBezTo>
                <a:cubicBezTo>
                  <a:pt x="1688818" y="232449"/>
                  <a:pt x="1688818" y="232449"/>
                  <a:pt x="1688818" y="231083"/>
                </a:cubicBezTo>
                <a:cubicBezTo>
                  <a:pt x="1687410" y="231083"/>
                  <a:pt x="1684596" y="229717"/>
                  <a:pt x="1683188" y="229717"/>
                </a:cubicBezTo>
                <a:cubicBezTo>
                  <a:pt x="1681781" y="229717"/>
                  <a:pt x="1681781" y="229717"/>
                  <a:pt x="1681781" y="228351"/>
                </a:cubicBezTo>
                <a:cubicBezTo>
                  <a:pt x="1681781" y="226985"/>
                  <a:pt x="1681781" y="226985"/>
                  <a:pt x="1683188" y="226985"/>
                </a:cubicBezTo>
                <a:close/>
                <a:moveTo>
                  <a:pt x="256787" y="226008"/>
                </a:moveTo>
                <a:cubicBezTo>
                  <a:pt x="257449" y="225837"/>
                  <a:pt x="257780" y="226179"/>
                  <a:pt x="257780" y="226862"/>
                </a:cubicBezTo>
                <a:cubicBezTo>
                  <a:pt x="256456" y="228228"/>
                  <a:pt x="256456" y="228228"/>
                  <a:pt x="256456" y="228228"/>
                </a:cubicBezTo>
                <a:cubicBezTo>
                  <a:pt x="255131" y="230959"/>
                  <a:pt x="253807" y="229593"/>
                  <a:pt x="253807" y="228228"/>
                </a:cubicBezTo>
                <a:cubicBezTo>
                  <a:pt x="255131" y="226862"/>
                  <a:pt x="256125" y="226179"/>
                  <a:pt x="256787" y="226008"/>
                </a:cubicBezTo>
                <a:close/>
                <a:moveTo>
                  <a:pt x="1422511" y="213442"/>
                </a:moveTo>
                <a:cubicBezTo>
                  <a:pt x="1423888" y="212085"/>
                  <a:pt x="1428019" y="216158"/>
                  <a:pt x="1429397" y="214800"/>
                </a:cubicBezTo>
                <a:cubicBezTo>
                  <a:pt x="1437660" y="222946"/>
                  <a:pt x="1452809" y="231092"/>
                  <a:pt x="1444546" y="232449"/>
                </a:cubicBezTo>
                <a:cubicBezTo>
                  <a:pt x="1437660" y="228377"/>
                  <a:pt x="1426642" y="218873"/>
                  <a:pt x="1422511" y="213442"/>
                </a:cubicBezTo>
                <a:close/>
                <a:moveTo>
                  <a:pt x="1458272" y="208111"/>
                </a:moveTo>
                <a:cubicBezTo>
                  <a:pt x="1458272" y="209415"/>
                  <a:pt x="1459652" y="209415"/>
                  <a:pt x="1459652" y="209415"/>
                </a:cubicBezTo>
                <a:cubicBezTo>
                  <a:pt x="1462411" y="210719"/>
                  <a:pt x="1465171" y="212023"/>
                  <a:pt x="1469310" y="214630"/>
                </a:cubicBezTo>
                <a:cubicBezTo>
                  <a:pt x="1469310" y="214630"/>
                  <a:pt x="1469310" y="214630"/>
                  <a:pt x="1470689" y="215934"/>
                </a:cubicBezTo>
                <a:cubicBezTo>
                  <a:pt x="1469310" y="215934"/>
                  <a:pt x="1469310" y="215934"/>
                  <a:pt x="1467930" y="214630"/>
                </a:cubicBezTo>
                <a:cubicBezTo>
                  <a:pt x="1467930" y="215934"/>
                  <a:pt x="1467930" y="215934"/>
                  <a:pt x="1469310" y="217238"/>
                </a:cubicBezTo>
                <a:cubicBezTo>
                  <a:pt x="1467930" y="218542"/>
                  <a:pt x="1462411" y="212023"/>
                  <a:pt x="1462411" y="212023"/>
                </a:cubicBezTo>
                <a:cubicBezTo>
                  <a:pt x="1462411" y="212023"/>
                  <a:pt x="1462411" y="212023"/>
                  <a:pt x="1461032" y="210719"/>
                </a:cubicBezTo>
                <a:cubicBezTo>
                  <a:pt x="1461032" y="210719"/>
                  <a:pt x="1459652" y="210719"/>
                  <a:pt x="1459652" y="210719"/>
                </a:cubicBezTo>
                <a:cubicBezTo>
                  <a:pt x="1459652" y="210719"/>
                  <a:pt x="1458272" y="209415"/>
                  <a:pt x="1458272" y="209415"/>
                </a:cubicBezTo>
                <a:cubicBezTo>
                  <a:pt x="1458272" y="208111"/>
                  <a:pt x="1458272" y="208111"/>
                  <a:pt x="1458272" y="208111"/>
                </a:cubicBezTo>
                <a:close/>
                <a:moveTo>
                  <a:pt x="455392" y="207539"/>
                </a:moveTo>
                <a:lnTo>
                  <a:pt x="455485" y="207630"/>
                </a:lnTo>
                <a:lnTo>
                  <a:pt x="453074" y="209489"/>
                </a:lnTo>
                <a:cubicBezTo>
                  <a:pt x="451182" y="210843"/>
                  <a:pt x="448775" y="212537"/>
                  <a:pt x="446025" y="214568"/>
                </a:cubicBezTo>
                <a:cubicBezTo>
                  <a:pt x="446025" y="213891"/>
                  <a:pt x="447400" y="212875"/>
                  <a:pt x="449463" y="211521"/>
                </a:cubicBezTo>
                <a:close/>
                <a:moveTo>
                  <a:pt x="457028" y="206441"/>
                </a:moveTo>
                <a:cubicBezTo>
                  <a:pt x="457028" y="206441"/>
                  <a:pt x="455653" y="206441"/>
                  <a:pt x="455653" y="207795"/>
                </a:cubicBezTo>
                <a:lnTo>
                  <a:pt x="455485" y="207630"/>
                </a:lnTo>
                <a:close/>
                <a:moveTo>
                  <a:pt x="460811" y="201192"/>
                </a:moveTo>
                <a:cubicBezTo>
                  <a:pt x="461842" y="201361"/>
                  <a:pt x="462530" y="202377"/>
                  <a:pt x="461154" y="203732"/>
                </a:cubicBezTo>
                <a:cubicBezTo>
                  <a:pt x="462530" y="203732"/>
                  <a:pt x="462530" y="203732"/>
                  <a:pt x="462530" y="205086"/>
                </a:cubicBezTo>
                <a:cubicBezTo>
                  <a:pt x="461154" y="205086"/>
                  <a:pt x="461154" y="205086"/>
                  <a:pt x="461154" y="206441"/>
                </a:cubicBezTo>
                <a:cubicBezTo>
                  <a:pt x="459779" y="206441"/>
                  <a:pt x="459779" y="206441"/>
                  <a:pt x="459779" y="206441"/>
                </a:cubicBezTo>
                <a:cubicBezTo>
                  <a:pt x="458403" y="206441"/>
                  <a:pt x="458403" y="206441"/>
                  <a:pt x="457028" y="206441"/>
                </a:cubicBezTo>
                <a:lnTo>
                  <a:pt x="455392" y="207539"/>
                </a:lnTo>
                <a:lnTo>
                  <a:pt x="454277" y="206441"/>
                </a:lnTo>
                <a:cubicBezTo>
                  <a:pt x="454277" y="206441"/>
                  <a:pt x="455653" y="205086"/>
                  <a:pt x="457028" y="205086"/>
                </a:cubicBezTo>
                <a:cubicBezTo>
                  <a:pt x="457028" y="205086"/>
                  <a:pt x="458403" y="205086"/>
                  <a:pt x="458403" y="203732"/>
                </a:cubicBezTo>
                <a:cubicBezTo>
                  <a:pt x="458403" y="201700"/>
                  <a:pt x="459779" y="201023"/>
                  <a:pt x="460811" y="201192"/>
                </a:cubicBezTo>
                <a:close/>
                <a:moveTo>
                  <a:pt x="1451208" y="194515"/>
                </a:moveTo>
                <a:cubicBezTo>
                  <a:pt x="1453967" y="195819"/>
                  <a:pt x="1455347" y="197122"/>
                  <a:pt x="1456727" y="199730"/>
                </a:cubicBezTo>
                <a:cubicBezTo>
                  <a:pt x="1458107" y="199730"/>
                  <a:pt x="1459486" y="201034"/>
                  <a:pt x="1460866" y="202338"/>
                </a:cubicBezTo>
                <a:cubicBezTo>
                  <a:pt x="1462246" y="202338"/>
                  <a:pt x="1462246" y="203641"/>
                  <a:pt x="1462246" y="203641"/>
                </a:cubicBezTo>
                <a:cubicBezTo>
                  <a:pt x="1462246" y="203641"/>
                  <a:pt x="1462246" y="203641"/>
                  <a:pt x="1460866" y="203641"/>
                </a:cubicBezTo>
                <a:cubicBezTo>
                  <a:pt x="1459486" y="202338"/>
                  <a:pt x="1458107" y="202338"/>
                  <a:pt x="1458107" y="201034"/>
                </a:cubicBezTo>
                <a:cubicBezTo>
                  <a:pt x="1456727" y="201034"/>
                  <a:pt x="1456727" y="202338"/>
                  <a:pt x="1456727" y="202338"/>
                </a:cubicBezTo>
                <a:cubicBezTo>
                  <a:pt x="1456727" y="202338"/>
                  <a:pt x="1456727" y="203641"/>
                  <a:pt x="1455347" y="203641"/>
                </a:cubicBezTo>
                <a:cubicBezTo>
                  <a:pt x="1455347" y="203641"/>
                  <a:pt x="1453967" y="203641"/>
                  <a:pt x="1453967" y="202338"/>
                </a:cubicBezTo>
                <a:cubicBezTo>
                  <a:pt x="1452588" y="202338"/>
                  <a:pt x="1452588" y="202338"/>
                  <a:pt x="1452588" y="202338"/>
                </a:cubicBezTo>
                <a:cubicBezTo>
                  <a:pt x="1452588" y="202338"/>
                  <a:pt x="1451208" y="201034"/>
                  <a:pt x="1451208" y="201034"/>
                </a:cubicBezTo>
                <a:cubicBezTo>
                  <a:pt x="1451208" y="199730"/>
                  <a:pt x="1451208" y="199730"/>
                  <a:pt x="1452588" y="201034"/>
                </a:cubicBezTo>
                <a:cubicBezTo>
                  <a:pt x="1452588" y="201034"/>
                  <a:pt x="1453967" y="201034"/>
                  <a:pt x="1453967" y="201034"/>
                </a:cubicBezTo>
                <a:cubicBezTo>
                  <a:pt x="1453967" y="201034"/>
                  <a:pt x="1453967" y="201034"/>
                  <a:pt x="1453967" y="199730"/>
                </a:cubicBezTo>
                <a:cubicBezTo>
                  <a:pt x="1453967" y="199730"/>
                  <a:pt x="1453967" y="198426"/>
                  <a:pt x="1453967" y="198426"/>
                </a:cubicBezTo>
                <a:cubicBezTo>
                  <a:pt x="1452588" y="197122"/>
                  <a:pt x="1451208" y="195819"/>
                  <a:pt x="1451208" y="194515"/>
                </a:cubicBezTo>
                <a:close/>
                <a:moveTo>
                  <a:pt x="1337552" y="184567"/>
                </a:moveTo>
                <a:cubicBezTo>
                  <a:pt x="1341985" y="185340"/>
                  <a:pt x="1349547" y="188435"/>
                  <a:pt x="1348504" y="191530"/>
                </a:cubicBezTo>
                <a:cubicBezTo>
                  <a:pt x="1348504" y="191530"/>
                  <a:pt x="1348504" y="191530"/>
                  <a:pt x="1349895" y="191530"/>
                </a:cubicBezTo>
                <a:cubicBezTo>
                  <a:pt x="1349895" y="191530"/>
                  <a:pt x="1351286" y="192905"/>
                  <a:pt x="1351286" y="192905"/>
                </a:cubicBezTo>
                <a:cubicBezTo>
                  <a:pt x="1352676" y="192905"/>
                  <a:pt x="1352676" y="192905"/>
                  <a:pt x="1352676" y="194281"/>
                </a:cubicBezTo>
                <a:cubicBezTo>
                  <a:pt x="1356849" y="194281"/>
                  <a:pt x="1362411" y="198407"/>
                  <a:pt x="1361021" y="201158"/>
                </a:cubicBezTo>
                <a:cubicBezTo>
                  <a:pt x="1355458" y="197032"/>
                  <a:pt x="1356849" y="201158"/>
                  <a:pt x="1351286" y="197032"/>
                </a:cubicBezTo>
                <a:cubicBezTo>
                  <a:pt x="1351286" y="195656"/>
                  <a:pt x="1351286" y="195656"/>
                  <a:pt x="1349895" y="194281"/>
                </a:cubicBezTo>
                <a:cubicBezTo>
                  <a:pt x="1349895" y="194281"/>
                  <a:pt x="1349895" y="194281"/>
                  <a:pt x="1348504" y="194281"/>
                </a:cubicBezTo>
                <a:cubicBezTo>
                  <a:pt x="1348504" y="194281"/>
                  <a:pt x="1348504" y="194281"/>
                  <a:pt x="1347113" y="194281"/>
                </a:cubicBezTo>
                <a:cubicBezTo>
                  <a:pt x="1345723" y="192905"/>
                  <a:pt x="1345723" y="192905"/>
                  <a:pt x="1345723" y="192905"/>
                </a:cubicBezTo>
                <a:cubicBezTo>
                  <a:pt x="1345723" y="192905"/>
                  <a:pt x="1347113" y="192905"/>
                  <a:pt x="1347113" y="192905"/>
                </a:cubicBezTo>
                <a:cubicBezTo>
                  <a:pt x="1342941" y="190154"/>
                  <a:pt x="1337378" y="187404"/>
                  <a:pt x="1334597" y="184652"/>
                </a:cubicBezTo>
                <a:cubicBezTo>
                  <a:pt x="1334945" y="184309"/>
                  <a:pt x="1336075" y="184309"/>
                  <a:pt x="1337552" y="184567"/>
                </a:cubicBezTo>
                <a:close/>
                <a:moveTo>
                  <a:pt x="489978" y="183850"/>
                </a:moveTo>
                <a:cubicBezTo>
                  <a:pt x="491179" y="183913"/>
                  <a:pt x="487640" y="189548"/>
                  <a:pt x="485618" y="187499"/>
                </a:cubicBezTo>
                <a:cubicBezTo>
                  <a:pt x="484269" y="187499"/>
                  <a:pt x="485618" y="187499"/>
                  <a:pt x="486966" y="186133"/>
                </a:cubicBezTo>
                <a:cubicBezTo>
                  <a:pt x="488651" y="184426"/>
                  <a:pt x="489578" y="183828"/>
                  <a:pt x="489978" y="183850"/>
                </a:cubicBezTo>
                <a:close/>
                <a:moveTo>
                  <a:pt x="308939" y="176820"/>
                </a:moveTo>
                <a:cubicBezTo>
                  <a:pt x="308939" y="178175"/>
                  <a:pt x="308939" y="179529"/>
                  <a:pt x="306194" y="179529"/>
                </a:cubicBezTo>
                <a:cubicBezTo>
                  <a:pt x="306194" y="179529"/>
                  <a:pt x="306194" y="180884"/>
                  <a:pt x="306194" y="180884"/>
                </a:cubicBezTo>
                <a:cubicBezTo>
                  <a:pt x="299332" y="186303"/>
                  <a:pt x="292470" y="191721"/>
                  <a:pt x="285608" y="197139"/>
                </a:cubicBezTo>
                <a:cubicBezTo>
                  <a:pt x="285608" y="197139"/>
                  <a:pt x="285608" y="197139"/>
                  <a:pt x="271884" y="209331"/>
                </a:cubicBezTo>
                <a:cubicBezTo>
                  <a:pt x="271884" y="209331"/>
                  <a:pt x="271884" y="209331"/>
                  <a:pt x="259532" y="218813"/>
                </a:cubicBezTo>
                <a:cubicBezTo>
                  <a:pt x="258159" y="220168"/>
                  <a:pt x="256787" y="221522"/>
                  <a:pt x="256787" y="220168"/>
                </a:cubicBezTo>
                <a:cubicBezTo>
                  <a:pt x="256787" y="220168"/>
                  <a:pt x="256787" y="218813"/>
                  <a:pt x="258159" y="217458"/>
                </a:cubicBezTo>
                <a:cubicBezTo>
                  <a:pt x="258159" y="217458"/>
                  <a:pt x="258159" y="217458"/>
                  <a:pt x="284235" y="195785"/>
                </a:cubicBezTo>
                <a:cubicBezTo>
                  <a:pt x="291097" y="190366"/>
                  <a:pt x="297960" y="184948"/>
                  <a:pt x="304822" y="179529"/>
                </a:cubicBezTo>
                <a:cubicBezTo>
                  <a:pt x="304822" y="178175"/>
                  <a:pt x="306194" y="178175"/>
                  <a:pt x="306194" y="178175"/>
                </a:cubicBezTo>
                <a:cubicBezTo>
                  <a:pt x="307567" y="176820"/>
                  <a:pt x="308939" y="176820"/>
                  <a:pt x="308939" y="176820"/>
                </a:cubicBezTo>
                <a:close/>
                <a:moveTo>
                  <a:pt x="1322283" y="176730"/>
                </a:moveTo>
                <a:cubicBezTo>
                  <a:pt x="1325023" y="178085"/>
                  <a:pt x="1329134" y="179439"/>
                  <a:pt x="1326393" y="180794"/>
                </a:cubicBezTo>
                <a:lnTo>
                  <a:pt x="1323653" y="178085"/>
                </a:lnTo>
                <a:cubicBezTo>
                  <a:pt x="1323653" y="178085"/>
                  <a:pt x="1323653" y="178085"/>
                  <a:pt x="1322283" y="176730"/>
                </a:cubicBezTo>
                <a:close/>
                <a:moveTo>
                  <a:pt x="387763" y="176354"/>
                </a:moveTo>
                <a:cubicBezTo>
                  <a:pt x="387763" y="176696"/>
                  <a:pt x="387415" y="177379"/>
                  <a:pt x="386720" y="178062"/>
                </a:cubicBezTo>
                <a:cubicBezTo>
                  <a:pt x="390892" y="178062"/>
                  <a:pt x="389502" y="178062"/>
                  <a:pt x="383939" y="180794"/>
                </a:cubicBezTo>
                <a:cubicBezTo>
                  <a:pt x="383939" y="179428"/>
                  <a:pt x="386720" y="178062"/>
                  <a:pt x="386720" y="176696"/>
                </a:cubicBezTo>
                <a:cubicBezTo>
                  <a:pt x="387415" y="176013"/>
                  <a:pt x="387763" y="176013"/>
                  <a:pt x="387763" y="176354"/>
                </a:cubicBezTo>
                <a:close/>
                <a:moveTo>
                  <a:pt x="1421021" y="169867"/>
                </a:moveTo>
                <a:cubicBezTo>
                  <a:pt x="1421021" y="169867"/>
                  <a:pt x="1421021" y="169867"/>
                  <a:pt x="1422387" y="169867"/>
                </a:cubicBezTo>
                <a:cubicBezTo>
                  <a:pt x="1423753" y="171233"/>
                  <a:pt x="1425118" y="171233"/>
                  <a:pt x="1425118" y="172599"/>
                </a:cubicBezTo>
                <a:cubicBezTo>
                  <a:pt x="1425118" y="172599"/>
                  <a:pt x="1425118" y="172599"/>
                  <a:pt x="1425118" y="173964"/>
                </a:cubicBezTo>
                <a:cubicBezTo>
                  <a:pt x="1425118" y="173964"/>
                  <a:pt x="1425118" y="173964"/>
                  <a:pt x="1426484" y="175330"/>
                </a:cubicBezTo>
                <a:cubicBezTo>
                  <a:pt x="1426484" y="175330"/>
                  <a:pt x="1425118" y="175330"/>
                  <a:pt x="1425118" y="175330"/>
                </a:cubicBezTo>
                <a:cubicBezTo>
                  <a:pt x="1423753" y="175330"/>
                  <a:pt x="1423753" y="175330"/>
                  <a:pt x="1423753" y="173964"/>
                </a:cubicBezTo>
                <a:cubicBezTo>
                  <a:pt x="1422387" y="173964"/>
                  <a:pt x="1422387" y="173964"/>
                  <a:pt x="1422387" y="172599"/>
                </a:cubicBezTo>
                <a:cubicBezTo>
                  <a:pt x="1422387" y="172599"/>
                  <a:pt x="1422387" y="172599"/>
                  <a:pt x="1422387" y="171233"/>
                </a:cubicBezTo>
                <a:cubicBezTo>
                  <a:pt x="1422387" y="171233"/>
                  <a:pt x="1421021" y="171233"/>
                  <a:pt x="1421021" y="169867"/>
                </a:cubicBezTo>
                <a:close/>
                <a:moveTo>
                  <a:pt x="480061" y="154966"/>
                </a:moveTo>
                <a:cubicBezTo>
                  <a:pt x="482779" y="154966"/>
                  <a:pt x="469186" y="161672"/>
                  <a:pt x="475983" y="158989"/>
                </a:cubicBezTo>
                <a:cubicBezTo>
                  <a:pt x="473264" y="160330"/>
                  <a:pt x="466467" y="164354"/>
                  <a:pt x="469186" y="167036"/>
                </a:cubicBezTo>
                <a:cubicBezTo>
                  <a:pt x="462389" y="167036"/>
                  <a:pt x="466467" y="165695"/>
                  <a:pt x="459670" y="168377"/>
                </a:cubicBezTo>
                <a:cubicBezTo>
                  <a:pt x="456952" y="165695"/>
                  <a:pt x="465108" y="163013"/>
                  <a:pt x="461030" y="161672"/>
                </a:cubicBezTo>
                <a:cubicBezTo>
                  <a:pt x="461030" y="161672"/>
                  <a:pt x="461030" y="161672"/>
                  <a:pt x="458311" y="161672"/>
                </a:cubicBezTo>
                <a:cubicBezTo>
                  <a:pt x="458311" y="160330"/>
                  <a:pt x="459670" y="160330"/>
                  <a:pt x="459670" y="160330"/>
                </a:cubicBezTo>
                <a:cubicBezTo>
                  <a:pt x="459670" y="160330"/>
                  <a:pt x="459670" y="160330"/>
                  <a:pt x="461030" y="160330"/>
                </a:cubicBezTo>
                <a:cubicBezTo>
                  <a:pt x="461030" y="160330"/>
                  <a:pt x="461030" y="160330"/>
                  <a:pt x="462389" y="160330"/>
                </a:cubicBezTo>
                <a:cubicBezTo>
                  <a:pt x="459670" y="157648"/>
                  <a:pt x="469186" y="156307"/>
                  <a:pt x="465108" y="158989"/>
                </a:cubicBezTo>
                <a:cubicBezTo>
                  <a:pt x="465108" y="158989"/>
                  <a:pt x="466467" y="158989"/>
                  <a:pt x="466467" y="158989"/>
                </a:cubicBezTo>
                <a:cubicBezTo>
                  <a:pt x="467827" y="158989"/>
                  <a:pt x="467827" y="158989"/>
                  <a:pt x="467827" y="158989"/>
                </a:cubicBezTo>
                <a:cubicBezTo>
                  <a:pt x="466467" y="158989"/>
                  <a:pt x="466467" y="160330"/>
                  <a:pt x="466467" y="160330"/>
                </a:cubicBezTo>
                <a:cubicBezTo>
                  <a:pt x="466467" y="160330"/>
                  <a:pt x="466467" y="160330"/>
                  <a:pt x="465108" y="160330"/>
                </a:cubicBezTo>
                <a:cubicBezTo>
                  <a:pt x="465108" y="160330"/>
                  <a:pt x="463748" y="160330"/>
                  <a:pt x="463748" y="160330"/>
                </a:cubicBezTo>
                <a:cubicBezTo>
                  <a:pt x="463748" y="160330"/>
                  <a:pt x="463748" y="160330"/>
                  <a:pt x="463748" y="163013"/>
                </a:cubicBezTo>
                <a:cubicBezTo>
                  <a:pt x="473264" y="157648"/>
                  <a:pt x="470545" y="160330"/>
                  <a:pt x="480061" y="154966"/>
                </a:cubicBezTo>
                <a:close/>
                <a:moveTo>
                  <a:pt x="1251005" y="154906"/>
                </a:moveTo>
                <a:cubicBezTo>
                  <a:pt x="1253314" y="154330"/>
                  <a:pt x="1258703" y="155866"/>
                  <a:pt x="1264862" y="158940"/>
                </a:cubicBezTo>
                <a:cubicBezTo>
                  <a:pt x="1273074" y="163037"/>
                  <a:pt x="1282655" y="168501"/>
                  <a:pt x="1288129" y="172598"/>
                </a:cubicBezTo>
                <a:cubicBezTo>
                  <a:pt x="1290866" y="173964"/>
                  <a:pt x="1297710" y="179428"/>
                  <a:pt x="1292235" y="178062"/>
                </a:cubicBezTo>
                <a:cubicBezTo>
                  <a:pt x="1297710" y="180794"/>
                  <a:pt x="1299078" y="180794"/>
                  <a:pt x="1301816" y="183525"/>
                </a:cubicBezTo>
                <a:cubicBezTo>
                  <a:pt x="1300447" y="186257"/>
                  <a:pt x="1292235" y="180794"/>
                  <a:pt x="1293604" y="184891"/>
                </a:cubicBezTo>
                <a:cubicBezTo>
                  <a:pt x="1286761" y="182159"/>
                  <a:pt x="1278549" y="178062"/>
                  <a:pt x="1270337" y="175330"/>
                </a:cubicBezTo>
                <a:cubicBezTo>
                  <a:pt x="1270337" y="176696"/>
                  <a:pt x="1271705" y="178062"/>
                  <a:pt x="1268968" y="176696"/>
                </a:cubicBezTo>
                <a:cubicBezTo>
                  <a:pt x="1268968" y="178062"/>
                  <a:pt x="1274443" y="179428"/>
                  <a:pt x="1274443" y="180794"/>
                </a:cubicBezTo>
                <a:cubicBezTo>
                  <a:pt x="1271705" y="186257"/>
                  <a:pt x="1255282" y="175330"/>
                  <a:pt x="1242964" y="171232"/>
                </a:cubicBezTo>
                <a:cubicBezTo>
                  <a:pt x="1241595" y="168501"/>
                  <a:pt x="1244332" y="169867"/>
                  <a:pt x="1240227" y="167135"/>
                </a:cubicBezTo>
                <a:cubicBezTo>
                  <a:pt x="1251176" y="167135"/>
                  <a:pt x="1241595" y="157574"/>
                  <a:pt x="1255282" y="160305"/>
                </a:cubicBezTo>
                <a:cubicBezTo>
                  <a:pt x="1255282" y="158940"/>
                  <a:pt x="1248439" y="157574"/>
                  <a:pt x="1249807" y="156208"/>
                </a:cubicBezTo>
                <a:cubicBezTo>
                  <a:pt x="1249807" y="155525"/>
                  <a:pt x="1250235" y="155098"/>
                  <a:pt x="1251005" y="154906"/>
                </a:cubicBezTo>
                <a:close/>
                <a:moveTo>
                  <a:pt x="348674" y="149502"/>
                </a:moveTo>
                <a:cubicBezTo>
                  <a:pt x="348674" y="149502"/>
                  <a:pt x="348674" y="150893"/>
                  <a:pt x="348674" y="150893"/>
                </a:cubicBezTo>
                <a:cubicBezTo>
                  <a:pt x="348674" y="150893"/>
                  <a:pt x="348674" y="150893"/>
                  <a:pt x="348674" y="152284"/>
                </a:cubicBezTo>
                <a:cubicBezTo>
                  <a:pt x="347308" y="153675"/>
                  <a:pt x="345942" y="155065"/>
                  <a:pt x="344576" y="155065"/>
                </a:cubicBezTo>
                <a:cubicBezTo>
                  <a:pt x="344576" y="153675"/>
                  <a:pt x="345942" y="153675"/>
                  <a:pt x="345942" y="153675"/>
                </a:cubicBezTo>
                <a:cubicBezTo>
                  <a:pt x="345942" y="152284"/>
                  <a:pt x="345942" y="152284"/>
                  <a:pt x="345942" y="152284"/>
                </a:cubicBezTo>
                <a:cubicBezTo>
                  <a:pt x="345942" y="152284"/>
                  <a:pt x="345942" y="152284"/>
                  <a:pt x="345942" y="150893"/>
                </a:cubicBezTo>
                <a:cubicBezTo>
                  <a:pt x="345942" y="150893"/>
                  <a:pt x="345942" y="150893"/>
                  <a:pt x="347308" y="150893"/>
                </a:cubicBezTo>
                <a:cubicBezTo>
                  <a:pt x="347308" y="149502"/>
                  <a:pt x="348674" y="149502"/>
                  <a:pt x="348674" y="149502"/>
                </a:cubicBezTo>
                <a:close/>
                <a:moveTo>
                  <a:pt x="464809" y="146609"/>
                </a:moveTo>
                <a:cubicBezTo>
                  <a:pt x="465125" y="146483"/>
                  <a:pt x="463356" y="149769"/>
                  <a:pt x="462344" y="150780"/>
                </a:cubicBezTo>
                <a:cubicBezTo>
                  <a:pt x="458300" y="153476"/>
                  <a:pt x="456952" y="150780"/>
                  <a:pt x="459648" y="150780"/>
                </a:cubicBezTo>
                <a:cubicBezTo>
                  <a:pt x="460996" y="149432"/>
                  <a:pt x="462344" y="149432"/>
                  <a:pt x="463693" y="148083"/>
                </a:cubicBezTo>
                <a:cubicBezTo>
                  <a:pt x="464367" y="147072"/>
                  <a:pt x="464704" y="146651"/>
                  <a:pt x="464809" y="146609"/>
                </a:cubicBezTo>
                <a:close/>
                <a:moveTo>
                  <a:pt x="1203933" y="134734"/>
                </a:moveTo>
                <a:cubicBezTo>
                  <a:pt x="1207669" y="134544"/>
                  <a:pt x="1214883" y="136819"/>
                  <a:pt x="1222097" y="139853"/>
                </a:cubicBezTo>
                <a:cubicBezTo>
                  <a:pt x="1230343" y="143897"/>
                  <a:pt x="1239962" y="149290"/>
                  <a:pt x="1242710" y="150638"/>
                </a:cubicBezTo>
                <a:cubicBezTo>
                  <a:pt x="1242710" y="151986"/>
                  <a:pt x="1238588" y="150638"/>
                  <a:pt x="1239962" y="151986"/>
                </a:cubicBezTo>
                <a:cubicBezTo>
                  <a:pt x="1224846" y="143897"/>
                  <a:pt x="1212478" y="142549"/>
                  <a:pt x="1201485" y="135808"/>
                </a:cubicBezTo>
                <a:cubicBezTo>
                  <a:pt x="1201829" y="135134"/>
                  <a:pt x="1202687" y="134797"/>
                  <a:pt x="1203933" y="134734"/>
                </a:cubicBezTo>
                <a:close/>
                <a:moveTo>
                  <a:pt x="1209929" y="121191"/>
                </a:moveTo>
                <a:cubicBezTo>
                  <a:pt x="1219520" y="121191"/>
                  <a:pt x="1234592" y="130674"/>
                  <a:pt x="1245553" y="134738"/>
                </a:cubicBezTo>
                <a:cubicBezTo>
                  <a:pt x="1259255" y="140156"/>
                  <a:pt x="1268846" y="145574"/>
                  <a:pt x="1278437" y="150993"/>
                </a:cubicBezTo>
                <a:cubicBezTo>
                  <a:pt x="1288029" y="156411"/>
                  <a:pt x="1297620" y="161830"/>
                  <a:pt x="1309951" y="169957"/>
                </a:cubicBezTo>
                <a:cubicBezTo>
                  <a:pt x="1309951" y="169957"/>
                  <a:pt x="1309951" y="169957"/>
                  <a:pt x="1311321" y="169957"/>
                </a:cubicBezTo>
                <a:cubicBezTo>
                  <a:pt x="1312691" y="169957"/>
                  <a:pt x="1312691" y="169957"/>
                  <a:pt x="1312691" y="169957"/>
                </a:cubicBezTo>
                <a:cubicBezTo>
                  <a:pt x="1312691" y="169957"/>
                  <a:pt x="1314062" y="169957"/>
                  <a:pt x="1314062" y="171312"/>
                </a:cubicBezTo>
                <a:cubicBezTo>
                  <a:pt x="1314062" y="171312"/>
                  <a:pt x="1312691" y="171312"/>
                  <a:pt x="1312691" y="171312"/>
                </a:cubicBezTo>
                <a:cubicBezTo>
                  <a:pt x="1312691" y="171312"/>
                  <a:pt x="1312691" y="171312"/>
                  <a:pt x="1319543" y="175375"/>
                </a:cubicBezTo>
                <a:cubicBezTo>
                  <a:pt x="1318172" y="175375"/>
                  <a:pt x="1318172" y="174021"/>
                  <a:pt x="1318172" y="174021"/>
                </a:cubicBezTo>
                <a:cubicBezTo>
                  <a:pt x="1319543" y="174021"/>
                  <a:pt x="1319543" y="174021"/>
                  <a:pt x="1320913" y="174021"/>
                </a:cubicBezTo>
                <a:cubicBezTo>
                  <a:pt x="1320913" y="175375"/>
                  <a:pt x="1320913" y="175375"/>
                  <a:pt x="1320913" y="175375"/>
                </a:cubicBezTo>
                <a:cubicBezTo>
                  <a:pt x="1320913" y="175375"/>
                  <a:pt x="1320913" y="175375"/>
                  <a:pt x="1322283" y="176730"/>
                </a:cubicBezTo>
                <a:cubicBezTo>
                  <a:pt x="1322283" y="178085"/>
                  <a:pt x="1322283" y="178085"/>
                  <a:pt x="1322283" y="178085"/>
                </a:cubicBezTo>
                <a:cubicBezTo>
                  <a:pt x="1322283" y="178085"/>
                  <a:pt x="1322283" y="178085"/>
                  <a:pt x="1320913" y="178085"/>
                </a:cubicBezTo>
                <a:cubicBezTo>
                  <a:pt x="1320913" y="178085"/>
                  <a:pt x="1319543" y="176730"/>
                  <a:pt x="1319543" y="176730"/>
                </a:cubicBezTo>
                <a:cubicBezTo>
                  <a:pt x="1316802" y="175375"/>
                  <a:pt x="1314062" y="174021"/>
                  <a:pt x="1312691" y="172666"/>
                </a:cubicBezTo>
                <a:cubicBezTo>
                  <a:pt x="1311321" y="172666"/>
                  <a:pt x="1311321" y="172666"/>
                  <a:pt x="1311321" y="172666"/>
                </a:cubicBezTo>
                <a:cubicBezTo>
                  <a:pt x="1311321" y="172666"/>
                  <a:pt x="1309951" y="172666"/>
                  <a:pt x="1309951" y="172666"/>
                </a:cubicBezTo>
                <a:cubicBezTo>
                  <a:pt x="1308581" y="172666"/>
                  <a:pt x="1308581" y="171312"/>
                  <a:pt x="1308581" y="171312"/>
                </a:cubicBezTo>
                <a:cubicBezTo>
                  <a:pt x="1308581" y="171312"/>
                  <a:pt x="1308581" y="171312"/>
                  <a:pt x="1309951" y="171312"/>
                </a:cubicBezTo>
                <a:cubicBezTo>
                  <a:pt x="1293509" y="163184"/>
                  <a:pt x="1275697" y="153702"/>
                  <a:pt x="1257885" y="145574"/>
                </a:cubicBezTo>
                <a:cubicBezTo>
                  <a:pt x="1240073" y="136092"/>
                  <a:pt x="1223631" y="129319"/>
                  <a:pt x="1209929" y="121191"/>
                </a:cubicBezTo>
                <a:close/>
                <a:moveTo>
                  <a:pt x="1684595" y="115728"/>
                </a:moveTo>
                <a:cubicBezTo>
                  <a:pt x="1684595" y="115728"/>
                  <a:pt x="1684595" y="115728"/>
                  <a:pt x="1685920" y="115728"/>
                </a:cubicBezTo>
                <a:cubicBezTo>
                  <a:pt x="1687245" y="115728"/>
                  <a:pt x="1687245" y="116969"/>
                  <a:pt x="1687245" y="116969"/>
                </a:cubicBezTo>
                <a:cubicBezTo>
                  <a:pt x="1687245" y="118211"/>
                  <a:pt x="1687245" y="118211"/>
                  <a:pt x="1685920" y="118211"/>
                </a:cubicBezTo>
                <a:cubicBezTo>
                  <a:pt x="1685920" y="118211"/>
                  <a:pt x="1685920" y="118211"/>
                  <a:pt x="1684595" y="118211"/>
                </a:cubicBezTo>
                <a:cubicBezTo>
                  <a:pt x="1683271" y="118211"/>
                  <a:pt x="1683271" y="118211"/>
                  <a:pt x="1683271" y="116969"/>
                </a:cubicBezTo>
                <a:cubicBezTo>
                  <a:pt x="1683271" y="116969"/>
                  <a:pt x="1683271" y="115728"/>
                  <a:pt x="1684595" y="115728"/>
                </a:cubicBezTo>
                <a:close/>
                <a:moveTo>
                  <a:pt x="1100023" y="108309"/>
                </a:moveTo>
                <a:cubicBezTo>
                  <a:pt x="1102485" y="108565"/>
                  <a:pt x="1107540" y="110358"/>
                  <a:pt x="1108605" y="111382"/>
                </a:cubicBezTo>
                <a:cubicBezTo>
                  <a:pt x="1108605" y="112748"/>
                  <a:pt x="1100090" y="111382"/>
                  <a:pt x="1098671" y="108650"/>
                </a:cubicBezTo>
                <a:cubicBezTo>
                  <a:pt x="1098671" y="108309"/>
                  <a:pt x="1099203" y="108223"/>
                  <a:pt x="1100023" y="108309"/>
                </a:cubicBezTo>
                <a:close/>
                <a:moveTo>
                  <a:pt x="1690225" y="104801"/>
                </a:moveTo>
                <a:cubicBezTo>
                  <a:pt x="1691467" y="104801"/>
                  <a:pt x="1691467" y="104801"/>
                  <a:pt x="1692708" y="104801"/>
                </a:cubicBezTo>
                <a:cubicBezTo>
                  <a:pt x="1692708" y="106042"/>
                  <a:pt x="1692708" y="106042"/>
                  <a:pt x="1692708" y="107284"/>
                </a:cubicBezTo>
                <a:cubicBezTo>
                  <a:pt x="1691467" y="107284"/>
                  <a:pt x="1691467" y="107284"/>
                  <a:pt x="1690225" y="107284"/>
                </a:cubicBezTo>
                <a:cubicBezTo>
                  <a:pt x="1690225" y="106042"/>
                  <a:pt x="1690225" y="106042"/>
                  <a:pt x="1690225" y="104801"/>
                </a:cubicBezTo>
                <a:close/>
                <a:moveTo>
                  <a:pt x="1683105" y="101820"/>
                </a:moveTo>
                <a:cubicBezTo>
                  <a:pt x="1684430" y="101820"/>
                  <a:pt x="1684430" y="101820"/>
                  <a:pt x="1685755" y="101820"/>
                </a:cubicBezTo>
                <a:cubicBezTo>
                  <a:pt x="1685755" y="105794"/>
                  <a:pt x="1684430" y="105794"/>
                  <a:pt x="1681781" y="105794"/>
                </a:cubicBezTo>
                <a:cubicBezTo>
                  <a:pt x="1683105" y="104470"/>
                  <a:pt x="1683105" y="104470"/>
                  <a:pt x="1683105" y="101820"/>
                </a:cubicBezTo>
                <a:close/>
                <a:moveTo>
                  <a:pt x="1146989" y="101820"/>
                </a:moveTo>
                <a:cubicBezTo>
                  <a:pt x="1149730" y="104602"/>
                  <a:pt x="1156585" y="105993"/>
                  <a:pt x="1163439" y="108774"/>
                </a:cubicBezTo>
                <a:cubicBezTo>
                  <a:pt x="1170293" y="110165"/>
                  <a:pt x="1177147" y="112946"/>
                  <a:pt x="1177147" y="115728"/>
                </a:cubicBezTo>
                <a:cubicBezTo>
                  <a:pt x="1166181" y="111556"/>
                  <a:pt x="1155214" y="105993"/>
                  <a:pt x="1142876" y="104602"/>
                </a:cubicBezTo>
                <a:cubicBezTo>
                  <a:pt x="1142876" y="101820"/>
                  <a:pt x="1144247" y="101820"/>
                  <a:pt x="1146989" y="101820"/>
                </a:cubicBezTo>
                <a:close/>
                <a:moveTo>
                  <a:pt x="1255003" y="96538"/>
                </a:moveTo>
                <a:cubicBezTo>
                  <a:pt x="1256121" y="96986"/>
                  <a:pt x="1260591" y="98778"/>
                  <a:pt x="1260591" y="96730"/>
                </a:cubicBezTo>
                <a:cubicBezTo>
                  <a:pt x="1264564" y="99461"/>
                  <a:pt x="1259266" y="96730"/>
                  <a:pt x="1261915" y="100827"/>
                </a:cubicBezTo>
                <a:cubicBezTo>
                  <a:pt x="1259266" y="98095"/>
                  <a:pt x="1256617" y="99461"/>
                  <a:pt x="1255293" y="96730"/>
                </a:cubicBezTo>
                <a:cubicBezTo>
                  <a:pt x="1254631" y="96388"/>
                  <a:pt x="1254631" y="96388"/>
                  <a:pt x="1255003" y="96538"/>
                </a:cubicBezTo>
                <a:close/>
                <a:moveTo>
                  <a:pt x="876568" y="95364"/>
                </a:moveTo>
                <a:cubicBezTo>
                  <a:pt x="1027495" y="95364"/>
                  <a:pt x="1167445" y="136108"/>
                  <a:pt x="1288186" y="206730"/>
                </a:cubicBezTo>
                <a:cubicBezTo>
                  <a:pt x="1288186" y="205372"/>
                  <a:pt x="1289559" y="204014"/>
                  <a:pt x="1284070" y="202656"/>
                </a:cubicBezTo>
                <a:cubicBezTo>
                  <a:pt x="1286814" y="199939"/>
                  <a:pt x="1295047" y="204014"/>
                  <a:pt x="1300535" y="205372"/>
                </a:cubicBezTo>
                <a:cubicBezTo>
                  <a:pt x="1300535" y="208088"/>
                  <a:pt x="1304651" y="208088"/>
                  <a:pt x="1312883" y="213521"/>
                </a:cubicBezTo>
                <a:cubicBezTo>
                  <a:pt x="1315628" y="214879"/>
                  <a:pt x="1319744" y="220312"/>
                  <a:pt x="1322488" y="221669"/>
                </a:cubicBezTo>
                <a:cubicBezTo>
                  <a:pt x="1325232" y="223028"/>
                  <a:pt x="1326604" y="221669"/>
                  <a:pt x="1329348" y="223028"/>
                </a:cubicBezTo>
                <a:cubicBezTo>
                  <a:pt x="1336209" y="227102"/>
                  <a:pt x="1345813" y="235251"/>
                  <a:pt x="1351301" y="239325"/>
                </a:cubicBezTo>
                <a:cubicBezTo>
                  <a:pt x="1359534" y="243400"/>
                  <a:pt x="1366394" y="246116"/>
                  <a:pt x="1374626" y="251549"/>
                </a:cubicBezTo>
                <a:cubicBezTo>
                  <a:pt x="1375998" y="252907"/>
                  <a:pt x="1377370" y="255623"/>
                  <a:pt x="1380115" y="258339"/>
                </a:cubicBezTo>
                <a:cubicBezTo>
                  <a:pt x="1385603" y="259697"/>
                  <a:pt x="1402067" y="271920"/>
                  <a:pt x="1408928" y="277353"/>
                </a:cubicBezTo>
                <a:cubicBezTo>
                  <a:pt x="1407556" y="280069"/>
                  <a:pt x="1413044" y="285502"/>
                  <a:pt x="1417160" y="289576"/>
                </a:cubicBezTo>
                <a:cubicBezTo>
                  <a:pt x="1406183" y="285502"/>
                  <a:pt x="1393835" y="274636"/>
                  <a:pt x="1382859" y="267846"/>
                </a:cubicBezTo>
                <a:cubicBezTo>
                  <a:pt x="1382859" y="266488"/>
                  <a:pt x="1377370" y="263772"/>
                  <a:pt x="1377370" y="261055"/>
                </a:cubicBezTo>
                <a:cubicBezTo>
                  <a:pt x="1367766" y="255623"/>
                  <a:pt x="1355417" y="248832"/>
                  <a:pt x="1343069" y="242042"/>
                </a:cubicBezTo>
                <a:cubicBezTo>
                  <a:pt x="1381486" y="269204"/>
                  <a:pt x="1417160" y="297725"/>
                  <a:pt x="1448717" y="330320"/>
                </a:cubicBezTo>
                <a:cubicBezTo>
                  <a:pt x="1452833" y="333036"/>
                  <a:pt x="1456950" y="337110"/>
                  <a:pt x="1459694" y="341185"/>
                </a:cubicBezTo>
                <a:cubicBezTo>
                  <a:pt x="1469298" y="350692"/>
                  <a:pt x="1478903" y="361557"/>
                  <a:pt x="1488507" y="371064"/>
                </a:cubicBezTo>
                <a:cubicBezTo>
                  <a:pt x="1491251" y="372422"/>
                  <a:pt x="1493995" y="376496"/>
                  <a:pt x="1498112" y="380571"/>
                </a:cubicBezTo>
                <a:cubicBezTo>
                  <a:pt x="1503600" y="387361"/>
                  <a:pt x="1510460" y="395510"/>
                  <a:pt x="1513204" y="399584"/>
                </a:cubicBezTo>
                <a:cubicBezTo>
                  <a:pt x="1511832" y="399584"/>
                  <a:pt x="1511832" y="399584"/>
                  <a:pt x="1510460" y="398226"/>
                </a:cubicBezTo>
                <a:cubicBezTo>
                  <a:pt x="1543390" y="440328"/>
                  <a:pt x="1573575" y="485146"/>
                  <a:pt x="1596900" y="531323"/>
                </a:cubicBezTo>
                <a:cubicBezTo>
                  <a:pt x="1642178" y="612810"/>
                  <a:pt x="1672363" y="703805"/>
                  <a:pt x="1686084" y="800232"/>
                </a:cubicBezTo>
                <a:cubicBezTo>
                  <a:pt x="1690200" y="830111"/>
                  <a:pt x="1692945" y="858631"/>
                  <a:pt x="1694316" y="888510"/>
                </a:cubicBezTo>
                <a:lnTo>
                  <a:pt x="1694316" y="926538"/>
                </a:lnTo>
                <a:cubicBezTo>
                  <a:pt x="1695688" y="926538"/>
                  <a:pt x="1695688" y="927896"/>
                  <a:pt x="1695688" y="927896"/>
                </a:cubicBezTo>
                <a:cubicBezTo>
                  <a:pt x="1695688" y="927896"/>
                  <a:pt x="1695688" y="927896"/>
                  <a:pt x="1695688" y="931971"/>
                </a:cubicBezTo>
                <a:cubicBezTo>
                  <a:pt x="1695688" y="933329"/>
                  <a:pt x="1694316" y="933329"/>
                  <a:pt x="1694316" y="933329"/>
                </a:cubicBezTo>
                <a:cubicBezTo>
                  <a:pt x="1694316" y="950984"/>
                  <a:pt x="1692945" y="967282"/>
                  <a:pt x="1691572" y="984938"/>
                </a:cubicBezTo>
                <a:cubicBezTo>
                  <a:pt x="1669619" y="1236191"/>
                  <a:pt x="1526925" y="1460282"/>
                  <a:pt x="1315628" y="1592021"/>
                </a:cubicBezTo>
                <a:cubicBezTo>
                  <a:pt x="1222328" y="1650420"/>
                  <a:pt x="1115307" y="1689806"/>
                  <a:pt x="998682" y="1706103"/>
                </a:cubicBezTo>
                <a:cubicBezTo>
                  <a:pt x="709177" y="1746847"/>
                  <a:pt x="433393" y="1630048"/>
                  <a:pt x="259141" y="1422255"/>
                </a:cubicBezTo>
                <a:cubicBezTo>
                  <a:pt x="256397" y="1419538"/>
                  <a:pt x="253653" y="1415464"/>
                  <a:pt x="250909" y="1415464"/>
                </a:cubicBezTo>
                <a:cubicBezTo>
                  <a:pt x="249537" y="1411390"/>
                  <a:pt x="244048" y="1404599"/>
                  <a:pt x="239932" y="1399166"/>
                </a:cubicBezTo>
                <a:cubicBezTo>
                  <a:pt x="231700" y="1392376"/>
                  <a:pt x="223467" y="1381511"/>
                  <a:pt x="223467" y="1376078"/>
                </a:cubicBezTo>
                <a:cubicBezTo>
                  <a:pt x="213863" y="1361139"/>
                  <a:pt x="204259" y="1347558"/>
                  <a:pt x="196026" y="1333976"/>
                </a:cubicBezTo>
                <a:cubicBezTo>
                  <a:pt x="198770" y="1339409"/>
                  <a:pt x="202887" y="1344841"/>
                  <a:pt x="205630" y="1350274"/>
                </a:cubicBezTo>
                <a:cubicBezTo>
                  <a:pt x="202887" y="1350274"/>
                  <a:pt x="198770" y="1344841"/>
                  <a:pt x="193282" y="1338051"/>
                </a:cubicBezTo>
                <a:cubicBezTo>
                  <a:pt x="189166" y="1331260"/>
                  <a:pt x="183678" y="1323111"/>
                  <a:pt x="182305" y="1317679"/>
                </a:cubicBezTo>
                <a:cubicBezTo>
                  <a:pt x="185050" y="1319037"/>
                  <a:pt x="190538" y="1324469"/>
                  <a:pt x="194654" y="1332618"/>
                </a:cubicBezTo>
                <a:cubicBezTo>
                  <a:pt x="182305" y="1313604"/>
                  <a:pt x="171329" y="1293233"/>
                  <a:pt x="161725" y="1272861"/>
                </a:cubicBezTo>
                <a:cubicBezTo>
                  <a:pt x="126051" y="1209029"/>
                  <a:pt x="99982" y="1138406"/>
                  <a:pt x="84889" y="1063709"/>
                </a:cubicBezTo>
                <a:cubicBezTo>
                  <a:pt x="83517" y="1063709"/>
                  <a:pt x="83517" y="1063709"/>
                  <a:pt x="83517" y="1063709"/>
                </a:cubicBezTo>
                <a:cubicBezTo>
                  <a:pt x="83517" y="1060993"/>
                  <a:pt x="83517" y="1058276"/>
                  <a:pt x="83517" y="1056918"/>
                </a:cubicBezTo>
                <a:cubicBezTo>
                  <a:pt x="80773" y="1048769"/>
                  <a:pt x="79401" y="1040621"/>
                  <a:pt x="78029" y="1032472"/>
                </a:cubicBezTo>
                <a:cubicBezTo>
                  <a:pt x="72541" y="998519"/>
                  <a:pt x="68425" y="964566"/>
                  <a:pt x="67053" y="929254"/>
                </a:cubicBezTo>
                <a:cubicBezTo>
                  <a:pt x="67053" y="918389"/>
                  <a:pt x="67053" y="907524"/>
                  <a:pt x="67053" y="896659"/>
                </a:cubicBezTo>
                <a:cubicBezTo>
                  <a:pt x="67053" y="869496"/>
                  <a:pt x="68425" y="843692"/>
                  <a:pt x="71169" y="816529"/>
                </a:cubicBezTo>
                <a:cubicBezTo>
                  <a:pt x="71169" y="813813"/>
                  <a:pt x="71169" y="811097"/>
                  <a:pt x="71169" y="808381"/>
                </a:cubicBezTo>
                <a:cubicBezTo>
                  <a:pt x="116447" y="407733"/>
                  <a:pt x="459462" y="95364"/>
                  <a:pt x="876568" y="95364"/>
                </a:cubicBezTo>
                <a:close/>
                <a:moveTo>
                  <a:pt x="824500" y="88410"/>
                </a:moveTo>
                <a:lnTo>
                  <a:pt x="828473" y="88410"/>
                </a:lnTo>
                <a:lnTo>
                  <a:pt x="828473" y="89900"/>
                </a:lnTo>
                <a:lnTo>
                  <a:pt x="824500" y="89900"/>
                </a:lnTo>
                <a:close/>
                <a:moveTo>
                  <a:pt x="1197586" y="86920"/>
                </a:moveTo>
                <a:cubicBezTo>
                  <a:pt x="1208563" y="89636"/>
                  <a:pt x="1215424" y="90994"/>
                  <a:pt x="1227773" y="96427"/>
                </a:cubicBezTo>
                <a:cubicBezTo>
                  <a:pt x="1227773" y="96427"/>
                  <a:pt x="1227773" y="97785"/>
                  <a:pt x="1225029" y="97785"/>
                </a:cubicBezTo>
                <a:cubicBezTo>
                  <a:pt x="1225029" y="97785"/>
                  <a:pt x="1236005" y="101859"/>
                  <a:pt x="1238750" y="100501"/>
                </a:cubicBezTo>
                <a:cubicBezTo>
                  <a:pt x="1241494" y="103217"/>
                  <a:pt x="1242866" y="104576"/>
                  <a:pt x="1241494" y="105934"/>
                </a:cubicBezTo>
                <a:cubicBezTo>
                  <a:pt x="1246982" y="105934"/>
                  <a:pt x="1260703" y="115440"/>
                  <a:pt x="1268936" y="118157"/>
                </a:cubicBezTo>
                <a:cubicBezTo>
                  <a:pt x="1271680" y="119515"/>
                  <a:pt x="1273053" y="119515"/>
                  <a:pt x="1275797" y="120873"/>
                </a:cubicBezTo>
                <a:cubicBezTo>
                  <a:pt x="1297751" y="130380"/>
                  <a:pt x="1318332" y="145319"/>
                  <a:pt x="1337542" y="157543"/>
                </a:cubicBezTo>
                <a:cubicBezTo>
                  <a:pt x="1344402" y="161617"/>
                  <a:pt x="1358123" y="167050"/>
                  <a:pt x="1355379" y="169766"/>
                </a:cubicBezTo>
                <a:cubicBezTo>
                  <a:pt x="1360868" y="172482"/>
                  <a:pt x="1364984" y="175198"/>
                  <a:pt x="1367728" y="175198"/>
                </a:cubicBezTo>
                <a:cubicBezTo>
                  <a:pt x="1371845" y="179273"/>
                  <a:pt x="1369101" y="179273"/>
                  <a:pt x="1367728" y="179273"/>
                </a:cubicBezTo>
                <a:cubicBezTo>
                  <a:pt x="1352635" y="172482"/>
                  <a:pt x="1336170" y="160259"/>
                  <a:pt x="1325193" y="153468"/>
                </a:cubicBezTo>
                <a:cubicBezTo>
                  <a:pt x="1323821" y="152110"/>
                  <a:pt x="1322449" y="152110"/>
                  <a:pt x="1322449" y="153468"/>
                </a:cubicBezTo>
                <a:cubicBezTo>
                  <a:pt x="1323821" y="153468"/>
                  <a:pt x="1323821" y="153468"/>
                  <a:pt x="1325193" y="154826"/>
                </a:cubicBezTo>
                <a:cubicBezTo>
                  <a:pt x="1326565" y="154826"/>
                  <a:pt x="1327937" y="156184"/>
                  <a:pt x="1327937" y="157543"/>
                </a:cubicBezTo>
                <a:cubicBezTo>
                  <a:pt x="1327937" y="157543"/>
                  <a:pt x="1326565" y="157543"/>
                  <a:pt x="1325193" y="156184"/>
                </a:cubicBezTo>
                <a:cubicBezTo>
                  <a:pt x="1325193" y="156184"/>
                  <a:pt x="1325193" y="156184"/>
                  <a:pt x="1323821" y="156184"/>
                </a:cubicBezTo>
                <a:cubicBezTo>
                  <a:pt x="1337542" y="167050"/>
                  <a:pt x="1352635" y="176556"/>
                  <a:pt x="1369101" y="187421"/>
                </a:cubicBezTo>
                <a:cubicBezTo>
                  <a:pt x="1384194" y="196928"/>
                  <a:pt x="1399287" y="207793"/>
                  <a:pt x="1414380" y="220017"/>
                </a:cubicBezTo>
                <a:cubicBezTo>
                  <a:pt x="1418497" y="221374"/>
                  <a:pt x="1421241" y="222733"/>
                  <a:pt x="1423985" y="225449"/>
                </a:cubicBezTo>
                <a:cubicBezTo>
                  <a:pt x="1437706" y="236314"/>
                  <a:pt x="1445939" y="241747"/>
                  <a:pt x="1456916" y="252611"/>
                </a:cubicBezTo>
                <a:cubicBezTo>
                  <a:pt x="1458288" y="252611"/>
                  <a:pt x="1461032" y="251253"/>
                  <a:pt x="1462404" y="249895"/>
                </a:cubicBezTo>
                <a:cubicBezTo>
                  <a:pt x="1466521" y="252611"/>
                  <a:pt x="1469265" y="253970"/>
                  <a:pt x="1470637" y="253970"/>
                </a:cubicBezTo>
                <a:cubicBezTo>
                  <a:pt x="1470637" y="253970"/>
                  <a:pt x="1469265" y="252611"/>
                  <a:pt x="1469265" y="252611"/>
                </a:cubicBezTo>
                <a:cubicBezTo>
                  <a:pt x="1469265" y="251253"/>
                  <a:pt x="1469265" y="251253"/>
                  <a:pt x="1469265" y="251253"/>
                </a:cubicBezTo>
                <a:cubicBezTo>
                  <a:pt x="1470637" y="251253"/>
                  <a:pt x="1472009" y="252611"/>
                  <a:pt x="1472009" y="253970"/>
                </a:cubicBezTo>
                <a:cubicBezTo>
                  <a:pt x="1472009" y="253970"/>
                  <a:pt x="1473381" y="253970"/>
                  <a:pt x="1473381" y="255328"/>
                </a:cubicBezTo>
                <a:cubicBezTo>
                  <a:pt x="1476125" y="252611"/>
                  <a:pt x="1481614" y="256686"/>
                  <a:pt x="1488474" y="263477"/>
                </a:cubicBezTo>
                <a:cubicBezTo>
                  <a:pt x="1495335" y="270267"/>
                  <a:pt x="1503568" y="278416"/>
                  <a:pt x="1510428" y="285207"/>
                </a:cubicBezTo>
                <a:cubicBezTo>
                  <a:pt x="1511800" y="289281"/>
                  <a:pt x="1504940" y="281132"/>
                  <a:pt x="1504940" y="282490"/>
                </a:cubicBezTo>
                <a:cubicBezTo>
                  <a:pt x="1504940" y="282490"/>
                  <a:pt x="1506312" y="283848"/>
                  <a:pt x="1506312" y="283848"/>
                </a:cubicBezTo>
                <a:cubicBezTo>
                  <a:pt x="1507684" y="285207"/>
                  <a:pt x="1509056" y="285207"/>
                  <a:pt x="1507684" y="286565"/>
                </a:cubicBezTo>
                <a:cubicBezTo>
                  <a:pt x="1507684" y="286565"/>
                  <a:pt x="1507684" y="286565"/>
                  <a:pt x="1506312" y="285207"/>
                </a:cubicBezTo>
                <a:cubicBezTo>
                  <a:pt x="1506312" y="285207"/>
                  <a:pt x="1506312" y="285207"/>
                  <a:pt x="1504940" y="285207"/>
                </a:cubicBezTo>
                <a:cubicBezTo>
                  <a:pt x="1509056" y="289281"/>
                  <a:pt x="1513172" y="293355"/>
                  <a:pt x="1511800" y="294713"/>
                </a:cubicBezTo>
                <a:cubicBezTo>
                  <a:pt x="1507684" y="293355"/>
                  <a:pt x="1500823" y="286565"/>
                  <a:pt x="1498079" y="285207"/>
                </a:cubicBezTo>
                <a:cubicBezTo>
                  <a:pt x="1498079" y="285207"/>
                  <a:pt x="1498079" y="285207"/>
                  <a:pt x="1499451" y="286565"/>
                </a:cubicBezTo>
                <a:cubicBezTo>
                  <a:pt x="1500823" y="287923"/>
                  <a:pt x="1500823" y="287923"/>
                  <a:pt x="1502195" y="289281"/>
                </a:cubicBezTo>
                <a:cubicBezTo>
                  <a:pt x="1502195" y="289281"/>
                  <a:pt x="1500823" y="289281"/>
                  <a:pt x="1500823" y="289281"/>
                </a:cubicBezTo>
                <a:cubicBezTo>
                  <a:pt x="1500823" y="287923"/>
                  <a:pt x="1499451" y="287923"/>
                  <a:pt x="1499451" y="287923"/>
                </a:cubicBezTo>
                <a:cubicBezTo>
                  <a:pt x="1502195" y="289281"/>
                  <a:pt x="1503568" y="293355"/>
                  <a:pt x="1506312" y="296071"/>
                </a:cubicBezTo>
                <a:cubicBezTo>
                  <a:pt x="1518661" y="308295"/>
                  <a:pt x="1533754" y="320518"/>
                  <a:pt x="1546103" y="334099"/>
                </a:cubicBezTo>
                <a:cubicBezTo>
                  <a:pt x="1550220" y="338173"/>
                  <a:pt x="1551592" y="340890"/>
                  <a:pt x="1555708" y="346322"/>
                </a:cubicBezTo>
                <a:cubicBezTo>
                  <a:pt x="1566685" y="358545"/>
                  <a:pt x="1579034" y="373485"/>
                  <a:pt x="1590011" y="385708"/>
                </a:cubicBezTo>
                <a:cubicBezTo>
                  <a:pt x="1599615" y="397931"/>
                  <a:pt x="1607849" y="407438"/>
                  <a:pt x="1607849" y="411512"/>
                </a:cubicBezTo>
                <a:cubicBezTo>
                  <a:pt x="1607849" y="411512"/>
                  <a:pt x="1607849" y="411512"/>
                  <a:pt x="1607849" y="412870"/>
                </a:cubicBezTo>
                <a:cubicBezTo>
                  <a:pt x="1607849" y="412870"/>
                  <a:pt x="1607849" y="412870"/>
                  <a:pt x="1609221" y="414229"/>
                </a:cubicBezTo>
                <a:cubicBezTo>
                  <a:pt x="1610592" y="414229"/>
                  <a:pt x="1610592" y="415587"/>
                  <a:pt x="1610592" y="416945"/>
                </a:cubicBezTo>
                <a:cubicBezTo>
                  <a:pt x="1610592" y="416945"/>
                  <a:pt x="1610592" y="416945"/>
                  <a:pt x="1609221" y="415587"/>
                </a:cubicBezTo>
                <a:cubicBezTo>
                  <a:pt x="1609221" y="415587"/>
                  <a:pt x="1609221" y="415587"/>
                  <a:pt x="1607849" y="414229"/>
                </a:cubicBezTo>
                <a:cubicBezTo>
                  <a:pt x="1610592" y="419661"/>
                  <a:pt x="1614709" y="425093"/>
                  <a:pt x="1617453" y="429168"/>
                </a:cubicBezTo>
                <a:cubicBezTo>
                  <a:pt x="1616081" y="430526"/>
                  <a:pt x="1618825" y="435959"/>
                  <a:pt x="1616081" y="435959"/>
                </a:cubicBezTo>
                <a:cubicBezTo>
                  <a:pt x="1635291" y="461763"/>
                  <a:pt x="1642151" y="483493"/>
                  <a:pt x="1658617" y="499791"/>
                </a:cubicBezTo>
                <a:cubicBezTo>
                  <a:pt x="1666849" y="517446"/>
                  <a:pt x="1666849" y="529670"/>
                  <a:pt x="1677826" y="547325"/>
                </a:cubicBezTo>
                <a:cubicBezTo>
                  <a:pt x="1677826" y="548683"/>
                  <a:pt x="1679198" y="552758"/>
                  <a:pt x="1680570" y="554116"/>
                </a:cubicBezTo>
                <a:cubicBezTo>
                  <a:pt x="1684687" y="562264"/>
                  <a:pt x="1690175" y="573130"/>
                  <a:pt x="1694291" y="582637"/>
                </a:cubicBezTo>
                <a:cubicBezTo>
                  <a:pt x="1698408" y="592143"/>
                  <a:pt x="1701152" y="603008"/>
                  <a:pt x="1701152" y="608441"/>
                </a:cubicBezTo>
                <a:cubicBezTo>
                  <a:pt x="1698408" y="607083"/>
                  <a:pt x="1695664" y="601650"/>
                  <a:pt x="1692919" y="594860"/>
                </a:cubicBezTo>
                <a:cubicBezTo>
                  <a:pt x="1691547" y="588069"/>
                  <a:pt x="1688803" y="581278"/>
                  <a:pt x="1686059" y="578562"/>
                </a:cubicBezTo>
                <a:cubicBezTo>
                  <a:pt x="1684687" y="574488"/>
                  <a:pt x="1684687" y="571771"/>
                  <a:pt x="1684687" y="567697"/>
                </a:cubicBezTo>
                <a:cubicBezTo>
                  <a:pt x="1679198" y="555474"/>
                  <a:pt x="1676454" y="551400"/>
                  <a:pt x="1670966" y="541893"/>
                </a:cubicBezTo>
                <a:cubicBezTo>
                  <a:pt x="1673710" y="543251"/>
                  <a:pt x="1669593" y="536460"/>
                  <a:pt x="1668221" y="532386"/>
                </a:cubicBezTo>
                <a:cubicBezTo>
                  <a:pt x="1666849" y="531027"/>
                  <a:pt x="1662733" y="526953"/>
                  <a:pt x="1665477" y="532386"/>
                </a:cubicBezTo>
                <a:cubicBezTo>
                  <a:pt x="1659989" y="522879"/>
                  <a:pt x="1653128" y="510656"/>
                  <a:pt x="1646267" y="497074"/>
                </a:cubicBezTo>
                <a:cubicBezTo>
                  <a:pt x="1640779" y="484851"/>
                  <a:pt x="1632546" y="471270"/>
                  <a:pt x="1625686" y="459047"/>
                </a:cubicBezTo>
                <a:cubicBezTo>
                  <a:pt x="1625686" y="459047"/>
                  <a:pt x="1624314" y="456330"/>
                  <a:pt x="1627058" y="456330"/>
                </a:cubicBezTo>
                <a:cubicBezTo>
                  <a:pt x="1617453" y="441391"/>
                  <a:pt x="1613337" y="433242"/>
                  <a:pt x="1605104" y="427810"/>
                </a:cubicBezTo>
                <a:cubicBezTo>
                  <a:pt x="1600988" y="419661"/>
                  <a:pt x="1596871" y="415587"/>
                  <a:pt x="1594127" y="410154"/>
                </a:cubicBezTo>
                <a:cubicBezTo>
                  <a:pt x="1591383" y="407438"/>
                  <a:pt x="1594127" y="411512"/>
                  <a:pt x="1592755" y="411512"/>
                </a:cubicBezTo>
                <a:cubicBezTo>
                  <a:pt x="1588639" y="406080"/>
                  <a:pt x="1584523" y="400647"/>
                  <a:pt x="1580406" y="395215"/>
                </a:cubicBezTo>
                <a:cubicBezTo>
                  <a:pt x="1584523" y="395215"/>
                  <a:pt x="1580406" y="391140"/>
                  <a:pt x="1579034" y="388424"/>
                </a:cubicBezTo>
                <a:cubicBezTo>
                  <a:pt x="1580406" y="385708"/>
                  <a:pt x="1585895" y="389782"/>
                  <a:pt x="1591383" y="392499"/>
                </a:cubicBezTo>
                <a:cubicBezTo>
                  <a:pt x="1590011" y="385708"/>
                  <a:pt x="1572173" y="370769"/>
                  <a:pt x="1566685" y="363978"/>
                </a:cubicBezTo>
                <a:cubicBezTo>
                  <a:pt x="1566685" y="365336"/>
                  <a:pt x="1566685" y="365336"/>
                  <a:pt x="1566685" y="365336"/>
                </a:cubicBezTo>
                <a:cubicBezTo>
                  <a:pt x="1568057" y="366694"/>
                  <a:pt x="1568057" y="368052"/>
                  <a:pt x="1568057" y="368052"/>
                </a:cubicBezTo>
                <a:cubicBezTo>
                  <a:pt x="1566685" y="366694"/>
                  <a:pt x="1565313" y="366694"/>
                  <a:pt x="1565313" y="365336"/>
                </a:cubicBezTo>
                <a:cubicBezTo>
                  <a:pt x="1563941" y="366694"/>
                  <a:pt x="1555708" y="357187"/>
                  <a:pt x="1558452" y="357187"/>
                </a:cubicBezTo>
                <a:cubicBezTo>
                  <a:pt x="1557080" y="357187"/>
                  <a:pt x="1557080" y="357187"/>
                  <a:pt x="1555708" y="355829"/>
                </a:cubicBezTo>
                <a:cubicBezTo>
                  <a:pt x="1555708" y="355829"/>
                  <a:pt x="1555708" y="355829"/>
                  <a:pt x="1555708" y="354471"/>
                </a:cubicBezTo>
                <a:lnTo>
                  <a:pt x="1555708" y="353264"/>
                </a:lnTo>
                <a:lnTo>
                  <a:pt x="1557080" y="354471"/>
                </a:lnTo>
                <a:cubicBezTo>
                  <a:pt x="1555708" y="353113"/>
                  <a:pt x="1555708" y="353113"/>
                  <a:pt x="1555708" y="353113"/>
                </a:cubicBezTo>
                <a:lnTo>
                  <a:pt x="1555708" y="353264"/>
                </a:lnTo>
                <a:lnTo>
                  <a:pt x="1552449" y="350397"/>
                </a:lnTo>
                <a:cubicBezTo>
                  <a:pt x="1552621" y="351415"/>
                  <a:pt x="1553650" y="353792"/>
                  <a:pt x="1552964" y="354471"/>
                </a:cubicBezTo>
                <a:cubicBezTo>
                  <a:pt x="1551592" y="355829"/>
                  <a:pt x="1548847" y="353113"/>
                  <a:pt x="1548847" y="353113"/>
                </a:cubicBezTo>
                <a:cubicBezTo>
                  <a:pt x="1547475" y="354471"/>
                  <a:pt x="1554336" y="362620"/>
                  <a:pt x="1550220" y="359903"/>
                </a:cubicBezTo>
                <a:cubicBezTo>
                  <a:pt x="1546103" y="357187"/>
                  <a:pt x="1541987" y="354471"/>
                  <a:pt x="1537871" y="350397"/>
                </a:cubicBezTo>
                <a:cubicBezTo>
                  <a:pt x="1535126" y="346322"/>
                  <a:pt x="1531010" y="343606"/>
                  <a:pt x="1526894" y="338173"/>
                </a:cubicBezTo>
                <a:cubicBezTo>
                  <a:pt x="1528266" y="335457"/>
                  <a:pt x="1535126" y="342248"/>
                  <a:pt x="1537871" y="343606"/>
                </a:cubicBezTo>
                <a:cubicBezTo>
                  <a:pt x="1540615" y="342248"/>
                  <a:pt x="1535126" y="338173"/>
                  <a:pt x="1535126" y="336815"/>
                </a:cubicBezTo>
                <a:cubicBezTo>
                  <a:pt x="1532382" y="335457"/>
                  <a:pt x="1529638" y="331383"/>
                  <a:pt x="1528266" y="331383"/>
                </a:cubicBezTo>
                <a:cubicBezTo>
                  <a:pt x="1509056" y="309653"/>
                  <a:pt x="1489847" y="298788"/>
                  <a:pt x="1474753" y="279774"/>
                </a:cubicBezTo>
                <a:cubicBezTo>
                  <a:pt x="1472009" y="277058"/>
                  <a:pt x="1467893" y="274341"/>
                  <a:pt x="1465149" y="271625"/>
                </a:cubicBezTo>
                <a:cubicBezTo>
                  <a:pt x="1458288" y="264835"/>
                  <a:pt x="1459660" y="266193"/>
                  <a:pt x="1451427" y="259402"/>
                </a:cubicBezTo>
                <a:cubicBezTo>
                  <a:pt x="1450055" y="258044"/>
                  <a:pt x="1448683" y="258044"/>
                  <a:pt x="1448683" y="259402"/>
                </a:cubicBezTo>
                <a:cubicBezTo>
                  <a:pt x="1437706" y="251253"/>
                  <a:pt x="1430846" y="245821"/>
                  <a:pt x="1423985" y="240388"/>
                </a:cubicBezTo>
                <a:cubicBezTo>
                  <a:pt x="1417125" y="234956"/>
                  <a:pt x="1411636" y="229523"/>
                  <a:pt x="1403403" y="222733"/>
                </a:cubicBezTo>
                <a:cubicBezTo>
                  <a:pt x="1399287" y="221374"/>
                  <a:pt x="1403403" y="225449"/>
                  <a:pt x="1402031" y="228165"/>
                </a:cubicBezTo>
                <a:cubicBezTo>
                  <a:pt x="1399287" y="226807"/>
                  <a:pt x="1399287" y="226807"/>
                  <a:pt x="1397915" y="226807"/>
                </a:cubicBezTo>
                <a:cubicBezTo>
                  <a:pt x="1389682" y="221374"/>
                  <a:pt x="1388310" y="218658"/>
                  <a:pt x="1380077" y="213226"/>
                </a:cubicBezTo>
                <a:cubicBezTo>
                  <a:pt x="1380077" y="211868"/>
                  <a:pt x="1381449" y="211868"/>
                  <a:pt x="1380077" y="210510"/>
                </a:cubicBezTo>
                <a:cubicBezTo>
                  <a:pt x="1381449" y="210510"/>
                  <a:pt x="1382822" y="209151"/>
                  <a:pt x="1388310" y="213226"/>
                </a:cubicBezTo>
                <a:cubicBezTo>
                  <a:pt x="1382822" y="207793"/>
                  <a:pt x="1373217" y="201003"/>
                  <a:pt x="1364984" y="195570"/>
                </a:cubicBezTo>
                <a:cubicBezTo>
                  <a:pt x="1355379" y="190137"/>
                  <a:pt x="1347147" y="184705"/>
                  <a:pt x="1343031" y="179273"/>
                </a:cubicBezTo>
                <a:cubicBezTo>
                  <a:pt x="1325193" y="171124"/>
                  <a:pt x="1315588" y="162975"/>
                  <a:pt x="1299123" y="153468"/>
                </a:cubicBezTo>
                <a:cubicBezTo>
                  <a:pt x="1290890" y="150752"/>
                  <a:pt x="1303239" y="158901"/>
                  <a:pt x="1296379" y="157543"/>
                </a:cubicBezTo>
                <a:cubicBezTo>
                  <a:pt x="1293634" y="154826"/>
                  <a:pt x="1292262" y="156184"/>
                  <a:pt x="1288146" y="153468"/>
                </a:cubicBezTo>
                <a:cubicBezTo>
                  <a:pt x="1290890" y="152110"/>
                  <a:pt x="1285402" y="148036"/>
                  <a:pt x="1290890" y="148036"/>
                </a:cubicBezTo>
                <a:cubicBezTo>
                  <a:pt x="1286774" y="143961"/>
                  <a:pt x="1273053" y="137170"/>
                  <a:pt x="1264820" y="135813"/>
                </a:cubicBezTo>
                <a:cubicBezTo>
                  <a:pt x="1242866" y="120873"/>
                  <a:pt x="1216796" y="110008"/>
                  <a:pt x="1181121" y="96427"/>
                </a:cubicBezTo>
                <a:cubicBezTo>
                  <a:pt x="1189354" y="95069"/>
                  <a:pt x="1200331" y="99143"/>
                  <a:pt x="1211307" y="101859"/>
                </a:cubicBezTo>
                <a:cubicBezTo>
                  <a:pt x="1223656" y="108650"/>
                  <a:pt x="1244238" y="116799"/>
                  <a:pt x="1259331" y="122231"/>
                </a:cubicBezTo>
                <a:cubicBezTo>
                  <a:pt x="1257959" y="122231"/>
                  <a:pt x="1256587" y="120873"/>
                  <a:pt x="1256587" y="120873"/>
                </a:cubicBezTo>
                <a:cubicBezTo>
                  <a:pt x="1257959" y="119515"/>
                  <a:pt x="1259331" y="119515"/>
                  <a:pt x="1260703" y="120873"/>
                </a:cubicBezTo>
                <a:cubicBezTo>
                  <a:pt x="1260703" y="120873"/>
                  <a:pt x="1260703" y="120873"/>
                  <a:pt x="1262076" y="120873"/>
                </a:cubicBezTo>
                <a:cubicBezTo>
                  <a:pt x="1246982" y="112724"/>
                  <a:pt x="1230517" y="107292"/>
                  <a:pt x="1219540" y="97785"/>
                </a:cubicBezTo>
                <a:cubicBezTo>
                  <a:pt x="1209935" y="95069"/>
                  <a:pt x="1196214" y="90994"/>
                  <a:pt x="1197586" y="86920"/>
                </a:cubicBezTo>
                <a:close/>
                <a:moveTo>
                  <a:pt x="466389" y="84437"/>
                </a:moveTo>
                <a:cubicBezTo>
                  <a:pt x="455422" y="88509"/>
                  <a:pt x="460906" y="91225"/>
                  <a:pt x="454051" y="96655"/>
                </a:cubicBezTo>
                <a:cubicBezTo>
                  <a:pt x="444455" y="99370"/>
                  <a:pt x="432117" y="104801"/>
                  <a:pt x="432117" y="102086"/>
                </a:cubicBezTo>
                <a:cubicBezTo>
                  <a:pt x="438972" y="99370"/>
                  <a:pt x="441713" y="96655"/>
                  <a:pt x="440343" y="96655"/>
                </a:cubicBezTo>
                <a:cubicBezTo>
                  <a:pt x="443084" y="98013"/>
                  <a:pt x="448568" y="95297"/>
                  <a:pt x="452680" y="93940"/>
                </a:cubicBezTo>
                <a:cubicBezTo>
                  <a:pt x="448568" y="92582"/>
                  <a:pt x="459535" y="85794"/>
                  <a:pt x="466389" y="84437"/>
                </a:cubicBezTo>
                <a:close/>
                <a:moveTo>
                  <a:pt x="848918" y="70302"/>
                </a:moveTo>
                <a:cubicBezTo>
                  <a:pt x="850877" y="70115"/>
                  <a:pt x="854922" y="70860"/>
                  <a:pt x="855933" y="70860"/>
                </a:cubicBezTo>
                <a:cubicBezTo>
                  <a:pt x="857281" y="72185"/>
                  <a:pt x="854585" y="72185"/>
                  <a:pt x="854585" y="73509"/>
                </a:cubicBezTo>
                <a:cubicBezTo>
                  <a:pt x="847844" y="73509"/>
                  <a:pt x="851889" y="70860"/>
                  <a:pt x="847844" y="70860"/>
                </a:cubicBezTo>
                <a:cubicBezTo>
                  <a:pt x="847844" y="70529"/>
                  <a:pt x="848265" y="70364"/>
                  <a:pt x="848918" y="70302"/>
                </a:cubicBezTo>
                <a:close/>
                <a:moveTo>
                  <a:pt x="1193538" y="68046"/>
                </a:moveTo>
                <a:cubicBezTo>
                  <a:pt x="1199057" y="70695"/>
                  <a:pt x="1200437" y="70695"/>
                  <a:pt x="1204575" y="73344"/>
                </a:cubicBezTo>
                <a:cubicBezTo>
                  <a:pt x="1205955" y="75993"/>
                  <a:pt x="1194918" y="69370"/>
                  <a:pt x="1194918" y="72019"/>
                </a:cubicBezTo>
                <a:cubicBezTo>
                  <a:pt x="1193538" y="70695"/>
                  <a:pt x="1194918" y="70695"/>
                  <a:pt x="1194918" y="70695"/>
                </a:cubicBezTo>
                <a:cubicBezTo>
                  <a:pt x="1194918" y="70695"/>
                  <a:pt x="1193538" y="69370"/>
                  <a:pt x="1193538" y="68046"/>
                </a:cubicBezTo>
                <a:close/>
                <a:moveTo>
                  <a:pt x="514422" y="61092"/>
                </a:moveTo>
                <a:cubicBezTo>
                  <a:pt x="499364" y="66556"/>
                  <a:pt x="485675" y="80215"/>
                  <a:pt x="467879" y="82947"/>
                </a:cubicBezTo>
                <a:cubicBezTo>
                  <a:pt x="473354" y="77483"/>
                  <a:pt x="489782" y="76117"/>
                  <a:pt x="492519" y="69288"/>
                </a:cubicBezTo>
                <a:cubicBezTo>
                  <a:pt x="503471" y="67922"/>
                  <a:pt x="500733" y="65190"/>
                  <a:pt x="514422" y="61092"/>
                </a:cubicBezTo>
                <a:close/>
                <a:moveTo>
                  <a:pt x="518529" y="56995"/>
                </a:moveTo>
                <a:cubicBezTo>
                  <a:pt x="522635" y="55629"/>
                  <a:pt x="524005" y="59726"/>
                  <a:pt x="517160" y="61092"/>
                </a:cubicBezTo>
                <a:cubicBezTo>
                  <a:pt x="517160" y="61092"/>
                  <a:pt x="515791" y="62458"/>
                  <a:pt x="515791" y="62458"/>
                </a:cubicBezTo>
                <a:cubicBezTo>
                  <a:pt x="514422" y="62458"/>
                  <a:pt x="514422" y="62458"/>
                  <a:pt x="514422" y="62458"/>
                </a:cubicBezTo>
                <a:cubicBezTo>
                  <a:pt x="514422" y="62458"/>
                  <a:pt x="514422" y="61092"/>
                  <a:pt x="514422" y="61092"/>
                </a:cubicBezTo>
                <a:cubicBezTo>
                  <a:pt x="514422" y="61092"/>
                  <a:pt x="514422" y="59726"/>
                  <a:pt x="514422" y="59726"/>
                </a:cubicBezTo>
                <a:cubicBezTo>
                  <a:pt x="514422" y="59726"/>
                  <a:pt x="514422" y="58360"/>
                  <a:pt x="515791" y="58360"/>
                </a:cubicBezTo>
                <a:cubicBezTo>
                  <a:pt x="515791" y="58360"/>
                  <a:pt x="517160" y="58360"/>
                  <a:pt x="517160" y="58360"/>
                </a:cubicBezTo>
                <a:cubicBezTo>
                  <a:pt x="517160" y="59726"/>
                  <a:pt x="517160" y="59726"/>
                  <a:pt x="517160" y="59726"/>
                </a:cubicBezTo>
                <a:cubicBezTo>
                  <a:pt x="518529" y="58360"/>
                  <a:pt x="519898" y="58360"/>
                  <a:pt x="518529" y="56995"/>
                </a:cubicBezTo>
                <a:close/>
                <a:moveTo>
                  <a:pt x="1156204" y="55629"/>
                </a:moveTo>
                <a:cubicBezTo>
                  <a:pt x="1156204" y="55629"/>
                  <a:pt x="1157611" y="55629"/>
                  <a:pt x="1157611" y="55629"/>
                </a:cubicBezTo>
                <a:cubicBezTo>
                  <a:pt x="1159018" y="57119"/>
                  <a:pt x="1160426" y="57119"/>
                  <a:pt x="1160426" y="57119"/>
                </a:cubicBezTo>
                <a:cubicBezTo>
                  <a:pt x="1161833" y="58609"/>
                  <a:pt x="1161833" y="58609"/>
                  <a:pt x="1161833" y="58609"/>
                </a:cubicBezTo>
                <a:cubicBezTo>
                  <a:pt x="1160426" y="58609"/>
                  <a:pt x="1160426" y="58609"/>
                  <a:pt x="1160426" y="58609"/>
                </a:cubicBezTo>
                <a:cubicBezTo>
                  <a:pt x="1159018" y="58609"/>
                  <a:pt x="1159018" y="57119"/>
                  <a:pt x="1157611" y="57119"/>
                </a:cubicBezTo>
                <a:cubicBezTo>
                  <a:pt x="1157611" y="57119"/>
                  <a:pt x="1157611" y="57119"/>
                  <a:pt x="1156204" y="57119"/>
                </a:cubicBezTo>
                <a:cubicBezTo>
                  <a:pt x="1156204" y="55629"/>
                  <a:pt x="1154796" y="55629"/>
                  <a:pt x="1156204" y="55629"/>
                </a:cubicBezTo>
                <a:close/>
                <a:moveTo>
                  <a:pt x="1223588" y="51572"/>
                </a:moveTo>
                <a:cubicBezTo>
                  <a:pt x="1226320" y="51572"/>
                  <a:pt x="1230417" y="52980"/>
                  <a:pt x="1233149" y="54387"/>
                </a:cubicBezTo>
                <a:cubicBezTo>
                  <a:pt x="1234515" y="55794"/>
                  <a:pt x="1234515" y="55794"/>
                  <a:pt x="1234515" y="55794"/>
                </a:cubicBezTo>
                <a:cubicBezTo>
                  <a:pt x="1234515" y="55794"/>
                  <a:pt x="1234515" y="55794"/>
                  <a:pt x="1237247" y="58609"/>
                </a:cubicBezTo>
                <a:cubicBezTo>
                  <a:pt x="1237247" y="58609"/>
                  <a:pt x="1237247" y="58609"/>
                  <a:pt x="1235881" y="58609"/>
                </a:cubicBezTo>
                <a:cubicBezTo>
                  <a:pt x="1235881" y="58609"/>
                  <a:pt x="1235881" y="58609"/>
                  <a:pt x="1234515" y="58609"/>
                </a:cubicBezTo>
                <a:cubicBezTo>
                  <a:pt x="1234515" y="58609"/>
                  <a:pt x="1234515" y="58609"/>
                  <a:pt x="1234515" y="57202"/>
                </a:cubicBezTo>
                <a:cubicBezTo>
                  <a:pt x="1234515" y="57202"/>
                  <a:pt x="1234515" y="57202"/>
                  <a:pt x="1231783" y="55794"/>
                </a:cubicBezTo>
                <a:cubicBezTo>
                  <a:pt x="1231783" y="57202"/>
                  <a:pt x="1226320" y="54387"/>
                  <a:pt x="1226320" y="52980"/>
                </a:cubicBezTo>
                <a:cubicBezTo>
                  <a:pt x="1224954" y="52980"/>
                  <a:pt x="1223588" y="52980"/>
                  <a:pt x="1223588" y="51572"/>
                </a:cubicBezTo>
                <a:close/>
                <a:moveTo>
                  <a:pt x="1221027" y="51045"/>
                </a:moveTo>
                <a:cubicBezTo>
                  <a:pt x="1221197" y="50869"/>
                  <a:pt x="1221539" y="50869"/>
                  <a:pt x="1222222" y="51572"/>
                </a:cubicBezTo>
                <a:cubicBezTo>
                  <a:pt x="1222222" y="51572"/>
                  <a:pt x="1220856" y="51572"/>
                  <a:pt x="1220856" y="51572"/>
                </a:cubicBezTo>
                <a:cubicBezTo>
                  <a:pt x="1220856" y="51572"/>
                  <a:pt x="1220856" y="51220"/>
                  <a:pt x="1221027" y="51045"/>
                </a:cubicBezTo>
                <a:close/>
                <a:moveTo>
                  <a:pt x="864235" y="42218"/>
                </a:moveTo>
                <a:cubicBezTo>
                  <a:pt x="871112" y="43609"/>
                  <a:pt x="877989" y="43609"/>
                  <a:pt x="882116" y="45000"/>
                </a:cubicBezTo>
                <a:cubicBezTo>
                  <a:pt x="879365" y="46390"/>
                  <a:pt x="880740" y="47781"/>
                  <a:pt x="877989" y="49172"/>
                </a:cubicBezTo>
                <a:cubicBezTo>
                  <a:pt x="872487" y="49172"/>
                  <a:pt x="868361" y="49172"/>
                  <a:pt x="864235" y="47781"/>
                </a:cubicBezTo>
                <a:cubicBezTo>
                  <a:pt x="864235" y="47781"/>
                  <a:pt x="864235" y="47781"/>
                  <a:pt x="864235" y="42218"/>
                </a:cubicBezTo>
                <a:close/>
                <a:moveTo>
                  <a:pt x="610527" y="24337"/>
                </a:moveTo>
                <a:cubicBezTo>
                  <a:pt x="611918" y="24337"/>
                  <a:pt x="598011" y="28808"/>
                  <a:pt x="600792" y="25828"/>
                </a:cubicBezTo>
                <a:cubicBezTo>
                  <a:pt x="603574" y="25828"/>
                  <a:pt x="606355" y="25828"/>
                  <a:pt x="610527" y="24337"/>
                </a:cubicBezTo>
                <a:close/>
                <a:moveTo>
                  <a:pt x="1072843" y="0"/>
                </a:moveTo>
                <a:cubicBezTo>
                  <a:pt x="1072843" y="0"/>
                  <a:pt x="1074184" y="0"/>
                  <a:pt x="1074184" y="0"/>
                </a:cubicBezTo>
                <a:cubicBezTo>
                  <a:pt x="1075525" y="0"/>
                  <a:pt x="1078207" y="1324"/>
                  <a:pt x="1080890" y="1324"/>
                </a:cubicBezTo>
                <a:cubicBezTo>
                  <a:pt x="1082231" y="1324"/>
                  <a:pt x="1083572" y="2649"/>
                  <a:pt x="1083572" y="2649"/>
                </a:cubicBezTo>
                <a:cubicBezTo>
                  <a:pt x="1083572" y="2649"/>
                  <a:pt x="1084913" y="2649"/>
                  <a:pt x="1084913" y="2649"/>
                </a:cubicBezTo>
                <a:cubicBezTo>
                  <a:pt x="1084913" y="2649"/>
                  <a:pt x="1084913" y="2649"/>
                  <a:pt x="1086254" y="3973"/>
                </a:cubicBezTo>
                <a:cubicBezTo>
                  <a:pt x="1084913" y="3973"/>
                  <a:pt x="1084913" y="3973"/>
                  <a:pt x="1084913" y="3973"/>
                </a:cubicBezTo>
                <a:cubicBezTo>
                  <a:pt x="1084913" y="3973"/>
                  <a:pt x="1083572" y="3973"/>
                  <a:pt x="1083572" y="3973"/>
                </a:cubicBezTo>
                <a:cubicBezTo>
                  <a:pt x="1083572" y="3973"/>
                  <a:pt x="1082231" y="3973"/>
                  <a:pt x="1082231" y="2649"/>
                </a:cubicBezTo>
                <a:cubicBezTo>
                  <a:pt x="1082231" y="2649"/>
                  <a:pt x="1080890" y="2649"/>
                  <a:pt x="1080890" y="2649"/>
                </a:cubicBezTo>
                <a:cubicBezTo>
                  <a:pt x="1078207" y="1324"/>
                  <a:pt x="1075525" y="1324"/>
                  <a:pt x="1072843" y="0"/>
                </a:cubicBezTo>
                <a:close/>
              </a:path>
            </a:pathLst>
          </a:custGeom>
        </p:spPr>
        <p:txBody>
          <a:bodyPr wrap="square">
            <a:noAutofit/>
          </a:bodyPr>
          <a:lstStyle>
            <a:lvl1pPr marL="0" indent="0" algn="ctr">
              <a:buNone/>
              <a:defRPr sz="1333"/>
            </a:lvl1pPr>
          </a:lstStyle>
          <a:p>
            <a:endParaRPr lang="ko-KR" altLang="en-US"/>
          </a:p>
        </p:txBody>
      </p:sp>
    </p:spTree>
    <p:extLst>
      <p:ext uri="{BB962C8B-B14F-4D97-AF65-F5344CB8AC3E}">
        <p14:creationId xmlns:p14="http://schemas.microsoft.com/office/powerpoint/2010/main" val="2947653956"/>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p15="http://schemas.microsoft.com/office/powerpoint/2012/main" xmlns="">
      <p:transition spd="slow" advClick="0" advTm="0">
        <p:fade/>
      </p:transition>
    </mc:Fallback>
  </mc:AlternateContent>
  <p:extLst mod="1">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250825" y="1022197"/>
            <a:ext cx="4659699" cy="5835803"/>
          </a:xfrm>
          <a:custGeom>
            <a:avLst/>
            <a:gdLst>
              <a:gd name="connsiteX0" fmla="*/ 3945699 w 4659699"/>
              <a:gd name="connsiteY0" fmla="*/ 3138 h 5835803"/>
              <a:gd name="connsiteX1" fmla="*/ 4188586 w 4659699"/>
              <a:gd name="connsiteY1" fmla="*/ 474626 h 5835803"/>
              <a:gd name="connsiteX2" fmla="*/ 4417186 w 4659699"/>
              <a:gd name="connsiteY2" fmla="*/ 1389026 h 5835803"/>
              <a:gd name="connsiteX3" fmla="*/ 4417186 w 4659699"/>
              <a:gd name="connsiteY3" fmla="*/ 2031963 h 5835803"/>
              <a:gd name="connsiteX4" fmla="*/ 4188586 w 4659699"/>
              <a:gd name="connsiteY4" fmla="*/ 2332001 h 5835803"/>
              <a:gd name="connsiteX5" fmla="*/ 4374324 w 4659699"/>
              <a:gd name="connsiteY5" fmla="*/ 2974938 h 5835803"/>
              <a:gd name="connsiteX6" fmla="*/ 4645786 w 4659699"/>
              <a:gd name="connsiteY6" fmla="*/ 3532151 h 5835803"/>
              <a:gd name="connsiteX7" fmla="*/ 4588636 w 4659699"/>
              <a:gd name="connsiteY7" fmla="*/ 3760751 h 5835803"/>
              <a:gd name="connsiteX8" fmla="*/ 4317174 w 4659699"/>
              <a:gd name="connsiteY8" fmla="*/ 3860763 h 5835803"/>
              <a:gd name="connsiteX9" fmla="*/ 4374324 w 4659699"/>
              <a:gd name="connsiteY9" fmla="*/ 4175088 h 5835803"/>
              <a:gd name="connsiteX10" fmla="*/ 4288599 w 4659699"/>
              <a:gd name="connsiteY10" fmla="*/ 4246526 h 5835803"/>
              <a:gd name="connsiteX11" fmla="*/ 4331461 w 4659699"/>
              <a:gd name="connsiteY11" fmla="*/ 4375113 h 5835803"/>
              <a:gd name="connsiteX12" fmla="*/ 4202874 w 4659699"/>
              <a:gd name="connsiteY12" fmla="*/ 4589426 h 5835803"/>
              <a:gd name="connsiteX13" fmla="*/ 4045711 w 4659699"/>
              <a:gd name="connsiteY13" fmla="*/ 4632288 h 5835803"/>
              <a:gd name="connsiteX14" fmla="*/ 4160011 w 4659699"/>
              <a:gd name="connsiteY14" fmla="*/ 4946613 h 5835803"/>
              <a:gd name="connsiteX15" fmla="*/ 4088574 w 4659699"/>
              <a:gd name="connsiteY15" fmla="*/ 5246651 h 5835803"/>
              <a:gd name="connsiteX16" fmla="*/ 3831399 w 4659699"/>
              <a:gd name="connsiteY16" fmla="*/ 5460963 h 5835803"/>
              <a:gd name="connsiteX17" fmla="*/ 3245611 w 4659699"/>
              <a:gd name="connsiteY17" fmla="*/ 5532401 h 5835803"/>
              <a:gd name="connsiteX18" fmla="*/ 2716974 w 4659699"/>
              <a:gd name="connsiteY18" fmla="*/ 5375238 h 5835803"/>
              <a:gd name="connsiteX19" fmla="*/ 2216911 w 4659699"/>
              <a:gd name="connsiteY19" fmla="*/ 5132351 h 5835803"/>
              <a:gd name="connsiteX20" fmla="*/ 1588261 w 4659699"/>
              <a:gd name="connsiteY20" fmla="*/ 4975188 h 5835803"/>
              <a:gd name="connsiteX21" fmla="*/ 945324 w 4659699"/>
              <a:gd name="connsiteY21" fmla="*/ 4946613 h 5835803"/>
              <a:gd name="connsiteX22" fmla="*/ 516699 w 4659699"/>
              <a:gd name="connsiteY22" fmla="*/ 5118063 h 5835803"/>
              <a:gd name="connsiteX23" fmla="*/ 173799 w 4659699"/>
              <a:gd name="connsiteY23" fmla="*/ 5418101 h 5835803"/>
              <a:gd name="connsiteX24" fmla="*/ 2349 w 4659699"/>
              <a:gd name="connsiteY24" fmla="*/ 5832438 h 5835803"/>
              <a:gd name="connsiteX25" fmla="*/ 102361 w 4659699"/>
              <a:gd name="connsiteY25" fmla="*/ 5175213 h 5835803"/>
              <a:gd name="connsiteX26" fmla="*/ 473836 w 4659699"/>
              <a:gd name="connsiteY26" fmla="*/ 4132226 h 5835803"/>
              <a:gd name="connsiteX27" fmla="*/ 1173924 w 4659699"/>
              <a:gd name="connsiteY27" fmla="*/ 3560726 h 5835803"/>
              <a:gd name="connsiteX28" fmla="*/ 1573974 w 4659699"/>
              <a:gd name="connsiteY28" fmla="*/ 3303551 h 5835803"/>
              <a:gd name="connsiteX29" fmla="*/ 2002599 w 4659699"/>
              <a:gd name="connsiteY29" fmla="*/ 2703476 h 5835803"/>
              <a:gd name="connsiteX30" fmla="*/ 2145474 w 4659699"/>
              <a:gd name="connsiteY30" fmla="*/ 2003388 h 5835803"/>
              <a:gd name="connsiteX31" fmla="*/ 2114518 w 4659699"/>
              <a:gd name="connsiteY31" fmla="*/ 1748595 h 5835803"/>
              <a:gd name="connsiteX32" fmla="*/ 1988311 w 4659699"/>
              <a:gd name="connsiteY32" fmla="*/ 1517613 h 5835803"/>
              <a:gd name="connsiteX33" fmla="*/ 1716849 w 4659699"/>
              <a:gd name="connsiteY33" fmla="*/ 946113 h 5835803"/>
              <a:gd name="connsiteX34" fmla="*/ 1502536 w 4659699"/>
              <a:gd name="connsiteY34" fmla="*/ 346038 h 5835803"/>
              <a:gd name="connsiteX35" fmla="*/ 1531111 w 4659699"/>
              <a:gd name="connsiteY35" fmla="*/ 88863 h 5835803"/>
              <a:gd name="connsiteX36" fmla="*/ 1859724 w 4659699"/>
              <a:gd name="connsiteY36" fmla="*/ 88863 h 5835803"/>
              <a:gd name="connsiteX37" fmla="*/ 2545524 w 4659699"/>
              <a:gd name="connsiteY37" fmla="*/ 517488 h 5835803"/>
              <a:gd name="connsiteX38" fmla="*/ 3431349 w 4659699"/>
              <a:gd name="connsiteY38" fmla="*/ 1489038 h 5835803"/>
              <a:gd name="connsiteX39" fmla="*/ 3945699 w 4659699"/>
              <a:gd name="connsiteY39" fmla="*/ 1460463 h 5835803"/>
              <a:gd name="connsiteX40" fmla="*/ 4131436 w 4659699"/>
              <a:gd name="connsiteY40" fmla="*/ 688938 h 5835803"/>
              <a:gd name="connsiteX41" fmla="*/ 3945699 w 4659699"/>
              <a:gd name="connsiteY41" fmla="*/ 3138 h 5835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659699" h="5835803">
                <a:moveTo>
                  <a:pt x="3945699" y="3138"/>
                </a:moveTo>
                <a:cubicBezTo>
                  <a:pt x="3955224" y="-32581"/>
                  <a:pt x="4110005" y="243645"/>
                  <a:pt x="4188586" y="474626"/>
                </a:cubicBezTo>
                <a:cubicBezTo>
                  <a:pt x="4267167" y="705607"/>
                  <a:pt x="4379086" y="1129470"/>
                  <a:pt x="4417186" y="1389026"/>
                </a:cubicBezTo>
                <a:cubicBezTo>
                  <a:pt x="4455286" y="1648582"/>
                  <a:pt x="4455286" y="1874801"/>
                  <a:pt x="4417186" y="2031963"/>
                </a:cubicBezTo>
                <a:cubicBezTo>
                  <a:pt x="4379086" y="2189125"/>
                  <a:pt x="4195730" y="2174839"/>
                  <a:pt x="4188586" y="2332001"/>
                </a:cubicBezTo>
                <a:cubicBezTo>
                  <a:pt x="4181442" y="2489163"/>
                  <a:pt x="4298124" y="2774913"/>
                  <a:pt x="4374324" y="2974938"/>
                </a:cubicBezTo>
                <a:cubicBezTo>
                  <a:pt x="4450524" y="3174963"/>
                  <a:pt x="4610067" y="3401182"/>
                  <a:pt x="4645786" y="3532151"/>
                </a:cubicBezTo>
                <a:cubicBezTo>
                  <a:pt x="4681505" y="3663120"/>
                  <a:pt x="4643405" y="3705982"/>
                  <a:pt x="4588636" y="3760751"/>
                </a:cubicBezTo>
                <a:cubicBezTo>
                  <a:pt x="4533867" y="3815520"/>
                  <a:pt x="4352893" y="3791707"/>
                  <a:pt x="4317174" y="3860763"/>
                </a:cubicBezTo>
                <a:cubicBezTo>
                  <a:pt x="4281455" y="3929819"/>
                  <a:pt x="4379086" y="4110794"/>
                  <a:pt x="4374324" y="4175088"/>
                </a:cubicBezTo>
                <a:cubicBezTo>
                  <a:pt x="4369562" y="4239382"/>
                  <a:pt x="4295743" y="4213189"/>
                  <a:pt x="4288599" y="4246526"/>
                </a:cubicBezTo>
                <a:cubicBezTo>
                  <a:pt x="4281455" y="4279863"/>
                  <a:pt x="4345749" y="4317963"/>
                  <a:pt x="4331461" y="4375113"/>
                </a:cubicBezTo>
                <a:cubicBezTo>
                  <a:pt x="4317174" y="4432263"/>
                  <a:pt x="4250499" y="4546564"/>
                  <a:pt x="4202874" y="4589426"/>
                </a:cubicBezTo>
                <a:cubicBezTo>
                  <a:pt x="4155249" y="4632288"/>
                  <a:pt x="4052855" y="4572757"/>
                  <a:pt x="4045711" y="4632288"/>
                </a:cubicBezTo>
                <a:cubicBezTo>
                  <a:pt x="4038567" y="4691819"/>
                  <a:pt x="4152867" y="4844219"/>
                  <a:pt x="4160011" y="4946613"/>
                </a:cubicBezTo>
                <a:cubicBezTo>
                  <a:pt x="4167155" y="5049007"/>
                  <a:pt x="4143343" y="5160926"/>
                  <a:pt x="4088574" y="5246651"/>
                </a:cubicBezTo>
                <a:cubicBezTo>
                  <a:pt x="4033805" y="5332376"/>
                  <a:pt x="3971893" y="5413338"/>
                  <a:pt x="3831399" y="5460963"/>
                </a:cubicBezTo>
                <a:cubicBezTo>
                  <a:pt x="3690905" y="5508588"/>
                  <a:pt x="3431348" y="5546688"/>
                  <a:pt x="3245611" y="5532401"/>
                </a:cubicBezTo>
                <a:cubicBezTo>
                  <a:pt x="3059874" y="5518114"/>
                  <a:pt x="2888424" y="5441913"/>
                  <a:pt x="2716974" y="5375238"/>
                </a:cubicBezTo>
                <a:cubicBezTo>
                  <a:pt x="2545524" y="5308563"/>
                  <a:pt x="2405030" y="5199026"/>
                  <a:pt x="2216911" y="5132351"/>
                </a:cubicBezTo>
                <a:cubicBezTo>
                  <a:pt x="2028792" y="5065676"/>
                  <a:pt x="1800192" y="5006144"/>
                  <a:pt x="1588261" y="4975188"/>
                </a:cubicBezTo>
                <a:cubicBezTo>
                  <a:pt x="1376330" y="4944232"/>
                  <a:pt x="1123918" y="4922801"/>
                  <a:pt x="945324" y="4946613"/>
                </a:cubicBezTo>
                <a:cubicBezTo>
                  <a:pt x="766730" y="4970425"/>
                  <a:pt x="645286" y="5039482"/>
                  <a:pt x="516699" y="5118063"/>
                </a:cubicBezTo>
                <a:cubicBezTo>
                  <a:pt x="388112" y="5196644"/>
                  <a:pt x="259524" y="5299039"/>
                  <a:pt x="173799" y="5418101"/>
                </a:cubicBezTo>
                <a:cubicBezTo>
                  <a:pt x="88074" y="5537163"/>
                  <a:pt x="14255" y="5872919"/>
                  <a:pt x="2349" y="5832438"/>
                </a:cubicBezTo>
                <a:cubicBezTo>
                  <a:pt x="-9557" y="5791957"/>
                  <a:pt x="23780" y="5458582"/>
                  <a:pt x="102361" y="5175213"/>
                </a:cubicBezTo>
                <a:cubicBezTo>
                  <a:pt x="180942" y="4891844"/>
                  <a:pt x="295242" y="4401307"/>
                  <a:pt x="473836" y="4132226"/>
                </a:cubicBezTo>
                <a:cubicBezTo>
                  <a:pt x="652430" y="3863145"/>
                  <a:pt x="990568" y="3698839"/>
                  <a:pt x="1173924" y="3560726"/>
                </a:cubicBezTo>
                <a:cubicBezTo>
                  <a:pt x="1357280" y="3422614"/>
                  <a:pt x="1435862" y="3446426"/>
                  <a:pt x="1573974" y="3303551"/>
                </a:cubicBezTo>
                <a:cubicBezTo>
                  <a:pt x="1712086" y="3160676"/>
                  <a:pt x="1907349" y="2920170"/>
                  <a:pt x="2002599" y="2703476"/>
                </a:cubicBezTo>
                <a:cubicBezTo>
                  <a:pt x="2097849" y="2486782"/>
                  <a:pt x="2126821" y="2162535"/>
                  <a:pt x="2145474" y="2003388"/>
                </a:cubicBezTo>
                <a:cubicBezTo>
                  <a:pt x="2164127" y="1844241"/>
                  <a:pt x="2140712" y="1829557"/>
                  <a:pt x="2114518" y="1748595"/>
                </a:cubicBezTo>
                <a:cubicBezTo>
                  <a:pt x="2088324" y="1667633"/>
                  <a:pt x="2054589" y="1651360"/>
                  <a:pt x="1988311" y="1517613"/>
                </a:cubicBezTo>
                <a:cubicBezTo>
                  <a:pt x="1922033" y="1383866"/>
                  <a:pt x="1797811" y="1141375"/>
                  <a:pt x="1716849" y="946113"/>
                </a:cubicBezTo>
                <a:cubicBezTo>
                  <a:pt x="1635886" y="750850"/>
                  <a:pt x="1533492" y="488913"/>
                  <a:pt x="1502536" y="346038"/>
                </a:cubicBezTo>
                <a:cubicBezTo>
                  <a:pt x="1471580" y="203163"/>
                  <a:pt x="1471580" y="131725"/>
                  <a:pt x="1531111" y="88863"/>
                </a:cubicBezTo>
                <a:cubicBezTo>
                  <a:pt x="1590642" y="46001"/>
                  <a:pt x="1690655" y="17426"/>
                  <a:pt x="1859724" y="88863"/>
                </a:cubicBezTo>
                <a:cubicBezTo>
                  <a:pt x="2028793" y="160300"/>
                  <a:pt x="2283587" y="284125"/>
                  <a:pt x="2545524" y="517488"/>
                </a:cubicBezTo>
                <a:cubicBezTo>
                  <a:pt x="2807462" y="750850"/>
                  <a:pt x="3197987" y="1331875"/>
                  <a:pt x="3431349" y="1489038"/>
                </a:cubicBezTo>
                <a:cubicBezTo>
                  <a:pt x="3664712" y="1646200"/>
                  <a:pt x="3829018" y="1593813"/>
                  <a:pt x="3945699" y="1460463"/>
                </a:cubicBezTo>
                <a:cubicBezTo>
                  <a:pt x="4062380" y="1327113"/>
                  <a:pt x="4131436" y="931825"/>
                  <a:pt x="4131436" y="688938"/>
                </a:cubicBezTo>
                <a:cubicBezTo>
                  <a:pt x="4131436" y="446051"/>
                  <a:pt x="3936174" y="38857"/>
                  <a:pt x="3945699" y="3138"/>
                </a:cubicBezTo>
                <a:close/>
              </a:path>
            </a:pathLst>
          </a:custGeom>
        </p:spPr>
        <p:txBody>
          <a:bodyPr wrap="square">
            <a:noAutofit/>
          </a:bodyPr>
          <a:lstStyle/>
          <a:p>
            <a:endParaRPr lang="en-US"/>
          </a:p>
        </p:txBody>
      </p:sp>
    </p:spTree>
    <p:extLst>
      <p:ext uri="{BB962C8B-B14F-4D97-AF65-F5344CB8AC3E}">
        <p14:creationId xmlns:p14="http://schemas.microsoft.com/office/powerpoint/2010/main" val="3635015654"/>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with Caption">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1543049"/>
            <a:ext cx="6115050" cy="5314950"/>
          </a:xfrm>
          <a:custGeom>
            <a:avLst/>
            <a:gdLst>
              <a:gd name="connsiteX0" fmla="*/ 0 w 6115050"/>
              <a:gd name="connsiteY0" fmla="*/ 0 h 5314950"/>
              <a:gd name="connsiteX1" fmla="*/ 6115050 w 6115050"/>
              <a:gd name="connsiteY1" fmla="*/ 5314950 h 5314950"/>
              <a:gd name="connsiteX2" fmla="*/ 0 w 6115050"/>
              <a:gd name="connsiteY2" fmla="*/ 5314950 h 5314950"/>
            </a:gdLst>
            <a:ahLst/>
            <a:cxnLst>
              <a:cxn ang="0">
                <a:pos x="connsiteX0" y="connsiteY0"/>
              </a:cxn>
              <a:cxn ang="0">
                <a:pos x="connsiteX1" y="connsiteY1"/>
              </a:cxn>
              <a:cxn ang="0">
                <a:pos x="connsiteX2" y="connsiteY2"/>
              </a:cxn>
            </a:cxnLst>
            <a:rect l="l" t="t" r="r" b="b"/>
            <a:pathLst>
              <a:path w="6115050" h="5314950">
                <a:moveTo>
                  <a:pt x="0" y="0"/>
                </a:moveTo>
                <a:lnTo>
                  <a:pt x="6115050" y="5314950"/>
                </a:lnTo>
                <a:lnTo>
                  <a:pt x="0" y="5314950"/>
                </a:lnTo>
                <a:close/>
              </a:path>
            </a:pathLst>
          </a:custGeom>
        </p:spPr>
        <p:txBody>
          <a:bodyPr wrap="square">
            <a:noAutofit/>
          </a:bodyPr>
          <a:lstStyle/>
          <a:p>
            <a:endParaRPr lang="en-US"/>
          </a:p>
        </p:txBody>
      </p:sp>
    </p:spTree>
    <p:extLst>
      <p:ext uri="{BB962C8B-B14F-4D97-AF65-F5344CB8AC3E}">
        <p14:creationId xmlns:p14="http://schemas.microsoft.com/office/powerpoint/2010/main" val="2212155478"/>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5387014" y="430393"/>
            <a:ext cx="3104599" cy="3104600"/>
          </a:xfrm>
          <a:custGeom>
            <a:avLst/>
            <a:gdLst>
              <a:gd name="connsiteX0" fmla="*/ 1552300 w 3104599"/>
              <a:gd name="connsiteY0" fmla="*/ 0 h 3104600"/>
              <a:gd name="connsiteX1" fmla="*/ 3104599 w 3104599"/>
              <a:gd name="connsiteY1" fmla="*/ 1552300 h 3104600"/>
              <a:gd name="connsiteX2" fmla="*/ 1552300 w 3104599"/>
              <a:gd name="connsiteY2" fmla="*/ 3104600 h 3104600"/>
              <a:gd name="connsiteX3" fmla="*/ 0 w 3104599"/>
              <a:gd name="connsiteY3" fmla="*/ 1552300 h 3104600"/>
            </a:gdLst>
            <a:ahLst/>
            <a:cxnLst>
              <a:cxn ang="0">
                <a:pos x="connsiteX0" y="connsiteY0"/>
              </a:cxn>
              <a:cxn ang="0">
                <a:pos x="connsiteX1" y="connsiteY1"/>
              </a:cxn>
              <a:cxn ang="0">
                <a:pos x="connsiteX2" y="connsiteY2"/>
              </a:cxn>
              <a:cxn ang="0">
                <a:pos x="connsiteX3" y="connsiteY3"/>
              </a:cxn>
            </a:cxnLst>
            <a:rect l="l" t="t" r="r" b="b"/>
            <a:pathLst>
              <a:path w="3104599" h="3104600">
                <a:moveTo>
                  <a:pt x="1552300" y="0"/>
                </a:moveTo>
                <a:lnTo>
                  <a:pt x="3104599" y="1552300"/>
                </a:lnTo>
                <a:lnTo>
                  <a:pt x="1552300" y="3104600"/>
                </a:lnTo>
                <a:lnTo>
                  <a:pt x="0" y="1552300"/>
                </a:lnTo>
                <a:close/>
              </a:path>
            </a:pathLst>
          </a:custGeom>
        </p:spPr>
        <p:txBody>
          <a:bodyPr wrap="square">
            <a:noAutofit/>
          </a:bodyPr>
          <a:lstStyle/>
          <a:p>
            <a:endParaRPr lang="en-US"/>
          </a:p>
        </p:txBody>
      </p:sp>
      <p:sp>
        <p:nvSpPr>
          <p:cNvPr id="14" name="Picture Placeholder 13"/>
          <p:cNvSpPr>
            <a:spLocks noGrp="1"/>
          </p:cNvSpPr>
          <p:nvPr>
            <p:ph type="pic" sz="quarter" idx="11"/>
          </p:nvPr>
        </p:nvSpPr>
        <p:spPr>
          <a:xfrm>
            <a:off x="7853911" y="1370161"/>
            <a:ext cx="3104599" cy="3104600"/>
          </a:xfrm>
          <a:custGeom>
            <a:avLst/>
            <a:gdLst>
              <a:gd name="connsiteX0" fmla="*/ 1552300 w 3104599"/>
              <a:gd name="connsiteY0" fmla="*/ 0 h 3104600"/>
              <a:gd name="connsiteX1" fmla="*/ 3104599 w 3104599"/>
              <a:gd name="connsiteY1" fmla="*/ 1552300 h 3104600"/>
              <a:gd name="connsiteX2" fmla="*/ 1552300 w 3104599"/>
              <a:gd name="connsiteY2" fmla="*/ 3104600 h 3104600"/>
              <a:gd name="connsiteX3" fmla="*/ 0 w 3104599"/>
              <a:gd name="connsiteY3" fmla="*/ 1552300 h 3104600"/>
            </a:gdLst>
            <a:ahLst/>
            <a:cxnLst>
              <a:cxn ang="0">
                <a:pos x="connsiteX0" y="connsiteY0"/>
              </a:cxn>
              <a:cxn ang="0">
                <a:pos x="connsiteX1" y="connsiteY1"/>
              </a:cxn>
              <a:cxn ang="0">
                <a:pos x="connsiteX2" y="connsiteY2"/>
              </a:cxn>
              <a:cxn ang="0">
                <a:pos x="connsiteX3" y="connsiteY3"/>
              </a:cxn>
            </a:cxnLst>
            <a:rect l="l" t="t" r="r" b="b"/>
            <a:pathLst>
              <a:path w="3104599" h="3104600">
                <a:moveTo>
                  <a:pt x="1552300" y="0"/>
                </a:moveTo>
                <a:lnTo>
                  <a:pt x="3104599" y="1552300"/>
                </a:lnTo>
                <a:lnTo>
                  <a:pt x="1552300" y="3104600"/>
                </a:lnTo>
                <a:lnTo>
                  <a:pt x="0" y="1552300"/>
                </a:lnTo>
                <a:close/>
              </a:path>
            </a:pathLst>
          </a:custGeom>
        </p:spPr>
        <p:txBody>
          <a:bodyPr wrap="square">
            <a:noAutofit/>
          </a:bodyPr>
          <a:lstStyle/>
          <a:p>
            <a:endParaRPr lang="en-US"/>
          </a:p>
        </p:txBody>
      </p:sp>
      <p:sp>
        <p:nvSpPr>
          <p:cNvPr id="17" name="Picture Placeholder 16"/>
          <p:cNvSpPr>
            <a:spLocks noGrp="1"/>
          </p:cNvSpPr>
          <p:nvPr>
            <p:ph type="pic" sz="quarter" idx="12"/>
          </p:nvPr>
        </p:nvSpPr>
        <p:spPr>
          <a:xfrm>
            <a:off x="6167360" y="3081884"/>
            <a:ext cx="3104599" cy="3104600"/>
          </a:xfrm>
          <a:custGeom>
            <a:avLst/>
            <a:gdLst>
              <a:gd name="connsiteX0" fmla="*/ 1552300 w 3104599"/>
              <a:gd name="connsiteY0" fmla="*/ 0 h 3104600"/>
              <a:gd name="connsiteX1" fmla="*/ 3104599 w 3104599"/>
              <a:gd name="connsiteY1" fmla="*/ 1552300 h 3104600"/>
              <a:gd name="connsiteX2" fmla="*/ 1552300 w 3104599"/>
              <a:gd name="connsiteY2" fmla="*/ 3104600 h 3104600"/>
              <a:gd name="connsiteX3" fmla="*/ 0 w 3104599"/>
              <a:gd name="connsiteY3" fmla="*/ 1552300 h 3104600"/>
            </a:gdLst>
            <a:ahLst/>
            <a:cxnLst>
              <a:cxn ang="0">
                <a:pos x="connsiteX0" y="connsiteY0"/>
              </a:cxn>
              <a:cxn ang="0">
                <a:pos x="connsiteX1" y="connsiteY1"/>
              </a:cxn>
              <a:cxn ang="0">
                <a:pos x="connsiteX2" y="connsiteY2"/>
              </a:cxn>
              <a:cxn ang="0">
                <a:pos x="connsiteX3" y="connsiteY3"/>
              </a:cxn>
            </a:cxnLst>
            <a:rect l="l" t="t" r="r" b="b"/>
            <a:pathLst>
              <a:path w="3104599" h="3104600">
                <a:moveTo>
                  <a:pt x="1552300" y="0"/>
                </a:moveTo>
                <a:lnTo>
                  <a:pt x="3104599" y="1552300"/>
                </a:lnTo>
                <a:lnTo>
                  <a:pt x="1552300" y="3104600"/>
                </a:lnTo>
                <a:lnTo>
                  <a:pt x="0" y="1552300"/>
                </a:lnTo>
                <a:close/>
              </a:path>
            </a:pathLst>
          </a:custGeom>
        </p:spPr>
        <p:txBody>
          <a:bodyPr wrap="square">
            <a:noAutofit/>
          </a:bodyPr>
          <a:lstStyle/>
          <a:p>
            <a:endParaRPr lang="en-US"/>
          </a:p>
        </p:txBody>
      </p:sp>
    </p:spTree>
    <p:extLst>
      <p:ext uri="{BB962C8B-B14F-4D97-AF65-F5344CB8AC3E}">
        <p14:creationId xmlns:p14="http://schemas.microsoft.com/office/powerpoint/2010/main" val="2205288502"/>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Vertical Tex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7162800" y="343804"/>
            <a:ext cx="4667489" cy="6514196"/>
          </a:xfrm>
          <a:custGeom>
            <a:avLst/>
            <a:gdLst>
              <a:gd name="connsiteX0" fmla="*/ 3928556 w 4667489"/>
              <a:gd name="connsiteY0" fmla="*/ 3735195 h 6514196"/>
              <a:gd name="connsiteX1" fmla="*/ 3928528 w 4667489"/>
              <a:gd name="connsiteY1" fmla="*/ 3738323 h 6514196"/>
              <a:gd name="connsiteX2" fmla="*/ 3928628 w 4667489"/>
              <a:gd name="connsiteY2" fmla="*/ 3737538 h 6514196"/>
              <a:gd name="connsiteX3" fmla="*/ 3925983 w 4667489"/>
              <a:gd name="connsiteY3" fmla="*/ 3712800 h 6514196"/>
              <a:gd name="connsiteX4" fmla="*/ 3928373 w 4667489"/>
              <a:gd name="connsiteY4" fmla="*/ 3729257 h 6514196"/>
              <a:gd name="connsiteX5" fmla="*/ 3928290 w 4667489"/>
              <a:gd name="connsiteY5" fmla="*/ 3726558 h 6514196"/>
              <a:gd name="connsiteX6" fmla="*/ 3926497 w 4667489"/>
              <a:gd name="connsiteY6" fmla="*/ 3714811 h 6514196"/>
              <a:gd name="connsiteX7" fmla="*/ 3920156 w 4667489"/>
              <a:gd name="connsiteY7" fmla="*/ 3693363 h 6514196"/>
              <a:gd name="connsiteX8" fmla="*/ 3925192 w 4667489"/>
              <a:gd name="connsiteY8" fmla="*/ 3709701 h 6514196"/>
              <a:gd name="connsiteX9" fmla="*/ 3923384 w 4667489"/>
              <a:gd name="connsiteY9" fmla="*/ 3702622 h 6514196"/>
              <a:gd name="connsiteX10" fmla="*/ 3912346 w 4667489"/>
              <a:gd name="connsiteY10" fmla="*/ 3675838 h 6514196"/>
              <a:gd name="connsiteX11" fmla="*/ 3919433 w 4667489"/>
              <a:gd name="connsiteY11" fmla="*/ 3691290 h 6514196"/>
              <a:gd name="connsiteX12" fmla="*/ 3919093 w 4667489"/>
              <a:gd name="connsiteY12" fmla="*/ 3690314 h 6514196"/>
              <a:gd name="connsiteX13" fmla="*/ 3913757 w 4667489"/>
              <a:gd name="connsiteY13" fmla="*/ 3678212 h 6514196"/>
              <a:gd name="connsiteX14" fmla="*/ 3899916 w 4667489"/>
              <a:gd name="connsiteY14" fmla="*/ 3655186 h 6514196"/>
              <a:gd name="connsiteX15" fmla="*/ 3902557 w 4667489"/>
              <a:gd name="connsiteY15" fmla="*/ 3659370 h 6514196"/>
              <a:gd name="connsiteX16" fmla="*/ 3900510 w 4667489"/>
              <a:gd name="connsiteY16" fmla="*/ 3655928 h 6514196"/>
              <a:gd name="connsiteX17" fmla="*/ 3888184 w 4667489"/>
              <a:gd name="connsiteY17" fmla="*/ 3641763 h 6514196"/>
              <a:gd name="connsiteX18" fmla="*/ 3898641 w 4667489"/>
              <a:gd name="connsiteY18" fmla="*/ 3653595 h 6514196"/>
              <a:gd name="connsiteX19" fmla="*/ 3892874 w 4667489"/>
              <a:gd name="connsiteY19" fmla="*/ 3646394 h 6514196"/>
              <a:gd name="connsiteX20" fmla="*/ 3843010 w 4667489"/>
              <a:gd name="connsiteY20" fmla="*/ 3631409 h 6514196"/>
              <a:gd name="connsiteX21" fmla="*/ 3841543 w 4667489"/>
              <a:gd name="connsiteY21" fmla="*/ 3632160 h 6514196"/>
              <a:gd name="connsiteX22" fmla="*/ 3840751 w 4667489"/>
              <a:gd name="connsiteY22" fmla="*/ 3632916 h 6514196"/>
              <a:gd name="connsiteX23" fmla="*/ 3874140 w 4667489"/>
              <a:gd name="connsiteY23" fmla="*/ 3631180 h 6514196"/>
              <a:gd name="connsiteX24" fmla="*/ 3886099 w 4667489"/>
              <a:gd name="connsiteY24" fmla="*/ 3639704 h 6514196"/>
              <a:gd name="connsiteX25" fmla="*/ 3884744 w 4667489"/>
              <a:gd name="connsiteY25" fmla="*/ 3638366 h 6514196"/>
              <a:gd name="connsiteX26" fmla="*/ 3876262 w 4667489"/>
              <a:gd name="connsiteY26" fmla="*/ 3632166 h 6514196"/>
              <a:gd name="connsiteX27" fmla="*/ 3866870 w 4667489"/>
              <a:gd name="connsiteY27" fmla="*/ 3627999 h 6514196"/>
              <a:gd name="connsiteX28" fmla="*/ 3869430 w 4667489"/>
              <a:gd name="connsiteY28" fmla="*/ 3628990 h 6514196"/>
              <a:gd name="connsiteX29" fmla="*/ 3867562 w 4667489"/>
              <a:gd name="connsiteY29" fmla="*/ 3628122 h 6514196"/>
              <a:gd name="connsiteX30" fmla="*/ 3850969 w 4667489"/>
              <a:gd name="connsiteY30" fmla="*/ 3627665 h 6514196"/>
              <a:gd name="connsiteX31" fmla="*/ 3850066 w 4667489"/>
              <a:gd name="connsiteY31" fmla="*/ 3627794 h 6514196"/>
              <a:gd name="connsiteX32" fmla="*/ 3848689 w 4667489"/>
              <a:gd name="connsiteY32" fmla="*/ 3628499 h 6514196"/>
              <a:gd name="connsiteX33" fmla="*/ 1224648 w 4667489"/>
              <a:gd name="connsiteY33" fmla="*/ 703106 h 6514196"/>
              <a:gd name="connsiteX34" fmla="*/ 1226935 w 4667489"/>
              <a:gd name="connsiteY34" fmla="*/ 709728 h 6514196"/>
              <a:gd name="connsiteX35" fmla="*/ 1227710 w 4667489"/>
              <a:gd name="connsiteY35" fmla="*/ 711906 h 6514196"/>
              <a:gd name="connsiteX36" fmla="*/ 1227756 w 4667489"/>
              <a:gd name="connsiteY36" fmla="*/ 712038 h 6514196"/>
              <a:gd name="connsiteX37" fmla="*/ 1227757 w 4667489"/>
              <a:gd name="connsiteY37" fmla="*/ 712037 h 6514196"/>
              <a:gd name="connsiteX38" fmla="*/ 1227710 w 4667489"/>
              <a:gd name="connsiteY38" fmla="*/ 711906 h 6514196"/>
              <a:gd name="connsiteX39" fmla="*/ 1254618 w 4667489"/>
              <a:gd name="connsiteY39" fmla="*/ 685176 h 6514196"/>
              <a:gd name="connsiteX40" fmla="*/ 1236510 w 4667489"/>
              <a:gd name="connsiteY40" fmla="*/ 695555 h 6514196"/>
              <a:gd name="connsiteX41" fmla="*/ 1254618 w 4667489"/>
              <a:gd name="connsiteY41" fmla="*/ 685176 h 6514196"/>
              <a:gd name="connsiteX42" fmla="*/ 2167921 w 4667489"/>
              <a:gd name="connsiteY42" fmla="*/ 199 h 6514196"/>
              <a:gd name="connsiteX43" fmla="*/ 2705158 w 4667489"/>
              <a:gd name="connsiteY43" fmla="*/ 134508 h 6514196"/>
              <a:gd name="connsiteX44" fmla="*/ 3161810 w 4667489"/>
              <a:gd name="connsiteY44" fmla="*/ 403126 h 6514196"/>
              <a:gd name="connsiteX45" fmla="*/ 3457290 w 4667489"/>
              <a:gd name="connsiteY45" fmla="*/ 712038 h 6514196"/>
              <a:gd name="connsiteX46" fmla="*/ 3591599 w 4667489"/>
              <a:gd name="connsiteY46" fmla="*/ 752330 h 6514196"/>
              <a:gd name="connsiteX47" fmla="*/ 3672184 w 4667489"/>
              <a:gd name="connsiteY47" fmla="*/ 886640 h 6514196"/>
              <a:gd name="connsiteX48" fmla="*/ 3712477 w 4667489"/>
              <a:gd name="connsiteY48" fmla="*/ 886640 h 6514196"/>
              <a:gd name="connsiteX49" fmla="*/ 3846786 w 4667489"/>
              <a:gd name="connsiteY49" fmla="*/ 886640 h 6514196"/>
              <a:gd name="connsiteX50" fmla="*/ 3887079 w 4667489"/>
              <a:gd name="connsiteY50" fmla="*/ 994087 h 6514196"/>
              <a:gd name="connsiteX51" fmla="*/ 3913941 w 4667489"/>
              <a:gd name="connsiteY51" fmla="*/ 1235844 h 6514196"/>
              <a:gd name="connsiteX52" fmla="*/ 4195990 w 4667489"/>
              <a:gd name="connsiteY52" fmla="*/ 1195551 h 6514196"/>
              <a:gd name="connsiteX53" fmla="*/ 4491471 w 4667489"/>
              <a:gd name="connsiteY53" fmla="*/ 1222413 h 6514196"/>
              <a:gd name="connsiteX54" fmla="*/ 4491471 w 4667489"/>
              <a:gd name="connsiteY54" fmla="*/ 1437308 h 6514196"/>
              <a:gd name="connsiteX55" fmla="*/ 4303438 w 4667489"/>
              <a:gd name="connsiteY55" fmla="*/ 1450738 h 6514196"/>
              <a:gd name="connsiteX56" fmla="*/ 4464609 w 4667489"/>
              <a:gd name="connsiteY56" fmla="*/ 1531324 h 6514196"/>
              <a:gd name="connsiteX57" fmla="*/ 4572056 w 4667489"/>
              <a:gd name="connsiteY57" fmla="*/ 1840235 h 6514196"/>
              <a:gd name="connsiteX58" fmla="*/ 4531764 w 4667489"/>
              <a:gd name="connsiteY58" fmla="*/ 2149146 h 6514196"/>
              <a:gd name="connsiteX59" fmla="*/ 4666073 w 4667489"/>
              <a:gd name="connsiteY59" fmla="*/ 2337179 h 6514196"/>
              <a:gd name="connsiteX60" fmla="*/ 4598918 w 4667489"/>
              <a:gd name="connsiteY60" fmla="*/ 2646091 h 6514196"/>
              <a:gd name="connsiteX61" fmla="*/ 4545194 w 4667489"/>
              <a:gd name="connsiteY61" fmla="*/ 2820693 h 6514196"/>
              <a:gd name="connsiteX62" fmla="*/ 4276576 w 4667489"/>
              <a:gd name="connsiteY62" fmla="*/ 2914709 h 6514196"/>
              <a:gd name="connsiteX63" fmla="*/ 4276576 w 4667489"/>
              <a:gd name="connsiteY63" fmla="*/ 3022156 h 6514196"/>
              <a:gd name="connsiteX64" fmla="*/ 4491471 w 4667489"/>
              <a:gd name="connsiteY64" fmla="*/ 3169897 h 6514196"/>
              <a:gd name="connsiteX65" fmla="*/ 4478040 w 4667489"/>
              <a:gd name="connsiteY65" fmla="*/ 3049018 h 6514196"/>
              <a:gd name="connsiteX66" fmla="*/ 4397454 w 4667489"/>
              <a:gd name="connsiteY66" fmla="*/ 2901278 h 6514196"/>
              <a:gd name="connsiteX67" fmla="*/ 4504902 w 4667489"/>
              <a:gd name="connsiteY67" fmla="*/ 2968433 h 6514196"/>
              <a:gd name="connsiteX68" fmla="*/ 4572056 w 4667489"/>
              <a:gd name="connsiteY68" fmla="*/ 3223620 h 6514196"/>
              <a:gd name="connsiteX69" fmla="*/ 4451178 w 4667489"/>
              <a:gd name="connsiteY69" fmla="*/ 3371360 h 6514196"/>
              <a:gd name="connsiteX70" fmla="*/ 4303438 w 4667489"/>
              <a:gd name="connsiteY70" fmla="*/ 3183328 h 6514196"/>
              <a:gd name="connsiteX71" fmla="*/ 4182560 w 4667489"/>
              <a:gd name="connsiteY71" fmla="*/ 3022156 h 6514196"/>
              <a:gd name="connsiteX72" fmla="*/ 4182560 w 4667489"/>
              <a:gd name="connsiteY72" fmla="*/ 3102742 h 6514196"/>
              <a:gd name="connsiteX73" fmla="*/ 4088543 w 4667489"/>
              <a:gd name="connsiteY73" fmla="*/ 3223620 h 6514196"/>
              <a:gd name="connsiteX74" fmla="*/ 4142267 w 4667489"/>
              <a:gd name="connsiteY74" fmla="*/ 3398222 h 6514196"/>
              <a:gd name="connsiteX75" fmla="*/ 4115405 w 4667489"/>
              <a:gd name="connsiteY75" fmla="*/ 3586255 h 6514196"/>
              <a:gd name="connsiteX76" fmla="*/ 3994527 w 4667489"/>
              <a:gd name="connsiteY76" fmla="*/ 3801150 h 6514196"/>
              <a:gd name="connsiteX77" fmla="*/ 3819925 w 4667489"/>
              <a:gd name="connsiteY77" fmla="*/ 4056337 h 6514196"/>
              <a:gd name="connsiteX78" fmla="*/ 3685615 w 4667489"/>
              <a:gd name="connsiteY78" fmla="*/ 4324956 h 6514196"/>
              <a:gd name="connsiteX79" fmla="*/ 3685615 w 4667489"/>
              <a:gd name="connsiteY79" fmla="*/ 4526420 h 6514196"/>
              <a:gd name="connsiteX80" fmla="*/ 3605030 w 4667489"/>
              <a:gd name="connsiteY80" fmla="*/ 4324956 h 6514196"/>
              <a:gd name="connsiteX81" fmla="*/ 3582365 w 4667489"/>
              <a:gd name="connsiteY81" fmla="*/ 4193165 h 6514196"/>
              <a:gd name="connsiteX82" fmla="*/ 3582042 w 4667489"/>
              <a:gd name="connsiteY82" fmla="*/ 4188658 h 6514196"/>
              <a:gd name="connsiteX83" fmla="*/ 3563583 w 4667489"/>
              <a:gd name="connsiteY83" fmla="*/ 4203343 h 6514196"/>
              <a:gd name="connsiteX84" fmla="*/ 3511013 w 4667489"/>
              <a:gd name="connsiteY84" fmla="*/ 4230940 h 6514196"/>
              <a:gd name="connsiteX85" fmla="*/ 3175240 w 4667489"/>
              <a:gd name="connsiteY85" fmla="*/ 4257801 h 6514196"/>
              <a:gd name="connsiteX86" fmla="*/ 3645323 w 4667489"/>
              <a:gd name="connsiteY86" fmla="*/ 4593574 h 6514196"/>
              <a:gd name="connsiteX87" fmla="*/ 3981096 w 4667489"/>
              <a:gd name="connsiteY87" fmla="*/ 4889055 h 6514196"/>
              <a:gd name="connsiteX88" fmla="*/ 3967665 w 4667489"/>
              <a:gd name="connsiteY88" fmla="*/ 5184535 h 6514196"/>
              <a:gd name="connsiteX89" fmla="*/ 4128836 w 4667489"/>
              <a:gd name="connsiteY89" fmla="*/ 5641186 h 6514196"/>
              <a:gd name="connsiteX90" fmla="*/ 4531764 w 4667489"/>
              <a:gd name="connsiteY90" fmla="*/ 6299302 h 6514196"/>
              <a:gd name="connsiteX91" fmla="*/ 4576254 w 4667489"/>
              <a:gd name="connsiteY91" fmla="*/ 6507481 h 6514196"/>
              <a:gd name="connsiteX92" fmla="*/ 4576173 w 4667489"/>
              <a:gd name="connsiteY92" fmla="*/ 6514196 h 6514196"/>
              <a:gd name="connsiteX93" fmla="*/ 1116736 w 4667489"/>
              <a:gd name="connsiteY93" fmla="*/ 6514196 h 6514196"/>
              <a:gd name="connsiteX94" fmla="*/ 1122896 w 4667489"/>
              <a:gd name="connsiteY94" fmla="*/ 6510986 h 6514196"/>
              <a:gd name="connsiteX95" fmla="*/ 1241187 w 4667489"/>
              <a:gd name="connsiteY95" fmla="*/ 6420180 h 6514196"/>
              <a:gd name="connsiteX96" fmla="*/ 1482944 w 4667489"/>
              <a:gd name="connsiteY96" fmla="*/ 5842650 h 6514196"/>
              <a:gd name="connsiteX97" fmla="*/ 1536668 w 4667489"/>
              <a:gd name="connsiteY97" fmla="*/ 5090519 h 6514196"/>
              <a:gd name="connsiteX98" fmla="*/ 1429220 w 4667489"/>
              <a:gd name="connsiteY98" fmla="*/ 4808469 h 6514196"/>
              <a:gd name="connsiteX99" fmla="*/ 1174033 w 4667489"/>
              <a:gd name="connsiteY99" fmla="*/ 4324956 h 6514196"/>
              <a:gd name="connsiteX100" fmla="*/ 1026292 w 4667489"/>
              <a:gd name="connsiteY100" fmla="*/ 3922028 h 6514196"/>
              <a:gd name="connsiteX101" fmla="*/ 891983 w 4667489"/>
              <a:gd name="connsiteY101" fmla="*/ 3626548 h 6514196"/>
              <a:gd name="connsiteX102" fmla="*/ 623365 w 4667489"/>
              <a:gd name="connsiteY102" fmla="*/ 3626548 h 6514196"/>
              <a:gd name="connsiteX103" fmla="*/ 193575 w 4667489"/>
              <a:gd name="connsiteY103" fmla="*/ 3586255 h 6514196"/>
              <a:gd name="connsiteX104" fmla="*/ 72697 w 4667489"/>
              <a:gd name="connsiteY104" fmla="*/ 3344499 h 6514196"/>
              <a:gd name="connsiteX105" fmla="*/ 99559 w 4667489"/>
              <a:gd name="connsiteY105" fmla="*/ 3089311 h 6514196"/>
              <a:gd name="connsiteX106" fmla="*/ 59266 w 4667489"/>
              <a:gd name="connsiteY106" fmla="*/ 2928140 h 6514196"/>
              <a:gd name="connsiteX107" fmla="*/ 247299 w 4667489"/>
              <a:gd name="connsiteY107" fmla="*/ 2887847 h 6514196"/>
              <a:gd name="connsiteX108" fmla="*/ 112990 w 4667489"/>
              <a:gd name="connsiteY108" fmla="*/ 2699814 h 6514196"/>
              <a:gd name="connsiteX109" fmla="*/ 166713 w 4667489"/>
              <a:gd name="connsiteY109" fmla="*/ 2552074 h 6514196"/>
              <a:gd name="connsiteX110" fmla="*/ 153282 w 4667489"/>
              <a:gd name="connsiteY110" fmla="*/ 2458058 h 6514196"/>
              <a:gd name="connsiteX111" fmla="*/ 18973 w 4667489"/>
              <a:gd name="connsiteY111" fmla="*/ 2216301 h 6514196"/>
              <a:gd name="connsiteX112" fmla="*/ 623365 w 4667489"/>
              <a:gd name="connsiteY112" fmla="*/ 1692495 h 6514196"/>
              <a:gd name="connsiteX113" fmla="*/ 556210 w 4667489"/>
              <a:gd name="connsiteY113" fmla="*/ 1477600 h 6514196"/>
              <a:gd name="connsiteX114" fmla="*/ 824829 w 4667489"/>
              <a:gd name="connsiteY114" fmla="*/ 994087 h 6514196"/>
              <a:gd name="connsiteX115" fmla="*/ 1137727 w 4667489"/>
              <a:gd name="connsiteY115" fmla="*/ 752173 h 6514196"/>
              <a:gd name="connsiteX116" fmla="*/ 1224438 w 4667489"/>
              <a:gd name="connsiteY116" fmla="*/ 702474 h 6514196"/>
              <a:gd name="connsiteX117" fmla="*/ 1224438 w 4667489"/>
              <a:gd name="connsiteY117" fmla="*/ 702474 h 6514196"/>
              <a:gd name="connsiteX118" fmla="*/ 1221161 w 4667489"/>
              <a:gd name="connsiteY118" fmla="*/ 692634 h 6514196"/>
              <a:gd name="connsiteX119" fmla="*/ 1187463 w 4667489"/>
              <a:gd name="connsiteY119" fmla="*/ 416557 h 6514196"/>
              <a:gd name="connsiteX120" fmla="*/ 1429220 w 4667489"/>
              <a:gd name="connsiteY120" fmla="*/ 161370 h 6514196"/>
              <a:gd name="connsiteX121" fmla="*/ 2167921 w 4667489"/>
              <a:gd name="connsiteY121" fmla="*/ 199 h 6514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4667489" h="6514196">
                <a:moveTo>
                  <a:pt x="3928556" y="3735195"/>
                </a:moveTo>
                <a:lnTo>
                  <a:pt x="3928528" y="3738323"/>
                </a:lnTo>
                <a:lnTo>
                  <a:pt x="3928628" y="3737538"/>
                </a:lnTo>
                <a:close/>
                <a:moveTo>
                  <a:pt x="3925983" y="3712800"/>
                </a:moveTo>
                <a:lnTo>
                  <a:pt x="3928373" y="3729257"/>
                </a:lnTo>
                <a:lnTo>
                  <a:pt x="3928290" y="3726558"/>
                </a:lnTo>
                <a:cubicBezTo>
                  <a:pt x="3927927" y="3722752"/>
                  <a:pt x="3927322" y="3718819"/>
                  <a:pt x="3926497" y="3714811"/>
                </a:cubicBezTo>
                <a:close/>
                <a:moveTo>
                  <a:pt x="3920156" y="3693363"/>
                </a:moveTo>
                <a:lnTo>
                  <a:pt x="3925192" y="3709701"/>
                </a:lnTo>
                <a:lnTo>
                  <a:pt x="3923384" y="3702622"/>
                </a:lnTo>
                <a:close/>
                <a:moveTo>
                  <a:pt x="3912346" y="3675838"/>
                </a:moveTo>
                <a:lnTo>
                  <a:pt x="3919433" y="3691290"/>
                </a:lnTo>
                <a:lnTo>
                  <a:pt x="3919093" y="3690314"/>
                </a:lnTo>
                <a:cubicBezTo>
                  <a:pt x="3917480" y="3686227"/>
                  <a:pt x="3915694" y="3682176"/>
                  <a:pt x="3913757" y="3678212"/>
                </a:cubicBezTo>
                <a:close/>
                <a:moveTo>
                  <a:pt x="3899916" y="3655186"/>
                </a:moveTo>
                <a:lnTo>
                  <a:pt x="3902557" y="3659370"/>
                </a:lnTo>
                <a:lnTo>
                  <a:pt x="3900510" y="3655928"/>
                </a:lnTo>
                <a:close/>
                <a:moveTo>
                  <a:pt x="3888184" y="3641763"/>
                </a:moveTo>
                <a:lnTo>
                  <a:pt x="3898641" y="3653595"/>
                </a:lnTo>
                <a:lnTo>
                  <a:pt x="3892874" y="3646394"/>
                </a:lnTo>
                <a:close/>
                <a:moveTo>
                  <a:pt x="3843010" y="3631409"/>
                </a:moveTo>
                <a:lnTo>
                  <a:pt x="3841543" y="3632160"/>
                </a:lnTo>
                <a:lnTo>
                  <a:pt x="3840751" y="3632916"/>
                </a:lnTo>
                <a:close/>
                <a:moveTo>
                  <a:pt x="3874140" y="3631180"/>
                </a:moveTo>
                <a:lnTo>
                  <a:pt x="3886099" y="3639704"/>
                </a:lnTo>
                <a:lnTo>
                  <a:pt x="3884744" y="3638366"/>
                </a:lnTo>
                <a:cubicBezTo>
                  <a:pt x="3881968" y="3635976"/>
                  <a:pt x="3879133" y="3633892"/>
                  <a:pt x="3876262" y="3632166"/>
                </a:cubicBezTo>
                <a:close/>
                <a:moveTo>
                  <a:pt x="3866870" y="3627999"/>
                </a:moveTo>
                <a:lnTo>
                  <a:pt x="3869430" y="3628990"/>
                </a:lnTo>
                <a:lnTo>
                  <a:pt x="3867562" y="3628122"/>
                </a:lnTo>
                <a:close/>
                <a:moveTo>
                  <a:pt x="3850969" y="3627665"/>
                </a:moveTo>
                <a:lnTo>
                  <a:pt x="3850066" y="3627794"/>
                </a:lnTo>
                <a:lnTo>
                  <a:pt x="3848689" y="3628499"/>
                </a:lnTo>
                <a:close/>
                <a:moveTo>
                  <a:pt x="1224648" y="703106"/>
                </a:moveTo>
                <a:cubicBezTo>
                  <a:pt x="1225625" y="705980"/>
                  <a:pt x="1226402" y="708213"/>
                  <a:pt x="1226935" y="709728"/>
                </a:cubicBezTo>
                <a:lnTo>
                  <a:pt x="1227710" y="711906"/>
                </a:lnTo>
                <a:lnTo>
                  <a:pt x="1227756" y="712038"/>
                </a:lnTo>
                <a:lnTo>
                  <a:pt x="1227757" y="712037"/>
                </a:lnTo>
                <a:lnTo>
                  <a:pt x="1227710" y="711906"/>
                </a:lnTo>
                <a:close/>
                <a:moveTo>
                  <a:pt x="1254618" y="685176"/>
                </a:moveTo>
                <a:lnTo>
                  <a:pt x="1236510" y="695555"/>
                </a:lnTo>
                <a:lnTo>
                  <a:pt x="1254618" y="685176"/>
                </a:lnTo>
                <a:close/>
                <a:moveTo>
                  <a:pt x="2167921" y="199"/>
                </a:moveTo>
                <a:cubicBezTo>
                  <a:pt x="2380578" y="-4278"/>
                  <a:pt x="2539510" y="67353"/>
                  <a:pt x="2705158" y="134508"/>
                </a:cubicBezTo>
                <a:cubicBezTo>
                  <a:pt x="2870806" y="201662"/>
                  <a:pt x="3036454" y="306871"/>
                  <a:pt x="3161810" y="403126"/>
                </a:cubicBezTo>
                <a:cubicBezTo>
                  <a:pt x="3287165" y="499381"/>
                  <a:pt x="3385658" y="653837"/>
                  <a:pt x="3457290" y="712038"/>
                </a:cubicBezTo>
                <a:cubicBezTo>
                  <a:pt x="3528921" y="770238"/>
                  <a:pt x="3555783" y="723230"/>
                  <a:pt x="3591599" y="752330"/>
                </a:cubicBezTo>
                <a:cubicBezTo>
                  <a:pt x="3627415" y="781431"/>
                  <a:pt x="3652038" y="864255"/>
                  <a:pt x="3672184" y="886640"/>
                </a:cubicBezTo>
                <a:cubicBezTo>
                  <a:pt x="3692331" y="909025"/>
                  <a:pt x="3683377" y="886640"/>
                  <a:pt x="3712477" y="886640"/>
                </a:cubicBezTo>
                <a:cubicBezTo>
                  <a:pt x="3712477" y="886640"/>
                  <a:pt x="3817686" y="868732"/>
                  <a:pt x="3846786" y="886640"/>
                </a:cubicBezTo>
                <a:cubicBezTo>
                  <a:pt x="3875887" y="904547"/>
                  <a:pt x="3875887" y="935886"/>
                  <a:pt x="3887079" y="994087"/>
                </a:cubicBezTo>
                <a:cubicBezTo>
                  <a:pt x="3898272" y="1052288"/>
                  <a:pt x="3862456" y="1202266"/>
                  <a:pt x="3913941" y="1235844"/>
                </a:cubicBezTo>
                <a:cubicBezTo>
                  <a:pt x="3965426" y="1269421"/>
                  <a:pt x="4099736" y="1197789"/>
                  <a:pt x="4195990" y="1195551"/>
                </a:cubicBezTo>
                <a:cubicBezTo>
                  <a:pt x="4292245" y="1193312"/>
                  <a:pt x="4442224" y="1182120"/>
                  <a:pt x="4491471" y="1222413"/>
                </a:cubicBezTo>
                <a:cubicBezTo>
                  <a:pt x="4540717" y="1262706"/>
                  <a:pt x="4522810" y="1399253"/>
                  <a:pt x="4491471" y="1437308"/>
                </a:cubicBezTo>
                <a:cubicBezTo>
                  <a:pt x="4460132" y="1475362"/>
                  <a:pt x="4307915" y="1435069"/>
                  <a:pt x="4303438" y="1450738"/>
                </a:cubicBezTo>
                <a:cubicBezTo>
                  <a:pt x="4298961" y="1466408"/>
                  <a:pt x="4419839" y="1466408"/>
                  <a:pt x="4464609" y="1531324"/>
                </a:cubicBezTo>
                <a:cubicBezTo>
                  <a:pt x="4509379" y="1596240"/>
                  <a:pt x="4560864" y="1737265"/>
                  <a:pt x="4572056" y="1840235"/>
                </a:cubicBezTo>
                <a:cubicBezTo>
                  <a:pt x="4583249" y="1943206"/>
                  <a:pt x="4516094" y="2066322"/>
                  <a:pt x="4531764" y="2149146"/>
                </a:cubicBezTo>
                <a:cubicBezTo>
                  <a:pt x="4547433" y="2231970"/>
                  <a:pt x="4654880" y="2254356"/>
                  <a:pt x="4666073" y="2337179"/>
                </a:cubicBezTo>
                <a:cubicBezTo>
                  <a:pt x="4677265" y="2420003"/>
                  <a:pt x="4619065" y="2565505"/>
                  <a:pt x="4598918" y="2646091"/>
                </a:cubicBezTo>
                <a:cubicBezTo>
                  <a:pt x="4578772" y="2726676"/>
                  <a:pt x="4598918" y="2775923"/>
                  <a:pt x="4545194" y="2820693"/>
                </a:cubicBezTo>
                <a:cubicBezTo>
                  <a:pt x="4491471" y="2865462"/>
                  <a:pt x="4321346" y="2881132"/>
                  <a:pt x="4276576" y="2914709"/>
                </a:cubicBezTo>
                <a:cubicBezTo>
                  <a:pt x="4231806" y="2948286"/>
                  <a:pt x="4240760" y="2979625"/>
                  <a:pt x="4276576" y="3022156"/>
                </a:cubicBezTo>
                <a:cubicBezTo>
                  <a:pt x="4312392" y="3064688"/>
                  <a:pt x="4457893" y="3165420"/>
                  <a:pt x="4491471" y="3169897"/>
                </a:cubicBezTo>
                <a:cubicBezTo>
                  <a:pt x="4525048" y="3174374"/>
                  <a:pt x="4493709" y="3093788"/>
                  <a:pt x="4478040" y="3049018"/>
                </a:cubicBezTo>
                <a:cubicBezTo>
                  <a:pt x="4462370" y="3004249"/>
                  <a:pt x="4392977" y="2914709"/>
                  <a:pt x="4397454" y="2901278"/>
                </a:cubicBezTo>
                <a:cubicBezTo>
                  <a:pt x="4401931" y="2887847"/>
                  <a:pt x="4475801" y="2914709"/>
                  <a:pt x="4504902" y="2968433"/>
                </a:cubicBezTo>
                <a:cubicBezTo>
                  <a:pt x="4534002" y="3022156"/>
                  <a:pt x="4581010" y="3156466"/>
                  <a:pt x="4572056" y="3223620"/>
                </a:cubicBezTo>
                <a:cubicBezTo>
                  <a:pt x="4563102" y="3290775"/>
                  <a:pt x="4495948" y="3378076"/>
                  <a:pt x="4451178" y="3371360"/>
                </a:cubicBezTo>
                <a:cubicBezTo>
                  <a:pt x="4406408" y="3364645"/>
                  <a:pt x="4348208" y="3241528"/>
                  <a:pt x="4303438" y="3183328"/>
                </a:cubicBezTo>
                <a:cubicBezTo>
                  <a:pt x="4258668" y="3125127"/>
                  <a:pt x="4202706" y="3035588"/>
                  <a:pt x="4182560" y="3022156"/>
                </a:cubicBezTo>
                <a:cubicBezTo>
                  <a:pt x="4162413" y="3008726"/>
                  <a:pt x="4198229" y="3069165"/>
                  <a:pt x="4182560" y="3102742"/>
                </a:cubicBezTo>
                <a:cubicBezTo>
                  <a:pt x="4166890" y="3136320"/>
                  <a:pt x="4095259" y="3174374"/>
                  <a:pt x="4088543" y="3223620"/>
                </a:cubicBezTo>
                <a:cubicBezTo>
                  <a:pt x="4081828" y="3272867"/>
                  <a:pt x="4137790" y="3337783"/>
                  <a:pt x="4142267" y="3398222"/>
                </a:cubicBezTo>
                <a:cubicBezTo>
                  <a:pt x="4146744" y="3458661"/>
                  <a:pt x="4140028" y="3519101"/>
                  <a:pt x="4115405" y="3586255"/>
                </a:cubicBezTo>
                <a:cubicBezTo>
                  <a:pt x="4090782" y="3653410"/>
                  <a:pt x="4043773" y="3722803"/>
                  <a:pt x="3994527" y="3801150"/>
                </a:cubicBezTo>
                <a:cubicBezTo>
                  <a:pt x="3945280" y="3879497"/>
                  <a:pt x="3871410" y="3969036"/>
                  <a:pt x="3819925" y="4056337"/>
                </a:cubicBezTo>
                <a:cubicBezTo>
                  <a:pt x="3768439" y="4143638"/>
                  <a:pt x="3708000" y="4246609"/>
                  <a:pt x="3685615" y="4324956"/>
                </a:cubicBezTo>
                <a:cubicBezTo>
                  <a:pt x="3663231" y="4403303"/>
                  <a:pt x="3699046" y="4526420"/>
                  <a:pt x="3685615" y="4526420"/>
                </a:cubicBezTo>
                <a:cubicBezTo>
                  <a:pt x="3672184" y="4526420"/>
                  <a:pt x="3620699" y="4401065"/>
                  <a:pt x="3605030" y="4324956"/>
                </a:cubicBezTo>
                <a:cubicBezTo>
                  <a:pt x="3597195" y="4286902"/>
                  <a:pt x="3587122" y="4239334"/>
                  <a:pt x="3582365" y="4193165"/>
                </a:cubicBezTo>
                <a:lnTo>
                  <a:pt x="3582042" y="4188658"/>
                </a:lnTo>
                <a:lnTo>
                  <a:pt x="3563583" y="4203343"/>
                </a:lnTo>
                <a:cubicBezTo>
                  <a:pt x="3548788" y="4213592"/>
                  <a:pt x="3531719" y="4222546"/>
                  <a:pt x="3511013" y="4230940"/>
                </a:cubicBezTo>
                <a:cubicBezTo>
                  <a:pt x="3428189" y="4264517"/>
                  <a:pt x="3152856" y="4197362"/>
                  <a:pt x="3175240" y="4257801"/>
                </a:cubicBezTo>
                <a:cubicBezTo>
                  <a:pt x="3197625" y="4318241"/>
                  <a:pt x="3511013" y="4488366"/>
                  <a:pt x="3645323" y="4593574"/>
                </a:cubicBezTo>
                <a:cubicBezTo>
                  <a:pt x="3779632" y="4698783"/>
                  <a:pt x="3927372" y="4790561"/>
                  <a:pt x="3981096" y="4889055"/>
                </a:cubicBezTo>
                <a:cubicBezTo>
                  <a:pt x="4034819" y="4987548"/>
                  <a:pt x="3943041" y="5059180"/>
                  <a:pt x="3967665" y="5184535"/>
                </a:cubicBezTo>
                <a:cubicBezTo>
                  <a:pt x="3992288" y="5309890"/>
                  <a:pt x="4034819" y="5455392"/>
                  <a:pt x="4128836" y="5641186"/>
                </a:cubicBezTo>
                <a:cubicBezTo>
                  <a:pt x="4222852" y="5826981"/>
                  <a:pt x="4455655" y="6131415"/>
                  <a:pt x="4531764" y="6299302"/>
                </a:cubicBezTo>
                <a:cubicBezTo>
                  <a:pt x="4569818" y="6383245"/>
                  <a:pt x="4575974" y="6450959"/>
                  <a:pt x="4576254" y="6507481"/>
                </a:cubicBezTo>
                <a:lnTo>
                  <a:pt x="4576173" y="6514196"/>
                </a:lnTo>
                <a:lnTo>
                  <a:pt x="1116736" y="6514196"/>
                </a:lnTo>
                <a:lnTo>
                  <a:pt x="1122896" y="6510986"/>
                </a:lnTo>
                <a:cubicBezTo>
                  <a:pt x="1178597" y="6480934"/>
                  <a:pt x="1222720" y="6450400"/>
                  <a:pt x="1241187" y="6420180"/>
                </a:cubicBezTo>
                <a:cubicBezTo>
                  <a:pt x="1339681" y="6259009"/>
                  <a:pt x="1433697" y="6064260"/>
                  <a:pt x="1482944" y="5842650"/>
                </a:cubicBezTo>
                <a:cubicBezTo>
                  <a:pt x="1532190" y="5621040"/>
                  <a:pt x="1545622" y="5262882"/>
                  <a:pt x="1536668" y="5090519"/>
                </a:cubicBezTo>
                <a:cubicBezTo>
                  <a:pt x="1527714" y="4918155"/>
                  <a:pt x="1489659" y="4936063"/>
                  <a:pt x="1429220" y="4808469"/>
                </a:cubicBezTo>
                <a:cubicBezTo>
                  <a:pt x="1368781" y="4680875"/>
                  <a:pt x="1241187" y="4472696"/>
                  <a:pt x="1174033" y="4324956"/>
                </a:cubicBezTo>
                <a:cubicBezTo>
                  <a:pt x="1106878" y="4177216"/>
                  <a:pt x="1073301" y="4038430"/>
                  <a:pt x="1026292" y="3922028"/>
                </a:cubicBezTo>
                <a:cubicBezTo>
                  <a:pt x="979284" y="3805627"/>
                  <a:pt x="959138" y="3675795"/>
                  <a:pt x="891983" y="3626548"/>
                </a:cubicBezTo>
                <a:cubicBezTo>
                  <a:pt x="824829" y="3577301"/>
                  <a:pt x="739766" y="3633263"/>
                  <a:pt x="623365" y="3626548"/>
                </a:cubicBezTo>
                <a:cubicBezTo>
                  <a:pt x="506963" y="3619832"/>
                  <a:pt x="285353" y="3633263"/>
                  <a:pt x="193575" y="3586255"/>
                </a:cubicBezTo>
                <a:cubicBezTo>
                  <a:pt x="101797" y="3539247"/>
                  <a:pt x="88366" y="3427323"/>
                  <a:pt x="72697" y="3344499"/>
                </a:cubicBezTo>
                <a:cubicBezTo>
                  <a:pt x="57027" y="3261675"/>
                  <a:pt x="101797" y="3158704"/>
                  <a:pt x="99559" y="3089311"/>
                </a:cubicBezTo>
                <a:cubicBezTo>
                  <a:pt x="97320" y="3019918"/>
                  <a:pt x="34643" y="2961717"/>
                  <a:pt x="59266" y="2928140"/>
                </a:cubicBezTo>
                <a:cubicBezTo>
                  <a:pt x="83889" y="2894563"/>
                  <a:pt x="238345" y="2925901"/>
                  <a:pt x="247299" y="2887847"/>
                </a:cubicBezTo>
                <a:cubicBezTo>
                  <a:pt x="256253" y="2849793"/>
                  <a:pt x="126421" y="2755777"/>
                  <a:pt x="112990" y="2699814"/>
                </a:cubicBezTo>
                <a:cubicBezTo>
                  <a:pt x="99559" y="2643852"/>
                  <a:pt x="159998" y="2592367"/>
                  <a:pt x="166713" y="2552074"/>
                </a:cubicBezTo>
                <a:cubicBezTo>
                  <a:pt x="173429" y="2511781"/>
                  <a:pt x="177906" y="2514020"/>
                  <a:pt x="153282" y="2458058"/>
                </a:cubicBezTo>
                <a:cubicBezTo>
                  <a:pt x="128659" y="2402095"/>
                  <a:pt x="-59374" y="2343895"/>
                  <a:pt x="18973" y="2216301"/>
                </a:cubicBezTo>
                <a:cubicBezTo>
                  <a:pt x="97320" y="2088707"/>
                  <a:pt x="533825" y="1815612"/>
                  <a:pt x="623365" y="1692495"/>
                </a:cubicBezTo>
                <a:cubicBezTo>
                  <a:pt x="712904" y="1569378"/>
                  <a:pt x="522633" y="1594002"/>
                  <a:pt x="556210" y="1477600"/>
                </a:cubicBezTo>
                <a:cubicBezTo>
                  <a:pt x="589787" y="1361199"/>
                  <a:pt x="708427" y="1126158"/>
                  <a:pt x="824829" y="994087"/>
                </a:cubicBezTo>
                <a:cubicBezTo>
                  <a:pt x="912130" y="895034"/>
                  <a:pt x="1022095" y="820534"/>
                  <a:pt x="1137727" y="752173"/>
                </a:cubicBezTo>
                <a:lnTo>
                  <a:pt x="1224438" y="702474"/>
                </a:lnTo>
                <a:lnTo>
                  <a:pt x="1224438" y="702474"/>
                </a:lnTo>
                <a:lnTo>
                  <a:pt x="1221161" y="692634"/>
                </a:lnTo>
                <a:cubicBezTo>
                  <a:pt x="1203833" y="639584"/>
                  <a:pt x="1160182" y="491126"/>
                  <a:pt x="1187463" y="416557"/>
                </a:cubicBezTo>
                <a:cubicBezTo>
                  <a:pt x="1221041" y="324779"/>
                  <a:pt x="1265811" y="230763"/>
                  <a:pt x="1429220" y="161370"/>
                </a:cubicBezTo>
                <a:cubicBezTo>
                  <a:pt x="1592630" y="91977"/>
                  <a:pt x="1955265" y="4676"/>
                  <a:pt x="2167921" y="199"/>
                </a:cubicBezTo>
                <a:close/>
              </a:path>
            </a:pathLst>
          </a:custGeom>
        </p:spPr>
        <p:txBody>
          <a:bodyPr wrap="square">
            <a:noAutofit/>
          </a:bodyPr>
          <a:lstStyle/>
          <a:p>
            <a:endParaRPr lang="en-US"/>
          </a:p>
        </p:txBody>
      </p:sp>
    </p:spTree>
    <p:extLst>
      <p:ext uri="{BB962C8B-B14F-4D97-AF65-F5344CB8AC3E}">
        <p14:creationId xmlns:p14="http://schemas.microsoft.com/office/powerpoint/2010/main" val="3252168070"/>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en-US"/>
          </a:p>
        </p:txBody>
      </p:sp>
    </p:spTree>
    <p:extLst>
      <p:ext uri="{BB962C8B-B14F-4D97-AF65-F5344CB8AC3E}">
        <p14:creationId xmlns:p14="http://schemas.microsoft.com/office/powerpoint/2010/main" val="3917339054"/>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9F2B2F-1C97-4103-B93D-382538385644}" type="datetimeFigureOut">
              <a:rPr lang="zh-CN" altLang="en-US" smtClean="0"/>
              <a:t>2018/4/28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8A7ED5-C292-48B7-A557-AE01A9E7C505}" type="slidenum">
              <a:rPr lang="zh-CN" altLang="en-US" smtClean="0"/>
              <a:t>‹#›</a:t>
            </a:fld>
            <a:endParaRPr lang="zh-CN" altLang="en-US"/>
          </a:p>
        </p:txBody>
      </p:sp>
    </p:spTree>
    <p:extLst>
      <p:ext uri="{BB962C8B-B14F-4D97-AF65-F5344CB8AC3E}">
        <p14:creationId xmlns:p14="http://schemas.microsoft.com/office/powerpoint/2010/main" val="21857414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60" r:id="rId4"/>
    <p:sldLayoutId id="2147483661" r:id="rId5"/>
    <p:sldLayoutId id="2147483662"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5" r:id="rId17"/>
    <p:sldLayoutId id="2147483676" r:id="rId18"/>
    <p:sldLayoutId id="2147483678" r:id="rId19"/>
  </p:sldLayoutIdLst>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image" Target="../media/image1.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notesSlide" Target="../notesSlides/notesSlide1.xml"/><Relationship Id="rId2" Type="http://schemas.openxmlformats.org/officeDocument/2006/relationships/tags" Target="../tags/tag3.xml"/><Relationship Id="rId16"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microsoft.com/office/2007/relationships/hdphoto" Target="../media/hdphoto1.wdp"/><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10.xml.rels><?xml version="1.0" encoding="UTF-8" standalone="yes"?>
<Relationships xmlns="http://schemas.openxmlformats.org/package/2006/relationships"><Relationship Id="rId8" Type="http://schemas.openxmlformats.org/officeDocument/2006/relationships/tags" Target="../tags/tag129.xml"/><Relationship Id="rId13" Type="http://schemas.openxmlformats.org/officeDocument/2006/relationships/slideLayout" Target="../slideLayouts/slideLayout1.xml"/><Relationship Id="rId3" Type="http://schemas.openxmlformats.org/officeDocument/2006/relationships/tags" Target="../tags/tag124.xml"/><Relationship Id="rId7" Type="http://schemas.openxmlformats.org/officeDocument/2006/relationships/tags" Target="../tags/tag128.xml"/><Relationship Id="rId12" Type="http://schemas.openxmlformats.org/officeDocument/2006/relationships/tags" Target="../tags/tag133.xml"/><Relationship Id="rId2" Type="http://schemas.openxmlformats.org/officeDocument/2006/relationships/tags" Target="../tags/tag123.xml"/><Relationship Id="rId16" Type="http://schemas.microsoft.com/office/2007/relationships/hdphoto" Target="../media/hdphoto2.wdp"/><Relationship Id="rId1" Type="http://schemas.openxmlformats.org/officeDocument/2006/relationships/tags" Target="../tags/tag122.xml"/><Relationship Id="rId6" Type="http://schemas.openxmlformats.org/officeDocument/2006/relationships/tags" Target="../tags/tag127.xml"/><Relationship Id="rId11" Type="http://schemas.openxmlformats.org/officeDocument/2006/relationships/tags" Target="../tags/tag132.xml"/><Relationship Id="rId5" Type="http://schemas.openxmlformats.org/officeDocument/2006/relationships/tags" Target="../tags/tag126.xml"/><Relationship Id="rId15" Type="http://schemas.openxmlformats.org/officeDocument/2006/relationships/image" Target="../media/image7.png"/><Relationship Id="rId10" Type="http://schemas.openxmlformats.org/officeDocument/2006/relationships/tags" Target="../tags/tag131.xml"/><Relationship Id="rId4" Type="http://schemas.openxmlformats.org/officeDocument/2006/relationships/tags" Target="../tags/tag125.xml"/><Relationship Id="rId9" Type="http://schemas.openxmlformats.org/officeDocument/2006/relationships/tags" Target="../tags/tag130.xml"/><Relationship Id="rId1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tags" Target="../tags/tag141.xml"/><Relationship Id="rId3" Type="http://schemas.openxmlformats.org/officeDocument/2006/relationships/tags" Target="../tags/tag136.xml"/><Relationship Id="rId7" Type="http://schemas.openxmlformats.org/officeDocument/2006/relationships/tags" Target="../tags/tag140.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11" Type="http://schemas.openxmlformats.org/officeDocument/2006/relationships/image" Target="../media/image15.jpg"/><Relationship Id="rId5" Type="http://schemas.openxmlformats.org/officeDocument/2006/relationships/tags" Target="../tags/tag138.xml"/><Relationship Id="rId10" Type="http://schemas.openxmlformats.org/officeDocument/2006/relationships/notesSlide" Target="../notesSlides/notesSlide11.xml"/><Relationship Id="rId4" Type="http://schemas.openxmlformats.org/officeDocument/2006/relationships/tags" Target="../tags/tag137.xml"/><Relationship Id="rId9"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tags" Target="../tags/tag154.xml"/><Relationship Id="rId3" Type="http://schemas.openxmlformats.org/officeDocument/2006/relationships/tags" Target="../tags/tag144.xml"/><Relationship Id="rId7" Type="http://schemas.openxmlformats.org/officeDocument/2006/relationships/tags" Target="../tags/tag148.xml"/><Relationship Id="rId12" Type="http://schemas.openxmlformats.org/officeDocument/2006/relationships/tags" Target="../tags/tag153.xml"/><Relationship Id="rId17" Type="http://schemas.openxmlformats.org/officeDocument/2006/relationships/notesSlide" Target="../notesSlides/notesSlide12.xml"/><Relationship Id="rId2" Type="http://schemas.openxmlformats.org/officeDocument/2006/relationships/tags" Target="../tags/tag143.xml"/><Relationship Id="rId16" Type="http://schemas.openxmlformats.org/officeDocument/2006/relationships/slideLayout" Target="../slideLayouts/slideLayout3.xml"/><Relationship Id="rId1" Type="http://schemas.openxmlformats.org/officeDocument/2006/relationships/tags" Target="../tags/tag142.xml"/><Relationship Id="rId6" Type="http://schemas.openxmlformats.org/officeDocument/2006/relationships/tags" Target="../tags/tag147.xml"/><Relationship Id="rId11" Type="http://schemas.openxmlformats.org/officeDocument/2006/relationships/tags" Target="../tags/tag152.xml"/><Relationship Id="rId5" Type="http://schemas.openxmlformats.org/officeDocument/2006/relationships/tags" Target="../tags/tag146.xml"/><Relationship Id="rId15" Type="http://schemas.openxmlformats.org/officeDocument/2006/relationships/tags" Target="../tags/tag156.xml"/><Relationship Id="rId10" Type="http://schemas.openxmlformats.org/officeDocument/2006/relationships/tags" Target="../tags/tag151.xml"/><Relationship Id="rId4" Type="http://schemas.openxmlformats.org/officeDocument/2006/relationships/tags" Target="../tags/tag145.xml"/><Relationship Id="rId9" Type="http://schemas.openxmlformats.org/officeDocument/2006/relationships/tags" Target="../tags/tag150.xml"/><Relationship Id="rId14" Type="http://schemas.openxmlformats.org/officeDocument/2006/relationships/tags" Target="../tags/tag155.xml"/></Relationships>
</file>

<file path=ppt/slides/_rels/slide13.xml.rels><?xml version="1.0" encoding="UTF-8" standalone="yes"?>
<Relationships xmlns="http://schemas.openxmlformats.org/package/2006/relationships"><Relationship Id="rId8" Type="http://schemas.openxmlformats.org/officeDocument/2006/relationships/tags" Target="../tags/tag164.xml"/><Relationship Id="rId3" Type="http://schemas.openxmlformats.org/officeDocument/2006/relationships/tags" Target="../tags/tag159.xml"/><Relationship Id="rId7" Type="http://schemas.openxmlformats.org/officeDocument/2006/relationships/tags" Target="../tags/tag163.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tags" Target="../tags/tag162.xml"/><Relationship Id="rId11" Type="http://schemas.openxmlformats.org/officeDocument/2006/relationships/chart" Target="../charts/chart2.xml"/><Relationship Id="rId5" Type="http://schemas.openxmlformats.org/officeDocument/2006/relationships/tags" Target="../tags/tag161.xml"/><Relationship Id="rId10" Type="http://schemas.openxmlformats.org/officeDocument/2006/relationships/notesSlide" Target="../notesSlides/notesSlide13.xml"/><Relationship Id="rId4" Type="http://schemas.openxmlformats.org/officeDocument/2006/relationships/tags" Target="../tags/tag160.xml"/><Relationship Id="rId9"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tags" Target="../tags/tag172.xml"/><Relationship Id="rId13" Type="http://schemas.openxmlformats.org/officeDocument/2006/relationships/notesSlide" Target="../notesSlides/notesSlide14.xml"/><Relationship Id="rId3" Type="http://schemas.openxmlformats.org/officeDocument/2006/relationships/tags" Target="../tags/tag167.xml"/><Relationship Id="rId7" Type="http://schemas.openxmlformats.org/officeDocument/2006/relationships/tags" Target="../tags/tag171.xml"/><Relationship Id="rId12" Type="http://schemas.openxmlformats.org/officeDocument/2006/relationships/slideLayout" Target="../slideLayouts/slideLayout9.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tags" Target="../tags/tag170.xml"/><Relationship Id="rId11" Type="http://schemas.openxmlformats.org/officeDocument/2006/relationships/tags" Target="../tags/tag175.xml"/><Relationship Id="rId5" Type="http://schemas.openxmlformats.org/officeDocument/2006/relationships/tags" Target="../tags/tag169.xml"/><Relationship Id="rId10" Type="http://schemas.openxmlformats.org/officeDocument/2006/relationships/tags" Target="../tags/tag174.xml"/><Relationship Id="rId4" Type="http://schemas.openxmlformats.org/officeDocument/2006/relationships/tags" Target="../tags/tag168.xml"/><Relationship Id="rId9" Type="http://schemas.openxmlformats.org/officeDocument/2006/relationships/tags" Target="../tags/tag173.xml"/><Relationship Id="rId14" Type="http://schemas.openxmlformats.org/officeDocument/2006/relationships/image" Target="../media/image16.jpeg"/></Relationships>
</file>

<file path=ppt/slides/_rels/slide15.xml.rels><?xml version="1.0" encoding="UTF-8" standalone="yes"?>
<Relationships xmlns="http://schemas.openxmlformats.org/package/2006/relationships"><Relationship Id="rId8" Type="http://schemas.openxmlformats.org/officeDocument/2006/relationships/tags" Target="../tags/tag183.xml"/><Relationship Id="rId13" Type="http://schemas.openxmlformats.org/officeDocument/2006/relationships/image" Target="../media/image17.jpg"/><Relationship Id="rId3" Type="http://schemas.openxmlformats.org/officeDocument/2006/relationships/tags" Target="../tags/tag178.xml"/><Relationship Id="rId7" Type="http://schemas.openxmlformats.org/officeDocument/2006/relationships/tags" Target="../tags/tag182.xml"/><Relationship Id="rId12" Type="http://schemas.openxmlformats.org/officeDocument/2006/relationships/notesSlide" Target="../notesSlides/notesSlide15.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tags" Target="../tags/tag181.xml"/><Relationship Id="rId11" Type="http://schemas.openxmlformats.org/officeDocument/2006/relationships/slideLayout" Target="../slideLayouts/slideLayout10.xml"/><Relationship Id="rId5" Type="http://schemas.openxmlformats.org/officeDocument/2006/relationships/tags" Target="../tags/tag180.xml"/><Relationship Id="rId10" Type="http://schemas.openxmlformats.org/officeDocument/2006/relationships/tags" Target="../tags/tag185.xml"/><Relationship Id="rId4" Type="http://schemas.openxmlformats.org/officeDocument/2006/relationships/tags" Target="../tags/tag179.xml"/><Relationship Id="rId9" Type="http://schemas.openxmlformats.org/officeDocument/2006/relationships/tags" Target="../tags/tag184.xml"/></Relationships>
</file>

<file path=ppt/slides/_rels/slide16.xml.rels><?xml version="1.0" encoding="UTF-8" standalone="yes"?>
<Relationships xmlns="http://schemas.openxmlformats.org/package/2006/relationships"><Relationship Id="rId8" Type="http://schemas.openxmlformats.org/officeDocument/2006/relationships/tags" Target="../tags/tag193.xml"/><Relationship Id="rId13" Type="http://schemas.openxmlformats.org/officeDocument/2006/relationships/slideLayout" Target="../slideLayouts/slideLayout1.xml"/><Relationship Id="rId3" Type="http://schemas.openxmlformats.org/officeDocument/2006/relationships/tags" Target="../tags/tag188.xml"/><Relationship Id="rId7" Type="http://schemas.openxmlformats.org/officeDocument/2006/relationships/tags" Target="../tags/tag192.xml"/><Relationship Id="rId12" Type="http://schemas.openxmlformats.org/officeDocument/2006/relationships/tags" Target="../tags/tag197.xml"/><Relationship Id="rId2" Type="http://schemas.openxmlformats.org/officeDocument/2006/relationships/tags" Target="../tags/tag187.xml"/><Relationship Id="rId16" Type="http://schemas.microsoft.com/office/2007/relationships/hdphoto" Target="../media/hdphoto2.wdp"/><Relationship Id="rId1" Type="http://schemas.openxmlformats.org/officeDocument/2006/relationships/tags" Target="../tags/tag186.xml"/><Relationship Id="rId6" Type="http://schemas.openxmlformats.org/officeDocument/2006/relationships/tags" Target="../tags/tag191.xml"/><Relationship Id="rId11" Type="http://schemas.openxmlformats.org/officeDocument/2006/relationships/tags" Target="../tags/tag196.xml"/><Relationship Id="rId5" Type="http://schemas.openxmlformats.org/officeDocument/2006/relationships/tags" Target="../tags/tag190.xml"/><Relationship Id="rId15" Type="http://schemas.openxmlformats.org/officeDocument/2006/relationships/image" Target="../media/image7.png"/><Relationship Id="rId10" Type="http://schemas.openxmlformats.org/officeDocument/2006/relationships/tags" Target="../tags/tag195.xml"/><Relationship Id="rId4" Type="http://schemas.openxmlformats.org/officeDocument/2006/relationships/tags" Target="../tags/tag189.xml"/><Relationship Id="rId9" Type="http://schemas.openxmlformats.org/officeDocument/2006/relationships/tags" Target="../tags/tag194.xml"/><Relationship Id="rId1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tags" Target="../tags/tag205.xml"/><Relationship Id="rId13" Type="http://schemas.openxmlformats.org/officeDocument/2006/relationships/tags" Target="../tags/tag210.xml"/><Relationship Id="rId3" Type="http://schemas.openxmlformats.org/officeDocument/2006/relationships/tags" Target="../tags/tag200.xml"/><Relationship Id="rId7" Type="http://schemas.openxmlformats.org/officeDocument/2006/relationships/tags" Target="../tags/tag204.xml"/><Relationship Id="rId12" Type="http://schemas.openxmlformats.org/officeDocument/2006/relationships/tags" Target="../tags/tag209.xml"/><Relationship Id="rId17" Type="http://schemas.openxmlformats.org/officeDocument/2006/relationships/image" Target="../media/image18.jpg"/><Relationship Id="rId2" Type="http://schemas.openxmlformats.org/officeDocument/2006/relationships/tags" Target="../tags/tag199.xml"/><Relationship Id="rId16" Type="http://schemas.openxmlformats.org/officeDocument/2006/relationships/notesSlide" Target="../notesSlides/notesSlide17.xml"/><Relationship Id="rId1" Type="http://schemas.openxmlformats.org/officeDocument/2006/relationships/tags" Target="../tags/tag198.xml"/><Relationship Id="rId6" Type="http://schemas.openxmlformats.org/officeDocument/2006/relationships/tags" Target="../tags/tag203.xml"/><Relationship Id="rId11" Type="http://schemas.openxmlformats.org/officeDocument/2006/relationships/tags" Target="../tags/tag208.xml"/><Relationship Id="rId5" Type="http://schemas.openxmlformats.org/officeDocument/2006/relationships/tags" Target="../tags/tag202.xml"/><Relationship Id="rId15" Type="http://schemas.openxmlformats.org/officeDocument/2006/relationships/slideLayout" Target="../slideLayouts/slideLayout11.xml"/><Relationship Id="rId10" Type="http://schemas.openxmlformats.org/officeDocument/2006/relationships/tags" Target="../tags/tag207.xml"/><Relationship Id="rId4" Type="http://schemas.openxmlformats.org/officeDocument/2006/relationships/tags" Target="../tags/tag201.xml"/><Relationship Id="rId9" Type="http://schemas.openxmlformats.org/officeDocument/2006/relationships/tags" Target="../tags/tag206.xml"/><Relationship Id="rId14" Type="http://schemas.openxmlformats.org/officeDocument/2006/relationships/tags" Target="../tags/tag211.xml"/></Relationships>
</file>

<file path=ppt/slides/_rels/slide18.xml.rels><?xml version="1.0" encoding="UTF-8" standalone="yes"?>
<Relationships xmlns="http://schemas.openxmlformats.org/package/2006/relationships"><Relationship Id="rId8" Type="http://schemas.openxmlformats.org/officeDocument/2006/relationships/tags" Target="../tags/tag219.xml"/><Relationship Id="rId3" Type="http://schemas.openxmlformats.org/officeDocument/2006/relationships/tags" Target="../tags/tag214.xml"/><Relationship Id="rId7" Type="http://schemas.openxmlformats.org/officeDocument/2006/relationships/tags" Target="../tags/tag218.xml"/><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tags" Target="../tags/tag217.xml"/><Relationship Id="rId11" Type="http://schemas.openxmlformats.org/officeDocument/2006/relationships/image" Target="../media/image19.jpeg"/><Relationship Id="rId5" Type="http://schemas.openxmlformats.org/officeDocument/2006/relationships/tags" Target="../tags/tag216.xml"/><Relationship Id="rId10" Type="http://schemas.openxmlformats.org/officeDocument/2006/relationships/notesSlide" Target="../notesSlides/notesSlide18.xml"/><Relationship Id="rId4" Type="http://schemas.openxmlformats.org/officeDocument/2006/relationships/tags" Target="../tags/tag215.xml"/><Relationship Id="rId9"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8" Type="http://schemas.openxmlformats.org/officeDocument/2006/relationships/tags" Target="../tags/tag227.xml"/><Relationship Id="rId3" Type="http://schemas.openxmlformats.org/officeDocument/2006/relationships/tags" Target="../tags/tag222.xml"/><Relationship Id="rId7" Type="http://schemas.openxmlformats.org/officeDocument/2006/relationships/tags" Target="../tags/tag226.xml"/><Relationship Id="rId12" Type="http://schemas.openxmlformats.org/officeDocument/2006/relationships/image" Target="../media/image20.jpeg"/><Relationship Id="rId2" Type="http://schemas.openxmlformats.org/officeDocument/2006/relationships/tags" Target="../tags/tag221.xml"/><Relationship Id="rId1" Type="http://schemas.openxmlformats.org/officeDocument/2006/relationships/tags" Target="../tags/tag220.xml"/><Relationship Id="rId6" Type="http://schemas.openxmlformats.org/officeDocument/2006/relationships/tags" Target="../tags/tag225.xml"/><Relationship Id="rId11" Type="http://schemas.openxmlformats.org/officeDocument/2006/relationships/notesSlide" Target="../notesSlides/notesSlide19.xml"/><Relationship Id="rId5" Type="http://schemas.openxmlformats.org/officeDocument/2006/relationships/tags" Target="../tags/tag224.xml"/><Relationship Id="rId10" Type="http://schemas.openxmlformats.org/officeDocument/2006/relationships/slideLayout" Target="../slideLayouts/slideLayout12.xml"/><Relationship Id="rId4" Type="http://schemas.openxmlformats.org/officeDocument/2006/relationships/tags" Target="../tags/tag223.xml"/><Relationship Id="rId9" Type="http://schemas.openxmlformats.org/officeDocument/2006/relationships/tags" Target="../tags/tag228.xml"/></Relationships>
</file>

<file path=ppt/slides/_rels/slide2.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tags" Target="../tags/tag29.xml"/><Relationship Id="rId18" Type="http://schemas.openxmlformats.org/officeDocument/2006/relationships/tags" Target="../tags/tag34.xml"/><Relationship Id="rId26" Type="http://schemas.openxmlformats.org/officeDocument/2006/relationships/tags" Target="../tags/tag42.xml"/><Relationship Id="rId3" Type="http://schemas.openxmlformats.org/officeDocument/2006/relationships/tags" Target="../tags/tag19.xml"/><Relationship Id="rId21" Type="http://schemas.openxmlformats.org/officeDocument/2006/relationships/tags" Target="../tags/tag37.xml"/><Relationship Id="rId7" Type="http://schemas.openxmlformats.org/officeDocument/2006/relationships/tags" Target="../tags/tag23.xml"/><Relationship Id="rId12" Type="http://schemas.openxmlformats.org/officeDocument/2006/relationships/tags" Target="../tags/tag28.xml"/><Relationship Id="rId17" Type="http://schemas.openxmlformats.org/officeDocument/2006/relationships/tags" Target="../tags/tag33.xml"/><Relationship Id="rId25" Type="http://schemas.openxmlformats.org/officeDocument/2006/relationships/tags" Target="../tags/tag41.xml"/><Relationship Id="rId33" Type="http://schemas.openxmlformats.org/officeDocument/2006/relationships/image" Target="../media/image6.jpg"/><Relationship Id="rId2" Type="http://schemas.openxmlformats.org/officeDocument/2006/relationships/tags" Target="../tags/tag18.xml"/><Relationship Id="rId16" Type="http://schemas.openxmlformats.org/officeDocument/2006/relationships/tags" Target="../tags/tag32.xml"/><Relationship Id="rId20" Type="http://schemas.openxmlformats.org/officeDocument/2006/relationships/tags" Target="../tags/tag36.xml"/><Relationship Id="rId29" Type="http://schemas.openxmlformats.org/officeDocument/2006/relationships/image" Target="../media/image2.jpg"/><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24" Type="http://schemas.openxmlformats.org/officeDocument/2006/relationships/tags" Target="../tags/tag40.xml"/><Relationship Id="rId32" Type="http://schemas.openxmlformats.org/officeDocument/2006/relationships/image" Target="../media/image5.jpg"/><Relationship Id="rId5" Type="http://schemas.openxmlformats.org/officeDocument/2006/relationships/tags" Target="../tags/tag21.xml"/><Relationship Id="rId15" Type="http://schemas.openxmlformats.org/officeDocument/2006/relationships/tags" Target="../tags/tag31.xml"/><Relationship Id="rId23" Type="http://schemas.openxmlformats.org/officeDocument/2006/relationships/tags" Target="../tags/tag39.xml"/><Relationship Id="rId28" Type="http://schemas.openxmlformats.org/officeDocument/2006/relationships/notesSlide" Target="../notesSlides/notesSlide2.xml"/><Relationship Id="rId10" Type="http://schemas.openxmlformats.org/officeDocument/2006/relationships/tags" Target="../tags/tag26.xml"/><Relationship Id="rId19" Type="http://schemas.openxmlformats.org/officeDocument/2006/relationships/tags" Target="../tags/tag35.xml"/><Relationship Id="rId31" Type="http://schemas.openxmlformats.org/officeDocument/2006/relationships/image" Target="../media/image4.jpg"/><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tags" Target="../tags/tag30.xml"/><Relationship Id="rId22" Type="http://schemas.openxmlformats.org/officeDocument/2006/relationships/tags" Target="../tags/tag38.xml"/><Relationship Id="rId27" Type="http://schemas.openxmlformats.org/officeDocument/2006/relationships/slideLayout" Target="../slideLayouts/slideLayout4.xml"/><Relationship Id="rId30" Type="http://schemas.openxmlformats.org/officeDocument/2006/relationships/image" Target="../media/image3.jpg"/></Relationships>
</file>

<file path=ppt/slides/_rels/slide20.xml.rels><?xml version="1.0" encoding="UTF-8" standalone="yes"?>
<Relationships xmlns="http://schemas.openxmlformats.org/package/2006/relationships"><Relationship Id="rId8" Type="http://schemas.openxmlformats.org/officeDocument/2006/relationships/tags" Target="../tags/tag236.xml"/><Relationship Id="rId3" Type="http://schemas.openxmlformats.org/officeDocument/2006/relationships/tags" Target="../tags/tag231.xml"/><Relationship Id="rId7" Type="http://schemas.openxmlformats.org/officeDocument/2006/relationships/tags" Target="../tags/tag235.xml"/><Relationship Id="rId12" Type="http://schemas.openxmlformats.org/officeDocument/2006/relationships/image" Target="../media/image21.jpeg"/><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notesSlide" Target="../notesSlides/notesSlide20.xml"/><Relationship Id="rId5" Type="http://schemas.openxmlformats.org/officeDocument/2006/relationships/tags" Target="../tags/tag233.xml"/><Relationship Id="rId10" Type="http://schemas.openxmlformats.org/officeDocument/2006/relationships/slideLayout" Target="../slideLayouts/slideLayout13.xml"/><Relationship Id="rId4" Type="http://schemas.openxmlformats.org/officeDocument/2006/relationships/tags" Target="../tags/tag232.xml"/><Relationship Id="rId9" Type="http://schemas.openxmlformats.org/officeDocument/2006/relationships/tags" Target="../tags/tag237.xml"/></Relationships>
</file>

<file path=ppt/slides/_rels/slide21.xml.rels><?xml version="1.0" encoding="UTF-8" standalone="yes"?>
<Relationships xmlns="http://schemas.openxmlformats.org/package/2006/relationships"><Relationship Id="rId8" Type="http://schemas.openxmlformats.org/officeDocument/2006/relationships/tags" Target="../tags/tag245.xml"/><Relationship Id="rId3" Type="http://schemas.openxmlformats.org/officeDocument/2006/relationships/tags" Target="../tags/tag240.xml"/><Relationship Id="rId7" Type="http://schemas.openxmlformats.org/officeDocument/2006/relationships/tags" Target="../tags/tag244.xml"/><Relationship Id="rId12" Type="http://schemas.openxmlformats.org/officeDocument/2006/relationships/image" Target="../media/image22.jpeg"/><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tags" Target="../tags/tag243.xml"/><Relationship Id="rId11" Type="http://schemas.openxmlformats.org/officeDocument/2006/relationships/notesSlide" Target="../notesSlides/notesSlide21.xml"/><Relationship Id="rId5" Type="http://schemas.openxmlformats.org/officeDocument/2006/relationships/tags" Target="../tags/tag242.xml"/><Relationship Id="rId10" Type="http://schemas.openxmlformats.org/officeDocument/2006/relationships/slideLayout" Target="../slideLayouts/slideLayout14.xml"/><Relationship Id="rId4" Type="http://schemas.openxmlformats.org/officeDocument/2006/relationships/tags" Target="../tags/tag241.xml"/><Relationship Id="rId9" Type="http://schemas.openxmlformats.org/officeDocument/2006/relationships/tags" Target="../tags/tag246.xml"/></Relationships>
</file>

<file path=ppt/slides/_rels/slide22.xml.rels><?xml version="1.0" encoding="UTF-8" standalone="yes"?>
<Relationships xmlns="http://schemas.openxmlformats.org/package/2006/relationships"><Relationship Id="rId8" Type="http://schemas.openxmlformats.org/officeDocument/2006/relationships/tags" Target="../tags/tag254.xml"/><Relationship Id="rId3" Type="http://schemas.openxmlformats.org/officeDocument/2006/relationships/tags" Target="../tags/tag249.xml"/><Relationship Id="rId7" Type="http://schemas.openxmlformats.org/officeDocument/2006/relationships/tags" Target="../tags/tag253.xml"/><Relationship Id="rId12" Type="http://schemas.openxmlformats.org/officeDocument/2006/relationships/image" Target="../media/image23.jpg"/><Relationship Id="rId2" Type="http://schemas.openxmlformats.org/officeDocument/2006/relationships/tags" Target="../tags/tag248.xml"/><Relationship Id="rId1" Type="http://schemas.openxmlformats.org/officeDocument/2006/relationships/tags" Target="../tags/tag247.xml"/><Relationship Id="rId6" Type="http://schemas.openxmlformats.org/officeDocument/2006/relationships/tags" Target="../tags/tag252.xml"/><Relationship Id="rId11" Type="http://schemas.openxmlformats.org/officeDocument/2006/relationships/notesSlide" Target="../notesSlides/notesSlide22.xml"/><Relationship Id="rId5" Type="http://schemas.openxmlformats.org/officeDocument/2006/relationships/tags" Target="../tags/tag251.xml"/><Relationship Id="rId10" Type="http://schemas.openxmlformats.org/officeDocument/2006/relationships/slideLayout" Target="../slideLayouts/slideLayout15.xml"/><Relationship Id="rId4" Type="http://schemas.openxmlformats.org/officeDocument/2006/relationships/tags" Target="../tags/tag250.xml"/><Relationship Id="rId9" Type="http://schemas.openxmlformats.org/officeDocument/2006/relationships/tags" Target="../tags/tag255.xml"/></Relationships>
</file>

<file path=ppt/slides/_rels/slide23.xml.rels><?xml version="1.0" encoding="UTF-8" standalone="yes"?>
<Relationships xmlns="http://schemas.openxmlformats.org/package/2006/relationships"><Relationship Id="rId8" Type="http://schemas.openxmlformats.org/officeDocument/2006/relationships/tags" Target="../tags/tag263.xml"/><Relationship Id="rId13" Type="http://schemas.openxmlformats.org/officeDocument/2006/relationships/slideLayout" Target="../slideLayouts/slideLayout1.xml"/><Relationship Id="rId3" Type="http://schemas.openxmlformats.org/officeDocument/2006/relationships/tags" Target="../tags/tag258.xml"/><Relationship Id="rId7" Type="http://schemas.openxmlformats.org/officeDocument/2006/relationships/tags" Target="../tags/tag262.xml"/><Relationship Id="rId12" Type="http://schemas.openxmlformats.org/officeDocument/2006/relationships/tags" Target="../tags/tag267.xml"/><Relationship Id="rId2" Type="http://schemas.openxmlformats.org/officeDocument/2006/relationships/tags" Target="../tags/tag257.xml"/><Relationship Id="rId16" Type="http://schemas.microsoft.com/office/2007/relationships/hdphoto" Target="../media/hdphoto2.wdp"/><Relationship Id="rId1" Type="http://schemas.openxmlformats.org/officeDocument/2006/relationships/tags" Target="../tags/tag256.xml"/><Relationship Id="rId6" Type="http://schemas.openxmlformats.org/officeDocument/2006/relationships/tags" Target="../tags/tag261.xml"/><Relationship Id="rId11" Type="http://schemas.openxmlformats.org/officeDocument/2006/relationships/tags" Target="../tags/tag266.xml"/><Relationship Id="rId5" Type="http://schemas.openxmlformats.org/officeDocument/2006/relationships/tags" Target="../tags/tag260.xml"/><Relationship Id="rId15" Type="http://schemas.openxmlformats.org/officeDocument/2006/relationships/image" Target="../media/image7.png"/><Relationship Id="rId10" Type="http://schemas.openxmlformats.org/officeDocument/2006/relationships/tags" Target="../tags/tag265.xml"/><Relationship Id="rId4" Type="http://schemas.openxmlformats.org/officeDocument/2006/relationships/tags" Target="../tags/tag259.xml"/><Relationship Id="rId9" Type="http://schemas.openxmlformats.org/officeDocument/2006/relationships/tags" Target="../tags/tag264.xml"/><Relationship Id="rId1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8" Type="http://schemas.openxmlformats.org/officeDocument/2006/relationships/tags" Target="../tags/tag275.xml"/><Relationship Id="rId13" Type="http://schemas.openxmlformats.org/officeDocument/2006/relationships/tags" Target="../tags/tag280.xml"/><Relationship Id="rId18" Type="http://schemas.openxmlformats.org/officeDocument/2006/relationships/image" Target="../media/image24.jpeg"/><Relationship Id="rId3" Type="http://schemas.openxmlformats.org/officeDocument/2006/relationships/tags" Target="../tags/tag270.xml"/><Relationship Id="rId21" Type="http://schemas.openxmlformats.org/officeDocument/2006/relationships/image" Target="../media/image27.jpg"/><Relationship Id="rId7" Type="http://schemas.openxmlformats.org/officeDocument/2006/relationships/tags" Target="../tags/tag274.xml"/><Relationship Id="rId12" Type="http://schemas.openxmlformats.org/officeDocument/2006/relationships/tags" Target="../tags/tag279.xml"/><Relationship Id="rId17" Type="http://schemas.openxmlformats.org/officeDocument/2006/relationships/notesSlide" Target="../notesSlides/notesSlide24.xml"/><Relationship Id="rId2" Type="http://schemas.openxmlformats.org/officeDocument/2006/relationships/tags" Target="../tags/tag269.xml"/><Relationship Id="rId16" Type="http://schemas.openxmlformats.org/officeDocument/2006/relationships/slideLayout" Target="../slideLayouts/slideLayout16.xml"/><Relationship Id="rId20" Type="http://schemas.openxmlformats.org/officeDocument/2006/relationships/image" Target="../media/image26.jpg"/><Relationship Id="rId1" Type="http://schemas.openxmlformats.org/officeDocument/2006/relationships/tags" Target="../tags/tag268.xml"/><Relationship Id="rId6" Type="http://schemas.openxmlformats.org/officeDocument/2006/relationships/tags" Target="../tags/tag273.xml"/><Relationship Id="rId11" Type="http://schemas.openxmlformats.org/officeDocument/2006/relationships/tags" Target="../tags/tag278.xml"/><Relationship Id="rId5" Type="http://schemas.openxmlformats.org/officeDocument/2006/relationships/tags" Target="../tags/tag272.xml"/><Relationship Id="rId15" Type="http://schemas.openxmlformats.org/officeDocument/2006/relationships/tags" Target="../tags/tag282.xml"/><Relationship Id="rId10" Type="http://schemas.openxmlformats.org/officeDocument/2006/relationships/tags" Target="../tags/tag277.xml"/><Relationship Id="rId19" Type="http://schemas.openxmlformats.org/officeDocument/2006/relationships/image" Target="../media/image25.jpeg"/><Relationship Id="rId4" Type="http://schemas.openxmlformats.org/officeDocument/2006/relationships/tags" Target="../tags/tag271.xml"/><Relationship Id="rId9" Type="http://schemas.openxmlformats.org/officeDocument/2006/relationships/tags" Target="../tags/tag276.xml"/><Relationship Id="rId14" Type="http://schemas.openxmlformats.org/officeDocument/2006/relationships/tags" Target="../tags/tag281.xml"/></Relationships>
</file>

<file path=ppt/slides/_rels/slide25.xml.rels><?xml version="1.0" encoding="UTF-8" standalone="yes"?>
<Relationships xmlns="http://schemas.openxmlformats.org/package/2006/relationships"><Relationship Id="rId8" Type="http://schemas.openxmlformats.org/officeDocument/2006/relationships/tags" Target="../tags/tag290.xml"/><Relationship Id="rId3" Type="http://schemas.openxmlformats.org/officeDocument/2006/relationships/tags" Target="../tags/tag285.xml"/><Relationship Id="rId7" Type="http://schemas.openxmlformats.org/officeDocument/2006/relationships/tags" Target="../tags/tag289.xml"/><Relationship Id="rId12" Type="http://schemas.openxmlformats.org/officeDocument/2006/relationships/image" Target="../media/image28.jpeg"/><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tags" Target="../tags/tag288.xml"/><Relationship Id="rId11" Type="http://schemas.openxmlformats.org/officeDocument/2006/relationships/notesSlide" Target="../notesSlides/notesSlide25.xml"/><Relationship Id="rId5" Type="http://schemas.openxmlformats.org/officeDocument/2006/relationships/tags" Target="../tags/tag287.xml"/><Relationship Id="rId10" Type="http://schemas.openxmlformats.org/officeDocument/2006/relationships/slideLayout" Target="../slideLayouts/slideLayout17.xml"/><Relationship Id="rId4" Type="http://schemas.openxmlformats.org/officeDocument/2006/relationships/tags" Target="../tags/tag286.xml"/><Relationship Id="rId9" Type="http://schemas.openxmlformats.org/officeDocument/2006/relationships/tags" Target="../tags/tag291.xml"/></Relationships>
</file>

<file path=ppt/slides/_rels/slide26.xml.rels><?xml version="1.0" encoding="UTF-8" standalone="yes"?>
<Relationships xmlns="http://schemas.openxmlformats.org/package/2006/relationships"><Relationship Id="rId8" Type="http://schemas.openxmlformats.org/officeDocument/2006/relationships/tags" Target="../tags/tag299.xml"/><Relationship Id="rId3" Type="http://schemas.openxmlformats.org/officeDocument/2006/relationships/tags" Target="../tags/tag294.xml"/><Relationship Id="rId7" Type="http://schemas.openxmlformats.org/officeDocument/2006/relationships/tags" Target="../tags/tag298.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tags" Target="../tags/tag297.xml"/><Relationship Id="rId11" Type="http://schemas.openxmlformats.org/officeDocument/2006/relationships/image" Target="../media/image29.jpg"/><Relationship Id="rId5" Type="http://schemas.openxmlformats.org/officeDocument/2006/relationships/tags" Target="../tags/tag296.xml"/><Relationship Id="rId10" Type="http://schemas.openxmlformats.org/officeDocument/2006/relationships/notesSlide" Target="../notesSlides/notesSlide26.xml"/><Relationship Id="rId4" Type="http://schemas.openxmlformats.org/officeDocument/2006/relationships/tags" Target="../tags/tag295.xml"/><Relationship Id="rId9"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8" Type="http://schemas.openxmlformats.org/officeDocument/2006/relationships/tags" Target="../tags/tag307.xml"/><Relationship Id="rId13" Type="http://schemas.openxmlformats.org/officeDocument/2006/relationships/tags" Target="../tags/tag312.xml"/><Relationship Id="rId18" Type="http://schemas.openxmlformats.org/officeDocument/2006/relationships/image" Target="../media/image1.png"/><Relationship Id="rId3" Type="http://schemas.openxmlformats.org/officeDocument/2006/relationships/tags" Target="../tags/tag302.xml"/><Relationship Id="rId7" Type="http://schemas.openxmlformats.org/officeDocument/2006/relationships/tags" Target="../tags/tag306.xml"/><Relationship Id="rId12" Type="http://schemas.openxmlformats.org/officeDocument/2006/relationships/tags" Target="../tags/tag311.xml"/><Relationship Id="rId17" Type="http://schemas.openxmlformats.org/officeDocument/2006/relationships/notesSlide" Target="../notesSlides/notesSlide27.xml"/><Relationship Id="rId2" Type="http://schemas.openxmlformats.org/officeDocument/2006/relationships/tags" Target="../tags/tag301.xml"/><Relationship Id="rId16" Type="http://schemas.openxmlformats.org/officeDocument/2006/relationships/slideLayout" Target="../slideLayouts/slideLayout1.xml"/><Relationship Id="rId1" Type="http://schemas.openxmlformats.org/officeDocument/2006/relationships/tags" Target="../tags/tag300.xml"/><Relationship Id="rId6" Type="http://schemas.openxmlformats.org/officeDocument/2006/relationships/tags" Target="../tags/tag305.xml"/><Relationship Id="rId11" Type="http://schemas.openxmlformats.org/officeDocument/2006/relationships/tags" Target="../tags/tag310.xml"/><Relationship Id="rId5" Type="http://schemas.openxmlformats.org/officeDocument/2006/relationships/tags" Target="../tags/tag304.xml"/><Relationship Id="rId15" Type="http://schemas.openxmlformats.org/officeDocument/2006/relationships/tags" Target="../tags/tag314.xml"/><Relationship Id="rId10" Type="http://schemas.openxmlformats.org/officeDocument/2006/relationships/tags" Target="../tags/tag309.xml"/><Relationship Id="rId19" Type="http://schemas.microsoft.com/office/2007/relationships/hdphoto" Target="../media/hdphoto1.wdp"/><Relationship Id="rId4" Type="http://schemas.openxmlformats.org/officeDocument/2006/relationships/tags" Target="../tags/tag303.xml"/><Relationship Id="rId9" Type="http://schemas.openxmlformats.org/officeDocument/2006/relationships/tags" Target="../tags/tag308.xml"/><Relationship Id="rId14" Type="http://schemas.openxmlformats.org/officeDocument/2006/relationships/tags" Target="../tags/tag313.xml"/></Relationships>
</file>

<file path=ppt/slides/_rels/slide3.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slideLayout" Target="../slideLayouts/slideLayout1.xml"/><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tags" Target="../tags/tag54.xml"/><Relationship Id="rId2" Type="http://schemas.openxmlformats.org/officeDocument/2006/relationships/tags" Target="../tags/tag44.xml"/><Relationship Id="rId16" Type="http://schemas.microsoft.com/office/2007/relationships/hdphoto" Target="../media/hdphoto2.wdp"/><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5" Type="http://schemas.openxmlformats.org/officeDocument/2006/relationships/tags" Target="../tags/tag47.xml"/><Relationship Id="rId15" Type="http://schemas.openxmlformats.org/officeDocument/2006/relationships/image" Target="../media/image7.png"/><Relationship Id="rId10" Type="http://schemas.openxmlformats.org/officeDocument/2006/relationships/tags" Target="../tags/tag52.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tags" Target="../tags/tag67.xml"/><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tags" Target="../tags/tag66.xml"/><Relationship Id="rId17" Type="http://schemas.openxmlformats.org/officeDocument/2006/relationships/image" Target="../media/image8.jpeg"/><Relationship Id="rId2" Type="http://schemas.openxmlformats.org/officeDocument/2006/relationships/tags" Target="../tags/tag56.xml"/><Relationship Id="rId16" Type="http://schemas.openxmlformats.org/officeDocument/2006/relationships/notesSlide" Target="../notesSlides/notesSlide4.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tags" Target="../tags/tag65.xml"/><Relationship Id="rId5" Type="http://schemas.openxmlformats.org/officeDocument/2006/relationships/tags" Target="../tags/tag59.xml"/><Relationship Id="rId15" Type="http://schemas.openxmlformats.org/officeDocument/2006/relationships/slideLayout" Target="../slideLayouts/slideLayout10.xml"/><Relationship Id="rId10" Type="http://schemas.openxmlformats.org/officeDocument/2006/relationships/tags" Target="../tags/tag64.xml"/><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tags" Target="../tags/tag68.xml"/></Relationships>
</file>

<file path=ppt/slides/_rels/slide5.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image" Target="../media/image9.jpeg"/><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notesSlide" Target="../notesSlides/notesSlide5.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slideLayout" Target="../slideLayouts/slideLayout18.xml"/><Relationship Id="rId5" Type="http://schemas.openxmlformats.org/officeDocument/2006/relationships/tags" Target="../tags/tag73.xml"/><Relationship Id="rId10" Type="http://schemas.openxmlformats.org/officeDocument/2006/relationships/tags" Target="../tags/tag78.xml"/><Relationship Id="rId4" Type="http://schemas.openxmlformats.org/officeDocument/2006/relationships/tags" Target="../tags/tag72.xml"/><Relationship Id="rId9" Type="http://schemas.openxmlformats.org/officeDocument/2006/relationships/tags" Target="../tags/tag77.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81.xml"/><Relationship Id="rId7" Type="http://schemas.openxmlformats.org/officeDocument/2006/relationships/tags" Target="../tags/tag85.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10" Type="http://schemas.openxmlformats.org/officeDocument/2006/relationships/chart" Target="../charts/chart1.xml"/><Relationship Id="rId4" Type="http://schemas.openxmlformats.org/officeDocument/2006/relationships/tags" Target="../tags/tag82.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tags" Target="../tags/tag93.xml"/><Relationship Id="rId13" Type="http://schemas.openxmlformats.org/officeDocument/2006/relationships/slideLayout" Target="../slideLayouts/slideLayout5.xml"/><Relationship Id="rId3" Type="http://schemas.openxmlformats.org/officeDocument/2006/relationships/tags" Target="../tags/tag88.xml"/><Relationship Id="rId7" Type="http://schemas.openxmlformats.org/officeDocument/2006/relationships/tags" Target="../tags/tag92.xml"/><Relationship Id="rId12" Type="http://schemas.openxmlformats.org/officeDocument/2006/relationships/tags" Target="../tags/tag97.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11" Type="http://schemas.openxmlformats.org/officeDocument/2006/relationships/tags" Target="../tags/tag96.xml"/><Relationship Id="rId5" Type="http://schemas.openxmlformats.org/officeDocument/2006/relationships/tags" Target="../tags/tag90.xml"/><Relationship Id="rId15" Type="http://schemas.openxmlformats.org/officeDocument/2006/relationships/image" Target="../media/image10.jpg"/><Relationship Id="rId10" Type="http://schemas.openxmlformats.org/officeDocument/2006/relationships/tags" Target="../tags/tag95.xml"/><Relationship Id="rId4" Type="http://schemas.openxmlformats.org/officeDocument/2006/relationships/tags" Target="../tags/tag89.xml"/><Relationship Id="rId9" Type="http://schemas.openxmlformats.org/officeDocument/2006/relationships/tags" Target="../tags/tag94.xml"/><Relationship Id="rId1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notesSlide" Target="../notesSlides/notesSlide8.xml"/><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slideLayout" Target="../slideLayouts/slideLayout6.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tags" Target="../tags/tag108.xml"/><Relationship Id="rId5" Type="http://schemas.openxmlformats.org/officeDocument/2006/relationships/tags" Target="../tags/tag102.xml"/><Relationship Id="rId10" Type="http://schemas.openxmlformats.org/officeDocument/2006/relationships/tags" Target="../tags/tag107.xml"/><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image" Target="../media/image11.jpg"/></Relationships>
</file>

<file path=ppt/slides/_rels/slide9.xml.rels><?xml version="1.0" encoding="UTF-8" standalone="yes"?>
<Relationships xmlns="http://schemas.openxmlformats.org/package/2006/relationships"><Relationship Id="rId8" Type="http://schemas.openxmlformats.org/officeDocument/2006/relationships/tags" Target="../tags/tag116.xml"/><Relationship Id="rId13" Type="http://schemas.openxmlformats.org/officeDocument/2006/relationships/tags" Target="../tags/tag121.xml"/><Relationship Id="rId18" Type="http://schemas.openxmlformats.org/officeDocument/2006/relationships/image" Target="../media/image14.jpeg"/><Relationship Id="rId3" Type="http://schemas.openxmlformats.org/officeDocument/2006/relationships/tags" Target="../tags/tag111.xml"/><Relationship Id="rId7" Type="http://schemas.openxmlformats.org/officeDocument/2006/relationships/tags" Target="../tags/tag115.xml"/><Relationship Id="rId12" Type="http://schemas.openxmlformats.org/officeDocument/2006/relationships/tags" Target="../tags/tag120.xml"/><Relationship Id="rId17" Type="http://schemas.openxmlformats.org/officeDocument/2006/relationships/image" Target="../media/image13.jpeg"/><Relationship Id="rId2" Type="http://schemas.openxmlformats.org/officeDocument/2006/relationships/tags" Target="../tags/tag110.xml"/><Relationship Id="rId16" Type="http://schemas.openxmlformats.org/officeDocument/2006/relationships/image" Target="../media/image12.jpeg"/><Relationship Id="rId1" Type="http://schemas.openxmlformats.org/officeDocument/2006/relationships/tags" Target="../tags/tag109.xml"/><Relationship Id="rId6" Type="http://schemas.openxmlformats.org/officeDocument/2006/relationships/tags" Target="../tags/tag114.xml"/><Relationship Id="rId11" Type="http://schemas.openxmlformats.org/officeDocument/2006/relationships/tags" Target="../tags/tag119.xml"/><Relationship Id="rId5" Type="http://schemas.openxmlformats.org/officeDocument/2006/relationships/tags" Target="../tags/tag113.xml"/><Relationship Id="rId15" Type="http://schemas.openxmlformats.org/officeDocument/2006/relationships/notesSlide" Target="../notesSlides/notesSlide9.xml"/><Relationship Id="rId10" Type="http://schemas.openxmlformats.org/officeDocument/2006/relationships/tags" Target="../tags/tag118.xml"/><Relationship Id="rId4" Type="http://schemas.openxmlformats.org/officeDocument/2006/relationships/tags" Target="../tags/tag112.xml"/><Relationship Id="rId9" Type="http://schemas.openxmlformats.org/officeDocument/2006/relationships/tags" Target="../tags/tag117.xml"/><Relationship Id="rId1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A_图片 38"/>
          <p:cNvPicPr>
            <a:picLocks noChangeAspect="1"/>
          </p:cNvPicPr>
          <p:nvPr>
            <p:custDataLst>
              <p:tags r:id="rId1"/>
            </p:custDataLst>
          </p:nvPr>
        </p:nvPicPr>
        <p:blipFill>
          <a:blip r:embed="rId18">
            <a:extLst>
              <a:ext uri="{BEBA8EAE-BF5A-486C-A8C5-ECC9F3942E4B}">
                <a14:imgProps xmlns:a14="http://schemas.microsoft.com/office/drawing/2010/main">
                  <a14:imgLayer r:embed="rId19">
                    <a14:imgEffect>
                      <a14:saturation sat="0"/>
                    </a14:imgEffect>
                  </a14:imgLayer>
                </a14:imgProps>
              </a:ext>
              <a:ext uri="{28A0092B-C50C-407E-A947-70E740481C1C}">
                <a14:useLocalDpi xmlns:a14="http://schemas.microsoft.com/office/drawing/2010/main" val="0"/>
              </a:ext>
            </a:extLst>
          </a:blip>
          <a:stretch>
            <a:fillRect/>
          </a:stretch>
        </p:blipFill>
        <p:spPr>
          <a:xfrm>
            <a:off x="-9946" y="0"/>
            <a:ext cx="12192000" cy="6858000"/>
          </a:xfrm>
          <a:prstGeom prst="rect">
            <a:avLst/>
          </a:prstGeom>
        </p:spPr>
      </p:pic>
      <p:sp>
        <p:nvSpPr>
          <p:cNvPr id="23" name="PA_矩形 22"/>
          <p:cNvSpPr/>
          <p:nvPr>
            <p:custDataLst>
              <p:tags r:id="rId2"/>
            </p:custDataLst>
          </p:nvPr>
        </p:nvSpPr>
        <p:spPr>
          <a:xfrm>
            <a:off x="0" y="-9699"/>
            <a:ext cx="12192000" cy="6858000"/>
          </a:xfrm>
          <a:prstGeom prst="rect">
            <a:avLst/>
          </a:prstGeom>
          <a:solidFill>
            <a:schemeClr val="tx1">
              <a:lumMod val="95000"/>
              <a:lumOff val="5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矩形 6"/>
          <p:cNvSpPr/>
          <p:nvPr>
            <p:custDataLst>
              <p:tags r:id="rId3"/>
            </p:custDataLst>
          </p:nvPr>
        </p:nvSpPr>
        <p:spPr>
          <a:xfrm>
            <a:off x="3904343" y="1237343"/>
            <a:ext cx="4383314" cy="4383314"/>
          </a:xfrm>
          <a:prstGeom prst="rect">
            <a:avLst/>
          </a:prstGeom>
          <a:noFill/>
          <a:ln w="508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矩形 7"/>
          <p:cNvSpPr/>
          <p:nvPr>
            <p:custDataLst>
              <p:tags r:id="rId4"/>
            </p:custDataLst>
          </p:nvPr>
        </p:nvSpPr>
        <p:spPr>
          <a:xfrm>
            <a:off x="4068535" y="1394278"/>
            <a:ext cx="4054929" cy="4054929"/>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0" name="PA_直接连接符 9"/>
          <p:cNvCxnSpPr>
            <a:cxnSpLocks/>
            <a:stCxn id="7" idx="3"/>
          </p:cNvCxnSpPr>
          <p:nvPr>
            <p:custDataLst>
              <p:tags r:id="rId5"/>
            </p:custDataLst>
          </p:nvPr>
        </p:nvCxnSpPr>
        <p:spPr>
          <a:xfrm flipV="1">
            <a:off x="8287657" y="3419302"/>
            <a:ext cx="3904342" cy="969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PA_直接连接符 11"/>
          <p:cNvCxnSpPr>
            <a:cxnSpLocks/>
            <a:stCxn id="7" idx="1"/>
          </p:cNvCxnSpPr>
          <p:nvPr>
            <p:custDataLst>
              <p:tags r:id="rId6"/>
            </p:custDataLst>
          </p:nvPr>
        </p:nvCxnSpPr>
        <p:spPr>
          <a:xfrm flipH="1" flipV="1">
            <a:off x="-1" y="3419302"/>
            <a:ext cx="3904344" cy="969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PA_文本框 27"/>
          <p:cNvSpPr txBox="1"/>
          <p:nvPr>
            <p:custDataLst>
              <p:tags r:id="rId7"/>
            </p:custDataLst>
          </p:nvPr>
        </p:nvSpPr>
        <p:spPr>
          <a:xfrm>
            <a:off x="4432539" y="2316805"/>
            <a:ext cx="3541354" cy="400110"/>
          </a:xfrm>
          <a:prstGeom prst="rect">
            <a:avLst/>
          </a:prstGeom>
          <a:noFill/>
        </p:spPr>
        <p:txBody>
          <a:bodyPr wrap="none" rtlCol="0">
            <a:spAutoFit/>
          </a:bodyPr>
          <a:lstStyle/>
          <a:p>
            <a:r>
              <a:rPr lang="zh-CN" altLang="en-US" sz="2000" b="1" dirty="0">
                <a:solidFill>
                  <a:schemeClr val="bg1"/>
                </a:solidFill>
                <a:latin typeface="黑体" panose="02010609060101010101" pitchFamily="49" charset="-122"/>
                <a:ea typeface="黑体" panose="02010609060101010101" pitchFamily="49" charset="-122"/>
              </a:rPr>
              <a:t>毕业答辩 计划总结 工作汇报</a:t>
            </a:r>
          </a:p>
        </p:txBody>
      </p:sp>
      <p:sp>
        <p:nvSpPr>
          <p:cNvPr id="29" name="PA_文本框 28"/>
          <p:cNvSpPr txBox="1"/>
          <p:nvPr>
            <p:custDataLst>
              <p:tags r:id="rId8"/>
            </p:custDataLst>
          </p:nvPr>
        </p:nvSpPr>
        <p:spPr>
          <a:xfrm>
            <a:off x="4487286" y="2716915"/>
            <a:ext cx="1723549" cy="1015663"/>
          </a:xfrm>
          <a:prstGeom prst="rect">
            <a:avLst/>
          </a:prstGeom>
          <a:noFill/>
        </p:spPr>
        <p:txBody>
          <a:bodyPr wrap="none" rtlCol="0">
            <a:spAutoFit/>
          </a:bodyPr>
          <a:lstStyle/>
          <a:p>
            <a:r>
              <a:rPr lang="zh-CN" altLang="en-US" sz="6000" dirty="0">
                <a:solidFill>
                  <a:srgbClr val="34D9F7"/>
                </a:solidFill>
                <a:latin typeface="方正大黑简体" panose="03000509000000000000" pitchFamily="65" charset="-122"/>
                <a:ea typeface="方正大黑简体" panose="03000509000000000000" pitchFamily="65" charset="-122"/>
              </a:rPr>
              <a:t>设计</a:t>
            </a:r>
            <a:endParaRPr lang="zh-CN" altLang="en-US" dirty="0"/>
          </a:p>
        </p:txBody>
      </p:sp>
      <p:sp>
        <p:nvSpPr>
          <p:cNvPr id="30" name="PA_椭圆 29"/>
          <p:cNvSpPr/>
          <p:nvPr>
            <p:custDataLst>
              <p:tags r:id="rId9"/>
            </p:custDataLst>
          </p:nvPr>
        </p:nvSpPr>
        <p:spPr>
          <a:xfrm>
            <a:off x="5776684" y="377371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_椭圆 30"/>
          <p:cNvSpPr/>
          <p:nvPr>
            <p:custDataLst>
              <p:tags r:id="rId10"/>
            </p:custDataLst>
          </p:nvPr>
        </p:nvSpPr>
        <p:spPr>
          <a:xfrm>
            <a:off x="5962950" y="3773716"/>
            <a:ext cx="108000" cy="108000"/>
          </a:xfrm>
          <a:prstGeom prst="ellipse">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_椭圆 31"/>
          <p:cNvSpPr/>
          <p:nvPr>
            <p:custDataLst>
              <p:tags r:id="rId11"/>
            </p:custDataLst>
          </p:nvPr>
        </p:nvSpPr>
        <p:spPr>
          <a:xfrm>
            <a:off x="6149216" y="3773716"/>
            <a:ext cx="108000" cy="108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_椭圆 32"/>
          <p:cNvSpPr/>
          <p:nvPr>
            <p:custDataLst>
              <p:tags r:id="rId12"/>
            </p:custDataLst>
          </p:nvPr>
        </p:nvSpPr>
        <p:spPr>
          <a:xfrm>
            <a:off x="6335482" y="377371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_文本框 33"/>
          <p:cNvSpPr txBox="1"/>
          <p:nvPr>
            <p:custDataLst>
              <p:tags r:id="rId13"/>
            </p:custDataLst>
          </p:nvPr>
        </p:nvSpPr>
        <p:spPr>
          <a:xfrm>
            <a:off x="6516052" y="4038651"/>
            <a:ext cx="1233666" cy="584775"/>
          </a:xfrm>
          <a:prstGeom prst="rect">
            <a:avLst/>
          </a:prstGeom>
          <a:noFill/>
        </p:spPr>
        <p:txBody>
          <a:bodyPr wrap="square" rtlCol="0">
            <a:spAutoFit/>
          </a:bodyPr>
          <a:lstStyle/>
          <a:p>
            <a:r>
              <a:rPr lang="zh-CN" altLang="en-US" sz="1600" dirty="0">
                <a:solidFill>
                  <a:schemeClr val="bg1"/>
                </a:solidFill>
                <a:latin typeface="方正小标宋_GBK" panose="03000509000000000000" pitchFamily="65" charset="-122"/>
                <a:ea typeface="方正小标宋_GBK" panose="03000509000000000000" pitchFamily="65" charset="-122"/>
              </a:rPr>
              <a:t>请插入小标题内容</a:t>
            </a:r>
          </a:p>
        </p:txBody>
      </p:sp>
      <p:cxnSp>
        <p:nvCxnSpPr>
          <p:cNvPr id="36" name="PA_直接连接符 35"/>
          <p:cNvCxnSpPr/>
          <p:nvPr>
            <p:custDataLst>
              <p:tags r:id="rId14"/>
            </p:custDataLst>
          </p:nvPr>
        </p:nvCxnSpPr>
        <p:spPr>
          <a:xfrm>
            <a:off x="6476566" y="4082508"/>
            <a:ext cx="0" cy="540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PA_文本框 36"/>
          <p:cNvSpPr txBox="1"/>
          <p:nvPr>
            <p:custDataLst>
              <p:tags r:id="rId15"/>
            </p:custDataLst>
          </p:nvPr>
        </p:nvSpPr>
        <p:spPr>
          <a:xfrm>
            <a:off x="4550818" y="4054012"/>
            <a:ext cx="1892664" cy="584775"/>
          </a:xfrm>
          <a:prstGeom prst="rect">
            <a:avLst/>
          </a:prstGeom>
          <a:no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请插入您的工作单位或才学校名称</a:t>
            </a:r>
          </a:p>
        </p:txBody>
      </p:sp>
    </p:spTree>
    <p:extLst>
      <p:ext uri="{BB962C8B-B14F-4D97-AF65-F5344CB8AC3E}">
        <p14:creationId xmlns:p14="http://schemas.microsoft.com/office/powerpoint/2010/main" val="20731795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to="" calcmode="lin" valueType="num">
                                      <p:cBhvr>
                                        <p:cTn id="7" dur="700" fill="hold">
                                          <p:stCondLst>
                                            <p:cond delay="0"/>
                                          </p:stCondLst>
                                        </p:cTn>
                                        <p:tgtEl>
                                          <p:spTgt spid="39"/>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9"/>
                                        </p:tgtEl>
                                        <p:attrNameLst>
                                          <p:attrName>ppt_h</p:attrName>
                                        </p:attrNameLst>
                                      </p:cBhvr>
                                      <p:tavLst>
                                        <p:tav tm="0" fmla="#ppt_h-#ppt_h*((1.5-1.5*$)^3-(1.5-1.5*$)^2)">
                                          <p:val>
                                            <p:strVal val="0"/>
                                          </p:val>
                                        </p:tav>
                                        <p:tav tm="100000">
                                          <p:val>
                                            <p:strVal val="1"/>
                                          </p:val>
                                        </p:tav>
                                      </p:tavLst>
                                    </p:anim>
                                    <p:animEffect filter="fade">
                                      <p:cBhvr>
                                        <p:cTn id="9" dur="700">
                                          <p:stCondLst>
                                            <p:cond delay="0"/>
                                          </p:stCondLst>
                                        </p:cTn>
                                        <p:tgtEl>
                                          <p:spTgt spid="39"/>
                                        </p:tgtEl>
                                      </p:cBhvr>
                                    </p:animEffect>
                                  </p:childTnLst>
                                </p:cTn>
                              </p:par>
                              <p:par>
                                <p:cTn id="10" presetID="0" presetClass="entr" presetSubtype="0" fill="hold" grpId="0" nodeType="withEffect">
                                  <p:stCondLst>
                                    <p:cond delay="0"/>
                                  </p:stCondLst>
                                  <p:iterate type="lt">
                                    <p:tmPct val="10000"/>
                                  </p:iterate>
                                  <p:childTnLst>
                                    <p:set>
                                      <p:cBhvr>
                                        <p:cTn id="11" dur="1" fill="hold">
                                          <p:stCondLst>
                                            <p:cond delay="0"/>
                                          </p:stCondLst>
                                        </p:cTn>
                                        <p:tgtEl>
                                          <p:spTgt spid="23"/>
                                        </p:tgtEl>
                                        <p:attrNameLst>
                                          <p:attrName>style.visibility</p:attrName>
                                        </p:attrNameLst>
                                      </p:cBhvr>
                                      <p:to>
                                        <p:strVal val="visible"/>
                                      </p:to>
                                    </p:set>
                                    <p:anim to="" calcmode="lin" valueType="num">
                                      <p:cBhvr>
                                        <p:cTn id="12" dur="700" fill="hold">
                                          <p:stCondLst>
                                            <p:cond delay="0"/>
                                          </p:stCondLst>
                                        </p:cTn>
                                        <p:tgtEl>
                                          <p:spTgt spid="23"/>
                                        </p:tgtEl>
                                        <p:attrNameLst>
                                          <p:attrName>ppt_y</p:attrName>
                                        </p:attrNameLst>
                                      </p:cBhvr>
                                      <p:tavLst>
                                        <p:tav tm="0" fmla="#ppt_y-#ppt_h/2*((1.5-1.5*$)^3-(1.5-1.5*$)^2)*8/9">
                                          <p:val>
                                            <p:strVal val="0"/>
                                          </p:val>
                                        </p:tav>
                                        <p:tav tm="100000">
                                          <p:val>
                                            <p:strVal val="1"/>
                                          </p:val>
                                        </p:tav>
                                      </p:tavLst>
                                    </p:anim>
                                    <p:anim to="" calcmode="lin" valueType="num">
                                      <p:cBhvr>
                                        <p:cTn id="13" dur="700" fill="hold">
                                          <p:stCondLst>
                                            <p:cond delay="0"/>
                                          </p:stCondLst>
                                        </p:cTn>
                                        <p:tgtEl>
                                          <p:spTgt spid="23"/>
                                        </p:tgtEl>
                                        <p:attrNameLst>
                                          <p:attrName>ppt_h</p:attrName>
                                        </p:attrNameLst>
                                      </p:cBhvr>
                                      <p:tavLst>
                                        <p:tav tm="0" fmla="#ppt_h-#ppt_h*((1.5-1.5*$)^3-(1.5-1.5*$)^2)">
                                          <p:val>
                                            <p:strVal val="0"/>
                                          </p:val>
                                        </p:tav>
                                        <p:tav tm="100000">
                                          <p:val>
                                            <p:strVal val="1"/>
                                          </p:val>
                                        </p:tav>
                                      </p:tavLst>
                                    </p:anim>
                                    <p:animEffect filter="fade">
                                      <p:cBhvr>
                                        <p:cTn id="14" dur="700">
                                          <p:stCondLst>
                                            <p:cond delay="0"/>
                                          </p:stCondLst>
                                        </p:cTn>
                                        <p:tgtEl>
                                          <p:spTgt spid="23"/>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to="" calcmode="lin" valueType="num">
                                      <p:cBhvr>
                                        <p:cTn id="17" dur="700" fill="hold">
                                          <p:stCondLst>
                                            <p:cond delay="0"/>
                                          </p:stCondLst>
                                        </p:cTn>
                                        <p:tgtEl>
                                          <p:spTgt spid="7"/>
                                        </p:tgtEl>
                                        <p:attrNameLst>
                                          <p:attrName>ppt_y</p:attrName>
                                        </p:attrNameLst>
                                      </p:cBhvr>
                                      <p:tavLst>
                                        <p:tav tm="0" fmla="#ppt_y-#ppt_h/2*((1.5-1.5*$)^3-(1.5-1.5*$)^2)*8/9">
                                          <p:val>
                                            <p:strVal val="0"/>
                                          </p:val>
                                        </p:tav>
                                        <p:tav tm="100000">
                                          <p:val>
                                            <p:strVal val="1"/>
                                          </p:val>
                                        </p:tav>
                                      </p:tavLst>
                                    </p:anim>
                                    <p:anim to="" calcmode="lin" valueType="num">
                                      <p:cBhvr>
                                        <p:cTn id="18" dur="700" fill="hold">
                                          <p:stCondLst>
                                            <p:cond delay="0"/>
                                          </p:stCondLst>
                                        </p:cTn>
                                        <p:tgtEl>
                                          <p:spTgt spid="7"/>
                                        </p:tgtEl>
                                        <p:attrNameLst>
                                          <p:attrName>ppt_h</p:attrName>
                                        </p:attrNameLst>
                                      </p:cBhvr>
                                      <p:tavLst>
                                        <p:tav tm="0" fmla="#ppt_h-#ppt_h*((1.5-1.5*$)^3-(1.5-1.5*$)^2)">
                                          <p:val>
                                            <p:strVal val="0"/>
                                          </p:val>
                                        </p:tav>
                                        <p:tav tm="100000">
                                          <p:val>
                                            <p:strVal val="1"/>
                                          </p:val>
                                        </p:tav>
                                      </p:tavLst>
                                    </p:anim>
                                    <p:animEffect filter="fade">
                                      <p:cBhvr>
                                        <p:cTn id="19" dur="700">
                                          <p:stCondLst>
                                            <p:cond delay="0"/>
                                          </p:stCondLst>
                                        </p:cTn>
                                        <p:tgtEl>
                                          <p:spTgt spid="7"/>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8"/>
                                        </p:tgtEl>
                                        <p:attrNameLst>
                                          <p:attrName>style.visibility</p:attrName>
                                        </p:attrNameLst>
                                      </p:cBhvr>
                                      <p:to>
                                        <p:strVal val="visible"/>
                                      </p:to>
                                    </p:set>
                                    <p:anim to="" calcmode="lin" valueType="num">
                                      <p:cBhvr>
                                        <p:cTn id="22" dur="700" fill="hold">
                                          <p:stCondLst>
                                            <p:cond delay="0"/>
                                          </p:stCondLst>
                                        </p:cTn>
                                        <p:tgtEl>
                                          <p:spTgt spid="8"/>
                                        </p:tgtEl>
                                        <p:attrNameLst>
                                          <p:attrName>ppt_y</p:attrName>
                                        </p:attrNameLst>
                                      </p:cBhvr>
                                      <p:tavLst>
                                        <p:tav tm="0" fmla="#ppt_y-#ppt_h/2*((1.5-1.5*$)^3-(1.5-1.5*$)^2)*8/9">
                                          <p:val>
                                            <p:strVal val="0"/>
                                          </p:val>
                                        </p:tav>
                                        <p:tav tm="100000">
                                          <p:val>
                                            <p:strVal val="1"/>
                                          </p:val>
                                        </p:tav>
                                      </p:tavLst>
                                    </p:anim>
                                    <p:anim to="" calcmode="lin" valueType="num">
                                      <p:cBhvr>
                                        <p:cTn id="23" dur="700" fill="hold">
                                          <p:stCondLst>
                                            <p:cond delay="0"/>
                                          </p:stCondLst>
                                        </p:cTn>
                                        <p:tgtEl>
                                          <p:spTgt spid="8"/>
                                        </p:tgtEl>
                                        <p:attrNameLst>
                                          <p:attrName>ppt_h</p:attrName>
                                        </p:attrNameLst>
                                      </p:cBhvr>
                                      <p:tavLst>
                                        <p:tav tm="0" fmla="#ppt_h-#ppt_h*((1.5-1.5*$)^3-(1.5-1.5*$)^2)">
                                          <p:val>
                                            <p:strVal val="0"/>
                                          </p:val>
                                        </p:tav>
                                        <p:tav tm="100000">
                                          <p:val>
                                            <p:strVal val="1"/>
                                          </p:val>
                                        </p:tav>
                                      </p:tavLst>
                                    </p:anim>
                                    <p:animEffect filter="fade">
                                      <p:cBhvr>
                                        <p:cTn id="24" dur="700">
                                          <p:stCondLst>
                                            <p:cond delay="0"/>
                                          </p:stCondLst>
                                        </p:cTn>
                                        <p:tgtEl>
                                          <p:spTgt spid="8"/>
                                        </p:tgtEl>
                                      </p:cBhvr>
                                    </p:animEffect>
                                  </p:childTnLst>
                                </p:cTn>
                              </p:par>
                              <p:par>
                                <p:cTn id="25" presetID="0"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to="" calcmode="lin" valueType="num">
                                      <p:cBhvr>
                                        <p:cTn id="27" dur="700" fill="hold">
                                          <p:stCondLst>
                                            <p:cond delay="0"/>
                                          </p:stCondLst>
                                        </p:cTn>
                                        <p:tgtEl>
                                          <p:spTgt spid="10"/>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10"/>
                                        </p:tgtEl>
                                        <p:attrNameLst>
                                          <p:attrName>ppt_h</p:attrName>
                                        </p:attrNameLst>
                                      </p:cBhvr>
                                      <p:tavLst>
                                        <p:tav tm="0" fmla="#ppt_h-#ppt_h*((1.5-1.5*$)^3-(1.5-1.5*$)^2)">
                                          <p:val>
                                            <p:strVal val="0"/>
                                          </p:val>
                                        </p:tav>
                                        <p:tav tm="100000">
                                          <p:val>
                                            <p:strVal val="1"/>
                                          </p:val>
                                        </p:tav>
                                      </p:tavLst>
                                    </p:anim>
                                    <p:animEffect filter="fade">
                                      <p:cBhvr>
                                        <p:cTn id="29" dur="700">
                                          <p:stCondLst>
                                            <p:cond delay="0"/>
                                          </p:stCondLst>
                                        </p:cTn>
                                        <p:tgtEl>
                                          <p:spTgt spid="10"/>
                                        </p:tgtEl>
                                      </p:cBhvr>
                                    </p:animEffect>
                                  </p:childTnLst>
                                </p:cTn>
                              </p:par>
                              <p:par>
                                <p:cTn id="30" presetID="0"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to="" calcmode="lin" valueType="num">
                                      <p:cBhvr>
                                        <p:cTn id="32" dur="700" fill="hold">
                                          <p:stCondLst>
                                            <p:cond delay="0"/>
                                          </p:stCondLst>
                                        </p:cTn>
                                        <p:tgtEl>
                                          <p:spTgt spid="12"/>
                                        </p:tgtEl>
                                        <p:attrNameLst>
                                          <p:attrName>ppt_y</p:attrName>
                                        </p:attrNameLst>
                                      </p:cBhvr>
                                      <p:tavLst>
                                        <p:tav tm="0" fmla="#ppt_y-#ppt_h/2*((1.5-1.5*$)^3-(1.5-1.5*$)^2)*8/9">
                                          <p:val>
                                            <p:strVal val="0"/>
                                          </p:val>
                                        </p:tav>
                                        <p:tav tm="100000">
                                          <p:val>
                                            <p:strVal val="1"/>
                                          </p:val>
                                        </p:tav>
                                      </p:tavLst>
                                    </p:anim>
                                    <p:anim to="" calcmode="lin" valueType="num">
                                      <p:cBhvr>
                                        <p:cTn id="33" dur="700" fill="hold">
                                          <p:stCondLst>
                                            <p:cond delay="0"/>
                                          </p:stCondLst>
                                        </p:cTn>
                                        <p:tgtEl>
                                          <p:spTgt spid="12"/>
                                        </p:tgtEl>
                                        <p:attrNameLst>
                                          <p:attrName>ppt_h</p:attrName>
                                        </p:attrNameLst>
                                      </p:cBhvr>
                                      <p:tavLst>
                                        <p:tav tm="0" fmla="#ppt_h-#ppt_h*((1.5-1.5*$)^3-(1.5-1.5*$)^2)">
                                          <p:val>
                                            <p:strVal val="0"/>
                                          </p:val>
                                        </p:tav>
                                        <p:tav tm="100000">
                                          <p:val>
                                            <p:strVal val="1"/>
                                          </p:val>
                                        </p:tav>
                                      </p:tavLst>
                                    </p:anim>
                                    <p:animEffect filter="fade">
                                      <p:cBhvr>
                                        <p:cTn id="34" dur="700">
                                          <p:stCondLst>
                                            <p:cond delay="0"/>
                                          </p:stCondLst>
                                        </p:cTn>
                                        <p:tgtEl>
                                          <p:spTgt spid="12"/>
                                        </p:tgtEl>
                                      </p:cBhvr>
                                    </p:animEffect>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28"/>
                                        </p:tgtEl>
                                        <p:attrNameLst>
                                          <p:attrName>style.visibility</p:attrName>
                                        </p:attrNameLst>
                                      </p:cBhvr>
                                      <p:to>
                                        <p:strVal val="visible"/>
                                      </p:to>
                                    </p:set>
                                    <p:anim to="" calcmode="lin" valueType="num">
                                      <p:cBhvr>
                                        <p:cTn id="37" dur="700" fill="hold">
                                          <p:stCondLst>
                                            <p:cond delay="0"/>
                                          </p:stCondLst>
                                        </p:cTn>
                                        <p:tgtEl>
                                          <p:spTgt spid="28"/>
                                        </p:tgtEl>
                                        <p:attrNameLst>
                                          <p:attrName>ppt_y</p:attrName>
                                        </p:attrNameLst>
                                      </p:cBhvr>
                                      <p:tavLst>
                                        <p:tav tm="0" fmla="#ppt_y-#ppt_h/2*((1.5-1.5*$)^3-(1.5-1.5*$)^2)*8/9">
                                          <p:val>
                                            <p:strVal val="0"/>
                                          </p:val>
                                        </p:tav>
                                        <p:tav tm="100000">
                                          <p:val>
                                            <p:strVal val="1"/>
                                          </p:val>
                                        </p:tav>
                                      </p:tavLst>
                                    </p:anim>
                                    <p:anim to="" calcmode="lin" valueType="num">
                                      <p:cBhvr>
                                        <p:cTn id="38" dur="700" fill="hold">
                                          <p:stCondLst>
                                            <p:cond delay="0"/>
                                          </p:stCondLst>
                                        </p:cTn>
                                        <p:tgtEl>
                                          <p:spTgt spid="28"/>
                                        </p:tgtEl>
                                        <p:attrNameLst>
                                          <p:attrName>ppt_h</p:attrName>
                                        </p:attrNameLst>
                                      </p:cBhvr>
                                      <p:tavLst>
                                        <p:tav tm="0" fmla="#ppt_h-#ppt_h*((1.5-1.5*$)^3-(1.5-1.5*$)^2)">
                                          <p:val>
                                            <p:strVal val="0"/>
                                          </p:val>
                                        </p:tav>
                                        <p:tav tm="100000">
                                          <p:val>
                                            <p:strVal val="1"/>
                                          </p:val>
                                        </p:tav>
                                      </p:tavLst>
                                    </p:anim>
                                    <p:animEffect filter="fade">
                                      <p:cBhvr>
                                        <p:cTn id="39" dur="700">
                                          <p:stCondLst>
                                            <p:cond delay="0"/>
                                          </p:stCondLst>
                                        </p:cTn>
                                        <p:tgtEl>
                                          <p:spTgt spid="28"/>
                                        </p:tgtEl>
                                      </p:cBhvr>
                                    </p:animEffect>
                                  </p:childTnLst>
                                </p:cTn>
                              </p:par>
                              <p:par>
                                <p:cTn id="40" presetID="0" presetClass="entr" presetSubtype="0" fill="hold" grpId="0" nodeType="withEffect">
                                  <p:stCondLst>
                                    <p:cond delay="0"/>
                                  </p:stCondLst>
                                  <p:iterate type="lt">
                                    <p:tmPct val="10000"/>
                                  </p:iterate>
                                  <p:childTnLst>
                                    <p:set>
                                      <p:cBhvr>
                                        <p:cTn id="41" dur="1" fill="hold">
                                          <p:stCondLst>
                                            <p:cond delay="0"/>
                                          </p:stCondLst>
                                        </p:cTn>
                                        <p:tgtEl>
                                          <p:spTgt spid="29"/>
                                        </p:tgtEl>
                                        <p:attrNameLst>
                                          <p:attrName>style.visibility</p:attrName>
                                        </p:attrNameLst>
                                      </p:cBhvr>
                                      <p:to>
                                        <p:strVal val="visible"/>
                                      </p:to>
                                    </p:set>
                                    <p:anim to="" calcmode="lin" valueType="num">
                                      <p:cBhvr>
                                        <p:cTn id="42" dur="700" fill="hold">
                                          <p:stCondLst>
                                            <p:cond delay="0"/>
                                          </p:stCondLst>
                                        </p:cTn>
                                        <p:tgtEl>
                                          <p:spTgt spid="29"/>
                                        </p:tgtEl>
                                        <p:attrNameLst>
                                          <p:attrName>ppt_y</p:attrName>
                                        </p:attrNameLst>
                                      </p:cBhvr>
                                      <p:tavLst>
                                        <p:tav tm="0" fmla="#ppt_y-#ppt_h/2*((1.5-1.5*$)^3-(1.5-1.5*$)^2)*8/9">
                                          <p:val>
                                            <p:strVal val="0"/>
                                          </p:val>
                                        </p:tav>
                                        <p:tav tm="100000">
                                          <p:val>
                                            <p:strVal val="1"/>
                                          </p:val>
                                        </p:tav>
                                      </p:tavLst>
                                    </p:anim>
                                    <p:anim to="" calcmode="lin" valueType="num">
                                      <p:cBhvr>
                                        <p:cTn id="43" dur="700" fill="hold">
                                          <p:stCondLst>
                                            <p:cond delay="0"/>
                                          </p:stCondLst>
                                        </p:cTn>
                                        <p:tgtEl>
                                          <p:spTgt spid="29"/>
                                        </p:tgtEl>
                                        <p:attrNameLst>
                                          <p:attrName>ppt_h</p:attrName>
                                        </p:attrNameLst>
                                      </p:cBhvr>
                                      <p:tavLst>
                                        <p:tav tm="0" fmla="#ppt_h-#ppt_h*((1.5-1.5*$)^3-(1.5-1.5*$)^2)">
                                          <p:val>
                                            <p:strVal val="0"/>
                                          </p:val>
                                        </p:tav>
                                        <p:tav tm="100000">
                                          <p:val>
                                            <p:strVal val="1"/>
                                          </p:val>
                                        </p:tav>
                                      </p:tavLst>
                                    </p:anim>
                                    <p:animEffect filter="fade">
                                      <p:cBhvr>
                                        <p:cTn id="44" dur="700">
                                          <p:stCondLst>
                                            <p:cond delay="0"/>
                                          </p:stCondLst>
                                        </p:cTn>
                                        <p:tgtEl>
                                          <p:spTgt spid="29"/>
                                        </p:tgtEl>
                                      </p:cBhvr>
                                    </p:animEffect>
                                  </p:childTnLst>
                                </p:cTn>
                              </p:par>
                              <p:par>
                                <p:cTn id="45" presetID="0" presetClass="entr" presetSubtype="0" fill="hold" grpId="0" nodeType="withEffect">
                                  <p:stCondLst>
                                    <p:cond delay="0"/>
                                  </p:stCondLst>
                                  <p:iterate type="lt">
                                    <p:tmPct val="10000"/>
                                  </p:iterate>
                                  <p:childTnLst>
                                    <p:set>
                                      <p:cBhvr>
                                        <p:cTn id="46" dur="1" fill="hold">
                                          <p:stCondLst>
                                            <p:cond delay="0"/>
                                          </p:stCondLst>
                                        </p:cTn>
                                        <p:tgtEl>
                                          <p:spTgt spid="30"/>
                                        </p:tgtEl>
                                        <p:attrNameLst>
                                          <p:attrName>style.visibility</p:attrName>
                                        </p:attrNameLst>
                                      </p:cBhvr>
                                      <p:to>
                                        <p:strVal val="visible"/>
                                      </p:to>
                                    </p:set>
                                    <p:anim to="" calcmode="lin" valueType="num">
                                      <p:cBhvr>
                                        <p:cTn id="47" dur="700" fill="hold">
                                          <p:stCondLst>
                                            <p:cond delay="0"/>
                                          </p:stCondLst>
                                        </p:cTn>
                                        <p:tgtEl>
                                          <p:spTgt spid="30"/>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30"/>
                                        </p:tgtEl>
                                        <p:attrNameLst>
                                          <p:attrName>ppt_h</p:attrName>
                                        </p:attrNameLst>
                                      </p:cBhvr>
                                      <p:tavLst>
                                        <p:tav tm="0" fmla="#ppt_h-#ppt_h*((1.5-1.5*$)^3-(1.5-1.5*$)^2)">
                                          <p:val>
                                            <p:strVal val="0"/>
                                          </p:val>
                                        </p:tav>
                                        <p:tav tm="100000">
                                          <p:val>
                                            <p:strVal val="1"/>
                                          </p:val>
                                        </p:tav>
                                      </p:tavLst>
                                    </p:anim>
                                    <p:animEffect filter="fade">
                                      <p:cBhvr>
                                        <p:cTn id="49" dur="700">
                                          <p:stCondLst>
                                            <p:cond delay="0"/>
                                          </p:stCondLst>
                                        </p:cTn>
                                        <p:tgtEl>
                                          <p:spTgt spid="30"/>
                                        </p:tgtEl>
                                      </p:cBhvr>
                                    </p:animEffect>
                                  </p:childTnLst>
                                </p:cTn>
                              </p:par>
                              <p:par>
                                <p:cTn id="50" presetID="0" presetClass="entr" presetSubtype="0" fill="hold" grpId="0" nodeType="withEffect">
                                  <p:stCondLst>
                                    <p:cond delay="0"/>
                                  </p:stCondLst>
                                  <p:iterate type="lt">
                                    <p:tmPct val="10000"/>
                                  </p:iterate>
                                  <p:childTnLst>
                                    <p:set>
                                      <p:cBhvr>
                                        <p:cTn id="51" dur="1" fill="hold">
                                          <p:stCondLst>
                                            <p:cond delay="0"/>
                                          </p:stCondLst>
                                        </p:cTn>
                                        <p:tgtEl>
                                          <p:spTgt spid="31"/>
                                        </p:tgtEl>
                                        <p:attrNameLst>
                                          <p:attrName>style.visibility</p:attrName>
                                        </p:attrNameLst>
                                      </p:cBhvr>
                                      <p:to>
                                        <p:strVal val="visible"/>
                                      </p:to>
                                    </p:set>
                                    <p:anim to="" calcmode="lin" valueType="num">
                                      <p:cBhvr>
                                        <p:cTn id="52" dur="700" fill="hold">
                                          <p:stCondLst>
                                            <p:cond delay="0"/>
                                          </p:stCondLst>
                                        </p:cTn>
                                        <p:tgtEl>
                                          <p:spTgt spid="31"/>
                                        </p:tgtEl>
                                        <p:attrNameLst>
                                          <p:attrName>ppt_y</p:attrName>
                                        </p:attrNameLst>
                                      </p:cBhvr>
                                      <p:tavLst>
                                        <p:tav tm="0" fmla="#ppt_y-#ppt_h/2*((1.5-1.5*$)^3-(1.5-1.5*$)^2)*8/9">
                                          <p:val>
                                            <p:strVal val="0"/>
                                          </p:val>
                                        </p:tav>
                                        <p:tav tm="100000">
                                          <p:val>
                                            <p:strVal val="1"/>
                                          </p:val>
                                        </p:tav>
                                      </p:tavLst>
                                    </p:anim>
                                    <p:anim to="" calcmode="lin" valueType="num">
                                      <p:cBhvr>
                                        <p:cTn id="53" dur="700" fill="hold">
                                          <p:stCondLst>
                                            <p:cond delay="0"/>
                                          </p:stCondLst>
                                        </p:cTn>
                                        <p:tgtEl>
                                          <p:spTgt spid="31"/>
                                        </p:tgtEl>
                                        <p:attrNameLst>
                                          <p:attrName>ppt_h</p:attrName>
                                        </p:attrNameLst>
                                      </p:cBhvr>
                                      <p:tavLst>
                                        <p:tav tm="0" fmla="#ppt_h-#ppt_h*((1.5-1.5*$)^3-(1.5-1.5*$)^2)">
                                          <p:val>
                                            <p:strVal val="0"/>
                                          </p:val>
                                        </p:tav>
                                        <p:tav tm="100000">
                                          <p:val>
                                            <p:strVal val="1"/>
                                          </p:val>
                                        </p:tav>
                                      </p:tavLst>
                                    </p:anim>
                                    <p:animEffect filter="fade">
                                      <p:cBhvr>
                                        <p:cTn id="54" dur="700">
                                          <p:stCondLst>
                                            <p:cond delay="0"/>
                                          </p:stCondLst>
                                        </p:cTn>
                                        <p:tgtEl>
                                          <p:spTgt spid="31"/>
                                        </p:tgtEl>
                                      </p:cBhvr>
                                    </p:animEffect>
                                  </p:childTnLst>
                                </p:cTn>
                              </p:par>
                              <p:par>
                                <p:cTn id="55" presetID="0" presetClass="entr" presetSubtype="0" fill="hold" grpId="0" nodeType="withEffect">
                                  <p:stCondLst>
                                    <p:cond delay="0"/>
                                  </p:stCondLst>
                                  <p:iterate type="lt">
                                    <p:tmPct val="10000"/>
                                  </p:iterate>
                                  <p:childTnLst>
                                    <p:set>
                                      <p:cBhvr>
                                        <p:cTn id="56" dur="1" fill="hold">
                                          <p:stCondLst>
                                            <p:cond delay="0"/>
                                          </p:stCondLst>
                                        </p:cTn>
                                        <p:tgtEl>
                                          <p:spTgt spid="32"/>
                                        </p:tgtEl>
                                        <p:attrNameLst>
                                          <p:attrName>style.visibility</p:attrName>
                                        </p:attrNameLst>
                                      </p:cBhvr>
                                      <p:to>
                                        <p:strVal val="visible"/>
                                      </p:to>
                                    </p:set>
                                    <p:anim to="" calcmode="lin" valueType="num">
                                      <p:cBhvr>
                                        <p:cTn id="57" dur="700" fill="hold">
                                          <p:stCondLst>
                                            <p:cond delay="0"/>
                                          </p:stCondLst>
                                        </p:cTn>
                                        <p:tgtEl>
                                          <p:spTgt spid="32"/>
                                        </p:tgtEl>
                                        <p:attrNameLst>
                                          <p:attrName>ppt_y</p:attrName>
                                        </p:attrNameLst>
                                      </p:cBhvr>
                                      <p:tavLst>
                                        <p:tav tm="0" fmla="#ppt_y-#ppt_h/2*((1.5-1.5*$)^3-(1.5-1.5*$)^2)*8/9">
                                          <p:val>
                                            <p:strVal val="0"/>
                                          </p:val>
                                        </p:tav>
                                        <p:tav tm="100000">
                                          <p:val>
                                            <p:strVal val="1"/>
                                          </p:val>
                                        </p:tav>
                                      </p:tavLst>
                                    </p:anim>
                                    <p:anim to="" calcmode="lin" valueType="num">
                                      <p:cBhvr>
                                        <p:cTn id="58" dur="700" fill="hold">
                                          <p:stCondLst>
                                            <p:cond delay="0"/>
                                          </p:stCondLst>
                                        </p:cTn>
                                        <p:tgtEl>
                                          <p:spTgt spid="32"/>
                                        </p:tgtEl>
                                        <p:attrNameLst>
                                          <p:attrName>ppt_h</p:attrName>
                                        </p:attrNameLst>
                                      </p:cBhvr>
                                      <p:tavLst>
                                        <p:tav tm="0" fmla="#ppt_h-#ppt_h*((1.5-1.5*$)^3-(1.5-1.5*$)^2)">
                                          <p:val>
                                            <p:strVal val="0"/>
                                          </p:val>
                                        </p:tav>
                                        <p:tav tm="100000">
                                          <p:val>
                                            <p:strVal val="1"/>
                                          </p:val>
                                        </p:tav>
                                      </p:tavLst>
                                    </p:anim>
                                    <p:animEffect filter="fade">
                                      <p:cBhvr>
                                        <p:cTn id="59" dur="700">
                                          <p:stCondLst>
                                            <p:cond delay="0"/>
                                          </p:stCondLst>
                                        </p:cTn>
                                        <p:tgtEl>
                                          <p:spTgt spid="32"/>
                                        </p:tgtEl>
                                      </p:cBhvr>
                                    </p:animEffect>
                                  </p:childTnLst>
                                </p:cTn>
                              </p:par>
                              <p:par>
                                <p:cTn id="60" presetID="0" presetClass="entr" presetSubtype="0" fill="hold" grpId="0" nodeType="withEffect">
                                  <p:stCondLst>
                                    <p:cond delay="0"/>
                                  </p:stCondLst>
                                  <p:iterate type="lt">
                                    <p:tmPct val="10000"/>
                                  </p:iterate>
                                  <p:childTnLst>
                                    <p:set>
                                      <p:cBhvr>
                                        <p:cTn id="61" dur="1" fill="hold">
                                          <p:stCondLst>
                                            <p:cond delay="0"/>
                                          </p:stCondLst>
                                        </p:cTn>
                                        <p:tgtEl>
                                          <p:spTgt spid="33"/>
                                        </p:tgtEl>
                                        <p:attrNameLst>
                                          <p:attrName>style.visibility</p:attrName>
                                        </p:attrNameLst>
                                      </p:cBhvr>
                                      <p:to>
                                        <p:strVal val="visible"/>
                                      </p:to>
                                    </p:set>
                                    <p:anim to="" calcmode="lin" valueType="num">
                                      <p:cBhvr>
                                        <p:cTn id="62" dur="700" fill="hold">
                                          <p:stCondLst>
                                            <p:cond delay="0"/>
                                          </p:stCondLst>
                                        </p:cTn>
                                        <p:tgtEl>
                                          <p:spTgt spid="33"/>
                                        </p:tgtEl>
                                        <p:attrNameLst>
                                          <p:attrName>ppt_y</p:attrName>
                                        </p:attrNameLst>
                                      </p:cBhvr>
                                      <p:tavLst>
                                        <p:tav tm="0" fmla="#ppt_y-#ppt_h/2*((1.5-1.5*$)^3-(1.5-1.5*$)^2)*8/9">
                                          <p:val>
                                            <p:strVal val="0"/>
                                          </p:val>
                                        </p:tav>
                                        <p:tav tm="100000">
                                          <p:val>
                                            <p:strVal val="1"/>
                                          </p:val>
                                        </p:tav>
                                      </p:tavLst>
                                    </p:anim>
                                    <p:anim to="" calcmode="lin" valueType="num">
                                      <p:cBhvr>
                                        <p:cTn id="63" dur="700" fill="hold">
                                          <p:stCondLst>
                                            <p:cond delay="0"/>
                                          </p:stCondLst>
                                        </p:cTn>
                                        <p:tgtEl>
                                          <p:spTgt spid="33"/>
                                        </p:tgtEl>
                                        <p:attrNameLst>
                                          <p:attrName>ppt_h</p:attrName>
                                        </p:attrNameLst>
                                      </p:cBhvr>
                                      <p:tavLst>
                                        <p:tav tm="0" fmla="#ppt_h-#ppt_h*((1.5-1.5*$)^3-(1.5-1.5*$)^2)">
                                          <p:val>
                                            <p:strVal val="0"/>
                                          </p:val>
                                        </p:tav>
                                        <p:tav tm="100000">
                                          <p:val>
                                            <p:strVal val="1"/>
                                          </p:val>
                                        </p:tav>
                                      </p:tavLst>
                                    </p:anim>
                                    <p:animEffect filter="fade">
                                      <p:cBhvr>
                                        <p:cTn id="64" dur="700">
                                          <p:stCondLst>
                                            <p:cond delay="0"/>
                                          </p:stCondLst>
                                        </p:cTn>
                                        <p:tgtEl>
                                          <p:spTgt spid="33"/>
                                        </p:tgtEl>
                                      </p:cBhvr>
                                    </p:animEffect>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34"/>
                                        </p:tgtEl>
                                        <p:attrNameLst>
                                          <p:attrName>style.visibility</p:attrName>
                                        </p:attrNameLst>
                                      </p:cBhvr>
                                      <p:to>
                                        <p:strVal val="visible"/>
                                      </p:to>
                                    </p:set>
                                    <p:anim to="" calcmode="lin" valueType="num">
                                      <p:cBhvr>
                                        <p:cTn id="67" dur="700" fill="hold">
                                          <p:stCondLst>
                                            <p:cond delay="0"/>
                                          </p:stCondLst>
                                        </p:cTn>
                                        <p:tgtEl>
                                          <p:spTgt spid="34"/>
                                        </p:tgtEl>
                                        <p:attrNameLst>
                                          <p:attrName>ppt_y</p:attrName>
                                        </p:attrNameLst>
                                      </p:cBhvr>
                                      <p:tavLst>
                                        <p:tav tm="0" fmla="#ppt_y-#ppt_h/2*((1.5-1.5*$)^3-(1.5-1.5*$)^2)*8/9">
                                          <p:val>
                                            <p:strVal val="0"/>
                                          </p:val>
                                        </p:tav>
                                        <p:tav tm="100000">
                                          <p:val>
                                            <p:strVal val="1"/>
                                          </p:val>
                                        </p:tav>
                                      </p:tavLst>
                                    </p:anim>
                                    <p:anim to="" calcmode="lin" valueType="num">
                                      <p:cBhvr>
                                        <p:cTn id="68" dur="700" fill="hold">
                                          <p:stCondLst>
                                            <p:cond delay="0"/>
                                          </p:stCondLst>
                                        </p:cTn>
                                        <p:tgtEl>
                                          <p:spTgt spid="34"/>
                                        </p:tgtEl>
                                        <p:attrNameLst>
                                          <p:attrName>ppt_h</p:attrName>
                                        </p:attrNameLst>
                                      </p:cBhvr>
                                      <p:tavLst>
                                        <p:tav tm="0" fmla="#ppt_h-#ppt_h*((1.5-1.5*$)^3-(1.5-1.5*$)^2)">
                                          <p:val>
                                            <p:strVal val="0"/>
                                          </p:val>
                                        </p:tav>
                                        <p:tav tm="100000">
                                          <p:val>
                                            <p:strVal val="1"/>
                                          </p:val>
                                        </p:tav>
                                      </p:tavLst>
                                    </p:anim>
                                    <p:animEffect filter="fade">
                                      <p:cBhvr>
                                        <p:cTn id="69" dur="700">
                                          <p:stCondLst>
                                            <p:cond delay="0"/>
                                          </p:stCondLst>
                                        </p:cTn>
                                        <p:tgtEl>
                                          <p:spTgt spid="34"/>
                                        </p:tgtEl>
                                      </p:cBhvr>
                                    </p:animEffect>
                                  </p:childTnLst>
                                </p:cTn>
                              </p:par>
                              <p:par>
                                <p:cTn id="70" presetID="0" presetClass="entr" presetSubtype="0" fill="hold" nodeType="withEffect">
                                  <p:stCondLst>
                                    <p:cond delay="0"/>
                                  </p:stCondLst>
                                  <p:childTnLst>
                                    <p:set>
                                      <p:cBhvr>
                                        <p:cTn id="71" dur="1" fill="hold">
                                          <p:stCondLst>
                                            <p:cond delay="0"/>
                                          </p:stCondLst>
                                        </p:cTn>
                                        <p:tgtEl>
                                          <p:spTgt spid="36"/>
                                        </p:tgtEl>
                                        <p:attrNameLst>
                                          <p:attrName>style.visibility</p:attrName>
                                        </p:attrNameLst>
                                      </p:cBhvr>
                                      <p:to>
                                        <p:strVal val="visible"/>
                                      </p:to>
                                    </p:set>
                                    <p:anim to="" calcmode="lin" valueType="num">
                                      <p:cBhvr>
                                        <p:cTn id="72" dur="700" fill="hold">
                                          <p:stCondLst>
                                            <p:cond delay="0"/>
                                          </p:stCondLst>
                                        </p:cTn>
                                        <p:tgtEl>
                                          <p:spTgt spid="36"/>
                                        </p:tgtEl>
                                        <p:attrNameLst>
                                          <p:attrName>ppt_y</p:attrName>
                                        </p:attrNameLst>
                                      </p:cBhvr>
                                      <p:tavLst>
                                        <p:tav tm="0" fmla="#ppt_y-#ppt_h/2*((1.5-1.5*$)^3-(1.5-1.5*$)^2)*8/9">
                                          <p:val>
                                            <p:strVal val="0"/>
                                          </p:val>
                                        </p:tav>
                                        <p:tav tm="100000">
                                          <p:val>
                                            <p:strVal val="1"/>
                                          </p:val>
                                        </p:tav>
                                      </p:tavLst>
                                    </p:anim>
                                    <p:anim to="" calcmode="lin" valueType="num">
                                      <p:cBhvr>
                                        <p:cTn id="73" dur="700" fill="hold">
                                          <p:stCondLst>
                                            <p:cond delay="0"/>
                                          </p:stCondLst>
                                        </p:cTn>
                                        <p:tgtEl>
                                          <p:spTgt spid="36"/>
                                        </p:tgtEl>
                                        <p:attrNameLst>
                                          <p:attrName>ppt_h</p:attrName>
                                        </p:attrNameLst>
                                      </p:cBhvr>
                                      <p:tavLst>
                                        <p:tav tm="0" fmla="#ppt_h-#ppt_h*((1.5-1.5*$)^3-(1.5-1.5*$)^2)">
                                          <p:val>
                                            <p:strVal val="0"/>
                                          </p:val>
                                        </p:tav>
                                        <p:tav tm="100000">
                                          <p:val>
                                            <p:strVal val="1"/>
                                          </p:val>
                                        </p:tav>
                                      </p:tavLst>
                                    </p:anim>
                                    <p:animEffect filter="fade">
                                      <p:cBhvr>
                                        <p:cTn id="74" dur="700">
                                          <p:stCondLst>
                                            <p:cond delay="0"/>
                                          </p:stCondLst>
                                        </p:cTn>
                                        <p:tgtEl>
                                          <p:spTgt spid="36"/>
                                        </p:tgtEl>
                                      </p:cBhvr>
                                    </p:animEffect>
                                  </p:childTnLst>
                                </p:cTn>
                              </p:par>
                              <p:par>
                                <p:cTn id="75" presetID="0" presetClass="entr" presetSubtype="0" fill="hold" grpId="0" nodeType="withEffect">
                                  <p:stCondLst>
                                    <p:cond delay="0"/>
                                  </p:stCondLst>
                                  <p:iterate type="lt">
                                    <p:tmPct val="10000"/>
                                  </p:iterate>
                                  <p:childTnLst>
                                    <p:set>
                                      <p:cBhvr>
                                        <p:cTn id="76" dur="1" fill="hold">
                                          <p:stCondLst>
                                            <p:cond delay="0"/>
                                          </p:stCondLst>
                                        </p:cTn>
                                        <p:tgtEl>
                                          <p:spTgt spid="37"/>
                                        </p:tgtEl>
                                        <p:attrNameLst>
                                          <p:attrName>style.visibility</p:attrName>
                                        </p:attrNameLst>
                                      </p:cBhvr>
                                      <p:to>
                                        <p:strVal val="visible"/>
                                      </p:to>
                                    </p:set>
                                    <p:anim to="" calcmode="lin" valueType="num">
                                      <p:cBhvr>
                                        <p:cTn id="77" dur="700" fill="hold">
                                          <p:stCondLst>
                                            <p:cond delay="0"/>
                                          </p:stCondLst>
                                        </p:cTn>
                                        <p:tgtEl>
                                          <p:spTgt spid="37"/>
                                        </p:tgtEl>
                                        <p:attrNameLst>
                                          <p:attrName>ppt_y</p:attrName>
                                        </p:attrNameLst>
                                      </p:cBhvr>
                                      <p:tavLst>
                                        <p:tav tm="0" fmla="#ppt_y-#ppt_h/2*((1.5-1.5*$)^3-(1.5-1.5*$)^2)*8/9">
                                          <p:val>
                                            <p:strVal val="0"/>
                                          </p:val>
                                        </p:tav>
                                        <p:tav tm="100000">
                                          <p:val>
                                            <p:strVal val="1"/>
                                          </p:val>
                                        </p:tav>
                                      </p:tavLst>
                                    </p:anim>
                                    <p:anim to="" calcmode="lin" valueType="num">
                                      <p:cBhvr>
                                        <p:cTn id="78" dur="700" fill="hold">
                                          <p:stCondLst>
                                            <p:cond delay="0"/>
                                          </p:stCondLst>
                                        </p:cTn>
                                        <p:tgtEl>
                                          <p:spTgt spid="37"/>
                                        </p:tgtEl>
                                        <p:attrNameLst>
                                          <p:attrName>ppt_h</p:attrName>
                                        </p:attrNameLst>
                                      </p:cBhvr>
                                      <p:tavLst>
                                        <p:tav tm="0" fmla="#ppt_h-#ppt_h*((1.5-1.5*$)^3-(1.5-1.5*$)^2)">
                                          <p:val>
                                            <p:strVal val="0"/>
                                          </p:val>
                                        </p:tav>
                                        <p:tav tm="100000">
                                          <p:val>
                                            <p:strVal val="1"/>
                                          </p:val>
                                        </p:tav>
                                      </p:tavLst>
                                    </p:anim>
                                    <p:animEffect filter="fade">
                                      <p:cBhvr>
                                        <p:cTn id="79" dur="700">
                                          <p:stCondLst>
                                            <p:cond delay="0"/>
                                          </p:stCondLst>
                                        </p:cTn>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7" grpId="0" animBg="1"/>
      <p:bldP spid="8" grpId="0" animBg="1"/>
      <p:bldP spid="28" grpId="0"/>
      <p:bldP spid="29" grpId="0"/>
      <p:bldP spid="30" grpId="0" animBg="1"/>
      <p:bldP spid="31" grpId="0" animBg="1"/>
      <p:bldP spid="32" grpId="0" animBg="1"/>
      <p:bldP spid="33" grpId="0" animBg="1"/>
      <p:bldP spid="34" grpId="0"/>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_图片 2"/>
          <p:cNvPicPr>
            <a:picLocks noChangeAspect="1"/>
          </p:cNvPicPr>
          <p:nvPr>
            <p:custDataLst>
              <p:tags r:id="rId1"/>
            </p:custDataLst>
          </p:nvPr>
        </p:nvPicPr>
        <p:blipFill rotWithShape="1">
          <a:blip r:embed="rId15">
            <a:extLst>
              <a:ext uri="{BEBA8EAE-BF5A-486C-A8C5-ECC9F3942E4B}">
                <a14:imgProps xmlns:a14="http://schemas.microsoft.com/office/drawing/2010/main">
                  <a14:imgLayer r:embed="rId16">
                    <a14:imgEffect>
                      <a14:saturation sat="0"/>
                    </a14:imgEffect>
                  </a14:imgLayer>
                </a14:imgProps>
              </a:ext>
              <a:ext uri="{28A0092B-C50C-407E-A947-70E740481C1C}">
                <a14:useLocalDpi xmlns:a14="http://schemas.microsoft.com/office/drawing/2010/main" val="0"/>
              </a:ext>
            </a:extLst>
          </a:blip>
          <a:srcRect t="7871" b="8001"/>
          <a:stretch/>
        </p:blipFill>
        <p:spPr>
          <a:xfrm>
            <a:off x="-9946" y="0"/>
            <a:ext cx="12227854" cy="6858000"/>
          </a:xfrm>
          <a:prstGeom prst="rect">
            <a:avLst/>
          </a:prstGeom>
        </p:spPr>
      </p:pic>
      <p:sp>
        <p:nvSpPr>
          <p:cNvPr id="23" name="PA_矩形 22"/>
          <p:cNvSpPr/>
          <p:nvPr>
            <p:custDataLst>
              <p:tags r:id="rId2"/>
            </p:custDataLst>
          </p:nvPr>
        </p:nvSpPr>
        <p:spPr>
          <a:xfrm>
            <a:off x="7981" y="-9698"/>
            <a:ext cx="12192000" cy="6858000"/>
          </a:xfrm>
          <a:prstGeom prst="rect">
            <a:avLst/>
          </a:prstGeom>
          <a:solidFill>
            <a:schemeClr val="tx1">
              <a:lumMod val="95000"/>
              <a:lumOff val="5000"/>
              <a:alpha val="4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PA_直接连接符 9"/>
          <p:cNvCxnSpPr>
            <a:cxnSpLocks/>
          </p:cNvCxnSpPr>
          <p:nvPr>
            <p:custDataLst>
              <p:tags r:id="rId3"/>
            </p:custDataLst>
          </p:nvPr>
        </p:nvCxnSpPr>
        <p:spPr>
          <a:xfrm flipV="1">
            <a:off x="8360409" y="3419302"/>
            <a:ext cx="3831590" cy="951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PA_直接连接符 11"/>
          <p:cNvCxnSpPr>
            <a:cxnSpLocks/>
          </p:cNvCxnSpPr>
          <p:nvPr>
            <p:custDataLst>
              <p:tags r:id="rId4"/>
            </p:custDataLst>
          </p:nvPr>
        </p:nvCxnSpPr>
        <p:spPr>
          <a:xfrm flipH="1">
            <a:off x="-1" y="3419301"/>
            <a:ext cx="3814400"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PA_文本框 28"/>
          <p:cNvSpPr txBox="1"/>
          <p:nvPr>
            <p:custDataLst>
              <p:tags r:id="rId5"/>
            </p:custDataLst>
          </p:nvPr>
        </p:nvSpPr>
        <p:spPr>
          <a:xfrm>
            <a:off x="724007" y="2393940"/>
            <a:ext cx="2188420" cy="1015663"/>
          </a:xfrm>
          <a:prstGeom prst="rect">
            <a:avLst/>
          </a:prstGeom>
          <a:noFill/>
        </p:spPr>
        <p:txBody>
          <a:bodyPr wrap="none" rtlCol="0">
            <a:spAutoFit/>
          </a:bodyPr>
          <a:lstStyle/>
          <a:p>
            <a:r>
              <a:rPr lang="en-US" altLang="zh-CN" sz="6000" dirty="0">
                <a:solidFill>
                  <a:srgbClr val="34D9F7"/>
                </a:solidFill>
                <a:latin typeface="方正大黑简体" panose="03000509000000000000" pitchFamily="65" charset="-122"/>
                <a:ea typeface="方正大黑简体" panose="03000509000000000000" pitchFamily="65" charset="-122"/>
              </a:rPr>
              <a:t>PART</a:t>
            </a:r>
            <a:endParaRPr lang="zh-CN" altLang="en-US" sz="6000" dirty="0">
              <a:solidFill>
                <a:srgbClr val="34D9F7"/>
              </a:solidFill>
              <a:latin typeface="方正大黑简体" panose="03000509000000000000" pitchFamily="65" charset="-122"/>
              <a:ea typeface="方正大黑简体" panose="03000509000000000000" pitchFamily="65" charset="-122"/>
            </a:endParaRPr>
          </a:p>
        </p:txBody>
      </p:sp>
      <p:sp>
        <p:nvSpPr>
          <p:cNvPr id="30" name="PA_椭圆 29"/>
          <p:cNvSpPr/>
          <p:nvPr>
            <p:custDataLst>
              <p:tags r:id="rId6"/>
            </p:custDataLst>
          </p:nvPr>
        </p:nvSpPr>
        <p:spPr>
          <a:xfrm>
            <a:off x="5776684" y="3773716"/>
            <a:ext cx="108000" cy="108000"/>
          </a:xfrm>
          <a:prstGeom prst="ellipse">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_椭圆 30"/>
          <p:cNvSpPr/>
          <p:nvPr>
            <p:custDataLst>
              <p:tags r:id="rId7"/>
            </p:custDataLst>
          </p:nvPr>
        </p:nvSpPr>
        <p:spPr>
          <a:xfrm>
            <a:off x="5962950" y="377371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_椭圆 31"/>
          <p:cNvSpPr/>
          <p:nvPr>
            <p:custDataLst>
              <p:tags r:id="rId8"/>
            </p:custDataLst>
          </p:nvPr>
        </p:nvSpPr>
        <p:spPr>
          <a:xfrm>
            <a:off x="6149216" y="377371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_椭圆 32"/>
          <p:cNvSpPr/>
          <p:nvPr>
            <p:custDataLst>
              <p:tags r:id="rId9"/>
            </p:custDataLst>
          </p:nvPr>
        </p:nvSpPr>
        <p:spPr>
          <a:xfrm>
            <a:off x="6335482" y="377371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文本框 20"/>
          <p:cNvSpPr txBox="1"/>
          <p:nvPr>
            <p:custDataLst>
              <p:tags r:id="rId10"/>
            </p:custDataLst>
          </p:nvPr>
        </p:nvSpPr>
        <p:spPr>
          <a:xfrm>
            <a:off x="2926662" y="2321004"/>
            <a:ext cx="1124026" cy="1107996"/>
          </a:xfrm>
          <a:prstGeom prst="rect">
            <a:avLst/>
          </a:prstGeom>
          <a:noFill/>
        </p:spPr>
        <p:txBody>
          <a:bodyPr wrap="none" rtlCol="0">
            <a:spAutoFit/>
          </a:bodyPr>
          <a:lstStyle/>
          <a:p>
            <a:r>
              <a:rPr lang="en-US" altLang="zh-CN" sz="6600" dirty="0">
                <a:solidFill>
                  <a:srgbClr val="34D9F7"/>
                </a:solidFill>
                <a:latin typeface="方正大黑简体" panose="03000509000000000000" pitchFamily="65" charset="-122"/>
                <a:ea typeface="方正大黑简体" panose="03000509000000000000" pitchFamily="65" charset="-122"/>
              </a:rPr>
              <a:t>02</a:t>
            </a:r>
            <a:endParaRPr lang="zh-CN" altLang="en-US" sz="6600" dirty="0">
              <a:solidFill>
                <a:srgbClr val="34D9F7"/>
              </a:solidFill>
              <a:latin typeface="方正大黑简体" panose="03000509000000000000" pitchFamily="65" charset="-122"/>
              <a:ea typeface="方正大黑简体" panose="03000509000000000000" pitchFamily="65" charset="-122"/>
            </a:endParaRPr>
          </a:p>
        </p:txBody>
      </p:sp>
      <p:sp>
        <p:nvSpPr>
          <p:cNvPr id="13" name="PA_文本框 12"/>
          <p:cNvSpPr txBox="1"/>
          <p:nvPr>
            <p:custDataLst>
              <p:tags r:id="rId11"/>
            </p:custDataLst>
          </p:nvPr>
        </p:nvSpPr>
        <p:spPr>
          <a:xfrm>
            <a:off x="3988405" y="3086437"/>
            <a:ext cx="4354077" cy="646331"/>
          </a:xfrm>
          <a:prstGeom prst="rect">
            <a:avLst/>
          </a:prstGeom>
          <a:noFill/>
        </p:spPr>
        <p:txBody>
          <a:bodyPr wrap="none" rtlCol="0">
            <a:spAutoFit/>
          </a:bodyPr>
          <a:lstStyle/>
          <a:p>
            <a:r>
              <a:rPr lang="zh-CN" altLang="en-US" sz="3600" b="1" dirty="0">
                <a:solidFill>
                  <a:schemeClr val="bg1"/>
                </a:solidFill>
                <a:latin typeface="黑体" panose="02010609060101010101" pitchFamily="49" charset="-122"/>
                <a:ea typeface="黑体" panose="02010609060101010101" pitchFamily="49" charset="-122"/>
              </a:rPr>
              <a:t>请插入您的标题内容</a:t>
            </a:r>
            <a:endParaRPr lang="zh-CN" altLang="en-US" sz="3200" dirty="0"/>
          </a:p>
        </p:txBody>
      </p:sp>
      <p:sp>
        <p:nvSpPr>
          <p:cNvPr id="14" name="PA_矩形 13"/>
          <p:cNvSpPr/>
          <p:nvPr>
            <p:custDataLst>
              <p:tags r:id="rId12"/>
            </p:custDataLst>
          </p:nvPr>
        </p:nvSpPr>
        <p:spPr>
          <a:xfrm rot="2695315">
            <a:off x="4485001" y="1810020"/>
            <a:ext cx="3237959" cy="3237959"/>
          </a:xfrm>
          <a:prstGeom prst="rect">
            <a:avLst/>
          </a:pr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606587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
                                        </p:tgtEl>
                                        <p:attrNameLst>
                                          <p:attrName>ppt_h</p:attrName>
                                        </p:attrNameLst>
                                      </p:cBhvr>
                                      <p:tavLst>
                                        <p:tav tm="0" fmla="#ppt_h-#ppt_h*((1.5-1.5*$)^3-(1.5-1.5*$)^2)">
                                          <p:val>
                                            <p:strVal val="0"/>
                                          </p:val>
                                        </p:tav>
                                        <p:tav tm="100000">
                                          <p:val>
                                            <p:strVal val="1"/>
                                          </p:val>
                                        </p:tav>
                                      </p:tavLst>
                                    </p:anim>
                                    <p:animEffect filter="fade">
                                      <p:cBhvr>
                                        <p:cTn id="9" dur="700">
                                          <p:stCondLst>
                                            <p:cond delay="0"/>
                                          </p:stCondLst>
                                        </p:cTn>
                                        <p:tgtEl>
                                          <p:spTgt spid="3"/>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to="" calcmode="lin" valueType="num">
                                      <p:cBhvr>
                                        <p:cTn id="12" dur="700" fill="hold">
                                          <p:stCondLst>
                                            <p:cond delay="0"/>
                                          </p:stCondLst>
                                        </p:cTn>
                                        <p:tgtEl>
                                          <p:spTgt spid="23"/>
                                        </p:tgtEl>
                                        <p:attrNameLst>
                                          <p:attrName>ppt_y</p:attrName>
                                        </p:attrNameLst>
                                      </p:cBhvr>
                                      <p:tavLst>
                                        <p:tav tm="0" fmla="#ppt_y-#ppt_h/2*((1.5-1.5*$)^3-(1.5-1.5*$)^2)*8/9">
                                          <p:val>
                                            <p:strVal val="0"/>
                                          </p:val>
                                        </p:tav>
                                        <p:tav tm="100000">
                                          <p:val>
                                            <p:strVal val="1"/>
                                          </p:val>
                                        </p:tav>
                                      </p:tavLst>
                                    </p:anim>
                                    <p:anim to="" calcmode="lin" valueType="num">
                                      <p:cBhvr>
                                        <p:cTn id="13" dur="700" fill="hold">
                                          <p:stCondLst>
                                            <p:cond delay="0"/>
                                          </p:stCondLst>
                                        </p:cTn>
                                        <p:tgtEl>
                                          <p:spTgt spid="23"/>
                                        </p:tgtEl>
                                        <p:attrNameLst>
                                          <p:attrName>ppt_h</p:attrName>
                                        </p:attrNameLst>
                                      </p:cBhvr>
                                      <p:tavLst>
                                        <p:tav tm="0" fmla="#ppt_h-#ppt_h*((1.5-1.5*$)^3-(1.5-1.5*$)^2)">
                                          <p:val>
                                            <p:strVal val="0"/>
                                          </p:val>
                                        </p:tav>
                                        <p:tav tm="100000">
                                          <p:val>
                                            <p:strVal val="1"/>
                                          </p:val>
                                        </p:tav>
                                      </p:tavLst>
                                    </p:anim>
                                    <p:animEffect filter="fade">
                                      <p:cBhvr>
                                        <p:cTn id="14" dur="700">
                                          <p:stCondLst>
                                            <p:cond delay="0"/>
                                          </p:stCondLst>
                                        </p:cTn>
                                        <p:tgtEl>
                                          <p:spTgt spid="23"/>
                                        </p:tgtEl>
                                      </p:cBhvr>
                                    </p:animEffect>
                                  </p:childTnLst>
                                </p:cTn>
                              </p:par>
                              <p:par>
                                <p:cTn id="15" presetID="0"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to="" calcmode="lin" valueType="num">
                                      <p:cBhvr>
                                        <p:cTn id="17" dur="700" fill="hold">
                                          <p:stCondLst>
                                            <p:cond delay="0"/>
                                          </p:stCondLst>
                                        </p:cTn>
                                        <p:tgtEl>
                                          <p:spTgt spid="10"/>
                                        </p:tgtEl>
                                        <p:attrNameLst>
                                          <p:attrName>ppt_y</p:attrName>
                                        </p:attrNameLst>
                                      </p:cBhvr>
                                      <p:tavLst>
                                        <p:tav tm="0" fmla="#ppt_y-#ppt_h/2*((1.5-1.5*$)^3-(1.5-1.5*$)^2)*8/9">
                                          <p:val>
                                            <p:strVal val="0"/>
                                          </p:val>
                                        </p:tav>
                                        <p:tav tm="100000">
                                          <p:val>
                                            <p:strVal val="1"/>
                                          </p:val>
                                        </p:tav>
                                      </p:tavLst>
                                    </p:anim>
                                    <p:anim to="" calcmode="lin" valueType="num">
                                      <p:cBhvr>
                                        <p:cTn id="18" dur="700" fill="hold">
                                          <p:stCondLst>
                                            <p:cond delay="0"/>
                                          </p:stCondLst>
                                        </p:cTn>
                                        <p:tgtEl>
                                          <p:spTgt spid="10"/>
                                        </p:tgtEl>
                                        <p:attrNameLst>
                                          <p:attrName>ppt_h</p:attrName>
                                        </p:attrNameLst>
                                      </p:cBhvr>
                                      <p:tavLst>
                                        <p:tav tm="0" fmla="#ppt_h-#ppt_h*((1.5-1.5*$)^3-(1.5-1.5*$)^2)">
                                          <p:val>
                                            <p:strVal val="0"/>
                                          </p:val>
                                        </p:tav>
                                        <p:tav tm="100000">
                                          <p:val>
                                            <p:strVal val="1"/>
                                          </p:val>
                                        </p:tav>
                                      </p:tavLst>
                                    </p:anim>
                                    <p:animEffect filter="fade">
                                      <p:cBhvr>
                                        <p:cTn id="19" dur="700">
                                          <p:stCondLst>
                                            <p:cond delay="0"/>
                                          </p:stCondLst>
                                        </p:cTn>
                                        <p:tgtEl>
                                          <p:spTgt spid="10"/>
                                        </p:tgtEl>
                                      </p:cBhvr>
                                    </p:animEffect>
                                  </p:childTnLst>
                                </p:cTn>
                              </p:par>
                              <p:par>
                                <p:cTn id="20" presetID="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to="" calcmode="lin" valueType="num">
                                      <p:cBhvr>
                                        <p:cTn id="22" dur="700" fill="hold">
                                          <p:stCondLst>
                                            <p:cond delay="0"/>
                                          </p:stCondLst>
                                        </p:cTn>
                                        <p:tgtEl>
                                          <p:spTgt spid="12"/>
                                        </p:tgtEl>
                                        <p:attrNameLst>
                                          <p:attrName>ppt_y</p:attrName>
                                        </p:attrNameLst>
                                      </p:cBhvr>
                                      <p:tavLst>
                                        <p:tav tm="0" fmla="#ppt_y-#ppt_h/2*((1.5-1.5*$)^3-(1.5-1.5*$)^2)*8/9">
                                          <p:val>
                                            <p:strVal val="0"/>
                                          </p:val>
                                        </p:tav>
                                        <p:tav tm="100000">
                                          <p:val>
                                            <p:strVal val="1"/>
                                          </p:val>
                                        </p:tav>
                                      </p:tavLst>
                                    </p:anim>
                                    <p:anim to="" calcmode="lin" valueType="num">
                                      <p:cBhvr>
                                        <p:cTn id="23" dur="700" fill="hold">
                                          <p:stCondLst>
                                            <p:cond delay="0"/>
                                          </p:stCondLst>
                                        </p:cTn>
                                        <p:tgtEl>
                                          <p:spTgt spid="12"/>
                                        </p:tgtEl>
                                        <p:attrNameLst>
                                          <p:attrName>ppt_h</p:attrName>
                                        </p:attrNameLst>
                                      </p:cBhvr>
                                      <p:tavLst>
                                        <p:tav tm="0" fmla="#ppt_h-#ppt_h*((1.5-1.5*$)^3-(1.5-1.5*$)^2)">
                                          <p:val>
                                            <p:strVal val="0"/>
                                          </p:val>
                                        </p:tav>
                                        <p:tav tm="100000">
                                          <p:val>
                                            <p:strVal val="1"/>
                                          </p:val>
                                        </p:tav>
                                      </p:tavLst>
                                    </p:anim>
                                    <p:animEffect filter="fade">
                                      <p:cBhvr>
                                        <p:cTn id="24" dur="700">
                                          <p:stCondLst>
                                            <p:cond delay="0"/>
                                          </p:stCondLst>
                                        </p:cTn>
                                        <p:tgtEl>
                                          <p:spTgt spid="12"/>
                                        </p:tgtEl>
                                      </p:cBhvr>
                                    </p:animEffect>
                                  </p:childTnLst>
                                </p:cTn>
                              </p:par>
                              <p:par>
                                <p:cTn id="25" presetID="0"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 to="" calcmode="lin" valueType="num">
                                      <p:cBhvr>
                                        <p:cTn id="27" dur="700" fill="hold">
                                          <p:stCondLst>
                                            <p:cond delay="0"/>
                                          </p:stCondLst>
                                        </p:cTn>
                                        <p:tgtEl>
                                          <p:spTgt spid="29"/>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29"/>
                                        </p:tgtEl>
                                        <p:attrNameLst>
                                          <p:attrName>ppt_h</p:attrName>
                                        </p:attrNameLst>
                                      </p:cBhvr>
                                      <p:tavLst>
                                        <p:tav tm="0" fmla="#ppt_h-#ppt_h*((1.5-1.5*$)^3-(1.5-1.5*$)^2)">
                                          <p:val>
                                            <p:strVal val="0"/>
                                          </p:val>
                                        </p:tav>
                                        <p:tav tm="100000">
                                          <p:val>
                                            <p:strVal val="1"/>
                                          </p:val>
                                        </p:tav>
                                      </p:tavLst>
                                    </p:anim>
                                    <p:animEffect filter="fade">
                                      <p:cBhvr>
                                        <p:cTn id="29" dur="700">
                                          <p:stCondLst>
                                            <p:cond delay="0"/>
                                          </p:stCondLst>
                                        </p:cTn>
                                        <p:tgtEl>
                                          <p:spTgt spid="29"/>
                                        </p:tgtEl>
                                      </p:cBhvr>
                                    </p:animEffect>
                                  </p:childTnLst>
                                </p:cTn>
                              </p:par>
                              <p:par>
                                <p:cTn id="30" presetID="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to="" calcmode="lin" valueType="num">
                                      <p:cBhvr>
                                        <p:cTn id="32" dur="700" fill="hold">
                                          <p:stCondLst>
                                            <p:cond delay="0"/>
                                          </p:stCondLst>
                                        </p:cTn>
                                        <p:tgtEl>
                                          <p:spTgt spid="30"/>
                                        </p:tgtEl>
                                        <p:attrNameLst>
                                          <p:attrName>ppt_y</p:attrName>
                                        </p:attrNameLst>
                                      </p:cBhvr>
                                      <p:tavLst>
                                        <p:tav tm="0" fmla="#ppt_y-#ppt_h/2*((1.5-1.5*$)^3-(1.5-1.5*$)^2)*8/9">
                                          <p:val>
                                            <p:strVal val="0"/>
                                          </p:val>
                                        </p:tav>
                                        <p:tav tm="100000">
                                          <p:val>
                                            <p:strVal val="1"/>
                                          </p:val>
                                        </p:tav>
                                      </p:tavLst>
                                    </p:anim>
                                    <p:anim to="" calcmode="lin" valueType="num">
                                      <p:cBhvr>
                                        <p:cTn id="33" dur="700" fill="hold">
                                          <p:stCondLst>
                                            <p:cond delay="0"/>
                                          </p:stCondLst>
                                        </p:cTn>
                                        <p:tgtEl>
                                          <p:spTgt spid="30"/>
                                        </p:tgtEl>
                                        <p:attrNameLst>
                                          <p:attrName>ppt_h</p:attrName>
                                        </p:attrNameLst>
                                      </p:cBhvr>
                                      <p:tavLst>
                                        <p:tav tm="0" fmla="#ppt_h-#ppt_h*((1.5-1.5*$)^3-(1.5-1.5*$)^2)">
                                          <p:val>
                                            <p:strVal val="0"/>
                                          </p:val>
                                        </p:tav>
                                        <p:tav tm="100000">
                                          <p:val>
                                            <p:strVal val="1"/>
                                          </p:val>
                                        </p:tav>
                                      </p:tavLst>
                                    </p:anim>
                                    <p:animEffect filter="fade">
                                      <p:cBhvr>
                                        <p:cTn id="34" dur="700">
                                          <p:stCondLst>
                                            <p:cond delay="0"/>
                                          </p:stCondLst>
                                        </p:cTn>
                                        <p:tgtEl>
                                          <p:spTgt spid="30"/>
                                        </p:tgtEl>
                                      </p:cBhvr>
                                    </p:animEffect>
                                  </p:childTnLst>
                                </p:cTn>
                              </p:par>
                              <p:par>
                                <p:cTn id="35" presetID="0"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to="" calcmode="lin" valueType="num">
                                      <p:cBhvr>
                                        <p:cTn id="37" dur="700" fill="hold">
                                          <p:stCondLst>
                                            <p:cond delay="0"/>
                                          </p:stCondLst>
                                        </p:cTn>
                                        <p:tgtEl>
                                          <p:spTgt spid="31"/>
                                        </p:tgtEl>
                                        <p:attrNameLst>
                                          <p:attrName>ppt_y</p:attrName>
                                        </p:attrNameLst>
                                      </p:cBhvr>
                                      <p:tavLst>
                                        <p:tav tm="0" fmla="#ppt_y-#ppt_h/2*((1.5-1.5*$)^3-(1.5-1.5*$)^2)*8/9">
                                          <p:val>
                                            <p:strVal val="0"/>
                                          </p:val>
                                        </p:tav>
                                        <p:tav tm="100000">
                                          <p:val>
                                            <p:strVal val="1"/>
                                          </p:val>
                                        </p:tav>
                                      </p:tavLst>
                                    </p:anim>
                                    <p:anim to="" calcmode="lin" valueType="num">
                                      <p:cBhvr>
                                        <p:cTn id="38" dur="700" fill="hold">
                                          <p:stCondLst>
                                            <p:cond delay="0"/>
                                          </p:stCondLst>
                                        </p:cTn>
                                        <p:tgtEl>
                                          <p:spTgt spid="31"/>
                                        </p:tgtEl>
                                        <p:attrNameLst>
                                          <p:attrName>ppt_h</p:attrName>
                                        </p:attrNameLst>
                                      </p:cBhvr>
                                      <p:tavLst>
                                        <p:tav tm="0" fmla="#ppt_h-#ppt_h*((1.5-1.5*$)^3-(1.5-1.5*$)^2)">
                                          <p:val>
                                            <p:strVal val="0"/>
                                          </p:val>
                                        </p:tav>
                                        <p:tav tm="100000">
                                          <p:val>
                                            <p:strVal val="1"/>
                                          </p:val>
                                        </p:tav>
                                      </p:tavLst>
                                    </p:anim>
                                    <p:animEffect filter="fade">
                                      <p:cBhvr>
                                        <p:cTn id="39" dur="700">
                                          <p:stCondLst>
                                            <p:cond delay="0"/>
                                          </p:stCondLst>
                                        </p:cTn>
                                        <p:tgtEl>
                                          <p:spTgt spid="31"/>
                                        </p:tgtEl>
                                      </p:cBhvr>
                                    </p:animEffect>
                                  </p:childTnLst>
                                </p:cTn>
                              </p:par>
                              <p:par>
                                <p:cTn id="40" presetID="0"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to="" calcmode="lin" valueType="num">
                                      <p:cBhvr>
                                        <p:cTn id="42" dur="700" fill="hold">
                                          <p:stCondLst>
                                            <p:cond delay="0"/>
                                          </p:stCondLst>
                                        </p:cTn>
                                        <p:tgtEl>
                                          <p:spTgt spid="32"/>
                                        </p:tgtEl>
                                        <p:attrNameLst>
                                          <p:attrName>ppt_y</p:attrName>
                                        </p:attrNameLst>
                                      </p:cBhvr>
                                      <p:tavLst>
                                        <p:tav tm="0" fmla="#ppt_y-#ppt_h/2*((1.5-1.5*$)^3-(1.5-1.5*$)^2)*8/9">
                                          <p:val>
                                            <p:strVal val="0"/>
                                          </p:val>
                                        </p:tav>
                                        <p:tav tm="100000">
                                          <p:val>
                                            <p:strVal val="1"/>
                                          </p:val>
                                        </p:tav>
                                      </p:tavLst>
                                    </p:anim>
                                    <p:anim to="" calcmode="lin" valueType="num">
                                      <p:cBhvr>
                                        <p:cTn id="43" dur="700" fill="hold">
                                          <p:stCondLst>
                                            <p:cond delay="0"/>
                                          </p:stCondLst>
                                        </p:cTn>
                                        <p:tgtEl>
                                          <p:spTgt spid="32"/>
                                        </p:tgtEl>
                                        <p:attrNameLst>
                                          <p:attrName>ppt_h</p:attrName>
                                        </p:attrNameLst>
                                      </p:cBhvr>
                                      <p:tavLst>
                                        <p:tav tm="0" fmla="#ppt_h-#ppt_h*((1.5-1.5*$)^3-(1.5-1.5*$)^2)">
                                          <p:val>
                                            <p:strVal val="0"/>
                                          </p:val>
                                        </p:tav>
                                        <p:tav tm="100000">
                                          <p:val>
                                            <p:strVal val="1"/>
                                          </p:val>
                                        </p:tav>
                                      </p:tavLst>
                                    </p:anim>
                                    <p:animEffect filter="fade">
                                      <p:cBhvr>
                                        <p:cTn id="44" dur="700">
                                          <p:stCondLst>
                                            <p:cond delay="0"/>
                                          </p:stCondLst>
                                        </p:cTn>
                                        <p:tgtEl>
                                          <p:spTgt spid="32"/>
                                        </p:tgtEl>
                                      </p:cBhvr>
                                    </p:animEffect>
                                  </p:childTnLst>
                                </p:cTn>
                              </p:par>
                              <p:par>
                                <p:cTn id="45" presetID="0"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to="" calcmode="lin" valueType="num">
                                      <p:cBhvr>
                                        <p:cTn id="47" dur="700" fill="hold">
                                          <p:stCondLst>
                                            <p:cond delay="0"/>
                                          </p:stCondLst>
                                        </p:cTn>
                                        <p:tgtEl>
                                          <p:spTgt spid="33"/>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33"/>
                                        </p:tgtEl>
                                        <p:attrNameLst>
                                          <p:attrName>ppt_h</p:attrName>
                                        </p:attrNameLst>
                                      </p:cBhvr>
                                      <p:tavLst>
                                        <p:tav tm="0" fmla="#ppt_h-#ppt_h*((1.5-1.5*$)^3-(1.5-1.5*$)^2)">
                                          <p:val>
                                            <p:strVal val="0"/>
                                          </p:val>
                                        </p:tav>
                                        <p:tav tm="100000">
                                          <p:val>
                                            <p:strVal val="1"/>
                                          </p:val>
                                        </p:tav>
                                      </p:tavLst>
                                    </p:anim>
                                    <p:animEffect filter="fade">
                                      <p:cBhvr>
                                        <p:cTn id="49" dur="700">
                                          <p:stCondLst>
                                            <p:cond delay="0"/>
                                          </p:stCondLst>
                                        </p:cTn>
                                        <p:tgtEl>
                                          <p:spTgt spid="33"/>
                                        </p:tgtEl>
                                      </p:cBhvr>
                                    </p:animEffect>
                                  </p:childTnLst>
                                </p:cTn>
                              </p:par>
                              <p:par>
                                <p:cTn id="50" presetID="0"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to="" calcmode="lin" valueType="num">
                                      <p:cBhvr>
                                        <p:cTn id="52" dur="700" fill="hold">
                                          <p:stCondLst>
                                            <p:cond delay="0"/>
                                          </p:stCondLst>
                                        </p:cTn>
                                        <p:tgtEl>
                                          <p:spTgt spid="21"/>
                                        </p:tgtEl>
                                        <p:attrNameLst>
                                          <p:attrName>ppt_y</p:attrName>
                                        </p:attrNameLst>
                                      </p:cBhvr>
                                      <p:tavLst>
                                        <p:tav tm="0" fmla="#ppt_y-#ppt_h/2*((1.5-1.5*$)^3-(1.5-1.5*$)^2)*8/9">
                                          <p:val>
                                            <p:strVal val="0"/>
                                          </p:val>
                                        </p:tav>
                                        <p:tav tm="100000">
                                          <p:val>
                                            <p:strVal val="1"/>
                                          </p:val>
                                        </p:tav>
                                      </p:tavLst>
                                    </p:anim>
                                    <p:anim to="" calcmode="lin" valueType="num">
                                      <p:cBhvr>
                                        <p:cTn id="53" dur="700" fill="hold">
                                          <p:stCondLst>
                                            <p:cond delay="0"/>
                                          </p:stCondLst>
                                        </p:cTn>
                                        <p:tgtEl>
                                          <p:spTgt spid="21"/>
                                        </p:tgtEl>
                                        <p:attrNameLst>
                                          <p:attrName>ppt_h</p:attrName>
                                        </p:attrNameLst>
                                      </p:cBhvr>
                                      <p:tavLst>
                                        <p:tav tm="0" fmla="#ppt_h-#ppt_h*((1.5-1.5*$)^3-(1.5-1.5*$)^2)">
                                          <p:val>
                                            <p:strVal val="0"/>
                                          </p:val>
                                        </p:tav>
                                        <p:tav tm="100000">
                                          <p:val>
                                            <p:strVal val="1"/>
                                          </p:val>
                                        </p:tav>
                                      </p:tavLst>
                                    </p:anim>
                                    <p:animEffect filter="fade">
                                      <p:cBhvr>
                                        <p:cTn id="54" dur="700">
                                          <p:stCondLst>
                                            <p:cond delay="0"/>
                                          </p:stCondLst>
                                        </p:cTn>
                                        <p:tgtEl>
                                          <p:spTgt spid="21"/>
                                        </p:tgtEl>
                                      </p:cBhvr>
                                    </p:animEffect>
                                  </p:childTnLst>
                                </p:cTn>
                              </p:par>
                              <p:par>
                                <p:cTn id="55" presetID="0"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to="" calcmode="lin" valueType="num">
                                      <p:cBhvr>
                                        <p:cTn id="57" dur="700" fill="hold">
                                          <p:stCondLst>
                                            <p:cond delay="0"/>
                                          </p:stCondLst>
                                        </p:cTn>
                                        <p:tgtEl>
                                          <p:spTgt spid="13"/>
                                        </p:tgtEl>
                                        <p:attrNameLst>
                                          <p:attrName>ppt_y</p:attrName>
                                        </p:attrNameLst>
                                      </p:cBhvr>
                                      <p:tavLst>
                                        <p:tav tm="0" fmla="#ppt_y-#ppt_h/2*((1.5-1.5*$)^3-(1.5-1.5*$)^2)*8/9">
                                          <p:val>
                                            <p:strVal val="0"/>
                                          </p:val>
                                        </p:tav>
                                        <p:tav tm="100000">
                                          <p:val>
                                            <p:strVal val="1"/>
                                          </p:val>
                                        </p:tav>
                                      </p:tavLst>
                                    </p:anim>
                                    <p:anim to="" calcmode="lin" valueType="num">
                                      <p:cBhvr>
                                        <p:cTn id="58" dur="700" fill="hold">
                                          <p:stCondLst>
                                            <p:cond delay="0"/>
                                          </p:stCondLst>
                                        </p:cTn>
                                        <p:tgtEl>
                                          <p:spTgt spid="13"/>
                                        </p:tgtEl>
                                        <p:attrNameLst>
                                          <p:attrName>ppt_h</p:attrName>
                                        </p:attrNameLst>
                                      </p:cBhvr>
                                      <p:tavLst>
                                        <p:tav tm="0" fmla="#ppt_h-#ppt_h*((1.5-1.5*$)^3-(1.5-1.5*$)^2)">
                                          <p:val>
                                            <p:strVal val="0"/>
                                          </p:val>
                                        </p:tav>
                                        <p:tav tm="100000">
                                          <p:val>
                                            <p:strVal val="1"/>
                                          </p:val>
                                        </p:tav>
                                      </p:tavLst>
                                    </p:anim>
                                    <p:animEffect filter="fade">
                                      <p:cBhvr>
                                        <p:cTn id="59" dur="700">
                                          <p:stCondLst>
                                            <p:cond delay="0"/>
                                          </p:stCondLst>
                                        </p:cTn>
                                        <p:tgtEl>
                                          <p:spTgt spid="13"/>
                                        </p:tgtEl>
                                      </p:cBhvr>
                                    </p:animEffect>
                                  </p:childTnLst>
                                </p:cTn>
                              </p:par>
                              <p:par>
                                <p:cTn id="60" presetID="0" presetClass="entr" presetSubtype="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 to="" calcmode="lin" valueType="num">
                                      <p:cBhvr>
                                        <p:cTn id="62" dur="700" fill="hold">
                                          <p:stCondLst>
                                            <p:cond delay="0"/>
                                          </p:stCondLst>
                                        </p:cTn>
                                        <p:tgtEl>
                                          <p:spTgt spid="14"/>
                                        </p:tgtEl>
                                        <p:attrNameLst>
                                          <p:attrName>ppt_y</p:attrName>
                                        </p:attrNameLst>
                                      </p:cBhvr>
                                      <p:tavLst>
                                        <p:tav tm="0" fmla="#ppt_y-#ppt_h/2*((1.5-1.5*$)^3-(1.5-1.5*$)^2)*8/9">
                                          <p:val>
                                            <p:strVal val="0"/>
                                          </p:val>
                                        </p:tav>
                                        <p:tav tm="100000">
                                          <p:val>
                                            <p:strVal val="1"/>
                                          </p:val>
                                        </p:tav>
                                      </p:tavLst>
                                    </p:anim>
                                    <p:anim to="" calcmode="lin" valueType="num">
                                      <p:cBhvr>
                                        <p:cTn id="63" dur="700" fill="hold">
                                          <p:stCondLst>
                                            <p:cond delay="0"/>
                                          </p:stCondLst>
                                        </p:cTn>
                                        <p:tgtEl>
                                          <p:spTgt spid="14"/>
                                        </p:tgtEl>
                                        <p:attrNameLst>
                                          <p:attrName>ppt_h</p:attrName>
                                        </p:attrNameLst>
                                      </p:cBhvr>
                                      <p:tavLst>
                                        <p:tav tm="0" fmla="#ppt_h-#ppt_h*((1.5-1.5*$)^3-(1.5-1.5*$)^2)">
                                          <p:val>
                                            <p:strVal val="0"/>
                                          </p:val>
                                        </p:tav>
                                        <p:tav tm="100000">
                                          <p:val>
                                            <p:strVal val="1"/>
                                          </p:val>
                                        </p:tav>
                                      </p:tavLst>
                                    </p:anim>
                                    <p:animEffect filter="fade">
                                      <p:cBhvr>
                                        <p:cTn id="64" dur="7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9" grpId="0"/>
      <p:bldP spid="30" grpId="0" animBg="1"/>
      <p:bldP spid="31" grpId="0" animBg="1"/>
      <p:bldP spid="32" grpId="0" animBg="1"/>
      <p:bldP spid="33" grpId="0" animBg="1"/>
      <p:bldP spid="21" grpId="0"/>
      <p:bldP spid="13" grpId="0"/>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任意多边形 2"/>
          <p:cNvSpPr/>
          <p:nvPr>
            <p:custDataLst>
              <p:tags r:id="rId1"/>
            </p:custDataLst>
          </p:nvPr>
        </p:nvSpPr>
        <p:spPr>
          <a:xfrm rot="5400000">
            <a:off x="6831592" y="3316660"/>
            <a:ext cx="1874258" cy="5208422"/>
          </a:xfrm>
          <a:custGeom>
            <a:avLst/>
            <a:gdLst/>
            <a:ahLst/>
            <a:cxnLst/>
            <a:rect l="l" t="t" r="r" b="b"/>
            <a:pathLst>
              <a:path w="1129308" h="4283869">
                <a:moveTo>
                  <a:pt x="255985" y="3751659"/>
                </a:moveTo>
                <a:cubicBezTo>
                  <a:pt x="226616" y="3751659"/>
                  <a:pt x="202903" y="3759498"/>
                  <a:pt x="184845" y="3775174"/>
                </a:cubicBezTo>
                <a:cubicBezTo>
                  <a:pt x="166787" y="3790851"/>
                  <a:pt x="155377" y="3812977"/>
                  <a:pt x="150614" y="3841552"/>
                </a:cubicBezTo>
                <a:cubicBezTo>
                  <a:pt x="148630" y="3855839"/>
                  <a:pt x="147638" y="3898702"/>
                  <a:pt x="147638" y="3970139"/>
                </a:cubicBezTo>
                <a:lnTo>
                  <a:pt x="147638" y="4107656"/>
                </a:lnTo>
                <a:lnTo>
                  <a:pt x="369094" y="4107656"/>
                </a:lnTo>
                <a:lnTo>
                  <a:pt x="369094" y="3977283"/>
                </a:lnTo>
                <a:cubicBezTo>
                  <a:pt x="369094" y="3892748"/>
                  <a:pt x="365522" y="3839964"/>
                  <a:pt x="358379" y="3818930"/>
                </a:cubicBezTo>
                <a:cubicBezTo>
                  <a:pt x="351235" y="3797895"/>
                  <a:pt x="338932" y="3781425"/>
                  <a:pt x="321469" y="3769519"/>
                </a:cubicBezTo>
                <a:cubicBezTo>
                  <a:pt x="304007" y="3757613"/>
                  <a:pt x="282179" y="3751659"/>
                  <a:pt x="255985" y="3751659"/>
                </a:cubicBezTo>
                <a:close/>
                <a:moveTo>
                  <a:pt x="872729" y="3499247"/>
                </a:moveTo>
                <a:lnTo>
                  <a:pt x="872729" y="3709988"/>
                </a:lnTo>
                <a:lnTo>
                  <a:pt x="682824" y="3837384"/>
                </a:lnTo>
                <a:cubicBezTo>
                  <a:pt x="614958" y="3882628"/>
                  <a:pt x="572195" y="3913584"/>
                  <a:pt x="554534" y="3930253"/>
                </a:cubicBezTo>
                <a:cubicBezTo>
                  <a:pt x="536873" y="3946922"/>
                  <a:pt x="524768" y="3964583"/>
                  <a:pt x="518220" y="3983236"/>
                </a:cubicBezTo>
                <a:cubicBezTo>
                  <a:pt x="511671" y="4001889"/>
                  <a:pt x="508397" y="4031456"/>
                  <a:pt x="508397" y="4071938"/>
                </a:cubicBezTo>
                <a:lnTo>
                  <a:pt x="508397" y="4107656"/>
                </a:lnTo>
                <a:lnTo>
                  <a:pt x="872729" y="4107656"/>
                </a:lnTo>
                <a:lnTo>
                  <a:pt x="872729" y="4283869"/>
                </a:lnTo>
                <a:lnTo>
                  <a:pt x="0" y="4283869"/>
                </a:lnTo>
                <a:lnTo>
                  <a:pt x="0" y="3912989"/>
                </a:lnTo>
                <a:cubicBezTo>
                  <a:pt x="0" y="3819723"/>
                  <a:pt x="7839" y="3751957"/>
                  <a:pt x="23515" y="3709690"/>
                </a:cubicBezTo>
                <a:cubicBezTo>
                  <a:pt x="39192" y="3667423"/>
                  <a:pt x="67072" y="3633589"/>
                  <a:pt x="107157" y="3608189"/>
                </a:cubicBezTo>
                <a:cubicBezTo>
                  <a:pt x="147241" y="3582789"/>
                  <a:pt x="193080" y="3570089"/>
                  <a:pt x="244674" y="3570089"/>
                </a:cubicBezTo>
                <a:cubicBezTo>
                  <a:pt x="310158" y="3570089"/>
                  <a:pt x="364232" y="3589338"/>
                  <a:pt x="406897" y="3627834"/>
                </a:cubicBezTo>
                <a:cubicBezTo>
                  <a:pt x="449561" y="3666331"/>
                  <a:pt x="476449" y="3723878"/>
                  <a:pt x="487561" y="3800475"/>
                </a:cubicBezTo>
                <a:cubicBezTo>
                  <a:pt x="509786" y="3762375"/>
                  <a:pt x="534194" y="3730923"/>
                  <a:pt x="560785" y="3706118"/>
                </a:cubicBezTo>
                <a:cubicBezTo>
                  <a:pt x="587375" y="3681313"/>
                  <a:pt x="634604" y="3647877"/>
                  <a:pt x="702469" y="3605808"/>
                </a:cubicBezTo>
                <a:close/>
                <a:moveTo>
                  <a:pt x="502444" y="3033713"/>
                </a:moveTo>
                <a:cubicBezTo>
                  <a:pt x="454025" y="3034903"/>
                  <a:pt x="417215" y="3047405"/>
                  <a:pt x="392014" y="3071217"/>
                </a:cubicBezTo>
                <a:cubicBezTo>
                  <a:pt x="366812" y="3095030"/>
                  <a:pt x="354211" y="3124002"/>
                  <a:pt x="354211" y="3158133"/>
                </a:cubicBezTo>
                <a:cubicBezTo>
                  <a:pt x="354211" y="3194645"/>
                  <a:pt x="367507" y="3224808"/>
                  <a:pt x="394097" y="3248620"/>
                </a:cubicBezTo>
                <a:cubicBezTo>
                  <a:pt x="420688" y="3272433"/>
                  <a:pt x="456803" y="3284141"/>
                  <a:pt x="502444" y="3283744"/>
                </a:cubicBezTo>
                <a:close/>
                <a:moveTo>
                  <a:pt x="604838" y="2867620"/>
                </a:moveTo>
                <a:lnTo>
                  <a:pt x="604838" y="3286720"/>
                </a:lnTo>
                <a:cubicBezTo>
                  <a:pt x="654447" y="3285530"/>
                  <a:pt x="693043" y="3272036"/>
                  <a:pt x="720626" y="3246239"/>
                </a:cubicBezTo>
                <a:cubicBezTo>
                  <a:pt x="748209" y="3220442"/>
                  <a:pt x="762000" y="3188295"/>
                  <a:pt x="762000" y="3149798"/>
                </a:cubicBezTo>
                <a:cubicBezTo>
                  <a:pt x="762000" y="3123605"/>
                  <a:pt x="754857" y="3101578"/>
                  <a:pt x="740569" y="3083719"/>
                </a:cubicBezTo>
                <a:cubicBezTo>
                  <a:pt x="726282" y="3065859"/>
                  <a:pt x="703263" y="3052366"/>
                  <a:pt x="671513" y="3043237"/>
                </a:cubicBezTo>
                <a:lnTo>
                  <a:pt x="699493" y="2876550"/>
                </a:lnTo>
                <a:cubicBezTo>
                  <a:pt x="760611" y="2897981"/>
                  <a:pt x="807145" y="2931815"/>
                  <a:pt x="839093" y="2978051"/>
                </a:cubicBezTo>
                <a:cubicBezTo>
                  <a:pt x="871042" y="3024287"/>
                  <a:pt x="887016" y="3082131"/>
                  <a:pt x="887016" y="3151584"/>
                </a:cubicBezTo>
                <a:cubicBezTo>
                  <a:pt x="887016" y="3261519"/>
                  <a:pt x="851099" y="3342878"/>
                  <a:pt x="779265" y="3395663"/>
                </a:cubicBezTo>
                <a:cubicBezTo>
                  <a:pt x="721718" y="3437334"/>
                  <a:pt x="649089" y="3458170"/>
                  <a:pt x="561380" y="3458170"/>
                </a:cubicBezTo>
                <a:cubicBezTo>
                  <a:pt x="456605" y="3458170"/>
                  <a:pt x="374551" y="3430786"/>
                  <a:pt x="315218" y="3376017"/>
                </a:cubicBezTo>
                <a:cubicBezTo>
                  <a:pt x="255886" y="3321248"/>
                  <a:pt x="226219" y="3251994"/>
                  <a:pt x="226219" y="3168253"/>
                </a:cubicBezTo>
                <a:cubicBezTo>
                  <a:pt x="226219" y="3074194"/>
                  <a:pt x="257275" y="2999978"/>
                  <a:pt x="319386" y="2945606"/>
                </a:cubicBezTo>
                <a:cubicBezTo>
                  <a:pt x="381496" y="2891234"/>
                  <a:pt x="476647" y="2865239"/>
                  <a:pt x="604838" y="2867620"/>
                </a:cubicBezTo>
                <a:close/>
                <a:moveTo>
                  <a:pt x="872729" y="2153841"/>
                </a:moveTo>
                <a:lnTo>
                  <a:pt x="872729" y="2359223"/>
                </a:lnTo>
                <a:lnTo>
                  <a:pt x="676871" y="2487811"/>
                </a:lnTo>
                <a:lnTo>
                  <a:pt x="872729" y="2617589"/>
                </a:lnTo>
                <a:lnTo>
                  <a:pt x="872729" y="2813447"/>
                </a:lnTo>
                <a:lnTo>
                  <a:pt x="547093" y="2585442"/>
                </a:lnTo>
                <a:lnTo>
                  <a:pt x="240507" y="2803922"/>
                </a:lnTo>
                <a:lnTo>
                  <a:pt x="240507" y="2599729"/>
                </a:lnTo>
                <a:lnTo>
                  <a:pt x="414338" y="2487811"/>
                </a:lnTo>
                <a:lnTo>
                  <a:pt x="240507" y="2369939"/>
                </a:lnTo>
                <a:lnTo>
                  <a:pt x="240507" y="2173486"/>
                </a:lnTo>
                <a:lnTo>
                  <a:pt x="539949" y="2387798"/>
                </a:lnTo>
                <a:close/>
                <a:moveTo>
                  <a:pt x="555427" y="1615083"/>
                </a:moveTo>
                <a:cubicBezTo>
                  <a:pt x="493514" y="1615083"/>
                  <a:pt x="445889" y="1629866"/>
                  <a:pt x="412552" y="1659434"/>
                </a:cubicBezTo>
                <a:cubicBezTo>
                  <a:pt x="379214" y="1689001"/>
                  <a:pt x="362546" y="1725612"/>
                  <a:pt x="362546" y="1769269"/>
                </a:cubicBezTo>
                <a:cubicBezTo>
                  <a:pt x="362546" y="1812925"/>
                  <a:pt x="379214" y="1849636"/>
                  <a:pt x="412552" y="1879402"/>
                </a:cubicBezTo>
                <a:cubicBezTo>
                  <a:pt x="445889" y="1909167"/>
                  <a:pt x="493911" y="1924050"/>
                  <a:pt x="556618" y="1924050"/>
                </a:cubicBezTo>
                <a:cubicBezTo>
                  <a:pt x="619324" y="1924050"/>
                  <a:pt x="667346" y="1909167"/>
                  <a:pt x="700683" y="1879402"/>
                </a:cubicBezTo>
                <a:cubicBezTo>
                  <a:pt x="734021" y="1849636"/>
                  <a:pt x="750690" y="1812925"/>
                  <a:pt x="750690" y="1769269"/>
                </a:cubicBezTo>
                <a:cubicBezTo>
                  <a:pt x="750690" y="1725612"/>
                  <a:pt x="734021" y="1689001"/>
                  <a:pt x="700683" y="1659434"/>
                </a:cubicBezTo>
                <a:cubicBezTo>
                  <a:pt x="667346" y="1629866"/>
                  <a:pt x="618927" y="1615083"/>
                  <a:pt x="555427" y="1615083"/>
                </a:cubicBezTo>
                <a:close/>
                <a:moveTo>
                  <a:pt x="554832" y="1443037"/>
                </a:moveTo>
                <a:cubicBezTo>
                  <a:pt x="650479" y="1443037"/>
                  <a:pt x="729754" y="1473894"/>
                  <a:pt x="792659" y="1535609"/>
                </a:cubicBezTo>
                <a:cubicBezTo>
                  <a:pt x="855564" y="1597323"/>
                  <a:pt x="887016" y="1675011"/>
                  <a:pt x="887016" y="1768673"/>
                </a:cubicBezTo>
                <a:cubicBezTo>
                  <a:pt x="887016" y="1826617"/>
                  <a:pt x="873919" y="1881882"/>
                  <a:pt x="847725" y="1934468"/>
                </a:cubicBezTo>
                <a:cubicBezTo>
                  <a:pt x="821532" y="1987054"/>
                  <a:pt x="783134" y="2027039"/>
                  <a:pt x="732532" y="2054423"/>
                </a:cubicBezTo>
                <a:cubicBezTo>
                  <a:pt x="681931" y="2081808"/>
                  <a:pt x="620316" y="2095500"/>
                  <a:pt x="547688" y="2095500"/>
                </a:cubicBezTo>
                <a:cubicBezTo>
                  <a:pt x="492125" y="2095500"/>
                  <a:pt x="438349" y="2081808"/>
                  <a:pt x="386358" y="2054423"/>
                </a:cubicBezTo>
                <a:cubicBezTo>
                  <a:pt x="334368" y="2027039"/>
                  <a:pt x="294680" y="1988245"/>
                  <a:pt x="267296" y="1938040"/>
                </a:cubicBezTo>
                <a:cubicBezTo>
                  <a:pt x="239911" y="1887835"/>
                  <a:pt x="226219" y="1831777"/>
                  <a:pt x="226219" y="1769864"/>
                </a:cubicBezTo>
                <a:cubicBezTo>
                  <a:pt x="226219" y="1674217"/>
                  <a:pt x="257275" y="1595834"/>
                  <a:pt x="319386" y="1534715"/>
                </a:cubicBezTo>
                <a:cubicBezTo>
                  <a:pt x="381496" y="1473597"/>
                  <a:pt x="459978" y="1443037"/>
                  <a:pt x="554832" y="1443037"/>
                </a:cubicBezTo>
                <a:close/>
                <a:moveTo>
                  <a:pt x="479822" y="738783"/>
                </a:moveTo>
                <a:lnTo>
                  <a:pt x="872729" y="738783"/>
                </a:lnTo>
                <a:lnTo>
                  <a:pt x="872729" y="906065"/>
                </a:lnTo>
                <a:lnTo>
                  <a:pt x="550069" y="906065"/>
                </a:lnTo>
                <a:cubicBezTo>
                  <a:pt x="481807" y="906065"/>
                  <a:pt x="437654" y="909637"/>
                  <a:pt x="417612" y="916781"/>
                </a:cubicBezTo>
                <a:cubicBezTo>
                  <a:pt x="397570" y="923925"/>
                  <a:pt x="381993" y="935533"/>
                  <a:pt x="370880" y="951607"/>
                </a:cubicBezTo>
                <a:cubicBezTo>
                  <a:pt x="359768" y="967680"/>
                  <a:pt x="354211" y="987028"/>
                  <a:pt x="354211" y="1009650"/>
                </a:cubicBezTo>
                <a:cubicBezTo>
                  <a:pt x="354211" y="1038621"/>
                  <a:pt x="362149" y="1064617"/>
                  <a:pt x="378024" y="1087636"/>
                </a:cubicBezTo>
                <a:cubicBezTo>
                  <a:pt x="393899" y="1110654"/>
                  <a:pt x="414933" y="1126430"/>
                  <a:pt x="441127" y="1134963"/>
                </a:cubicBezTo>
                <a:cubicBezTo>
                  <a:pt x="467321" y="1143496"/>
                  <a:pt x="515739" y="1147762"/>
                  <a:pt x="586383" y="1147762"/>
                </a:cubicBezTo>
                <a:lnTo>
                  <a:pt x="872729" y="1147762"/>
                </a:lnTo>
                <a:lnTo>
                  <a:pt x="872729" y="1315045"/>
                </a:lnTo>
                <a:lnTo>
                  <a:pt x="240507" y="1315045"/>
                </a:lnTo>
                <a:lnTo>
                  <a:pt x="240507" y="1159668"/>
                </a:lnTo>
                <a:lnTo>
                  <a:pt x="333375" y="1159668"/>
                </a:lnTo>
                <a:cubicBezTo>
                  <a:pt x="261938" y="1104503"/>
                  <a:pt x="226219" y="1035050"/>
                  <a:pt x="226219" y="951309"/>
                </a:cubicBezTo>
                <a:cubicBezTo>
                  <a:pt x="226219" y="914400"/>
                  <a:pt x="232867" y="880665"/>
                  <a:pt x="246162" y="850106"/>
                </a:cubicBezTo>
                <a:cubicBezTo>
                  <a:pt x="259457" y="819547"/>
                  <a:pt x="276424" y="796429"/>
                  <a:pt x="297061" y="780752"/>
                </a:cubicBezTo>
                <a:cubicBezTo>
                  <a:pt x="317699" y="765075"/>
                  <a:pt x="341114" y="754162"/>
                  <a:pt x="367308" y="748010"/>
                </a:cubicBezTo>
                <a:cubicBezTo>
                  <a:pt x="393502" y="741858"/>
                  <a:pt x="431007" y="738783"/>
                  <a:pt x="479822" y="738783"/>
                </a:cubicBezTo>
                <a:close/>
                <a:moveTo>
                  <a:pt x="240507" y="0"/>
                </a:moveTo>
                <a:lnTo>
                  <a:pt x="848916" y="223242"/>
                </a:lnTo>
                <a:lnTo>
                  <a:pt x="959049" y="263128"/>
                </a:lnTo>
                <a:cubicBezTo>
                  <a:pt x="995958" y="277812"/>
                  <a:pt x="1024136" y="291802"/>
                  <a:pt x="1043583" y="305097"/>
                </a:cubicBezTo>
                <a:cubicBezTo>
                  <a:pt x="1063030" y="318393"/>
                  <a:pt x="1078806" y="333672"/>
                  <a:pt x="1090911" y="350936"/>
                </a:cubicBezTo>
                <a:cubicBezTo>
                  <a:pt x="1103015" y="368200"/>
                  <a:pt x="1112441" y="389433"/>
                  <a:pt x="1119188" y="414635"/>
                </a:cubicBezTo>
                <a:cubicBezTo>
                  <a:pt x="1125935" y="439836"/>
                  <a:pt x="1129308" y="468312"/>
                  <a:pt x="1129308" y="500063"/>
                </a:cubicBezTo>
                <a:cubicBezTo>
                  <a:pt x="1129308" y="532209"/>
                  <a:pt x="1125935" y="563761"/>
                  <a:pt x="1119188" y="594717"/>
                </a:cubicBezTo>
                <a:lnTo>
                  <a:pt x="988219" y="609600"/>
                </a:lnTo>
                <a:cubicBezTo>
                  <a:pt x="993378" y="583406"/>
                  <a:pt x="995958" y="559792"/>
                  <a:pt x="995958" y="538758"/>
                </a:cubicBezTo>
                <a:cubicBezTo>
                  <a:pt x="995958" y="499864"/>
                  <a:pt x="984548" y="471090"/>
                  <a:pt x="961728" y="452437"/>
                </a:cubicBezTo>
                <a:cubicBezTo>
                  <a:pt x="938907" y="433784"/>
                  <a:pt x="909836" y="419497"/>
                  <a:pt x="874515" y="409575"/>
                </a:cubicBezTo>
                <a:lnTo>
                  <a:pt x="240507" y="650081"/>
                </a:lnTo>
                <a:lnTo>
                  <a:pt x="240507" y="472083"/>
                </a:lnTo>
                <a:lnTo>
                  <a:pt x="689372" y="320874"/>
                </a:lnTo>
                <a:lnTo>
                  <a:pt x="240507" y="173236"/>
                </a:lnTo>
                <a:close/>
              </a:path>
            </a:pathLst>
          </a:custGeom>
          <a:solidFill>
            <a:schemeClr val="bg1">
              <a:lumMod val="95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A_文本框 4"/>
          <p:cNvSpPr txBox="1"/>
          <p:nvPr>
            <p:custDataLst>
              <p:tags r:id="rId2"/>
            </p:custDataLst>
          </p:nvPr>
        </p:nvSpPr>
        <p:spPr>
          <a:xfrm>
            <a:off x="1934305" y="2380313"/>
            <a:ext cx="5009705" cy="1200329"/>
          </a:xfrm>
          <a:prstGeom prst="rect">
            <a:avLst/>
          </a:prstGeom>
          <a:noFill/>
        </p:spPr>
        <p:txBody>
          <a:bodyPr wrap="none" rtlCol="0">
            <a:spAutoFit/>
          </a:bodyPr>
          <a:lstStyle/>
          <a:p>
            <a:r>
              <a:rPr lang="zh-CN" altLang="en-US" sz="7200" b="1" dirty="0">
                <a:solidFill>
                  <a:schemeClr val="bg1">
                    <a:lumMod val="95000"/>
                  </a:schemeClr>
                </a:solidFill>
                <a:latin typeface="Montserrat" charset="0"/>
                <a:ea typeface="黑体" panose="02010609060101010101" pitchFamily="49" charset="-122"/>
                <a:cs typeface="Montserrat" charset="0"/>
              </a:rPr>
              <a:t>请插入</a:t>
            </a:r>
            <a:r>
              <a:rPr lang="en-US" sz="7200" b="1" dirty="0">
                <a:solidFill>
                  <a:schemeClr val="bg1">
                    <a:lumMod val="95000"/>
                  </a:schemeClr>
                </a:solidFill>
                <a:latin typeface="Montserrat" charset="0"/>
                <a:ea typeface="黑体" panose="02010609060101010101" pitchFamily="49" charset="-122"/>
                <a:cs typeface="Montserrat" charset="0"/>
              </a:rPr>
              <a:t> </a:t>
            </a:r>
            <a:r>
              <a:rPr lang="zh-CN" altLang="en-US" sz="7200" b="1" dirty="0">
                <a:solidFill>
                  <a:srgbClr val="34D9F7"/>
                </a:solidFill>
                <a:latin typeface="Montserrat" charset="0"/>
                <a:ea typeface="黑体" panose="02010609060101010101" pitchFamily="49" charset="-122"/>
                <a:cs typeface="Montserrat" charset="0"/>
              </a:rPr>
              <a:t>您的</a:t>
            </a:r>
            <a:endParaRPr lang="en-US" sz="7200" b="1" dirty="0">
              <a:solidFill>
                <a:srgbClr val="34D9F7"/>
              </a:solidFill>
              <a:latin typeface="Montserrat" charset="0"/>
              <a:ea typeface="黑体" panose="02010609060101010101" pitchFamily="49" charset="-122"/>
              <a:cs typeface="Montserrat" charset="0"/>
            </a:endParaRPr>
          </a:p>
        </p:txBody>
      </p:sp>
      <p:sp>
        <p:nvSpPr>
          <p:cNvPr id="6" name="PA_文本框 5"/>
          <p:cNvSpPr txBox="1"/>
          <p:nvPr>
            <p:custDataLst>
              <p:tags r:id="rId3"/>
            </p:custDataLst>
          </p:nvPr>
        </p:nvSpPr>
        <p:spPr>
          <a:xfrm>
            <a:off x="1667411" y="3257402"/>
            <a:ext cx="6501648" cy="707886"/>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Arvo" charset="0"/>
                <a:ea typeface="黑体" panose="02010609060101010101" pitchFamily="49" charset="-122"/>
                <a:cs typeface="Arvo" charset="0"/>
              </a:rPr>
              <a:t>标题内容</a:t>
            </a:r>
            <a:endParaRPr lang="en-US" sz="4000" dirty="0">
              <a:solidFill>
                <a:schemeClr val="tx1">
                  <a:lumMod val="75000"/>
                  <a:lumOff val="25000"/>
                </a:schemeClr>
              </a:solidFill>
              <a:latin typeface="Arvo" charset="0"/>
              <a:ea typeface="黑体" panose="02010609060101010101" pitchFamily="49" charset="-122"/>
              <a:cs typeface="Arvo" charset="0"/>
            </a:endParaRPr>
          </a:p>
        </p:txBody>
      </p:sp>
      <p:sp>
        <p:nvSpPr>
          <p:cNvPr id="7" name="PA_矩形 6"/>
          <p:cNvSpPr/>
          <p:nvPr>
            <p:custDataLst>
              <p:tags r:id="rId4"/>
            </p:custDataLst>
          </p:nvPr>
        </p:nvSpPr>
        <p:spPr>
          <a:xfrm>
            <a:off x="1011221" y="4180732"/>
            <a:ext cx="6151579" cy="978729"/>
          </a:xfrm>
          <a:prstGeom prst="rect">
            <a:avLst/>
          </a:prstGeom>
        </p:spPr>
        <p:txBody>
          <a:bodyPr wrap="square">
            <a:spAutoFit/>
          </a:bodyPr>
          <a:lstStyle/>
          <a:p>
            <a:pPr lvl="0" algn="ctr"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插入您的标题的内容请插入您的标题的内容请插入您的标题的内容请插入您的标题的内容请插入您的标题的内容请插入您的标题的内容请插入您的标题的内容</a:t>
            </a:r>
            <a:endParaRPr lang="en-US" altLang="zh-CN" sz="1000" dirty="0">
              <a:solidFill>
                <a:prstClr val="black">
                  <a:lumMod val="65000"/>
                  <a:lumOff val="35000"/>
                </a:prstClr>
              </a:solidFill>
              <a:latin typeface="Open Sans Light" charset="0"/>
              <a:ea typeface="Open Sans Light" charset="0"/>
              <a:cs typeface="Open Sans Light" charset="0"/>
            </a:endParaRPr>
          </a:p>
        </p:txBody>
      </p:sp>
      <p:sp>
        <p:nvSpPr>
          <p:cNvPr id="8" name="PA_矩形 7"/>
          <p:cNvSpPr/>
          <p:nvPr>
            <p:custDataLst>
              <p:tags r:id="rId5"/>
            </p:custDataLst>
          </p:nvPr>
        </p:nvSpPr>
        <p:spPr>
          <a:xfrm>
            <a:off x="1011221" y="3611345"/>
            <a:ext cx="1706006" cy="75854"/>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A_PicturePlaceholder 3"/>
          <p:cNvPicPr>
            <a:picLocks noGrp="1" noChangeAspect="1"/>
          </p:cNvPicPr>
          <p:nvPr>
            <p:ph type="pic" sz="quarter" idx="10"/>
            <p:custDataLst>
              <p:tags r:id="rId6"/>
            </p:custDataLst>
          </p:nvPr>
        </p:nvPicPr>
        <p:blipFill>
          <a:blip r:embed="rId11">
            <a:extLst>
              <a:ext uri="{28A0092B-C50C-407E-A947-70E740481C1C}">
                <a14:useLocalDpi xmlns:a14="http://schemas.microsoft.com/office/drawing/2010/main" val="0"/>
              </a:ext>
            </a:extLst>
          </a:blip>
          <a:stretch>
            <a:fillRect/>
          </a:stretch>
        </p:blipFill>
        <p:spPr>
          <a:xfrm>
            <a:off x="6944010" y="392174"/>
            <a:ext cx="4372079" cy="6514196"/>
          </a:xfrm>
        </p:spPr>
      </p:pic>
      <p:sp>
        <p:nvSpPr>
          <p:cNvPr id="9" name="PA_文本框 29"/>
          <p:cNvSpPr txBox="1"/>
          <p:nvPr>
            <p:custDataLst>
              <p:tags r:id="rId7"/>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02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10" name="PA_菱形 6"/>
          <p:cNvSpPr/>
          <p:nvPr>
            <p:custDataLst>
              <p:tags r:id="rId8"/>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73353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700" fill="hold">
                                          <p:stCondLst>
                                            <p:cond delay="0"/>
                                          </p:stCondLst>
                                        </p:cTn>
                                        <p:tgtEl>
                                          <p:spTgt spid="5"/>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5"/>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to="" calcmode="lin" valueType="num">
                                      <p:cBhvr>
                                        <p:cTn id="15" dur="700" fill="hold">
                                          <p:stCondLst>
                                            <p:cond delay="0"/>
                                          </p:stCondLst>
                                        </p:cTn>
                                        <p:tgtEl>
                                          <p:spTgt spid="6"/>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6"/>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to="" calcmode="lin" valueType="num">
                                      <p:cBhvr>
                                        <p:cTn id="19" dur="700" fill="hold">
                                          <p:stCondLst>
                                            <p:cond delay="0"/>
                                          </p:stCondLst>
                                        </p:cTn>
                                        <p:tgtEl>
                                          <p:spTgt spid="7"/>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7"/>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to="" calcmode="lin" valueType="num">
                                      <p:cBhvr>
                                        <p:cTn id="23" dur="700" fill="hold">
                                          <p:stCondLst>
                                            <p:cond delay="0"/>
                                          </p:stCondLst>
                                        </p:cTn>
                                        <p:tgtEl>
                                          <p:spTgt spid="8"/>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8"/>
                                        </p:tgtEl>
                                        <p:attrNameLst>
                                          <p:attrName>ppt_h</p:attrName>
                                        </p:attrNameLst>
                                      </p:cBhvr>
                                      <p:tavLst>
                                        <p:tav tm="0" fmla="#ppt_h-#ppt_h*((1.5-1.5*$)^3-(1.5-1.5*$)^2)">
                                          <p:val>
                                            <p:strVal val="0"/>
                                          </p:val>
                                        </p:tav>
                                        <p:tav tm="100000">
                                          <p:val>
                                            <p:strVal val="1"/>
                                          </p:val>
                                        </p:tav>
                                      </p:tavLst>
                                    </p:anim>
                                  </p:childTnLst>
                                </p:cTn>
                              </p:par>
                              <p:par>
                                <p:cTn id="25" presetID="0"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to="" calcmode="lin" valueType="num">
                                      <p:cBhvr>
                                        <p:cTn id="27" dur="700" fill="hold">
                                          <p:stCondLst>
                                            <p:cond delay="0"/>
                                          </p:stCondLst>
                                        </p:cTn>
                                        <p:tgtEl>
                                          <p:spTgt spid="4"/>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4"/>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to="" calcmode="lin" valueType="num">
                                      <p:cBhvr>
                                        <p:cTn id="31" dur="700" fill="hold">
                                          <p:stCondLst>
                                            <p:cond delay="0"/>
                                          </p:stCondLst>
                                        </p:cTn>
                                        <p:tgtEl>
                                          <p:spTgt spid="9"/>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9"/>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to="" calcmode="lin" valueType="num">
                                      <p:cBhvr>
                                        <p:cTn id="35" dur="700" fill="hold">
                                          <p:stCondLst>
                                            <p:cond delay="0"/>
                                          </p:stCondLst>
                                        </p:cTn>
                                        <p:tgtEl>
                                          <p:spTgt spid="10"/>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10"/>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8" grpId="0" animBg="1"/>
      <p:bldP spid="9" grpId="0"/>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菱形 1"/>
          <p:cNvSpPr/>
          <p:nvPr>
            <p:custDataLst>
              <p:tags r:id="rId1"/>
            </p:custDataLst>
          </p:nvPr>
        </p:nvSpPr>
        <p:spPr>
          <a:xfrm>
            <a:off x="4749108" y="3130826"/>
            <a:ext cx="3104599" cy="3104600"/>
          </a:xfrm>
          <a:prstGeom prst="diamond">
            <a:avLst/>
          </a:prstGeom>
          <a:no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A_菱形 2"/>
          <p:cNvSpPr/>
          <p:nvPr>
            <p:custDataLst>
              <p:tags r:id="rId2"/>
            </p:custDataLst>
          </p:nvPr>
        </p:nvSpPr>
        <p:spPr>
          <a:xfrm>
            <a:off x="7263708" y="4605369"/>
            <a:ext cx="2033037" cy="2033038"/>
          </a:xfrm>
          <a:prstGeom prst="diamond">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A_菱形 3"/>
          <p:cNvSpPr/>
          <p:nvPr>
            <p:custDataLst>
              <p:tags r:id="rId3"/>
            </p:custDataLst>
          </p:nvPr>
        </p:nvSpPr>
        <p:spPr>
          <a:xfrm>
            <a:off x="2782470" y="4076731"/>
            <a:ext cx="2033037" cy="2033038"/>
          </a:xfrm>
          <a:prstGeom prst="diamond">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A_菱形 4"/>
          <p:cNvSpPr/>
          <p:nvPr>
            <p:custDataLst>
              <p:tags r:id="rId4"/>
            </p:custDataLst>
          </p:nvPr>
        </p:nvSpPr>
        <p:spPr>
          <a:xfrm>
            <a:off x="3798988" y="1448653"/>
            <a:ext cx="2502420" cy="2502421"/>
          </a:xfrm>
          <a:prstGeom prst="diamond">
            <a:avLst/>
          </a:prstGeom>
          <a:solidFill>
            <a:schemeClr val="tx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A_菱形 5"/>
          <p:cNvSpPr/>
          <p:nvPr>
            <p:custDataLst>
              <p:tags r:id="rId5"/>
            </p:custDataLst>
          </p:nvPr>
        </p:nvSpPr>
        <p:spPr>
          <a:xfrm>
            <a:off x="4125815" y="4007077"/>
            <a:ext cx="1541311" cy="1541312"/>
          </a:xfrm>
          <a:prstGeom prst="diamond">
            <a:avLst/>
          </a:prstGeom>
          <a:solidFill>
            <a:schemeClr val="tx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_菱形 6"/>
          <p:cNvSpPr/>
          <p:nvPr>
            <p:custDataLst>
              <p:tags r:id="rId6"/>
            </p:custDataLst>
          </p:nvPr>
        </p:nvSpPr>
        <p:spPr>
          <a:xfrm>
            <a:off x="4914556" y="3290296"/>
            <a:ext cx="2773703" cy="2773704"/>
          </a:xfrm>
          <a:prstGeom prst="diamond">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_矩形 9"/>
          <p:cNvSpPr/>
          <p:nvPr>
            <p:custDataLst>
              <p:tags r:id="rId7"/>
            </p:custDataLst>
          </p:nvPr>
        </p:nvSpPr>
        <p:spPr>
          <a:xfrm>
            <a:off x="6192077" y="1776339"/>
            <a:ext cx="5158409" cy="978729"/>
          </a:xfrm>
          <a:prstGeom prst="rect">
            <a:avLst/>
          </a:prstGeom>
        </p:spPr>
        <p:txBody>
          <a:bodyPr wrap="square">
            <a:spAutoFit/>
          </a:bodyPr>
          <a:lstStyle/>
          <a:p>
            <a:pPr lvl="0" algn="ctr"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插入您的标题的内容请插入您的标题的内容请插入您的标题的内容请插入您的标题的内容请插入您的标题的内容请插入您的标题的内容请插入您的标题的内容</a:t>
            </a:r>
            <a:endParaRPr lang="en-US" altLang="zh-CN" sz="1000" dirty="0">
              <a:solidFill>
                <a:prstClr val="black">
                  <a:lumMod val="65000"/>
                  <a:lumOff val="35000"/>
                </a:prstClr>
              </a:solidFill>
              <a:latin typeface="Open Sans Light" charset="0"/>
              <a:ea typeface="Open Sans Light" charset="0"/>
              <a:cs typeface="Open Sans Light" charset="0"/>
            </a:endParaRPr>
          </a:p>
        </p:txBody>
      </p:sp>
      <p:sp>
        <p:nvSpPr>
          <p:cNvPr id="12" name="PA_文本框 11"/>
          <p:cNvSpPr txBox="1"/>
          <p:nvPr>
            <p:custDataLst>
              <p:tags r:id="rId8"/>
            </p:custDataLst>
          </p:nvPr>
        </p:nvSpPr>
        <p:spPr>
          <a:xfrm>
            <a:off x="5463574" y="4098492"/>
            <a:ext cx="1826141" cy="584775"/>
          </a:xfrm>
          <a:prstGeom prst="rect">
            <a:avLst/>
          </a:prstGeom>
          <a:noFill/>
        </p:spPr>
        <p:txBody>
          <a:bodyPr wrap="none" rtlCol="0">
            <a:spAutoFit/>
          </a:bodyPr>
          <a:lstStyle/>
          <a:p>
            <a:r>
              <a:rPr lang="zh-CN" altLang="en-US" sz="3200" b="1" dirty="0">
                <a:solidFill>
                  <a:srgbClr val="34D9F7"/>
                </a:solidFill>
                <a:latin typeface="Montserrat" charset="0"/>
                <a:ea typeface="Montserrat" charset="0"/>
                <a:cs typeface="Montserrat" charset="0"/>
              </a:rPr>
              <a:t>标题内容</a:t>
            </a:r>
            <a:endParaRPr lang="en-US" sz="3200" b="1" dirty="0">
              <a:solidFill>
                <a:srgbClr val="34D9F7"/>
              </a:solidFill>
              <a:latin typeface="Montserrat" charset="0"/>
              <a:ea typeface="Montserrat" charset="0"/>
              <a:cs typeface="Montserrat" charset="0"/>
            </a:endParaRPr>
          </a:p>
        </p:txBody>
      </p:sp>
      <p:sp>
        <p:nvSpPr>
          <p:cNvPr id="13" name="PA_文本框 12"/>
          <p:cNvSpPr txBox="1"/>
          <p:nvPr>
            <p:custDataLst>
              <p:tags r:id="rId9"/>
            </p:custDataLst>
          </p:nvPr>
        </p:nvSpPr>
        <p:spPr>
          <a:xfrm>
            <a:off x="5767860" y="4719691"/>
            <a:ext cx="1364476" cy="646331"/>
          </a:xfrm>
          <a:prstGeom prst="rect">
            <a:avLst/>
          </a:prstGeom>
          <a:noFill/>
        </p:spPr>
        <p:txBody>
          <a:bodyPr wrap="none" rtlCol="0">
            <a:spAutoFit/>
          </a:bodyPr>
          <a:lstStyle/>
          <a:p>
            <a:r>
              <a:rPr lang="vi-VN" sz="3600">
                <a:solidFill>
                  <a:schemeClr val="bg2"/>
                </a:solidFill>
                <a:latin typeface="Montserrat" charset="0"/>
                <a:ea typeface="Montserrat" charset="0"/>
                <a:cs typeface="Montserrat" charset="0"/>
              </a:rPr>
              <a:t>100%</a:t>
            </a:r>
            <a:endParaRPr lang="en-US" sz="3600" dirty="0">
              <a:solidFill>
                <a:schemeClr val="bg2"/>
              </a:solidFill>
              <a:latin typeface="Montserrat" charset="0"/>
              <a:ea typeface="Montserrat" charset="0"/>
              <a:cs typeface="Montserrat" charset="0"/>
            </a:endParaRPr>
          </a:p>
        </p:txBody>
      </p:sp>
      <p:sp>
        <p:nvSpPr>
          <p:cNvPr id="14" name="PA_文本框 13"/>
          <p:cNvSpPr txBox="1"/>
          <p:nvPr>
            <p:custDataLst>
              <p:tags r:id="rId10"/>
            </p:custDataLst>
          </p:nvPr>
        </p:nvSpPr>
        <p:spPr>
          <a:xfrm>
            <a:off x="7772936" y="5288324"/>
            <a:ext cx="1107996" cy="646331"/>
          </a:xfrm>
          <a:prstGeom prst="rect">
            <a:avLst/>
          </a:prstGeom>
          <a:noFill/>
        </p:spPr>
        <p:txBody>
          <a:bodyPr wrap="none" rtlCol="0">
            <a:spAutoFit/>
          </a:bodyPr>
          <a:lstStyle/>
          <a:p>
            <a:r>
              <a:rPr lang="vi-VN" sz="3600">
                <a:solidFill>
                  <a:schemeClr val="bg2"/>
                </a:solidFill>
                <a:latin typeface="Montserrat" charset="0"/>
                <a:ea typeface="Montserrat" charset="0"/>
                <a:cs typeface="Montserrat" charset="0"/>
              </a:rPr>
              <a:t>A&amp;B</a:t>
            </a:r>
            <a:endParaRPr lang="en-US" sz="3600" dirty="0">
              <a:solidFill>
                <a:schemeClr val="bg2"/>
              </a:solidFill>
              <a:latin typeface="Montserrat" charset="0"/>
              <a:ea typeface="Montserrat" charset="0"/>
              <a:cs typeface="Montserrat" charset="0"/>
            </a:endParaRPr>
          </a:p>
        </p:txBody>
      </p:sp>
      <p:sp>
        <p:nvSpPr>
          <p:cNvPr id="15" name="PA_文本框 14"/>
          <p:cNvSpPr txBox="1"/>
          <p:nvPr>
            <p:custDataLst>
              <p:tags r:id="rId11"/>
            </p:custDataLst>
          </p:nvPr>
        </p:nvSpPr>
        <p:spPr>
          <a:xfrm>
            <a:off x="3252262" y="4781731"/>
            <a:ext cx="954107" cy="646331"/>
          </a:xfrm>
          <a:prstGeom prst="rect">
            <a:avLst/>
          </a:prstGeom>
          <a:noFill/>
        </p:spPr>
        <p:txBody>
          <a:bodyPr wrap="none" rtlCol="0">
            <a:spAutoFit/>
          </a:bodyPr>
          <a:lstStyle/>
          <a:p>
            <a:r>
              <a:rPr lang="vi-VN" sz="3600">
                <a:solidFill>
                  <a:schemeClr val="bg2"/>
                </a:solidFill>
                <a:latin typeface="Montserrat" charset="0"/>
                <a:ea typeface="Montserrat" charset="0"/>
                <a:cs typeface="Montserrat" charset="0"/>
              </a:rPr>
              <a:t>20$</a:t>
            </a:r>
            <a:endParaRPr lang="en-US" sz="3600" dirty="0">
              <a:solidFill>
                <a:schemeClr val="bg2"/>
              </a:solidFill>
              <a:latin typeface="Montserrat" charset="0"/>
              <a:ea typeface="Montserrat" charset="0"/>
              <a:cs typeface="Montserrat" charset="0"/>
            </a:endParaRPr>
          </a:p>
        </p:txBody>
      </p:sp>
      <p:sp>
        <p:nvSpPr>
          <p:cNvPr id="16" name="PA_矩形 3"/>
          <p:cNvSpPr/>
          <p:nvPr>
            <p:custDataLst>
              <p:tags r:id="rId12"/>
            </p:custDataLst>
          </p:nvPr>
        </p:nvSpPr>
        <p:spPr>
          <a:xfrm>
            <a:off x="1046778" y="1779942"/>
            <a:ext cx="1309172" cy="45719"/>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A_文本框 14"/>
          <p:cNvSpPr txBox="1"/>
          <p:nvPr>
            <p:custDataLst>
              <p:tags r:id="rId13"/>
            </p:custDataLst>
          </p:nvPr>
        </p:nvSpPr>
        <p:spPr>
          <a:xfrm>
            <a:off x="878789" y="1885975"/>
            <a:ext cx="2749471" cy="1323439"/>
          </a:xfrm>
          <a:prstGeom prst="rect">
            <a:avLst/>
          </a:prstGeom>
          <a:noFill/>
        </p:spPr>
        <p:txBody>
          <a:bodyPr wrap="none" rtlCol="0">
            <a:spAutoFit/>
          </a:bodyPr>
          <a:lstStyle>
            <a:defPPr>
              <a:defRPr lang="zh-CN"/>
            </a:defPPr>
            <a:lvl1pPr>
              <a:defRPr sz="4000">
                <a:solidFill>
                  <a:schemeClr val="tx1">
                    <a:lumMod val="75000"/>
                    <a:lumOff val="25000"/>
                  </a:schemeClr>
                </a:solidFill>
                <a:latin typeface="黑体" panose="02010609060101010101" pitchFamily="49" charset="-122"/>
                <a:ea typeface="黑体" panose="02010609060101010101" pitchFamily="49" charset="-122"/>
                <a:cs typeface="Arvo" charset="0"/>
              </a:defRPr>
            </a:lvl1pPr>
          </a:lstStyle>
          <a:p>
            <a:r>
              <a:rPr lang="zh-CN" altLang="en-US" dirty="0"/>
              <a:t>请插入您的</a:t>
            </a:r>
            <a:endParaRPr lang="en-US" altLang="zh-CN" dirty="0"/>
          </a:p>
          <a:p>
            <a:r>
              <a:rPr lang="zh-CN" altLang="en-US" dirty="0"/>
              <a:t>标题内容</a:t>
            </a:r>
            <a:endParaRPr lang="en-US" dirty="0"/>
          </a:p>
        </p:txBody>
      </p:sp>
      <p:sp>
        <p:nvSpPr>
          <p:cNvPr id="18" name="PA_文本框 29"/>
          <p:cNvSpPr txBox="1"/>
          <p:nvPr>
            <p:custDataLst>
              <p:tags r:id="rId14"/>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02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19" name="PA_菱形 6"/>
          <p:cNvSpPr/>
          <p:nvPr>
            <p:custDataLst>
              <p:tags r:id="rId15"/>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38645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700" fill="hold">
                                          <p:stCondLst>
                                            <p:cond delay="0"/>
                                          </p:stCondLst>
                                        </p:cTn>
                                        <p:tgtEl>
                                          <p:spTgt spid="2"/>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2"/>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to="" calcmode="lin" valueType="num">
                                      <p:cBhvr>
                                        <p:cTn id="11"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3"/>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to="" calcmode="lin" valueType="num">
                                      <p:cBhvr>
                                        <p:cTn id="15" dur="700" fill="hold">
                                          <p:stCondLst>
                                            <p:cond delay="0"/>
                                          </p:stCondLst>
                                        </p:cTn>
                                        <p:tgtEl>
                                          <p:spTgt spid="4"/>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4"/>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to="" calcmode="lin" valueType="num">
                                      <p:cBhvr>
                                        <p:cTn id="19" dur="700" fill="hold">
                                          <p:stCondLst>
                                            <p:cond delay="0"/>
                                          </p:stCondLst>
                                        </p:cTn>
                                        <p:tgtEl>
                                          <p:spTgt spid="5"/>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5"/>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to="" calcmode="lin" valueType="num">
                                      <p:cBhvr>
                                        <p:cTn id="23" dur="700" fill="hold">
                                          <p:stCondLst>
                                            <p:cond delay="0"/>
                                          </p:stCondLst>
                                        </p:cTn>
                                        <p:tgtEl>
                                          <p:spTgt spid="6"/>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6"/>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700" fill="hold">
                                          <p:stCondLst>
                                            <p:cond delay="0"/>
                                          </p:stCondLst>
                                        </p:cTn>
                                        <p:tgtEl>
                                          <p:spTgt spid="7"/>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7"/>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to="" calcmode="lin" valueType="num">
                                      <p:cBhvr>
                                        <p:cTn id="31" dur="700" fill="hold">
                                          <p:stCondLst>
                                            <p:cond delay="0"/>
                                          </p:stCondLst>
                                        </p:cTn>
                                        <p:tgtEl>
                                          <p:spTgt spid="10"/>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10"/>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to="" calcmode="lin" valueType="num">
                                      <p:cBhvr>
                                        <p:cTn id="35" dur="700" fill="hold">
                                          <p:stCondLst>
                                            <p:cond delay="0"/>
                                          </p:stCondLst>
                                        </p:cTn>
                                        <p:tgtEl>
                                          <p:spTgt spid="12"/>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12"/>
                                        </p:tgtEl>
                                        <p:attrNameLst>
                                          <p:attrName>ppt_h</p:attrName>
                                        </p:attrNameLst>
                                      </p:cBhvr>
                                      <p:tavLst>
                                        <p:tav tm="0" fmla="#ppt_h-#ppt_h*((1.5-1.5*$)^3-(1.5-1.5*$)^2)">
                                          <p:val>
                                            <p:strVal val="0"/>
                                          </p:val>
                                        </p:tav>
                                        <p:tav tm="100000">
                                          <p:val>
                                            <p:strVal val="1"/>
                                          </p:val>
                                        </p:tav>
                                      </p:tavLst>
                                    </p:anim>
                                  </p:childTnLst>
                                </p:cTn>
                              </p:par>
                              <p:par>
                                <p:cTn id="37" presetID="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to="" calcmode="lin" valueType="num">
                                      <p:cBhvr>
                                        <p:cTn id="39" dur="700" fill="hold">
                                          <p:stCondLst>
                                            <p:cond delay="0"/>
                                          </p:stCondLst>
                                        </p:cTn>
                                        <p:tgtEl>
                                          <p:spTgt spid="13"/>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13"/>
                                        </p:tgtEl>
                                        <p:attrNameLst>
                                          <p:attrName>ppt_h</p:attrName>
                                        </p:attrNameLst>
                                      </p:cBhvr>
                                      <p:tavLst>
                                        <p:tav tm="0" fmla="#ppt_h-#ppt_h*((1.5-1.5*$)^3-(1.5-1.5*$)^2)">
                                          <p:val>
                                            <p:strVal val="0"/>
                                          </p:val>
                                        </p:tav>
                                        <p:tav tm="100000">
                                          <p:val>
                                            <p:strVal val="1"/>
                                          </p:val>
                                        </p:tav>
                                      </p:tavLst>
                                    </p:anim>
                                  </p:childTnLst>
                                </p:cTn>
                              </p:par>
                              <p:par>
                                <p:cTn id="41" presetID="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to="" calcmode="lin" valueType="num">
                                      <p:cBhvr>
                                        <p:cTn id="43" dur="700" fill="hold">
                                          <p:stCondLst>
                                            <p:cond delay="0"/>
                                          </p:stCondLst>
                                        </p:cTn>
                                        <p:tgtEl>
                                          <p:spTgt spid="14"/>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14"/>
                                        </p:tgtEl>
                                        <p:attrNameLst>
                                          <p:attrName>ppt_h</p:attrName>
                                        </p:attrNameLst>
                                      </p:cBhvr>
                                      <p:tavLst>
                                        <p:tav tm="0" fmla="#ppt_h-#ppt_h*((1.5-1.5*$)^3-(1.5-1.5*$)^2)">
                                          <p:val>
                                            <p:strVal val="0"/>
                                          </p:val>
                                        </p:tav>
                                        <p:tav tm="100000">
                                          <p:val>
                                            <p:strVal val="1"/>
                                          </p:val>
                                        </p:tav>
                                      </p:tavLst>
                                    </p:anim>
                                  </p:childTnLst>
                                </p:cTn>
                              </p:par>
                              <p:par>
                                <p:cTn id="45" presetID="0"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to="" calcmode="lin" valueType="num">
                                      <p:cBhvr>
                                        <p:cTn id="47" dur="700" fill="hold">
                                          <p:stCondLst>
                                            <p:cond delay="0"/>
                                          </p:stCondLst>
                                        </p:cTn>
                                        <p:tgtEl>
                                          <p:spTgt spid="15"/>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15"/>
                                        </p:tgtEl>
                                        <p:attrNameLst>
                                          <p:attrName>ppt_h</p:attrName>
                                        </p:attrNameLst>
                                      </p:cBhvr>
                                      <p:tavLst>
                                        <p:tav tm="0" fmla="#ppt_h-#ppt_h*((1.5-1.5*$)^3-(1.5-1.5*$)^2)">
                                          <p:val>
                                            <p:strVal val="0"/>
                                          </p:val>
                                        </p:tav>
                                        <p:tav tm="100000">
                                          <p:val>
                                            <p:strVal val="1"/>
                                          </p:val>
                                        </p:tav>
                                      </p:tavLst>
                                    </p:anim>
                                  </p:childTnLst>
                                </p:cTn>
                              </p:par>
                              <p:par>
                                <p:cTn id="49" presetID="0"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to="" calcmode="lin" valueType="num">
                                      <p:cBhvr>
                                        <p:cTn id="51" dur="700" fill="hold">
                                          <p:stCondLst>
                                            <p:cond delay="0"/>
                                          </p:stCondLst>
                                        </p:cTn>
                                        <p:tgtEl>
                                          <p:spTgt spid="16"/>
                                        </p:tgtEl>
                                        <p:attrNameLst>
                                          <p:attrName>ppt_y</p:attrName>
                                        </p:attrNameLst>
                                      </p:cBhvr>
                                      <p:tavLst>
                                        <p:tav tm="0" fmla="#ppt_y+#ppt_h/2*((1.5-1.5*$)^3-(1.5-1.5*$)^2)*8/9">
                                          <p:val>
                                            <p:strVal val="0"/>
                                          </p:val>
                                        </p:tav>
                                        <p:tav tm="100000">
                                          <p:val>
                                            <p:strVal val="1"/>
                                          </p:val>
                                        </p:tav>
                                      </p:tavLst>
                                    </p:anim>
                                    <p:anim to="" calcmode="lin" valueType="num">
                                      <p:cBhvr>
                                        <p:cTn id="52" dur="700" fill="hold">
                                          <p:stCondLst>
                                            <p:cond delay="0"/>
                                          </p:stCondLst>
                                        </p:cTn>
                                        <p:tgtEl>
                                          <p:spTgt spid="16"/>
                                        </p:tgtEl>
                                        <p:attrNameLst>
                                          <p:attrName>ppt_h</p:attrName>
                                        </p:attrNameLst>
                                      </p:cBhvr>
                                      <p:tavLst>
                                        <p:tav tm="0" fmla="#ppt_h-#ppt_h*((1.5-1.5*$)^3-(1.5-1.5*$)^2)">
                                          <p:val>
                                            <p:strVal val="0"/>
                                          </p:val>
                                        </p:tav>
                                        <p:tav tm="100000">
                                          <p:val>
                                            <p:strVal val="1"/>
                                          </p:val>
                                        </p:tav>
                                      </p:tavLst>
                                    </p:anim>
                                  </p:childTnLst>
                                </p:cTn>
                              </p:par>
                              <p:par>
                                <p:cTn id="53" presetID="0"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to="" calcmode="lin" valueType="num">
                                      <p:cBhvr>
                                        <p:cTn id="55" dur="700" fill="hold">
                                          <p:stCondLst>
                                            <p:cond delay="0"/>
                                          </p:stCondLst>
                                        </p:cTn>
                                        <p:tgtEl>
                                          <p:spTgt spid="17"/>
                                        </p:tgtEl>
                                        <p:attrNameLst>
                                          <p:attrName>ppt_y</p:attrName>
                                        </p:attrNameLst>
                                      </p:cBhvr>
                                      <p:tavLst>
                                        <p:tav tm="0" fmla="#ppt_y+#ppt_h/2*((1.5-1.5*$)^3-(1.5-1.5*$)^2)*8/9">
                                          <p:val>
                                            <p:strVal val="0"/>
                                          </p:val>
                                        </p:tav>
                                        <p:tav tm="100000">
                                          <p:val>
                                            <p:strVal val="1"/>
                                          </p:val>
                                        </p:tav>
                                      </p:tavLst>
                                    </p:anim>
                                    <p:anim to="" calcmode="lin" valueType="num">
                                      <p:cBhvr>
                                        <p:cTn id="56" dur="700" fill="hold">
                                          <p:stCondLst>
                                            <p:cond delay="0"/>
                                          </p:stCondLst>
                                        </p:cTn>
                                        <p:tgtEl>
                                          <p:spTgt spid="17"/>
                                        </p:tgtEl>
                                        <p:attrNameLst>
                                          <p:attrName>ppt_h</p:attrName>
                                        </p:attrNameLst>
                                      </p:cBhvr>
                                      <p:tavLst>
                                        <p:tav tm="0" fmla="#ppt_h-#ppt_h*((1.5-1.5*$)^3-(1.5-1.5*$)^2)">
                                          <p:val>
                                            <p:strVal val="0"/>
                                          </p:val>
                                        </p:tav>
                                        <p:tav tm="100000">
                                          <p:val>
                                            <p:strVal val="1"/>
                                          </p:val>
                                        </p:tav>
                                      </p:tavLst>
                                    </p:anim>
                                  </p:childTnLst>
                                </p:cTn>
                              </p:par>
                              <p:par>
                                <p:cTn id="57" presetID="0"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 to="" calcmode="lin" valueType="num">
                                      <p:cBhvr>
                                        <p:cTn id="59" dur="700" fill="hold">
                                          <p:stCondLst>
                                            <p:cond delay="0"/>
                                          </p:stCondLst>
                                        </p:cTn>
                                        <p:tgtEl>
                                          <p:spTgt spid="18"/>
                                        </p:tgtEl>
                                        <p:attrNameLst>
                                          <p:attrName>ppt_y</p:attrName>
                                        </p:attrNameLst>
                                      </p:cBhvr>
                                      <p:tavLst>
                                        <p:tav tm="0" fmla="#ppt_y+#ppt_h/2*((1.5-1.5*$)^3-(1.5-1.5*$)^2)*8/9">
                                          <p:val>
                                            <p:strVal val="0"/>
                                          </p:val>
                                        </p:tav>
                                        <p:tav tm="100000">
                                          <p:val>
                                            <p:strVal val="1"/>
                                          </p:val>
                                        </p:tav>
                                      </p:tavLst>
                                    </p:anim>
                                    <p:anim to="" calcmode="lin" valueType="num">
                                      <p:cBhvr>
                                        <p:cTn id="60" dur="700" fill="hold">
                                          <p:stCondLst>
                                            <p:cond delay="0"/>
                                          </p:stCondLst>
                                        </p:cTn>
                                        <p:tgtEl>
                                          <p:spTgt spid="18"/>
                                        </p:tgtEl>
                                        <p:attrNameLst>
                                          <p:attrName>ppt_h</p:attrName>
                                        </p:attrNameLst>
                                      </p:cBhvr>
                                      <p:tavLst>
                                        <p:tav tm="0" fmla="#ppt_h-#ppt_h*((1.5-1.5*$)^3-(1.5-1.5*$)^2)">
                                          <p:val>
                                            <p:strVal val="0"/>
                                          </p:val>
                                        </p:tav>
                                        <p:tav tm="100000">
                                          <p:val>
                                            <p:strVal val="1"/>
                                          </p:val>
                                        </p:tav>
                                      </p:tavLst>
                                    </p:anim>
                                  </p:childTnLst>
                                </p:cTn>
                              </p:par>
                              <p:par>
                                <p:cTn id="61" presetID="0" presetClass="entr" presetSubtype="0"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to="" calcmode="lin" valueType="num">
                                      <p:cBhvr>
                                        <p:cTn id="63" dur="700" fill="hold">
                                          <p:stCondLst>
                                            <p:cond delay="0"/>
                                          </p:stCondLst>
                                        </p:cTn>
                                        <p:tgtEl>
                                          <p:spTgt spid="19"/>
                                        </p:tgtEl>
                                        <p:attrNameLst>
                                          <p:attrName>ppt_y</p:attrName>
                                        </p:attrNameLst>
                                      </p:cBhvr>
                                      <p:tavLst>
                                        <p:tav tm="0" fmla="#ppt_y+#ppt_h/2*((1.5-1.5*$)^3-(1.5-1.5*$)^2)*8/9">
                                          <p:val>
                                            <p:strVal val="0"/>
                                          </p:val>
                                        </p:tav>
                                        <p:tav tm="100000">
                                          <p:val>
                                            <p:strVal val="1"/>
                                          </p:val>
                                        </p:tav>
                                      </p:tavLst>
                                    </p:anim>
                                    <p:anim to="" calcmode="lin" valueType="num">
                                      <p:cBhvr>
                                        <p:cTn id="64" dur="700" fill="hold">
                                          <p:stCondLst>
                                            <p:cond delay="0"/>
                                          </p:stCondLst>
                                        </p:cTn>
                                        <p:tgtEl>
                                          <p:spTgt spid="19"/>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0" grpId="0"/>
      <p:bldP spid="12" grpId="0"/>
      <p:bldP spid="13" grpId="0"/>
      <p:bldP spid="14" grpId="0"/>
      <p:bldP spid="15" grpId="0"/>
      <p:bldP spid="16" grpId="0" animBg="1"/>
      <p:bldP spid="17" grpId="0"/>
      <p:bldP spid="18" grpId="0"/>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文本框 3"/>
          <p:cNvSpPr txBox="1"/>
          <p:nvPr>
            <p:custDataLst>
              <p:tags r:id="rId1"/>
            </p:custDataLst>
          </p:nvPr>
        </p:nvSpPr>
        <p:spPr>
          <a:xfrm>
            <a:off x="1779073" y="3632688"/>
            <a:ext cx="1210588" cy="400110"/>
          </a:xfrm>
          <a:prstGeom prst="rect">
            <a:avLst/>
          </a:prstGeom>
          <a:noFill/>
        </p:spPr>
        <p:txBody>
          <a:bodyPr wrap="none" rtlCol="0">
            <a:spAutoFit/>
          </a:bodyPr>
          <a:lstStyle/>
          <a:p>
            <a:r>
              <a:rPr lang="zh-CN" altLang="en-US" sz="2000" b="1" dirty="0">
                <a:solidFill>
                  <a:srgbClr val="34D9F7"/>
                </a:solidFill>
                <a:latin typeface="微软雅黑" panose="020B0503020204020204" pitchFamily="34" charset="-122"/>
                <a:ea typeface="微软雅黑" panose="020B0503020204020204" pitchFamily="34" charset="-122"/>
              </a:rPr>
              <a:t>标题内容</a:t>
            </a:r>
            <a:endParaRPr lang="en-US" sz="2000" b="1" dirty="0">
              <a:solidFill>
                <a:srgbClr val="34D9F7"/>
              </a:solidFill>
              <a:latin typeface="微软雅黑" panose="020B0503020204020204" pitchFamily="34" charset="-122"/>
              <a:ea typeface="微软雅黑" panose="020B0503020204020204" pitchFamily="34" charset="-122"/>
            </a:endParaRPr>
          </a:p>
        </p:txBody>
      </p:sp>
      <p:sp>
        <p:nvSpPr>
          <p:cNvPr id="5" name="PA_矩形 4"/>
          <p:cNvSpPr/>
          <p:nvPr>
            <p:custDataLst>
              <p:tags r:id="rId2"/>
            </p:custDataLst>
          </p:nvPr>
        </p:nvSpPr>
        <p:spPr>
          <a:xfrm>
            <a:off x="1872146" y="2937790"/>
            <a:ext cx="636031" cy="45719"/>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A_矩形 5"/>
          <p:cNvSpPr/>
          <p:nvPr>
            <p:custDataLst>
              <p:tags r:id="rId3"/>
            </p:custDataLst>
          </p:nvPr>
        </p:nvSpPr>
        <p:spPr>
          <a:xfrm>
            <a:off x="1779074" y="4129862"/>
            <a:ext cx="4241858" cy="1248740"/>
          </a:xfrm>
          <a:prstGeom prst="rect">
            <a:avLst/>
          </a:prstGeom>
        </p:spPr>
        <p:txBody>
          <a:bodyPr wrap="square">
            <a:spAutoFit/>
          </a:bodyPr>
          <a:lstStyle/>
          <a:p>
            <a:pPr lvl="0"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插入您的标题的内容请插入您的标题的内容请插入您的标题的内容请插入您的标题的内容请插入您的标题的内容请插入您的标题的内容请插入您的标题的内容</a:t>
            </a:r>
            <a:endParaRPr lang="en-US" altLang="zh-CN" sz="1000" dirty="0">
              <a:solidFill>
                <a:prstClr val="black">
                  <a:lumMod val="65000"/>
                  <a:lumOff val="35000"/>
                </a:prstClr>
              </a:solidFill>
              <a:latin typeface="Open Sans Light" charset="0"/>
              <a:ea typeface="Open Sans Light" charset="0"/>
              <a:cs typeface="Open Sans Light" charset="0"/>
            </a:endParaRPr>
          </a:p>
        </p:txBody>
      </p:sp>
      <p:graphicFrame>
        <p:nvGraphicFramePr>
          <p:cNvPr id="26" name="PA_Chart 25"/>
          <p:cNvGraphicFramePr/>
          <p:nvPr>
            <p:custDataLst>
              <p:tags r:id="rId4"/>
            </p:custDataLst>
            <p:extLst>
              <p:ext uri="{D42A27DB-BD31-4B8C-83A1-F6EECF244321}">
                <p14:modId xmlns:p14="http://schemas.microsoft.com/office/powerpoint/2010/main" val="3585401655"/>
              </p:ext>
            </p:extLst>
          </p:nvPr>
        </p:nvGraphicFramePr>
        <p:xfrm>
          <a:off x="6177266" y="1933585"/>
          <a:ext cx="5473700" cy="3637757"/>
        </p:xfrm>
        <a:graphic>
          <a:graphicData uri="http://schemas.openxmlformats.org/drawingml/2006/chart">
            <c:chart xmlns:c="http://schemas.openxmlformats.org/drawingml/2006/chart" xmlns:r="http://schemas.openxmlformats.org/officeDocument/2006/relationships" r:id="rId11"/>
          </a:graphicData>
        </a:graphic>
      </p:graphicFrame>
      <p:sp>
        <p:nvSpPr>
          <p:cNvPr id="10" name="PA_文本框 4"/>
          <p:cNvSpPr txBox="1"/>
          <p:nvPr>
            <p:custDataLst>
              <p:tags r:id="rId5"/>
            </p:custDataLst>
          </p:nvPr>
        </p:nvSpPr>
        <p:spPr>
          <a:xfrm>
            <a:off x="1442036" y="1422057"/>
            <a:ext cx="4099199" cy="1200329"/>
          </a:xfrm>
          <a:prstGeom prst="rect">
            <a:avLst/>
          </a:prstGeom>
          <a:noFill/>
        </p:spPr>
        <p:txBody>
          <a:bodyPr wrap="none" rtlCol="0">
            <a:spAutoFit/>
          </a:bodyPr>
          <a:lstStyle/>
          <a:p>
            <a:r>
              <a:rPr lang="zh-CN" altLang="en-US" sz="7200" b="1" dirty="0">
                <a:solidFill>
                  <a:schemeClr val="bg1">
                    <a:lumMod val="95000"/>
                  </a:schemeClr>
                </a:solidFill>
                <a:latin typeface="Montserrat" charset="0"/>
                <a:ea typeface="黑体" panose="02010609060101010101" pitchFamily="49" charset="-122"/>
                <a:cs typeface="Montserrat" charset="0"/>
              </a:rPr>
              <a:t>插入</a:t>
            </a:r>
            <a:r>
              <a:rPr lang="en-US" sz="7200" b="1" dirty="0">
                <a:solidFill>
                  <a:schemeClr val="bg1">
                    <a:lumMod val="95000"/>
                  </a:schemeClr>
                </a:solidFill>
                <a:latin typeface="Montserrat" charset="0"/>
                <a:ea typeface="黑体" panose="02010609060101010101" pitchFamily="49" charset="-122"/>
                <a:cs typeface="Montserrat" charset="0"/>
              </a:rPr>
              <a:t> </a:t>
            </a:r>
            <a:r>
              <a:rPr lang="zh-CN" altLang="en-US" sz="7200" b="1" dirty="0">
                <a:solidFill>
                  <a:srgbClr val="34D9F7"/>
                </a:solidFill>
                <a:latin typeface="Montserrat" charset="0"/>
                <a:ea typeface="黑体" panose="02010609060101010101" pitchFamily="49" charset="-122"/>
                <a:cs typeface="Montserrat" charset="0"/>
              </a:rPr>
              <a:t>您的</a:t>
            </a:r>
            <a:endParaRPr lang="en-US" sz="7200" b="1" dirty="0">
              <a:solidFill>
                <a:srgbClr val="34D9F7"/>
              </a:solidFill>
              <a:latin typeface="Montserrat" charset="0"/>
              <a:ea typeface="黑体" panose="02010609060101010101" pitchFamily="49" charset="-122"/>
              <a:cs typeface="Montserrat" charset="0"/>
            </a:endParaRPr>
          </a:p>
        </p:txBody>
      </p:sp>
      <p:sp>
        <p:nvSpPr>
          <p:cNvPr id="11" name="PA_文本框 5"/>
          <p:cNvSpPr txBox="1"/>
          <p:nvPr>
            <p:custDataLst>
              <p:tags r:id="rId6"/>
            </p:custDataLst>
          </p:nvPr>
        </p:nvSpPr>
        <p:spPr>
          <a:xfrm>
            <a:off x="2508177" y="2622386"/>
            <a:ext cx="3536005" cy="707886"/>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Arvo" charset="0"/>
                <a:ea typeface="黑体" panose="02010609060101010101" pitchFamily="49" charset="-122"/>
                <a:cs typeface="Arvo" charset="0"/>
              </a:rPr>
              <a:t>标题内容</a:t>
            </a:r>
            <a:endParaRPr lang="en-US" sz="4000" dirty="0">
              <a:solidFill>
                <a:schemeClr val="tx1">
                  <a:lumMod val="75000"/>
                  <a:lumOff val="25000"/>
                </a:schemeClr>
              </a:solidFill>
              <a:latin typeface="Arvo" charset="0"/>
              <a:ea typeface="黑体" panose="02010609060101010101" pitchFamily="49" charset="-122"/>
              <a:cs typeface="Arvo" charset="0"/>
            </a:endParaRPr>
          </a:p>
        </p:txBody>
      </p:sp>
      <p:sp>
        <p:nvSpPr>
          <p:cNvPr id="9" name="PA_文本框 29"/>
          <p:cNvSpPr txBox="1"/>
          <p:nvPr>
            <p:custDataLst>
              <p:tags r:id="rId7"/>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02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12" name="PA_菱形 6"/>
          <p:cNvSpPr/>
          <p:nvPr>
            <p:custDataLst>
              <p:tags r:id="rId8"/>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84036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700" fill="hold">
                                          <p:stCondLst>
                                            <p:cond delay="0"/>
                                          </p:stCondLst>
                                        </p:cTn>
                                        <p:tgtEl>
                                          <p:spTgt spid="4"/>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4"/>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700" fill="hold">
                                          <p:stCondLst>
                                            <p:cond delay="0"/>
                                          </p:stCondLst>
                                        </p:cTn>
                                        <p:tgtEl>
                                          <p:spTgt spid="5"/>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5"/>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to="" calcmode="lin" valueType="num">
                                      <p:cBhvr>
                                        <p:cTn id="15" dur="700" fill="hold">
                                          <p:stCondLst>
                                            <p:cond delay="0"/>
                                          </p:stCondLst>
                                        </p:cTn>
                                        <p:tgtEl>
                                          <p:spTgt spid="6"/>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6"/>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to="" calcmode="lin" valueType="num">
                                      <p:cBhvr>
                                        <p:cTn id="19" dur="700" fill="hold">
                                          <p:stCondLst>
                                            <p:cond delay="0"/>
                                          </p:stCondLst>
                                        </p:cTn>
                                        <p:tgtEl>
                                          <p:spTgt spid="26"/>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26"/>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to="" calcmode="lin" valueType="num">
                                      <p:cBhvr>
                                        <p:cTn id="23" dur="700" fill="hold">
                                          <p:stCondLst>
                                            <p:cond delay="0"/>
                                          </p:stCondLst>
                                        </p:cTn>
                                        <p:tgtEl>
                                          <p:spTgt spid="10"/>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10"/>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to="" calcmode="lin" valueType="num">
                                      <p:cBhvr>
                                        <p:cTn id="27" dur="700" fill="hold">
                                          <p:stCondLst>
                                            <p:cond delay="0"/>
                                          </p:stCondLst>
                                        </p:cTn>
                                        <p:tgtEl>
                                          <p:spTgt spid="11"/>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11"/>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to="" calcmode="lin" valueType="num">
                                      <p:cBhvr>
                                        <p:cTn id="31" dur="700" fill="hold">
                                          <p:stCondLst>
                                            <p:cond delay="0"/>
                                          </p:stCondLst>
                                        </p:cTn>
                                        <p:tgtEl>
                                          <p:spTgt spid="9"/>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9"/>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to="" calcmode="lin" valueType="num">
                                      <p:cBhvr>
                                        <p:cTn id="35" dur="700" fill="hold">
                                          <p:stCondLst>
                                            <p:cond delay="0"/>
                                          </p:stCondLst>
                                        </p:cTn>
                                        <p:tgtEl>
                                          <p:spTgt spid="12"/>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12"/>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Graphic spid="26" grpId="0">
        <p:bldAsOne/>
      </p:bldGraphic>
      <p:bldP spid="10" grpId="0"/>
      <p:bldP spid="11" grpId="0"/>
      <p:bldP spid="9"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_PicturePlaceholder 2"/>
          <p:cNvPicPr>
            <a:picLocks noGrp="1" noChangeAspect="1"/>
          </p:cNvPicPr>
          <p:nvPr>
            <p:ph type="pic" sz="quarter" idx="10"/>
            <p:custDataLst>
              <p:tags r:id="rId1"/>
            </p:custDataLst>
          </p:nvPr>
        </p:nvPicPr>
        <p:blipFill>
          <a:blip r:embed="rId14" cstate="print">
            <a:extLst>
              <a:ext uri="{28A0092B-C50C-407E-A947-70E740481C1C}">
                <a14:useLocalDpi xmlns:a14="http://schemas.microsoft.com/office/drawing/2010/main" val="0"/>
              </a:ext>
            </a:extLst>
          </a:blip>
          <a:srcRect t="7959" b="7959"/>
          <a:stretch>
            <a:fillRect/>
          </a:stretch>
        </p:blipFill>
        <p:spPr/>
      </p:pic>
      <p:sp>
        <p:nvSpPr>
          <p:cNvPr id="4" name="PA_菱形 3"/>
          <p:cNvSpPr/>
          <p:nvPr>
            <p:custDataLst>
              <p:tags r:id="rId2"/>
            </p:custDataLst>
          </p:nvPr>
        </p:nvSpPr>
        <p:spPr>
          <a:xfrm>
            <a:off x="4619900" y="3429000"/>
            <a:ext cx="3104599" cy="3104600"/>
          </a:xfrm>
          <a:prstGeom prst="diamond">
            <a:avLst/>
          </a:prstGeom>
          <a:no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A_菱形 4"/>
          <p:cNvSpPr/>
          <p:nvPr>
            <p:custDataLst>
              <p:tags r:id="rId3"/>
            </p:custDataLst>
          </p:nvPr>
        </p:nvSpPr>
        <p:spPr>
          <a:xfrm>
            <a:off x="7134500" y="4903543"/>
            <a:ext cx="2033037" cy="2033038"/>
          </a:xfrm>
          <a:prstGeom prst="diamond">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A_菱形 5"/>
          <p:cNvSpPr/>
          <p:nvPr>
            <p:custDataLst>
              <p:tags r:id="rId4"/>
            </p:custDataLst>
          </p:nvPr>
        </p:nvSpPr>
        <p:spPr>
          <a:xfrm>
            <a:off x="2653262" y="4374905"/>
            <a:ext cx="2033037" cy="2033038"/>
          </a:xfrm>
          <a:prstGeom prst="diamond">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_菱形 6"/>
          <p:cNvSpPr/>
          <p:nvPr>
            <p:custDataLst>
              <p:tags r:id="rId5"/>
            </p:custDataLst>
          </p:nvPr>
        </p:nvSpPr>
        <p:spPr>
          <a:xfrm>
            <a:off x="3669780" y="1746827"/>
            <a:ext cx="2502420" cy="2502421"/>
          </a:xfrm>
          <a:prstGeom prst="diamond">
            <a:avLst/>
          </a:prstGeom>
          <a:solidFill>
            <a:schemeClr val="tx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A_菱形 7"/>
          <p:cNvSpPr/>
          <p:nvPr>
            <p:custDataLst>
              <p:tags r:id="rId6"/>
            </p:custDataLst>
          </p:nvPr>
        </p:nvSpPr>
        <p:spPr>
          <a:xfrm>
            <a:off x="3996607" y="4305251"/>
            <a:ext cx="1541311" cy="1541312"/>
          </a:xfrm>
          <a:prstGeom prst="diamond">
            <a:avLst/>
          </a:prstGeom>
          <a:solidFill>
            <a:schemeClr val="tx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A_文本框 8"/>
          <p:cNvSpPr txBox="1"/>
          <p:nvPr>
            <p:custDataLst>
              <p:tags r:id="rId7"/>
            </p:custDataLst>
          </p:nvPr>
        </p:nvSpPr>
        <p:spPr>
          <a:xfrm>
            <a:off x="7861567" y="1231274"/>
            <a:ext cx="3877985" cy="1200329"/>
          </a:xfrm>
          <a:prstGeom prst="rect">
            <a:avLst/>
          </a:prstGeom>
          <a:noFill/>
        </p:spPr>
        <p:txBody>
          <a:bodyPr wrap="none" rtlCol="0">
            <a:spAutoFit/>
          </a:bodyPr>
          <a:lstStyle/>
          <a:p>
            <a:r>
              <a:rPr lang="zh-CN" altLang="en-US" sz="7200" b="1" dirty="0">
                <a:solidFill>
                  <a:srgbClr val="34D9F7"/>
                </a:solidFill>
                <a:latin typeface="Montserrat" charset="0"/>
                <a:ea typeface="Montserrat" charset="0"/>
                <a:cs typeface="Montserrat" charset="0"/>
              </a:rPr>
              <a:t>标题内容</a:t>
            </a:r>
            <a:endParaRPr lang="en-US" sz="7200" b="1" dirty="0">
              <a:solidFill>
                <a:srgbClr val="34D9F7"/>
              </a:solidFill>
              <a:latin typeface="Montserrat" charset="0"/>
              <a:ea typeface="Montserrat" charset="0"/>
              <a:cs typeface="Montserrat" charset="0"/>
            </a:endParaRPr>
          </a:p>
        </p:txBody>
      </p:sp>
      <p:sp>
        <p:nvSpPr>
          <p:cNvPr id="12" name="PA_矩形 11"/>
          <p:cNvSpPr/>
          <p:nvPr>
            <p:custDataLst>
              <p:tags r:id="rId8"/>
            </p:custDataLst>
          </p:nvPr>
        </p:nvSpPr>
        <p:spPr>
          <a:xfrm>
            <a:off x="7997687" y="2364945"/>
            <a:ext cx="3537821" cy="874305"/>
          </a:xfrm>
          <a:prstGeom prst="rect">
            <a:avLst/>
          </a:prstGeom>
          <a:solidFill>
            <a:schemeClr val="bg1">
              <a:lumMod val="85000"/>
              <a:alpha val="5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PA_组合 9"/>
          <p:cNvGrpSpPr/>
          <p:nvPr>
            <p:custDataLst>
              <p:tags r:id="rId9"/>
            </p:custDataLst>
          </p:nvPr>
        </p:nvGrpSpPr>
        <p:grpSpPr>
          <a:xfrm>
            <a:off x="7997686" y="2382605"/>
            <a:ext cx="3537822" cy="856645"/>
            <a:chOff x="2618313" y="3880054"/>
            <a:chExt cx="3537822" cy="856645"/>
          </a:xfrm>
        </p:grpSpPr>
        <p:sp>
          <p:nvSpPr>
            <p:cNvPr id="11" name="Rectangle 10"/>
            <p:cNvSpPr/>
            <p:nvPr/>
          </p:nvSpPr>
          <p:spPr>
            <a:xfrm>
              <a:off x="2618314" y="4213479"/>
              <a:ext cx="3537821" cy="523220"/>
            </a:xfrm>
            <a:prstGeom prst="rect">
              <a:avLst/>
            </a:prstGeom>
          </p:spPr>
          <p:txBody>
            <a:bodyPr wrap="square">
              <a:spAutoFit/>
            </a:bodyPr>
            <a:lstStyle/>
            <a:p>
              <a:pPr fontAlgn="base"/>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sz="900" dirty="0">
                <a:solidFill>
                  <a:schemeClr val="tx1">
                    <a:lumMod val="95000"/>
                    <a:lumOff val="5000"/>
                  </a:schemeClr>
                </a:solidFill>
                <a:effectLst/>
                <a:latin typeface="Open Sans Light" charset="0"/>
                <a:ea typeface="Open Sans Light" charset="0"/>
                <a:cs typeface="Open Sans Light" charset="0"/>
              </a:endParaRPr>
            </a:p>
          </p:txBody>
        </p:sp>
        <p:sp>
          <p:nvSpPr>
            <p:cNvPr id="13" name="TextBox 12"/>
            <p:cNvSpPr txBox="1"/>
            <p:nvPr/>
          </p:nvSpPr>
          <p:spPr>
            <a:xfrm>
              <a:off x="2618313" y="3880054"/>
              <a:ext cx="1107996" cy="369332"/>
            </a:xfrm>
            <a:prstGeom prst="rect">
              <a:avLst/>
            </a:prstGeom>
            <a:noFill/>
          </p:spPr>
          <p:txBody>
            <a:bodyPr wrap="none" rtlCol="0">
              <a:spAutoFit/>
            </a:bodyPr>
            <a:lstStyle/>
            <a:p>
              <a:r>
                <a:rPr lang="zh-CN" altLang="en-US" dirty="0">
                  <a:latin typeface="黑体" panose="02010609060101010101" pitchFamily="49" charset="-122"/>
                  <a:ea typeface="黑体" panose="02010609060101010101" pitchFamily="49" charset="-122"/>
                  <a:cs typeface="Montserrat Ultra Light" charset="0"/>
                </a:rPr>
                <a:t>标题内容</a:t>
              </a:r>
              <a:endParaRPr lang="en-US" dirty="0">
                <a:latin typeface="黑体" panose="02010609060101010101" pitchFamily="49" charset="-122"/>
                <a:ea typeface="黑体" panose="02010609060101010101" pitchFamily="49" charset="-122"/>
                <a:cs typeface="Montserrat Ultra Light" charset="0"/>
              </a:endParaRPr>
            </a:p>
          </p:txBody>
        </p:sp>
      </p:grpSp>
      <p:sp>
        <p:nvSpPr>
          <p:cNvPr id="14" name="PA_文本框 13"/>
          <p:cNvSpPr txBox="1"/>
          <p:nvPr>
            <p:custDataLst>
              <p:tags r:id="rId10"/>
            </p:custDataLst>
          </p:nvPr>
        </p:nvSpPr>
        <p:spPr>
          <a:xfrm>
            <a:off x="3983160" y="2458269"/>
            <a:ext cx="1851789" cy="646331"/>
          </a:xfrm>
          <a:prstGeom prst="rect">
            <a:avLst/>
          </a:prstGeom>
          <a:noFill/>
        </p:spPr>
        <p:txBody>
          <a:bodyPr wrap="none" rtlCol="0">
            <a:spAutoFit/>
          </a:bodyPr>
          <a:lstStyle/>
          <a:p>
            <a:r>
              <a:rPr lang="vi-VN" sz="3600" dirty="0">
                <a:solidFill>
                  <a:schemeClr val="bg1"/>
                </a:solidFill>
                <a:latin typeface="Montserrat" charset="0"/>
                <a:ea typeface="Montserrat" charset="0"/>
                <a:cs typeface="Montserrat" charset="0"/>
              </a:rPr>
              <a:t>Suitable</a:t>
            </a:r>
            <a:endParaRPr lang="en-US" sz="3600" dirty="0">
              <a:solidFill>
                <a:schemeClr val="bg1"/>
              </a:solidFill>
              <a:latin typeface="Montserrat" charset="0"/>
              <a:ea typeface="Montserrat" charset="0"/>
              <a:cs typeface="Montserrat" charset="0"/>
            </a:endParaRPr>
          </a:p>
        </p:txBody>
      </p:sp>
      <p:sp>
        <p:nvSpPr>
          <p:cNvPr id="15" name="PA_文本框 14"/>
          <p:cNvSpPr txBox="1"/>
          <p:nvPr>
            <p:custDataLst>
              <p:tags r:id="rId11"/>
            </p:custDataLst>
          </p:nvPr>
        </p:nvSpPr>
        <p:spPr>
          <a:xfrm>
            <a:off x="4287446" y="3079468"/>
            <a:ext cx="1364476" cy="646331"/>
          </a:xfrm>
          <a:prstGeom prst="rect">
            <a:avLst/>
          </a:prstGeom>
          <a:noFill/>
        </p:spPr>
        <p:txBody>
          <a:bodyPr wrap="none" rtlCol="0">
            <a:spAutoFit/>
          </a:bodyPr>
          <a:lstStyle/>
          <a:p>
            <a:r>
              <a:rPr lang="vi-VN" sz="3600">
                <a:solidFill>
                  <a:schemeClr val="bg2"/>
                </a:solidFill>
                <a:latin typeface="Montserrat" charset="0"/>
                <a:ea typeface="Montserrat" charset="0"/>
                <a:cs typeface="Montserrat" charset="0"/>
              </a:rPr>
              <a:t>100%</a:t>
            </a:r>
            <a:endParaRPr lang="en-US" sz="3600" dirty="0">
              <a:solidFill>
                <a:schemeClr val="bg2"/>
              </a:solidFill>
              <a:latin typeface="Montserrat" charset="0"/>
              <a:ea typeface="Montserrat" charset="0"/>
              <a:cs typeface="Montserrat" charset="0"/>
            </a:endParaRPr>
          </a:p>
        </p:txBody>
      </p:sp>
    </p:spTree>
    <p:extLst>
      <p:ext uri="{BB962C8B-B14F-4D97-AF65-F5344CB8AC3E}">
        <p14:creationId xmlns:p14="http://schemas.microsoft.com/office/powerpoint/2010/main" val="30984463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to="" calcmode="lin" valueType="num">
                                      <p:cBhvr>
                                        <p:cTn id="11" dur="700" fill="hold">
                                          <p:stCondLst>
                                            <p:cond delay="0"/>
                                          </p:stCondLst>
                                        </p:cTn>
                                        <p:tgtEl>
                                          <p:spTgt spid="4"/>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4"/>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to="" calcmode="lin" valueType="num">
                                      <p:cBhvr>
                                        <p:cTn id="15" dur="700" fill="hold">
                                          <p:stCondLst>
                                            <p:cond delay="0"/>
                                          </p:stCondLst>
                                        </p:cTn>
                                        <p:tgtEl>
                                          <p:spTgt spid="5"/>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5"/>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to="" calcmode="lin" valueType="num">
                                      <p:cBhvr>
                                        <p:cTn id="19" dur="700" fill="hold">
                                          <p:stCondLst>
                                            <p:cond delay="0"/>
                                          </p:stCondLst>
                                        </p:cTn>
                                        <p:tgtEl>
                                          <p:spTgt spid="6"/>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6"/>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to="" calcmode="lin" valueType="num">
                                      <p:cBhvr>
                                        <p:cTn id="23" dur="700" fill="hold">
                                          <p:stCondLst>
                                            <p:cond delay="0"/>
                                          </p:stCondLst>
                                        </p:cTn>
                                        <p:tgtEl>
                                          <p:spTgt spid="7"/>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7"/>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to="" calcmode="lin" valueType="num">
                                      <p:cBhvr>
                                        <p:cTn id="27" dur="700" fill="hold">
                                          <p:stCondLst>
                                            <p:cond delay="0"/>
                                          </p:stCondLst>
                                        </p:cTn>
                                        <p:tgtEl>
                                          <p:spTgt spid="8"/>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8"/>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to="" calcmode="lin" valueType="num">
                                      <p:cBhvr>
                                        <p:cTn id="31" dur="700" fill="hold">
                                          <p:stCondLst>
                                            <p:cond delay="0"/>
                                          </p:stCondLst>
                                        </p:cTn>
                                        <p:tgtEl>
                                          <p:spTgt spid="9"/>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9"/>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to="" calcmode="lin" valueType="num">
                                      <p:cBhvr>
                                        <p:cTn id="35" dur="700" fill="hold">
                                          <p:stCondLst>
                                            <p:cond delay="0"/>
                                          </p:stCondLst>
                                        </p:cTn>
                                        <p:tgtEl>
                                          <p:spTgt spid="12"/>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12"/>
                                        </p:tgtEl>
                                        <p:attrNameLst>
                                          <p:attrName>ppt_h</p:attrName>
                                        </p:attrNameLst>
                                      </p:cBhvr>
                                      <p:tavLst>
                                        <p:tav tm="0" fmla="#ppt_h-#ppt_h*((1.5-1.5*$)^3-(1.5-1.5*$)^2)">
                                          <p:val>
                                            <p:strVal val="0"/>
                                          </p:val>
                                        </p:tav>
                                        <p:tav tm="100000">
                                          <p:val>
                                            <p:strVal val="1"/>
                                          </p:val>
                                        </p:tav>
                                      </p:tavLst>
                                    </p:anim>
                                  </p:childTnLst>
                                </p:cTn>
                              </p:par>
                              <p:par>
                                <p:cTn id="37" presetID="0" presetClass="entr" presetSubtype="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to="" calcmode="lin" valueType="num">
                                      <p:cBhvr>
                                        <p:cTn id="39" dur="700" fill="hold">
                                          <p:stCondLst>
                                            <p:cond delay="0"/>
                                          </p:stCondLst>
                                        </p:cTn>
                                        <p:tgtEl>
                                          <p:spTgt spid="10"/>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10"/>
                                        </p:tgtEl>
                                        <p:attrNameLst>
                                          <p:attrName>ppt_h</p:attrName>
                                        </p:attrNameLst>
                                      </p:cBhvr>
                                      <p:tavLst>
                                        <p:tav tm="0" fmla="#ppt_h-#ppt_h*((1.5-1.5*$)^3-(1.5-1.5*$)^2)">
                                          <p:val>
                                            <p:strVal val="0"/>
                                          </p:val>
                                        </p:tav>
                                        <p:tav tm="100000">
                                          <p:val>
                                            <p:strVal val="1"/>
                                          </p:val>
                                        </p:tav>
                                      </p:tavLst>
                                    </p:anim>
                                  </p:childTnLst>
                                </p:cTn>
                              </p:par>
                              <p:par>
                                <p:cTn id="41" presetID="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to="" calcmode="lin" valueType="num">
                                      <p:cBhvr>
                                        <p:cTn id="43" dur="700" fill="hold">
                                          <p:stCondLst>
                                            <p:cond delay="0"/>
                                          </p:stCondLst>
                                        </p:cTn>
                                        <p:tgtEl>
                                          <p:spTgt spid="14"/>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14"/>
                                        </p:tgtEl>
                                        <p:attrNameLst>
                                          <p:attrName>ppt_h</p:attrName>
                                        </p:attrNameLst>
                                      </p:cBhvr>
                                      <p:tavLst>
                                        <p:tav tm="0" fmla="#ppt_h-#ppt_h*((1.5-1.5*$)^3-(1.5-1.5*$)^2)">
                                          <p:val>
                                            <p:strVal val="0"/>
                                          </p:val>
                                        </p:tav>
                                        <p:tav tm="100000">
                                          <p:val>
                                            <p:strVal val="1"/>
                                          </p:val>
                                        </p:tav>
                                      </p:tavLst>
                                    </p:anim>
                                  </p:childTnLst>
                                </p:cTn>
                              </p:par>
                              <p:par>
                                <p:cTn id="45" presetID="0"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to="" calcmode="lin" valueType="num">
                                      <p:cBhvr>
                                        <p:cTn id="47" dur="700" fill="hold">
                                          <p:stCondLst>
                                            <p:cond delay="0"/>
                                          </p:stCondLst>
                                        </p:cTn>
                                        <p:tgtEl>
                                          <p:spTgt spid="15"/>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15"/>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12" grpId="0" animBg="1"/>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_菱形 8"/>
          <p:cNvSpPr/>
          <p:nvPr>
            <p:custDataLst>
              <p:tags r:id="rId1"/>
            </p:custDataLst>
          </p:nvPr>
        </p:nvSpPr>
        <p:spPr>
          <a:xfrm>
            <a:off x="2311848" y="3537154"/>
            <a:ext cx="772929" cy="772929"/>
          </a:xfrm>
          <a:prstGeom prst="diamond">
            <a:avLst/>
          </a:prstGeom>
          <a:solidFill>
            <a:schemeClr val="bg1"/>
          </a:solidFill>
          <a:ln>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34D9F7"/>
                </a:solidFill>
              </a:rPr>
              <a:t>1</a:t>
            </a:r>
          </a:p>
        </p:txBody>
      </p:sp>
      <p:grpSp>
        <p:nvGrpSpPr>
          <p:cNvPr id="11" name="PA_组合 10"/>
          <p:cNvGrpSpPr/>
          <p:nvPr>
            <p:custDataLst>
              <p:tags r:id="rId2"/>
            </p:custDataLst>
          </p:nvPr>
        </p:nvGrpSpPr>
        <p:grpSpPr>
          <a:xfrm>
            <a:off x="3316563" y="3429000"/>
            <a:ext cx="4107967" cy="953717"/>
            <a:chOff x="2618313" y="3813759"/>
            <a:chExt cx="4107967" cy="953717"/>
          </a:xfrm>
        </p:grpSpPr>
        <p:sp>
          <p:nvSpPr>
            <p:cNvPr id="12" name="Rectangle 11"/>
            <p:cNvSpPr/>
            <p:nvPr/>
          </p:nvSpPr>
          <p:spPr>
            <a:xfrm>
              <a:off x="2618314" y="4182701"/>
              <a:ext cx="4107966" cy="584775"/>
            </a:xfrm>
            <a:prstGeom prst="rect">
              <a:avLst/>
            </a:prstGeom>
          </p:spPr>
          <p:txBody>
            <a:bodyPr wrap="square">
              <a:spAutoFit/>
            </a:bodyPr>
            <a:lstStyle/>
            <a:p>
              <a:pPr fontAlgn="base"/>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sz="1000" dirty="0">
                <a:solidFill>
                  <a:schemeClr val="tx1">
                    <a:lumMod val="65000"/>
                    <a:lumOff val="35000"/>
                  </a:schemeClr>
                </a:solidFill>
                <a:effectLst/>
                <a:latin typeface="Open Sans Light" charset="0"/>
                <a:ea typeface="Open Sans Light" charset="0"/>
                <a:cs typeface="Open Sans Light" charset="0"/>
              </a:endParaRPr>
            </a:p>
          </p:txBody>
        </p:sp>
        <p:sp>
          <p:nvSpPr>
            <p:cNvPr id="13" name="TextBox 12"/>
            <p:cNvSpPr txBox="1"/>
            <p:nvPr/>
          </p:nvSpPr>
          <p:spPr>
            <a:xfrm>
              <a:off x="2618313" y="3813759"/>
              <a:ext cx="1210588" cy="400110"/>
            </a:xfrm>
            <a:prstGeom prst="rect">
              <a:avLst/>
            </a:prstGeom>
            <a:noFill/>
          </p:spPr>
          <p:txBody>
            <a:bodyPr wrap="none" rtlCol="0">
              <a:spAutoFit/>
            </a:bodyPr>
            <a:lstStyle/>
            <a:p>
              <a:pPr lvl="0"/>
              <a:r>
                <a:rPr lang="zh-CN" altLang="en-US" sz="2000" b="1" dirty="0">
                  <a:solidFill>
                    <a:srgbClr val="34D9F7"/>
                  </a:solidFill>
                  <a:latin typeface="微软雅黑" panose="020B0503020204020204" pitchFamily="34" charset="-122"/>
                  <a:ea typeface="微软雅黑" panose="020B0503020204020204" pitchFamily="34" charset="-122"/>
                </a:rPr>
                <a:t>标题内容</a:t>
              </a:r>
              <a:endParaRPr lang="en-US" altLang="zh-CN" sz="2000" b="1" dirty="0">
                <a:solidFill>
                  <a:srgbClr val="34D9F7"/>
                </a:solidFill>
                <a:latin typeface="微软雅黑" panose="020B0503020204020204" pitchFamily="34" charset="-122"/>
                <a:ea typeface="微软雅黑" panose="020B0503020204020204" pitchFamily="34" charset="-122"/>
              </a:endParaRPr>
            </a:p>
          </p:txBody>
        </p:sp>
      </p:grpSp>
      <p:sp>
        <p:nvSpPr>
          <p:cNvPr id="15" name="PA_菱形 14"/>
          <p:cNvSpPr/>
          <p:nvPr>
            <p:custDataLst>
              <p:tags r:id="rId3"/>
            </p:custDataLst>
          </p:nvPr>
        </p:nvSpPr>
        <p:spPr>
          <a:xfrm>
            <a:off x="2311848" y="4758738"/>
            <a:ext cx="772929" cy="772929"/>
          </a:xfrm>
          <a:prstGeom prst="diamond">
            <a:avLst/>
          </a:prstGeom>
          <a:solidFill>
            <a:schemeClr val="bg1"/>
          </a:solidFill>
          <a:ln>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34D9F7"/>
                </a:solidFill>
              </a:rPr>
              <a:t>2</a:t>
            </a:r>
          </a:p>
        </p:txBody>
      </p:sp>
      <p:grpSp>
        <p:nvGrpSpPr>
          <p:cNvPr id="17" name="PA_组合 16"/>
          <p:cNvGrpSpPr/>
          <p:nvPr>
            <p:custDataLst>
              <p:tags r:id="rId4"/>
            </p:custDataLst>
          </p:nvPr>
        </p:nvGrpSpPr>
        <p:grpSpPr>
          <a:xfrm>
            <a:off x="3316563" y="4657067"/>
            <a:ext cx="4107967" cy="947234"/>
            <a:chOff x="2618313" y="3820242"/>
            <a:chExt cx="4107967" cy="947234"/>
          </a:xfrm>
        </p:grpSpPr>
        <p:sp>
          <p:nvSpPr>
            <p:cNvPr id="18" name="Rectangle 17"/>
            <p:cNvSpPr/>
            <p:nvPr/>
          </p:nvSpPr>
          <p:spPr>
            <a:xfrm>
              <a:off x="2618314" y="4182701"/>
              <a:ext cx="4107966" cy="584775"/>
            </a:xfrm>
            <a:prstGeom prst="rect">
              <a:avLst/>
            </a:prstGeom>
          </p:spPr>
          <p:txBody>
            <a:bodyPr wrap="square">
              <a:spAutoFit/>
            </a:bodyPr>
            <a:lstStyle/>
            <a:p>
              <a:pPr fontAlgn="base"/>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sz="1000" dirty="0">
                <a:solidFill>
                  <a:schemeClr val="tx1">
                    <a:lumMod val="65000"/>
                    <a:lumOff val="35000"/>
                  </a:schemeClr>
                </a:solidFill>
                <a:effectLst/>
                <a:latin typeface="Open Sans Light" charset="0"/>
                <a:ea typeface="Open Sans Light" charset="0"/>
                <a:cs typeface="Open Sans Light" charset="0"/>
              </a:endParaRPr>
            </a:p>
          </p:txBody>
        </p:sp>
        <p:sp>
          <p:nvSpPr>
            <p:cNvPr id="19" name="TextBox 18"/>
            <p:cNvSpPr txBox="1"/>
            <p:nvPr/>
          </p:nvSpPr>
          <p:spPr>
            <a:xfrm>
              <a:off x="2618313" y="3820242"/>
              <a:ext cx="1210588" cy="400110"/>
            </a:xfrm>
            <a:prstGeom prst="rect">
              <a:avLst/>
            </a:prstGeom>
            <a:noFill/>
          </p:spPr>
          <p:txBody>
            <a:bodyPr wrap="none" rtlCol="0">
              <a:spAutoFit/>
            </a:bodyPr>
            <a:lstStyle/>
            <a:p>
              <a:pPr lvl="0"/>
              <a:r>
                <a:rPr lang="zh-CN" altLang="en-US" sz="2000" b="1" dirty="0">
                  <a:solidFill>
                    <a:srgbClr val="34D9F7"/>
                  </a:solidFill>
                  <a:latin typeface="微软雅黑" panose="020B0503020204020204" pitchFamily="34" charset="-122"/>
                  <a:ea typeface="微软雅黑" panose="020B0503020204020204" pitchFamily="34" charset="-122"/>
                </a:rPr>
                <a:t>标题内容</a:t>
              </a:r>
              <a:endParaRPr lang="en-US" altLang="zh-CN" sz="2000" b="1" dirty="0">
                <a:solidFill>
                  <a:srgbClr val="34D9F7"/>
                </a:solidFill>
                <a:latin typeface="微软雅黑" panose="020B0503020204020204" pitchFamily="34" charset="-122"/>
                <a:ea typeface="微软雅黑" panose="020B0503020204020204" pitchFamily="34" charset="-122"/>
              </a:endParaRPr>
            </a:p>
          </p:txBody>
        </p:sp>
      </p:grpSp>
      <p:pic>
        <p:nvPicPr>
          <p:cNvPr id="3" name="PA_PicturePlaceholder 2"/>
          <p:cNvPicPr>
            <a:picLocks noGrp="1" noChangeAspect="1"/>
          </p:cNvPicPr>
          <p:nvPr>
            <p:ph type="pic" sz="quarter" idx="10"/>
            <p:custDataLst>
              <p:tags r:id="rId5"/>
            </p:custDataLst>
          </p:nvPr>
        </p:nvPicPr>
        <p:blipFill>
          <a:blip r:embed="rId13">
            <a:extLst>
              <a:ext uri="{28A0092B-C50C-407E-A947-70E740481C1C}">
                <a14:useLocalDpi xmlns:a14="http://schemas.microsoft.com/office/drawing/2010/main" val="0"/>
              </a:ext>
            </a:extLst>
          </a:blip>
          <a:srcRect l="12199" r="12199"/>
          <a:stretch>
            <a:fillRect/>
          </a:stretch>
        </p:blipFill>
        <p:spPr/>
      </p:pic>
      <p:sp>
        <p:nvSpPr>
          <p:cNvPr id="16" name="PA_文本框 4"/>
          <p:cNvSpPr txBox="1"/>
          <p:nvPr>
            <p:custDataLst>
              <p:tags r:id="rId6"/>
            </p:custDataLst>
          </p:nvPr>
        </p:nvSpPr>
        <p:spPr>
          <a:xfrm>
            <a:off x="1959331" y="1645739"/>
            <a:ext cx="5009705" cy="1200329"/>
          </a:xfrm>
          <a:prstGeom prst="rect">
            <a:avLst/>
          </a:prstGeom>
          <a:noFill/>
        </p:spPr>
        <p:txBody>
          <a:bodyPr wrap="none" rtlCol="0">
            <a:spAutoFit/>
          </a:bodyPr>
          <a:lstStyle/>
          <a:p>
            <a:r>
              <a:rPr lang="zh-CN" altLang="en-US" sz="7200" b="1" dirty="0">
                <a:solidFill>
                  <a:schemeClr val="bg1">
                    <a:lumMod val="95000"/>
                  </a:schemeClr>
                </a:solidFill>
                <a:latin typeface="Montserrat" charset="0"/>
                <a:ea typeface="黑体" panose="02010609060101010101" pitchFamily="49" charset="-122"/>
                <a:cs typeface="Montserrat" charset="0"/>
              </a:rPr>
              <a:t>请插入</a:t>
            </a:r>
            <a:r>
              <a:rPr lang="en-US" sz="7200" b="1" dirty="0">
                <a:solidFill>
                  <a:schemeClr val="bg1">
                    <a:lumMod val="95000"/>
                  </a:schemeClr>
                </a:solidFill>
                <a:latin typeface="Montserrat" charset="0"/>
                <a:ea typeface="黑体" panose="02010609060101010101" pitchFamily="49" charset="-122"/>
                <a:cs typeface="Montserrat" charset="0"/>
              </a:rPr>
              <a:t> </a:t>
            </a:r>
            <a:r>
              <a:rPr lang="zh-CN" altLang="en-US" sz="7200" b="1" dirty="0">
                <a:solidFill>
                  <a:srgbClr val="34D9F7"/>
                </a:solidFill>
                <a:latin typeface="Montserrat" charset="0"/>
                <a:ea typeface="黑体" panose="02010609060101010101" pitchFamily="49" charset="-122"/>
                <a:cs typeface="Montserrat" charset="0"/>
              </a:rPr>
              <a:t>您的</a:t>
            </a:r>
            <a:endParaRPr lang="en-US" sz="7200" b="1" dirty="0">
              <a:solidFill>
                <a:srgbClr val="34D9F7"/>
              </a:solidFill>
              <a:latin typeface="Montserrat" charset="0"/>
              <a:ea typeface="黑体" panose="02010609060101010101" pitchFamily="49" charset="-122"/>
              <a:cs typeface="Montserrat" charset="0"/>
            </a:endParaRPr>
          </a:p>
        </p:txBody>
      </p:sp>
      <p:sp>
        <p:nvSpPr>
          <p:cNvPr id="20" name="PA_文本框 5"/>
          <p:cNvSpPr txBox="1"/>
          <p:nvPr>
            <p:custDataLst>
              <p:tags r:id="rId7"/>
            </p:custDataLst>
          </p:nvPr>
        </p:nvSpPr>
        <p:spPr>
          <a:xfrm>
            <a:off x="1692437" y="2522828"/>
            <a:ext cx="6501648" cy="707886"/>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Arvo" charset="0"/>
                <a:ea typeface="黑体" panose="02010609060101010101" pitchFamily="49" charset="-122"/>
                <a:cs typeface="Arvo" charset="0"/>
              </a:rPr>
              <a:t>标题内容</a:t>
            </a:r>
            <a:endParaRPr lang="en-US" sz="4000" dirty="0">
              <a:solidFill>
                <a:schemeClr val="tx1">
                  <a:lumMod val="75000"/>
                  <a:lumOff val="25000"/>
                </a:schemeClr>
              </a:solidFill>
              <a:latin typeface="Arvo" charset="0"/>
              <a:ea typeface="黑体" panose="02010609060101010101" pitchFamily="49" charset="-122"/>
              <a:cs typeface="Arvo" charset="0"/>
            </a:endParaRPr>
          </a:p>
        </p:txBody>
      </p:sp>
      <p:sp>
        <p:nvSpPr>
          <p:cNvPr id="22" name="PA_矩形 7"/>
          <p:cNvSpPr/>
          <p:nvPr>
            <p:custDataLst>
              <p:tags r:id="rId8"/>
            </p:custDataLst>
          </p:nvPr>
        </p:nvSpPr>
        <p:spPr>
          <a:xfrm>
            <a:off x="1036247" y="2876771"/>
            <a:ext cx="1706006" cy="75854"/>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A_文本框 29"/>
          <p:cNvSpPr txBox="1"/>
          <p:nvPr>
            <p:custDataLst>
              <p:tags r:id="rId9"/>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02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24" name="PA_菱形 6"/>
          <p:cNvSpPr/>
          <p:nvPr>
            <p:custDataLst>
              <p:tags r:id="rId10"/>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438427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700" fill="hold">
                                          <p:stCondLst>
                                            <p:cond delay="0"/>
                                          </p:stCondLst>
                                        </p:cTn>
                                        <p:tgtEl>
                                          <p:spTgt spid="9"/>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9"/>
                                        </p:tgtEl>
                                        <p:attrNameLst>
                                          <p:attrName>ppt_h</p:attrName>
                                        </p:attrNameLst>
                                      </p:cBhvr>
                                      <p:tavLst>
                                        <p:tav tm="0" fmla="#ppt_h-#ppt_h*((1.5-1.5*$)^3-(1.5-1.5*$)^2)">
                                          <p:val>
                                            <p:strVal val="0"/>
                                          </p:val>
                                        </p:tav>
                                        <p:tav tm="100000">
                                          <p:val>
                                            <p:strVal val="1"/>
                                          </p:val>
                                        </p:tav>
                                      </p:tavLst>
                                    </p:anim>
                                  </p:childTnLst>
                                </p:cTn>
                              </p:par>
                              <p:par>
                                <p:cTn id="9" presetID="0"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to="" calcmode="lin" valueType="num">
                                      <p:cBhvr>
                                        <p:cTn id="11" dur="700" fill="hold">
                                          <p:stCondLst>
                                            <p:cond delay="0"/>
                                          </p:stCondLst>
                                        </p:cTn>
                                        <p:tgtEl>
                                          <p:spTgt spid="11"/>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11"/>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to="" calcmode="lin" valueType="num">
                                      <p:cBhvr>
                                        <p:cTn id="15" dur="700" fill="hold">
                                          <p:stCondLst>
                                            <p:cond delay="0"/>
                                          </p:stCondLst>
                                        </p:cTn>
                                        <p:tgtEl>
                                          <p:spTgt spid="15"/>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15"/>
                                        </p:tgtEl>
                                        <p:attrNameLst>
                                          <p:attrName>ppt_h</p:attrName>
                                        </p:attrNameLst>
                                      </p:cBhvr>
                                      <p:tavLst>
                                        <p:tav tm="0" fmla="#ppt_h-#ppt_h*((1.5-1.5*$)^3-(1.5-1.5*$)^2)">
                                          <p:val>
                                            <p:strVal val="0"/>
                                          </p:val>
                                        </p:tav>
                                        <p:tav tm="100000">
                                          <p:val>
                                            <p:strVal val="1"/>
                                          </p:val>
                                        </p:tav>
                                      </p:tavLst>
                                    </p:anim>
                                  </p:childTnLst>
                                </p:cTn>
                              </p:par>
                              <p:par>
                                <p:cTn id="17" presetID="0"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to="" calcmode="lin" valueType="num">
                                      <p:cBhvr>
                                        <p:cTn id="19" dur="700" fill="hold">
                                          <p:stCondLst>
                                            <p:cond delay="0"/>
                                          </p:stCondLst>
                                        </p:cTn>
                                        <p:tgtEl>
                                          <p:spTgt spid="17"/>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17"/>
                                        </p:tgtEl>
                                        <p:attrNameLst>
                                          <p:attrName>ppt_h</p:attrName>
                                        </p:attrNameLst>
                                      </p:cBhvr>
                                      <p:tavLst>
                                        <p:tav tm="0" fmla="#ppt_h-#ppt_h*((1.5-1.5*$)^3-(1.5-1.5*$)^2)">
                                          <p:val>
                                            <p:strVal val="0"/>
                                          </p:val>
                                        </p:tav>
                                        <p:tav tm="100000">
                                          <p:val>
                                            <p:strVal val="1"/>
                                          </p:val>
                                        </p:tav>
                                      </p:tavLst>
                                    </p:anim>
                                  </p:childTnLst>
                                </p:cTn>
                              </p:par>
                              <p:par>
                                <p:cTn id="21" presetID="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to="" calcmode="lin" valueType="num">
                                      <p:cBhvr>
                                        <p:cTn id="23"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3"/>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to="" calcmode="lin" valueType="num">
                                      <p:cBhvr>
                                        <p:cTn id="27" dur="700" fill="hold">
                                          <p:stCondLst>
                                            <p:cond delay="0"/>
                                          </p:stCondLst>
                                        </p:cTn>
                                        <p:tgtEl>
                                          <p:spTgt spid="16"/>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16"/>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to="" calcmode="lin" valueType="num">
                                      <p:cBhvr>
                                        <p:cTn id="31" dur="700" fill="hold">
                                          <p:stCondLst>
                                            <p:cond delay="0"/>
                                          </p:stCondLst>
                                        </p:cTn>
                                        <p:tgtEl>
                                          <p:spTgt spid="20"/>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20"/>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to="" calcmode="lin" valueType="num">
                                      <p:cBhvr>
                                        <p:cTn id="35" dur="700" fill="hold">
                                          <p:stCondLst>
                                            <p:cond delay="0"/>
                                          </p:stCondLst>
                                        </p:cTn>
                                        <p:tgtEl>
                                          <p:spTgt spid="22"/>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22"/>
                                        </p:tgtEl>
                                        <p:attrNameLst>
                                          <p:attrName>ppt_h</p:attrName>
                                        </p:attrNameLst>
                                      </p:cBhvr>
                                      <p:tavLst>
                                        <p:tav tm="0" fmla="#ppt_h-#ppt_h*((1.5-1.5*$)^3-(1.5-1.5*$)^2)">
                                          <p:val>
                                            <p:strVal val="0"/>
                                          </p:val>
                                        </p:tav>
                                        <p:tav tm="100000">
                                          <p:val>
                                            <p:strVal val="1"/>
                                          </p:val>
                                        </p:tav>
                                      </p:tavLst>
                                    </p:anim>
                                  </p:childTnLst>
                                </p:cTn>
                              </p:par>
                              <p:par>
                                <p:cTn id="37" presetID="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 to="" calcmode="lin" valueType="num">
                                      <p:cBhvr>
                                        <p:cTn id="39" dur="700" fill="hold">
                                          <p:stCondLst>
                                            <p:cond delay="0"/>
                                          </p:stCondLst>
                                        </p:cTn>
                                        <p:tgtEl>
                                          <p:spTgt spid="23"/>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23"/>
                                        </p:tgtEl>
                                        <p:attrNameLst>
                                          <p:attrName>ppt_h</p:attrName>
                                        </p:attrNameLst>
                                      </p:cBhvr>
                                      <p:tavLst>
                                        <p:tav tm="0" fmla="#ppt_h-#ppt_h*((1.5-1.5*$)^3-(1.5-1.5*$)^2)">
                                          <p:val>
                                            <p:strVal val="0"/>
                                          </p:val>
                                        </p:tav>
                                        <p:tav tm="100000">
                                          <p:val>
                                            <p:strVal val="1"/>
                                          </p:val>
                                        </p:tav>
                                      </p:tavLst>
                                    </p:anim>
                                  </p:childTnLst>
                                </p:cTn>
                              </p:par>
                              <p:par>
                                <p:cTn id="41" presetID="0"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to="" calcmode="lin" valueType="num">
                                      <p:cBhvr>
                                        <p:cTn id="43" dur="700" fill="hold">
                                          <p:stCondLst>
                                            <p:cond delay="0"/>
                                          </p:stCondLst>
                                        </p:cTn>
                                        <p:tgtEl>
                                          <p:spTgt spid="24"/>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24"/>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P spid="16" grpId="0"/>
      <p:bldP spid="20" grpId="0"/>
      <p:bldP spid="22" grpId="0" animBg="1"/>
      <p:bldP spid="23" grpId="0"/>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_图片 2"/>
          <p:cNvPicPr>
            <a:picLocks noChangeAspect="1"/>
          </p:cNvPicPr>
          <p:nvPr>
            <p:custDataLst>
              <p:tags r:id="rId1"/>
            </p:custDataLst>
          </p:nvPr>
        </p:nvPicPr>
        <p:blipFill rotWithShape="1">
          <a:blip r:embed="rId15">
            <a:extLst>
              <a:ext uri="{BEBA8EAE-BF5A-486C-A8C5-ECC9F3942E4B}">
                <a14:imgProps xmlns:a14="http://schemas.microsoft.com/office/drawing/2010/main">
                  <a14:imgLayer r:embed="rId16">
                    <a14:imgEffect>
                      <a14:saturation sat="0"/>
                    </a14:imgEffect>
                  </a14:imgLayer>
                </a14:imgProps>
              </a:ext>
              <a:ext uri="{28A0092B-C50C-407E-A947-70E740481C1C}">
                <a14:useLocalDpi xmlns:a14="http://schemas.microsoft.com/office/drawing/2010/main" val="0"/>
              </a:ext>
            </a:extLst>
          </a:blip>
          <a:srcRect t="7871" b="8001"/>
          <a:stretch/>
        </p:blipFill>
        <p:spPr>
          <a:xfrm>
            <a:off x="-9946" y="0"/>
            <a:ext cx="12227854" cy="6858000"/>
          </a:xfrm>
          <a:prstGeom prst="rect">
            <a:avLst/>
          </a:prstGeom>
        </p:spPr>
      </p:pic>
      <p:sp>
        <p:nvSpPr>
          <p:cNvPr id="23" name="PA_矩形 22"/>
          <p:cNvSpPr/>
          <p:nvPr>
            <p:custDataLst>
              <p:tags r:id="rId2"/>
            </p:custDataLst>
          </p:nvPr>
        </p:nvSpPr>
        <p:spPr>
          <a:xfrm>
            <a:off x="7981" y="-9698"/>
            <a:ext cx="12192000" cy="6858000"/>
          </a:xfrm>
          <a:prstGeom prst="rect">
            <a:avLst/>
          </a:prstGeom>
          <a:solidFill>
            <a:schemeClr val="tx1">
              <a:lumMod val="95000"/>
              <a:lumOff val="5000"/>
              <a:alpha val="4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PA_直接连接符 9"/>
          <p:cNvCxnSpPr>
            <a:cxnSpLocks/>
          </p:cNvCxnSpPr>
          <p:nvPr>
            <p:custDataLst>
              <p:tags r:id="rId3"/>
            </p:custDataLst>
          </p:nvPr>
        </p:nvCxnSpPr>
        <p:spPr>
          <a:xfrm flipV="1">
            <a:off x="8360409" y="3419302"/>
            <a:ext cx="3831590" cy="951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PA_直接连接符 11"/>
          <p:cNvCxnSpPr>
            <a:cxnSpLocks/>
          </p:cNvCxnSpPr>
          <p:nvPr>
            <p:custDataLst>
              <p:tags r:id="rId4"/>
            </p:custDataLst>
          </p:nvPr>
        </p:nvCxnSpPr>
        <p:spPr>
          <a:xfrm flipH="1">
            <a:off x="-1" y="3419301"/>
            <a:ext cx="3814400"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PA_文本框 28"/>
          <p:cNvSpPr txBox="1"/>
          <p:nvPr>
            <p:custDataLst>
              <p:tags r:id="rId5"/>
            </p:custDataLst>
          </p:nvPr>
        </p:nvSpPr>
        <p:spPr>
          <a:xfrm>
            <a:off x="724007" y="2393940"/>
            <a:ext cx="2188420" cy="1015663"/>
          </a:xfrm>
          <a:prstGeom prst="rect">
            <a:avLst/>
          </a:prstGeom>
          <a:noFill/>
        </p:spPr>
        <p:txBody>
          <a:bodyPr wrap="none" rtlCol="0">
            <a:spAutoFit/>
          </a:bodyPr>
          <a:lstStyle/>
          <a:p>
            <a:r>
              <a:rPr lang="en-US" altLang="zh-CN" sz="6000" dirty="0">
                <a:solidFill>
                  <a:srgbClr val="34D9F7"/>
                </a:solidFill>
                <a:latin typeface="方正大黑简体" panose="03000509000000000000" pitchFamily="65" charset="-122"/>
                <a:ea typeface="方正大黑简体" panose="03000509000000000000" pitchFamily="65" charset="-122"/>
              </a:rPr>
              <a:t>PART</a:t>
            </a:r>
            <a:endParaRPr lang="zh-CN" altLang="en-US" sz="6000" dirty="0">
              <a:solidFill>
                <a:srgbClr val="34D9F7"/>
              </a:solidFill>
              <a:latin typeface="方正大黑简体" panose="03000509000000000000" pitchFamily="65" charset="-122"/>
              <a:ea typeface="方正大黑简体" panose="03000509000000000000" pitchFamily="65" charset="-122"/>
            </a:endParaRPr>
          </a:p>
        </p:txBody>
      </p:sp>
      <p:sp>
        <p:nvSpPr>
          <p:cNvPr id="30" name="PA_椭圆 29"/>
          <p:cNvSpPr/>
          <p:nvPr>
            <p:custDataLst>
              <p:tags r:id="rId6"/>
            </p:custDataLst>
          </p:nvPr>
        </p:nvSpPr>
        <p:spPr>
          <a:xfrm>
            <a:off x="5776684" y="3773716"/>
            <a:ext cx="108000" cy="108000"/>
          </a:xfrm>
          <a:prstGeom prst="ellipse">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_椭圆 30"/>
          <p:cNvSpPr/>
          <p:nvPr>
            <p:custDataLst>
              <p:tags r:id="rId7"/>
            </p:custDataLst>
          </p:nvPr>
        </p:nvSpPr>
        <p:spPr>
          <a:xfrm>
            <a:off x="5962950" y="377371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_椭圆 31"/>
          <p:cNvSpPr/>
          <p:nvPr>
            <p:custDataLst>
              <p:tags r:id="rId8"/>
            </p:custDataLst>
          </p:nvPr>
        </p:nvSpPr>
        <p:spPr>
          <a:xfrm>
            <a:off x="6149216" y="377371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_椭圆 32"/>
          <p:cNvSpPr/>
          <p:nvPr>
            <p:custDataLst>
              <p:tags r:id="rId9"/>
            </p:custDataLst>
          </p:nvPr>
        </p:nvSpPr>
        <p:spPr>
          <a:xfrm>
            <a:off x="6335482" y="377371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文本框 20"/>
          <p:cNvSpPr txBox="1"/>
          <p:nvPr>
            <p:custDataLst>
              <p:tags r:id="rId10"/>
            </p:custDataLst>
          </p:nvPr>
        </p:nvSpPr>
        <p:spPr>
          <a:xfrm>
            <a:off x="2926662" y="2321004"/>
            <a:ext cx="1124026" cy="1107996"/>
          </a:xfrm>
          <a:prstGeom prst="rect">
            <a:avLst/>
          </a:prstGeom>
          <a:noFill/>
        </p:spPr>
        <p:txBody>
          <a:bodyPr wrap="none" rtlCol="0">
            <a:spAutoFit/>
          </a:bodyPr>
          <a:lstStyle/>
          <a:p>
            <a:r>
              <a:rPr lang="en-US" altLang="zh-CN" sz="6600" dirty="0">
                <a:solidFill>
                  <a:srgbClr val="34D9F7"/>
                </a:solidFill>
                <a:latin typeface="方正大黑简体" panose="03000509000000000000" pitchFamily="65" charset="-122"/>
                <a:ea typeface="方正大黑简体" panose="03000509000000000000" pitchFamily="65" charset="-122"/>
              </a:rPr>
              <a:t>03</a:t>
            </a:r>
            <a:endParaRPr lang="zh-CN" altLang="en-US" sz="6600" dirty="0">
              <a:solidFill>
                <a:srgbClr val="34D9F7"/>
              </a:solidFill>
              <a:latin typeface="方正大黑简体" panose="03000509000000000000" pitchFamily="65" charset="-122"/>
              <a:ea typeface="方正大黑简体" panose="03000509000000000000" pitchFamily="65" charset="-122"/>
            </a:endParaRPr>
          </a:p>
        </p:txBody>
      </p:sp>
      <p:sp>
        <p:nvSpPr>
          <p:cNvPr id="13" name="PA_文本框 12"/>
          <p:cNvSpPr txBox="1"/>
          <p:nvPr>
            <p:custDataLst>
              <p:tags r:id="rId11"/>
            </p:custDataLst>
          </p:nvPr>
        </p:nvSpPr>
        <p:spPr>
          <a:xfrm>
            <a:off x="3988405" y="3086437"/>
            <a:ext cx="4354077" cy="646331"/>
          </a:xfrm>
          <a:prstGeom prst="rect">
            <a:avLst/>
          </a:prstGeom>
          <a:noFill/>
        </p:spPr>
        <p:txBody>
          <a:bodyPr wrap="none" rtlCol="0">
            <a:spAutoFit/>
          </a:bodyPr>
          <a:lstStyle/>
          <a:p>
            <a:r>
              <a:rPr lang="zh-CN" altLang="en-US" sz="3600" b="1" dirty="0">
                <a:solidFill>
                  <a:schemeClr val="bg1"/>
                </a:solidFill>
                <a:latin typeface="黑体" panose="02010609060101010101" pitchFamily="49" charset="-122"/>
                <a:ea typeface="黑体" panose="02010609060101010101" pitchFamily="49" charset="-122"/>
              </a:rPr>
              <a:t>请插入您的标题内容</a:t>
            </a:r>
            <a:endParaRPr lang="zh-CN" altLang="en-US" sz="3200" dirty="0"/>
          </a:p>
        </p:txBody>
      </p:sp>
      <p:sp>
        <p:nvSpPr>
          <p:cNvPr id="14" name="PA_矩形 13"/>
          <p:cNvSpPr/>
          <p:nvPr>
            <p:custDataLst>
              <p:tags r:id="rId12"/>
            </p:custDataLst>
          </p:nvPr>
        </p:nvSpPr>
        <p:spPr>
          <a:xfrm rot="2695315">
            <a:off x="4485001" y="1810020"/>
            <a:ext cx="3237959" cy="3237959"/>
          </a:xfrm>
          <a:prstGeom prst="rect">
            <a:avLst/>
          </a:pr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838019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
                                        </p:tgtEl>
                                        <p:attrNameLst>
                                          <p:attrName>ppt_h</p:attrName>
                                        </p:attrNameLst>
                                      </p:cBhvr>
                                      <p:tavLst>
                                        <p:tav tm="0" fmla="#ppt_h-#ppt_h*((1.5-1.5*$)^3-(1.5-1.5*$)^2)">
                                          <p:val>
                                            <p:strVal val="0"/>
                                          </p:val>
                                        </p:tav>
                                        <p:tav tm="100000">
                                          <p:val>
                                            <p:strVal val="1"/>
                                          </p:val>
                                        </p:tav>
                                      </p:tavLst>
                                    </p:anim>
                                    <p:animEffect filter="fade">
                                      <p:cBhvr>
                                        <p:cTn id="9" dur="700">
                                          <p:stCondLst>
                                            <p:cond delay="0"/>
                                          </p:stCondLst>
                                        </p:cTn>
                                        <p:tgtEl>
                                          <p:spTgt spid="3"/>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to="" calcmode="lin" valueType="num">
                                      <p:cBhvr>
                                        <p:cTn id="12" dur="700" fill="hold">
                                          <p:stCondLst>
                                            <p:cond delay="0"/>
                                          </p:stCondLst>
                                        </p:cTn>
                                        <p:tgtEl>
                                          <p:spTgt spid="23"/>
                                        </p:tgtEl>
                                        <p:attrNameLst>
                                          <p:attrName>ppt_y</p:attrName>
                                        </p:attrNameLst>
                                      </p:cBhvr>
                                      <p:tavLst>
                                        <p:tav tm="0" fmla="#ppt_y-#ppt_h/2*((1.5-1.5*$)^3-(1.5-1.5*$)^2)*8/9">
                                          <p:val>
                                            <p:strVal val="0"/>
                                          </p:val>
                                        </p:tav>
                                        <p:tav tm="100000">
                                          <p:val>
                                            <p:strVal val="1"/>
                                          </p:val>
                                        </p:tav>
                                      </p:tavLst>
                                    </p:anim>
                                    <p:anim to="" calcmode="lin" valueType="num">
                                      <p:cBhvr>
                                        <p:cTn id="13" dur="700" fill="hold">
                                          <p:stCondLst>
                                            <p:cond delay="0"/>
                                          </p:stCondLst>
                                        </p:cTn>
                                        <p:tgtEl>
                                          <p:spTgt spid="23"/>
                                        </p:tgtEl>
                                        <p:attrNameLst>
                                          <p:attrName>ppt_h</p:attrName>
                                        </p:attrNameLst>
                                      </p:cBhvr>
                                      <p:tavLst>
                                        <p:tav tm="0" fmla="#ppt_h-#ppt_h*((1.5-1.5*$)^3-(1.5-1.5*$)^2)">
                                          <p:val>
                                            <p:strVal val="0"/>
                                          </p:val>
                                        </p:tav>
                                        <p:tav tm="100000">
                                          <p:val>
                                            <p:strVal val="1"/>
                                          </p:val>
                                        </p:tav>
                                      </p:tavLst>
                                    </p:anim>
                                    <p:animEffect filter="fade">
                                      <p:cBhvr>
                                        <p:cTn id="14" dur="700">
                                          <p:stCondLst>
                                            <p:cond delay="0"/>
                                          </p:stCondLst>
                                        </p:cTn>
                                        <p:tgtEl>
                                          <p:spTgt spid="23"/>
                                        </p:tgtEl>
                                      </p:cBhvr>
                                    </p:animEffect>
                                  </p:childTnLst>
                                </p:cTn>
                              </p:par>
                              <p:par>
                                <p:cTn id="15" presetID="0"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to="" calcmode="lin" valueType="num">
                                      <p:cBhvr>
                                        <p:cTn id="17" dur="700" fill="hold">
                                          <p:stCondLst>
                                            <p:cond delay="0"/>
                                          </p:stCondLst>
                                        </p:cTn>
                                        <p:tgtEl>
                                          <p:spTgt spid="10"/>
                                        </p:tgtEl>
                                        <p:attrNameLst>
                                          <p:attrName>ppt_y</p:attrName>
                                        </p:attrNameLst>
                                      </p:cBhvr>
                                      <p:tavLst>
                                        <p:tav tm="0" fmla="#ppt_y-#ppt_h/2*((1.5-1.5*$)^3-(1.5-1.5*$)^2)*8/9">
                                          <p:val>
                                            <p:strVal val="0"/>
                                          </p:val>
                                        </p:tav>
                                        <p:tav tm="100000">
                                          <p:val>
                                            <p:strVal val="1"/>
                                          </p:val>
                                        </p:tav>
                                      </p:tavLst>
                                    </p:anim>
                                    <p:anim to="" calcmode="lin" valueType="num">
                                      <p:cBhvr>
                                        <p:cTn id="18" dur="700" fill="hold">
                                          <p:stCondLst>
                                            <p:cond delay="0"/>
                                          </p:stCondLst>
                                        </p:cTn>
                                        <p:tgtEl>
                                          <p:spTgt spid="10"/>
                                        </p:tgtEl>
                                        <p:attrNameLst>
                                          <p:attrName>ppt_h</p:attrName>
                                        </p:attrNameLst>
                                      </p:cBhvr>
                                      <p:tavLst>
                                        <p:tav tm="0" fmla="#ppt_h-#ppt_h*((1.5-1.5*$)^3-(1.5-1.5*$)^2)">
                                          <p:val>
                                            <p:strVal val="0"/>
                                          </p:val>
                                        </p:tav>
                                        <p:tav tm="100000">
                                          <p:val>
                                            <p:strVal val="1"/>
                                          </p:val>
                                        </p:tav>
                                      </p:tavLst>
                                    </p:anim>
                                    <p:animEffect filter="fade">
                                      <p:cBhvr>
                                        <p:cTn id="19" dur="700">
                                          <p:stCondLst>
                                            <p:cond delay="0"/>
                                          </p:stCondLst>
                                        </p:cTn>
                                        <p:tgtEl>
                                          <p:spTgt spid="10"/>
                                        </p:tgtEl>
                                      </p:cBhvr>
                                    </p:animEffect>
                                  </p:childTnLst>
                                </p:cTn>
                              </p:par>
                              <p:par>
                                <p:cTn id="20" presetID="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to="" calcmode="lin" valueType="num">
                                      <p:cBhvr>
                                        <p:cTn id="22" dur="700" fill="hold">
                                          <p:stCondLst>
                                            <p:cond delay="0"/>
                                          </p:stCondLst>
                                        </p:cTn>
                                        <p:tgtEl>
                                          <p:spTgt spid="12"/>
                                        </p:tgtEl>
                                        <p:attrNameLst>
                                          <p:attrName>ppt_y</p:attrName>
                                        </p:attrNameLst>
                                      </p:cBhvr>
                                      <p:tavLst>
                                        <p:tav tm="0" fmla="#ppt_y-#ppt_h/2*((1.5-1.5*$)^3-(1.5-1.5*$)^2)*8/9">
                                          <p:val>
                                            <p:strVal val="0"/>
                                          </p:val>
                                        </p:tav>
                                        <p:tav tm="100000">
                                          <p:val>
                                            <p:strVal val="1"/>
                                          </p:val>
                                        </p:tav>
                                      </p:tavLst>
                                    </p:anim>
                                    <p:anim to="" calcmode="lin" valueType="num">
                                      <p:cBhvr>
                                        <p:cTn id="23" dur="700" fill="hold">
                                          <p:stCondLst>
                                            <p:cond delay="0"/>
                                          </p:stCondLst>
                                        </p:cTn>
                                        <p:tgtEl>
                                          <p:spTgt spid="12"/>
                                        </p:tgtEl>
                                        <p:attrNameLst>
                                          <p:attrName>ppt_h</p:attrName>
                                        </p:attrNameLst>
                                      </p:cBhvr>
                                      <p:tavLst>
                                        <p:tav tm="0" fmla="#ppt_h-#ppt_h*((1.5-1.5*$)^3-(1.5-1.5*$)^2)">
                                          <p:val>
                                            <p:strVal val="0"/>
                                          </p:val>
                                        </p:tav>
                                        <p:tav tm="100000">
                                          <p:val>
                                            <p:strVal val="1"/>
                                          </p:val>
                                        </p:tav>
                                      </p:tavLst>
                                    </p:anim>
                                    <p:animEffect filter="fade">
                                      <p:cBhvr>
                                        <p:cTn id="24" dur="700">
                                          <p:stCondLst>
                                            <p:cond delay="0"/>
                                          </p:stCondLst>
                                        </p:cTn>
                                        <p:tgtEl>
                                          <p:spTgt spid="12"/>
                                        </p:tgtEl>
                                      </p:cBhvr>
                                    </p:animEffect>
                                  </p:childTnLst>
                                </p:cTn>
                              </p:par>
                              <p:par>
                                <p:cTn id="25" presetID="0"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 to="" calcmode="lin" valueType="num">
                                      <p:cBhvr>
                                        <p:cTn id="27" dur="700" fill="hold">
                                          <p:stCondLst>
                                            <p:cond delay="0"/>
                                          </p:stCondLst>
                                        </p:cTn>
                                        <p:tgtEl>
                                          <p:spTgt spid="29"/>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29"/>
                                        </p:tgtEl>
                                        <p:attrNameLst>
                                          <p:attrName>ppt_h</p:attrName>
                                        </p:attrNameLst>
                                      </p:cBhvr>
                                      <p:tavLst>
                                        <p:tav tm="0" fmla="#ppt_h-#ppt_h*((1.5-1.5*$)^3-(1.5-1.5*$)^2)">
                                          <p:val>
                                            <p:strVal val="0"/>
                                          </p:val>
                                        </p:tav>
                                        <p:tav tm="100000">
                                          <p:val>
                                            <p:strVal val="1"/>
                                          </p:val>
                                        </p:tav>
                                      </p:tavLst>
                                    </p:anim>
                                    <p:animEffect filter="fade">
                                      <p:cBhvr>
                                        <p:cTn id="29" dur="700">
                                          <p:stCondLst>
                                            <p:cond delay="0"/>
                                          </p:stCondLst>
                                        </p:cTn>
                                        <p:tgtEl>
                                          <p:spTgt spid="29"/>
                                        </p:tgtEl>
                                      </p:cBhvr>
                                    </p:animEffect>
                                  </p:childTnLst>
                                </p:cTn>
                              </p:par>
                              <p:par>
                                <p:cTn id="30" presetID="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to="" calcmode="lin" valueType="num">
                                      <p:cBhvr>
                                        <p:cTn id="32" dur="700" fill="hold">
                                          <p:stCondLst>
                                            <p:cond delay="0"/>
                                          </p:stCondLst>
                                        </p:cTn>
                                        <p:tgtEl>
                                          <p:spTgt spid="30"/>
                                        </p:tgtEl>
                                        <p:attrNameLst>
                                          <p:attrName>ppt_y</p:attrName>
                                        </p:attrNameLst>
                                      </p:cBhvr>
                                      <p:tavLst>
                                        <p:tav tm="0" fmla="#ppt_y-#ppt_h/2*((1.5-1.5*$)^3-(1.5-1.5*$)^2)*8/9">
                                          <p:val>
                                            <p:strVal val="0"/>
                                          </p:val>
                                        </p:tav>
                                        <p:tav tm="100000">
                                          <p:val>
                                            <p:strVal val="1"/>
                                          </p:val>
                                        </p:tav>
                                      </p:tavLst>
                                    </p:anim>
                                    <p:anim to="" calcmode="lin" valueType="num">
                                      <p:cBhvr>
                                        <p:cTn id="33" dur="700" fill="hold">
                                          <p:stCondLst>
                                            <p:cond delay="0"/>
                                          </p:stCondLst>
                                        </p:cTn>
                                        <p:tgtEl>
                                          <p:spTgt spid="30"/>
                                        </p:tgtEl>
                                        <p:attrNameLst>
                                          <p:attrName>ppt_h</p:attrName>
                                        </p:attrNameLst>
                                      </p:cBhvr>
                                      <p:tavLst>
                                        <p:tav tm="0" fmla="#ppt_h-#ppt_h*((1.5-1.5*$)^3-(1.5-1.5*$)^2)">
                                          <p:val>
                                            <p:strVal val="0"/>
                                          </p:val>
                                        </p:tav>
                                        <p:tav tm="100000">
                                          <p:val>
                                            <p:strVal val="1"/>
                                          </p:val>
                                        </p:tav>
                                      </p:tavLst>
                                    </p:anim>
                                    <p:animEffect filter="fade">
                                      <p:cBhvr>
                                        <p:cTn id="34" dur="700">
                                          <p:stCondLst>
                                            <p:cond delay="0"/>
                                          </p:stCondLst>
                                        </p:cTn>
                                        <p:tgtEl>
                                          <p:spTgt spid="30"/>
                                        </p:tgtEl>
                                      </p:cBhvr>
                                    </p:animEffect>
                                  </p:childTnLst>
                                </p:cTn>
                              </p:par>
                              <p:par>
                                <p:cTn id="35" presetID="0"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to="" calcmode="lin" valueType="num">
                                      <p:cBhvr>
                                        <p:cTn id="37" dur="700" fill="hold">
                                          <p:stCondLst>
                                            <p:cond delay="0"/>
                                          </p:stCondLst>
                                        </p:cTn>
                                        <p:tgtEl>
                                          <p:spTgt spid="31"/>
                                        </p:tgtEl>
                                        <p:attrNameLst>
                                          <p:attrName>ppt_y</p:attrName>
                                        </p:attrNameLst>
                                      </p:cBhvr>
                                      <p:tavLst>
                                        <p:tav tm="0" fmla="#ppt_y-#ppt_h/2*((1.5-1.5*$)^3-(1.5-1.5*$)^2)*8/9">
                                          <p:val>
                                            <p:strVal val="0"/>
                                          </p:val>
                                        </p:tav>
                                        <p:tav tm="100000">
                                          <p:val>
                                            <p:strVal val="1"/>
                                          </p:val>
                                        </p:tav>
                                      </p:tavLst>
                                    </p:anim>
                                    <p:anim to="" calcmode="lin" valueType="num">
                                      <p:cBhvr>
                                        <p:cTn id="38" dur="700" fill="hold">
                                          <p:stCondLst>
                                            <p:cond delay="0"/>
                                          </p:stCondLst>
                                        </p:cTn>
                                        <p:tgtEl>
                                          <p:spTgt spid="31"/>
                                        </p:tgtEl>
                                        <p:attrNameLst>
                                          <p:attrName>ppt_h</p:attrName>
                                        </p:attrNameLst>
                                      </p:cBhvr>
                                      <p:tavLst>
                                        <p:tav tm="0" fmla="#ppt_h-#ppt_h*((1.5-1.5*$)^3-(1.5-1.5*$)^2)">
                                          <p:val>
                                            <p:strVal val="0"/>
                                          </p:val>
                                        </p:tav>
                                        <p:tav tm="100000">
                                          <p:val>
                                            <p:strVal val="1"/>
                                          </p:val>
                                        </p:tav>
                                      </p:tavLst>
                                    </p:anim>
                                    <p:animEffect filter="fade">
                                      <p:cBhvr>
                                        <p:cTn id="39" dur="700">
                                          <p:stCondLst>
                                            <p:cond delay="0"/>
                                          </p:stCondLst>
                                        </p:cTn>
                                        <p:tgtEl>
                                          <p:spTgt spid="31"/>
                                        </p:tgtEl>
                                      </p:cBhvr>
                                    </p:animEffect>
                                  </p:childTnLst>
                                </p:cTn>
                              </p:par>
                              <p:par>
                                <p:cTn id="40" presetID="0"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to="" calcmode="lin" valueType="num">
                                      <p:cBhvr>
                                        <p:cTn id="42" dur="700" fill="hold">
                                          <p:stCondLst>
                                            <p:cond delay="0"/>
                                          </p:stCondLst>
                                        </p:cTn>
                                        <p:tgtEl>
                                          <p:spTgt spid="32"/>
                                        </p:tgtEl>
                                        <p:attrNameLst>
                                          <p:attrName>ppt_y</p:attrName>
                                        </p:attrNameLst>
                                      </p:cBhvr>
                                      <p:tavLst>
                                        <p:tav tm="0" fmla="#ppt_y-#ppt_h/2*((1.5-1.5*$)^3-(1.5-1.5*$)^2)*8/9">
                                          <p:val>
                                            <p:strVal val="0"/>
                                          </p:val>
                                        </p:tav>
                                        <p:tav tm="100000">
                                          <p:val>
                                            <p:strVal val="1"/>
                                          </p:val>
                                        </p:tav>
                                      </p:tavLst>
                                    </p:anim>
                                    <p:anim to="" calcmode="lin" valueType="num">
                                      <p:cBhvr>
                                        <p:cTn id="43" dur="700" fill="hold">
                                          <p:stCondLst>
                                            <p:cond delay="0"/>
                                          </p:stCondLst>
                                        </p:cTn>
                                        <p:tgtEl>
                                          <p:spTgt spid="32"/>
                                        </p:tgtEl>
                                        <p:attrNameLst>
                                          <p:attrName>ppt_h</p:attrName>
                                        </p:attrNameLst>
                                      </p:cBhvr>
                                      <p:tavLst>
                                        <p:tav tm="0" fmla="#ppt_h-#ppt_h*((1.5-1.5*$)^3-(1.5-1.5*$)^2)">
                                          <p:val>
                                            <p:strVal val="0"/>
                                          </p:val>
                                        </p:tav>
                                        <p:tav tm="100000">
                                          <p:val>
                                            <p:strVal val="1"/>
                                          </p:val>
                                        </p:tav>
                                      </p:tavLst>
                                    </p:anim>
                                    <p:animEffect filter="fade">
                                      <p:cBhvr>
                                        <p:cTn id="44" dur="700">
                                          <p:stCondLst>
                                            <p:cond delay="0"/>
                                          </p:stCondLst>
                                        </p:cTn>
                                        <p:tgtEl>
                                          <p:spTgt spid="32"/>
                                        </p:tgtEl>
                                      </p:cBhvr>
                                    </p:animEffect>
                                  </p:childTnLst>
                                </p:cTn>
                              </p:par>
                              <p:par>
                                <p:cTn id="45" presetID="0"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to="" calcmode="lin" valueType="num">
                                      <p:cBhvr>
                                        <p:cTn id="47" dur="700" fill="hold">
                                          <p:stCondLst>
                                            <p:cond delay="0"/>
                                          </p:stCondLst>
                                        </p:cTn>
                                        <p:tgtEl>
                                          <p:spTgt spid="33"/>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33"/>
                                        </p:tgtEl>
                                        <p:attrNameLst>
                                          <p:attrName>ppt_h</p:attrName>
                                        </p:attrNameLst>
                                      </p:cBhvr>
                                      <p:tavLst>
                                        <p:tav tm="0" fmla="#ppt_h-#ppt_h*((1.5-1.5*$)^3-(1.5-1.5*$)^2)">
                                          <p:val>
                                            <p:strVal val="0"/>
                                          </p:val>
                                        </p:tav>
                                        <p:tav tm="100000">
                                          <p:val>
                                            <p:strVal val="1"/>
                                          </p:val>
                                        </p:tav>
                                      </p:tavLst>
                                    </p:anim>
                                    <p:animEffect filter="fade">
                                      <p:cBhvr>
                                        <p:cTn id="49" dur="700">
                                          <p:stCondLst>
                                            <p:cond delay="0"/>
                                          </p:stCondLst>
                                        </p:cTn>
                                        <p:tgtEl>
                                          <p:spTgt spid="33"/>
                                        </p:tgtEl>
                                      </p:cBhvr>
                                    </p:animEffect>
                                  </p:childTnLst>
                                </p:cTn>
                              </p:par>
                              <p:par>
                                <p:cTn id="50" presetID="0"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to="" calcmode="lin" valueType="num">
                                      <p:cBhvr>
                                        <p:cTn id="52" dur="700" fill="hold">
                                          <p:stCondLst>
                                            <p:cond delay="0"/>
                                          </p:stCondLst>
                                        </p:cTn>
                                        <p:tgtEl>
                                          <p:spTgt spid="21"/>
                                        </p:tgtEl>
                                        <p:attrNameLst>
                                          <p:attrName>ppt_y</p:attrName>
                                        </p:attrNameLst>
                                      </p:cBhvr>
                                      <p:tavLst>
                                        <p:tav tm="0" fmla="#ppt_y-#ppt_h/2*((1.5-1.5*$)^3-(1.5-1.5*$)^2)*8/9">
                                          <p:val>
                                            <p:strVal val="0"/>
                                          </p:val>
                                        </p:tav>
                                        <p:tav tm="100000">
                                          <p:val>
                                            <p:strVal val="1"/>
                                          </p:val>
                                        </p:tav>
                                      </p:tavLst>
                                    </p:anim>
                                    <p:anim to="" calcmode="lin" valueType="num">
                                      <p:cBhvr>
                                        <p:cTn id="53" dur="700" fill="hold">
                                          <p:stCondLst>
                                            <p:cond delay="0"/>
                                          </p:stCondLst>
                                        </p:cTn>
                                        <p:tgtEl>
                                          <p:spTgt spid="21"/>
                                        </p:tgtEl>
                                        <p:attrNameLst>
                                          <p:attrName>ppt_h</p:attrName>
                                        </p:attrNameLst>
                                      </p:cBhvr>
                                      <p:tavLst>
                                        <p:tav tm="0" fmla="#ppt_h-#ppt_h*((1.5-1.5*$)^3-(1.5-1.5*$)^2)">
                                          <p:val>
                                            <p:strVal val="0"/>
                                          </p:val>
                                        </p:tav>
                                        <p:tav tm="100000">
                                          <p:val>
                                            <p:strVal val="1"/>
                                          </p:val>
                                        </p:tav>
                                      </p:tavLst>
                                    </p:anim>
                                    <p:animEffect filter="fade">
                                      <p:cBhvr>
                                        <p:cTn id="54" dur="700">
                                          <p:stCondLst>
                                            <p:cond delay="0"/>
                                          </p:stCondLst>
                                        </p:cTn>
                                        <p:tgtEl>
                                          <p:spTgt spid="21"/>
                                        </p:tgtEl>
                                      </p:cBhvr>
                                    </p:animEffect>
                                  </p:childTnLst>
                                </p:cTn>
                              </p:par>
                              <p:par>
                                <p:cTn id="55" presetID="0"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to="" calcmode="lin" valueType="num">
                                      <p:cBhvr>
                                        <p:cTn id="57" dur="700" fill="hold">
                                          <p:stCondLst>
                                            <p:cond delay="0"/>
                                          </p:stCondLst>
                                        </p:cTn>
                                        <p:tgtEl>
                                          <p:spTgt spid="13"/>
                                        </p:tgtEl>
                                        <p:attrNameLst>
                                          <p:attrName>ppt_y</p:attrName>
                                        </p:attrNameLst>
                                      </p:cBhvr>
                                      <p:tavLst>
                                        <p:tav tm="0" fmla="#ppt_y-#ppt_h/2*((1.5-1.5*$)^3-(1.5-1.5*$)^2)*8/9">
                                          <p:val>
                                            <p:strVal val="0"/>
                                          </p:val>
                                        </p:tav>
                                        <p:tav tm="100000">
                                          <p:val>
                                            <p:strVal val="1"/>
                                          </p:val>
                                        </p:tav>
                                      </p:tavLst>
                                    </p:anim>
                                    <p:anim to="" calcmode="lin" valueType="num">
                                      <p:cBhvr>
                                        <p:cTn id="58" dur="700" fill="hold">
                                          <p:stCondLst>
                                            <p:cond delay="0"/>
                                          </p:stCondLst>
                                        </p:cTn>
                                        <p:tgtEl>
                                          <p:spTgt spid="13"/>
                                        </p:tgtEl>
                                        <p:attrNameLst>
                                          <p:attrName>ppt_h</p:attrName>
                                        </p:attrNameLst>
                                      </p:cBhvr>
                                      <p:tavLst>
                                        <p:tav tm="0" fmla="#ppt_h-#ppt_h*((1.5-1.5*$)^3-(1.5-1.5*$)^2)">
                                          <p:val>
                                            <p:strVal val="0"/>
                                          </p:val>
                                        </p:tav>
                                        <p:tav tm="100000">
                                          <p:val>
                                            <p:strVal val="1"/>
                                          </p:val>
                                        </p:tav>
                                      </p:tavLst>
                                    </p:anim>
                                    <p:animEffect filter="fade">
                                      <p:cBhvr>
                                        <p:cTn id="59" dur="700">
                                          <p:stCondLst>
                                            <p:cond delay="0"/>
                                          </p:stCondLst>
                                        </p:cTn>
                                        <p:tgtEl>
                                          <p:spTgt spid="13"/>
                                        </p:tgtEl>
                                      </p:cBhvr>
                                    </p:animEffect>
                                  </p:childTnLst>
                                </p:cTn>
                              </p:par>
                              <p:par>
                                <p:cTn id="60" presetID="0" presetClass="entr" presetSubtype="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 to="" calcmode="lin" valueType="num">
                                      <p:cBhvr>
                                        <p:cTn id="62" dur="700" fill="hold">
                                          <p:stCondLst>
                                            <p:cond delay="0"/>
                                          </p:stCondLst>
                                        </p:cTn>
                                        <p:tgtEl>
                                          <p:spTgt spid="14"/>
                                        </p:tgtEl>
                                        <p:attrNameLst>
                                          <p:attrName>ppt_y</p:attrName>
                                        </p:attrNameLst>
                                      </p:cBhvr>
                                      <p:tavLst>
                                        <p:tav tm="0" fmla="#ppt_y-#ppt_h/2*((1.5-1.5*$)^3-(1.5-1.5*$)^2)*8/9">
                                          <p:val>
                                            <p:strVal val="0"/>
                                          </p:val>
                                        </p:tav>
                                        <p:tav tm="100000">
                                          <p:val>
                                            <p:strVal val="1"/>
                                          </p:val>
                                        </p:tav>
                                      </p:tavLst>
                                    </p:anim>
                                    <p:anim to="" calcmode="lin" valueType="num">
                                      <p:cBhvr>
                                        <p:cTn id="63" dur="700" fill="hold">
                                          <p:stCondLst>
                                            <p:cond delay="0"/>
                                          </p:stCondLst>
                                        </p:cTn>
                                        <p:tgtEl>
                                          <p:spTgt spid="14"/>
                                        </p:tgtEl>
                                        <p:attrNameLst>
                                          <p:attrName>ppt_h</p:attrName>
                                        </p:attrNameLst>
                                      </p:cBhvr>
                                      <p:tavLst>
                                        <p:tav tm="0" fmla="#ppt_h-#ppt_h*((1.5-1.5*$)^3-(1.5-1.5*$)^2)">
                                          <p:val>
                                            <p:strVal val="0"/>
                                          </p:val>
                                        </p:tav>
                                        <p:tav tm="100000">
                                          <p:val>
                                            <p:strVal val="1"/>
                                          </p:val>
                                        </p:tav>
                                      </p:tavLst>
                                    </p:anim>
                                    <p:animEffect filter="fade">
                                      <p:cBhvr>
                                        <p:cTn id="64" dur="7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9" grpId="0"/>
      <p:bldP spid="30" grpId="0" animBg="1"/>
      <p:bldP spid="31" grpId="0" animBg="1"/>
      <p:bldP spid="32" grpId="0" animBg="1"/>
      <p:bldP spid="33" grpId="0" animBg="1"/>
      <p:bldP spid="21" grpId="0"/>
      <p:bldP spid="13" grpId="0"/>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菱形 1"/>
          <p:cNvSpPr/>
          <p:nvPr>
            <p:custDataLst>
              <p:tags r:id="rId1"/>
            </p:custDataLst>
          </p:nvPr>
        </p:nvSpPr>
        <p:spPr>
          <a:xfrm>
            <a:off x="5843197" y="1048869"/>
            <a:ext cx="3085650" cy="3073773"/>
          </a:xfrm>
          <a:prstGeom prst="diamond">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A_文本框 3"/>
          <p:cNvSpPr txBox="1"/>
          <p:nvPr>
            <p:custDataLst>
              <p:tags r:id="rId2"/>
            </p:custDataLst>
          </p:nvPr>
        </p:nvSpPr>
        <p:spPr>
          <a:xfrm>
            <a:off x="7095284" y="3987383"/>
            <a:ext cx="4801314" cy="1200329"/>
          </a:xfrm>
          <a:prstGeom prst="rect">
            <a:avLst/>
          </a:prstGeom>
          <a:noFill/>
        </p:spPr>
        <p:txBody>
          <a:bodyPr wrap="none" rtlCol="0">
            <a:spAutoFit/>
          </a:bodyPr>
          <a:lstStyle/>
          <a:p>
            <a:r>
              <a:rPr lang="zh-CN" altLang="en-US" sz="7200" b="1" dirty="0">
                <a:solidFill>
                  <a:schemeClr val="bg1">
                    <a:lumMod val="95000"/>
                  </a:schemeClr>
                </a:solidFill>
                <a:latin typeface="黑体" panose="02010609060101010101" pitchFamily="49" charset="-122"/>
                <a:ea typeface="黑体" panose="02010609060101010101" pitchFamily="49" charset="-122"/>
                <a:cs typeface="Montserrat" charset="0"/>
              </a:rPr>
              <a:t>请插入您的</a:t>
            </a:r>
            <a:endParaRPr lang="en-US" sz="7200" b="1" dirty="0">
              <a:solidFill>
                <a:schemeClr val="bg1">
                  <a:lumMod val="95000"/>
                </a:schemeClr>
              </a:solidFill>
              <a:latin typeface="黑体" panose="02010609060101010101" pitchFamily="49" charset="-122"/>
              <a:ea typeface="黑体" panose="02010609060101010101" pitchFamily="49" charset="-122"/>
              <a:cs typeface="Montserrat" charset="0"/>
            </a:endParaRPr>
          </a:p>
        </p:txBody>
      </p:sp>
      <p:sp>
        <p:nvSpPr>
          <p:cNvPr id="5" name="PA_文本框 4"/>
          <p:cNvSpPr txBox="1"/>
          <p:nvPr>
            <p:custDataLst>
              <p:tags r:id="rId3"/>
            </p:custDataLst>
          </p:nvPr>
        </p:nvSpPr>
        <p:spPr>
          <a:xfrm>
            <a:off x="6828390" y="4864472"/>
            <a:ext cx="6501648" cy="707886"/>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黑体" panose="02010609060101010101" pitchFamily="49" charset="-122"/>
                <a:ea typeface="黑体" panose="02010609060101010101" pitchFamily="49" charset="-122"/>
                <a:cs typeface="Arvo" charset="0"/>
              </a:rPr>
              <a:t>标题内容</a:t>
            </a:r>
            <a:endParaRPr lang="en-US" sz="4000" dirty="0">
              <a:solidFill>
                <a:schemeClr val="tx1">
                  <a:lumMod val="75000"/>
                  <a:lumOff val="25000"/>
                </a:schemeClr>
              </a:solidFill>
              <a:latin typeface="黑体" panose="02010609060101010101" pitchFamily="49" charset="-122"/>
              <a:ea typeface="黑体" panose="02010609060101010101" pitchFamily="49" charset="-122"/>
              <a:cs typeface="Arvo" charset="0"/>
            </a:endParaRPr>
          </a:p>
        </p:txBody>
      </p:sp>
      <p:sp>
        <p:nvSpPr>
          <p:cNvPr id="6" name="PA_矩形 5"/>
          <p:cNvSpPr/>
          <p:nvPr>
            <p:custDataLst>
              <p:tags r:id="rId4"/>
            </p:custDataLst>
          </p:nvPr>
        </p:nvSpPr>
        <p:spPr>
          <a:xfrm>
            <a:off x="6172200" y="5218415"/>
            <a:ext cx="1706006" cy="75854"/>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A_菱形 7"/>
          <p:cNvSpPr/>
          <p:nvPr>
            <p:custDataLst>
              <p:tags r:id="rId5"/>
            </p:custDataLst>
          </p:nvPr>
        </p:nvSpPr>
        <p:spPr>
          <a:xfrm>
            <a:off x="585659" y="2379335"/>
            <a:ext cx="772929" cy="772929"/>
          </a:xfrm>
          <a:prstGeom prst="diamond">
            <a:avLst/>
          </a:prstGeom>
          <a:solidFill>
            <a:schemeClr val="bg1"/>
          </a:solidFill>
          <a:ln>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34D9F7"/>
                </a:solidFill>
                <a:latin typeface="黑体" panose="02010609060101010101" pitchFamily="49" charset="-122"/>
                <a:ea typeface="黑体" panose="02010609060101010101" pitchFamily="49" charset="-122"/>
              </a:rPr>
              <a:t>1</a:t>
            </a:r>
          </a:p>
        </p:txBody>
      </p:sp>
      <p:sp>
        <p:nvSpPr>
          <p:cNvPr id="15" name="PA_菱形 14"/>
          <p:cNvSpPr/>
          <p:nvPr>
            <p:custDataLst>
              <p:tags r:id="rId6"/>
            </p:custDataLst>
          </p:nvPr>
        </p:nvSpPr>
        <p:spPr>
          <a:xfrm>
            <a:off x="585659" y="3600919"/>
            <a:ext cx="772929" cy="772929"/>
          </a:xfrm>
          <a:prstGeom prst="diamond">
            <a:avLst/>
          </a:prstGeom>
          <a:solidFill>
            <a:schemeClr val="bg1"/>
          </a:solidFill>
          <a:ln>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rgbClr val="34D9F7"/>
                </a:solidFill>
                <a:latin typeface="黑体" panose="02010609060101010101" pitchFamily="49" charset="-122"/>
                <a:ea typeface="黑体" panose="02010609060101010101" pitchFamily="49" charset="-122"/>
              </a:rPr>
              <a:t>2</a:t>
            </a:r>
          </a:p>
        </p:txBody>
      </p:sp>
      <p:sp>
        <p:nvSpPr>
          <p:cNvPr id="20" name="PA_任意多边形 19"/>
          <p:cNvSpPr/>
          <p:nvPr>
            <p:custDataLst>
              <p:tags r:id="rId7"/>
            </p:custDataLst>
          </p:nvPr>
        </p:nvSpPr>
        <p:spPr>
          <a:xfrm>
            <a:off x="5010818" y="1257496"/>
            <a:ext cx="1398606" cy="5208422"/>
          </a:xfrm>
          <a:custGeom>
            <a:avLst/>
            <a:gdLst/>
            <a:ahLst/>
            <a:cxnLst/>
            <a:rect l="l" t="t" r="r" b="b"/>
            <a:pathLst>
              <a:path w="1129308" h="4283869">
                <a:moveTo>
                  <a:pt x="255985" y="3751659"/>
                </a:moveTo>
                <a:cubicBezTo>
                  <a:pt x="226616" y="3751659"/>
                  <a:pt x="202903" y="3759498"/>
                  <a:pt x="184845" y="3775174"/>
                </a:cubicBezTo>
                <a:cubicBezTo>
                  <a:pt x="166787" y="3790851"/>
                  <a:pt x="155377" y="3812977"/>
                  <a:pt x="150614" y="3841552"/>
                </a:cubicBezTo>
                <a:cubicBezTo>
                  <a:pt x="148630" y="3855839"/>
                  <a:pt x="147638" y="3898702"/>
                  <a:pt x="147638" y="3970139"/>
                </a:cubicBezTo>
                <a:lnTo>
                  <a:pt x="147638" y="4107656"/>
                </a:lnTo>
                <a:lnTo>
                  <a:pt x="369094" y="4107656"/>
                </a:lnTo>
                <a:lnTo>
                  <a:pt x="369094" y="3977283"/>
                </a:lnTo>
                <a:cubicBezTo>
                  <a:pt x="369094" y="3892748"/>
                  <a:pt x="365522" y="3839964"/>
                  <a:pt x="358379" y="3818930"/>
                </a:cubicBezTo>
                <a:cubicBezTo>
                  <a:pt x="351235" y="3797895"/>
                  <a:pt x="338932" y="3781425"/>
                  <a:pt x="321469" y="3769519"/>
                </a:cubicBezTo>
                <a:cubicBezTo>
                  <a:pt x="304007" y="3757613"/>
                  <a:pt x="282179" y="3751659"/>
                  <a:pt x="255985" y="3751659"/>
                </a:cubicBezTo>
                <a:close/>
                <a:moveTo>
                  <a:pt x="872729" y="3499247"/>
                </a:moveTo>
                <a:lnTo>
                  <a:pt x="872729" y="3709988"/>
                </a:lnTo>
                <a:lnTo>
                  <a:pt x="682824" y="3837384"/>
                </a:lnTo>
                <a:cubicBezTo>
                  <a:pt x="614958" y="3882628"/>
                  <a:pt x="572195" y="3913584"/>
                  <a:pt x="554534" y="3930253"/>
                </a:cubicBezTo>
                <a:cubicBezTo>
                  <a:pt x="536873" y="3946922"/>
                  <a:pt x="524768" y="3964583"/>
                  <a:pt x="518220" y="3983236"/>
                </a:cubicBezTo>
                <a:cubicBezTo>
                  <a:pt x="511671" y="4001889"/>
                  <a:pt x="508397" y="4031456"/>
                  <a:pt x="508397" y="4071938"/>
                </a:cubicBezTo>
                <a:lnTo>
                  <a:pt x="508397" y="4107656"/>
                </a:lnTo>
                <a:lnTo>
                  <a:pt x="872729" y="4107656"/>
                </a:lnTo>
                <a:lnTo>
                  <a:pt x="872729" y="4283869"/>
                </a:lnTo>
                <a:lnTo>
                  <a:pt x="0" y="4283869"/>
                </a:lnTo>
                <a:lnTo>
                  <a:pt x="0" y="3912989"/>
                </a:lnTo>
                <a:cubicBezTo>
                  <a:pt x="0" y="3819723"/>
                  <a:pt x="7839" y="3751957"/>
                  <a:pt x="23515" y="3709690"/>
                </a:cubicBezTo>
                <a:cubicBezTo>
                  <a:pt x="39192" y="3667423"/>
                  <a:pt x="67072" y="3633589"/>
                  <a:pt x="107157" y="3608189"/>
                </a:cubicBezTo>
                <a:cubicBezTo>
                  <a:pt x="147241" y="3582789"/>
                  <a:pt x="193080" y="3570089"/>
                  <a:pt x="244674" y="3570089"/>
                </a:cubicBezTo>
                <a:cubicBezTo>
                  <a:pt x="310158" y="3570089"/>
                  <a:pt x="364232" y="3589338"/>
                  <a:pt x="406897" y="3627834"/>
                </a:cubicBezTo>
                <a:cubicBezTo>
                  <a:pt x="449561" y="3666331"/>
                  <a:pt x="476449" y="3723878"/>
                  <a:pt x="487561" y="3800475"/>
                </a:cubicBezTo>
                <a:cubicBezTo>
                  <a:pt x="509786" y="3762375"/>
                  <a:pt x="534194" y="3730923"/>
                  <a:pt x="560785" y="3706118"/>
                </a:cubicBezTo>
                <a:cubicBezTo>
                  <a:pt x="587375" y="3681313"/>
                  <a:pt x="634604" y="3647877"/>
                  <a:pt x="702469" y="3605808"/>
                </a:cubicBezTo>
                <a:close/>
                <a:moveTo>
                  <a:pt x="502444" y="3033713"/>
                </a:moveTo>
                <a:cubicBezTo>
                  <a:pt x="454025" y="3034903"/>
                  <a:pt x="417215" y="3047405"/>
                  <a:pt x="392014" y="3071217"/>
                </a:cubicBezTo>
                <a:cubicBezTo>
                  <a:pt x="366812" y="3095030"/>
                  <a:pt x="354211" y="3124002"/>
                  <a:pt x="354211" y="3158133"/>
                </a:cubicBezTo>
                <a:cubicBezTo>
                  <a:pt x="354211" y="3194645"/>
                  <a:pt x="367507" y="3224808"/>
                  <a:pt x="394097" y="3248620"/>
                </a:cubicBezTo>
                <a:cubicBezTo>
                  <a:pt x="420688" y="3272433"/>
                  <a:pt x="456803" y="3284141"/>
                  <a:pt x="502444" y="3283744"/>
                </a:cubicBezTo>
                <a:close/>
                <a:moveTo>
                  <a:pt x="604838" y="2867620"/>
                </a:moveTo>
                <a:lnTo>
                  <a:pt x="604838" y="3286720"/>
                </a:lnTo>
                <a:cubicBezTo>
                  <a:pt x="654447" y="3285530"/>
                  <a:pt x="693043" y="3272036"/>
                  <a:pt x="720626" y="3246239"/>
                </a:cubicBezTo>
                <a:cubicBezTo>
                  <a:pt x="748209" y="3220442"/>
                  <a:pt x="762000" y="3188295"/>
                  <a:pt x="762000" y="3149798"/>
                </a:cubicBezTo>
                <a:cubicBezTo>
                  <a:pt x="762000" y="3123605"/>
                  <a:pt x="754857" y="3101578"/>
                  <a:pt x="740569" y="3083719"/>
                </a:cubicBezTo>
                <a:cubicBezTo>
                  <a:pt x="726282" y="3065859"/>
                  <a:pt x="703263" y="3052366"/>
                  <a:pt x="671513" y="3043237"/>
                </a:cubicBezTo>
                <a:lnTo>
                  <a:pt x="699493" y="2876550"/>
                </a:lnTo>
                <a:cubicBezTo>
                  <a:pt x="760611" y="2897981"/>
                  <a:pt x="807145" y="2931815"/>
                  <a:pt x="839093" y="2978051"/>
                </a:cubicBezTo>
                <a:cubicBezTo>
                  <a:pt x="871042" y="3024287"/>
                  <a:pt x="887016" y="3082131"/>
                  <a:pt x="887016" y="3151584"/>
                </a:cubicBezTo>
                <a:cubicBezTo>
                  <a:pt x="887016" y="3261519"/>
                  <a:pt x="851099" y="3342878"/>
                  <a:pt x="779265" y="3395663"/>
                </a:cubicBezTo>
                <a:cubicBezTo>
                  <a:pt x="721718" y="3437334"/>
                  <a:pt x="649089" y="3458170"/>
                  <a:pt x="561380" y="3458170"/>
                </a:cubicBezTo>
                <a:cubicBezTo>
                  <a:pt x="456605" y="3458170"/>
                  <a:pt x="374551" y="3430786"/>
                  <a:pt x="315218" y="3376017"/>
                </a:cubicBezTo>
                <a:cubicBezTo>
                  <a:pt x="255886" y="3321248"/>
                  <a:pt x="226219" y="3251994"/>
                  <a:pt x="226219" y="3168253"/>
                </a:cubicBezTo>
                <a:cubicBezTo>
                  <a:pt x="226219" y="3074194"/>
                  <a:pt x="257275" y="2999978"/>
                  <a:pt x="319386" y="2945606"/>
                </a:cubicBezTo>
                <a:cubicBezTo>
                  <a:pt x="381496" y="2891234"/>
                  <a:pt x="476647" y="2865239"/>
                  <a:pt x="604838" y="2867620"/>
                </a:cubicBezTo>
                <a:close/>
                <a:moveTo>
                  <a:pt x="872729" y="2153841"/>
                </a:moveTo>
                <a:lnTo>
                  <a:pt x="872729" y="2359223"/>
                </a:lnTo>
                <a:lnTo>
                  <a:pt x="676871" y="2487811"/>
                </a:lnTo>
                <a:lnTo>
                  <a:pt x="872729" y="2617589"/>
                </a:lnTo>
                <a:lnTo>
                  <a:pt x="872729" y="2813447"/>
                </a:lnTo>
                <a:lnTo>
                  <a:pt x="547093" y="2585442"/>
                </a:lnTo>
                <a:lnTo>
                  <a:pt x="240507" y="2803922"/>
                </a:lnTo>
                <a:lnTo>
                  <a:pt x="240507" y="2599729"/>
                </a:lnTo>
                <a:lnTo>
                  <a:pt x="414338" y="2487811"/>
                </a:lnTo>
                <a:lnTo>
                  <a:pt x="240507" y="2369939"/>
                </a:lnTo>
                <a:lnTo>
                  <a:pt x="240507" y="2173486"/>
                </a:lnTo>
                <a:lnTo>
                  <a:pt x="539949" y="2387798"/>
                </a:lnTo>
                <a:close/>
                <a:moveTo>
                  <a:pt x="555427" y="1615083"/>
                </a:moveTo>
                <a:cubicBezTo>
                  <a:pt x="493514" y="1615083"/>
                  <a:pt x="445889" y="1629866"/>
                  <a:pt x="412552" y="1659434"/>
                </a:cubicBezTo>
                <a:cubicBezTo>
                  <a:pt x="379214" y="1689001"/>
                  <a:pt x="362546" y="1725612"/>
                  <a:pt x="362546" y="1769269"/>
                </a:cubicBezTo>
                <a:cubicBezTo>
                  <a:pt x="362546" y="1812925"/>
                  <a:pt x="379214" y="1849636"/>
                  <a:pt x="412552" y="1879402"/>
                </a:cubicBezTo>
                <a:cubicBezTo>
                  <a:pt x="445889" y="1909167"/>
                  <a:pt x="493911" y="1924050"/>
                  <a:pt x="556618" y="1924050"/>
                </a:cubicBezTo>
                <a:cubicBezTo>
                  <a:pt x="619324" y="1924050"/>
                  <a:pt x="667346" y="1909167"/>
                  <a:pt x="700683" y="1879402"/>
                </a:cubicBezTo>
                <a:cubicBezTo>
                  <a:pt x="734021" y="1849636"/>
                  <a:pt x="750690" y="1812925"/>
                  <a:pt x="750690" y="1769269"/>
                </a:cubicBezTo>
                <a:cubicBezTo>
                  <a:pt x="750690" y="1725612"/>
                  <a:pt x="734021" y="1689001"/>
                  <a:pt x="700683" y="1659434"/>
                </a:cubicBezTo>
                <a:cubicBezTo>
                  <a:pt x="667346" y="1629866"/>
                  <a:pt x="618927" y="1615083"/>
                  <a:pt x="555427" y="1615083"/>
                </a:cubicBezTo>
                <a:close/>
                <a:moveTo>
                  <a:pt x="554832" y="1443037"/>
                </a:moveTo>
                <a:cubicBezTo>
                  <a:pt x="650479" y="1443037"/>
                  <a:pt x="729754" y="1473894"/>
                  <a:pt x="792659" y="1535609"/>
                </a:cubicBezTo>
                <a:cubicBezTo>
                  <a:pt x="855564" y="1597323"/>
                  <a:pt x="887016" y="1675011"/>
                  <a:pt x="887016" y="1768673"/>
                </a:cubicBezTo>
                <a:cubicBezTo>
                  <a:pt x="887016" y="1826617"/>
                  <a:pt x="873919" y="1881882"/>
                  <a:pt x="847725" y="1934468"/>
                </a:cubicBezTo>
                <a:cubicBezTo>
                  <a:pt x="821532" y="1987054"/>
                  <a:pt x="783134" y="2027039"/>
                  <a:pt x="732532" y="2054423"/>
                </a:cubicBezTo>
                <a:cubicBezTo>
                  <a:pt x="681931" y="2081808"/>
                  <a:pt x="620316" y="2095500"/>
                  <a:pt x="547688" y="2095500"/>
                </a:cubicBezTo>
                <a:cubicBezTo>
                  <a:pt x="492125" y="2095500"/>
                  <a:pt x="438349" y="2081808"/>
                  <a:pt x="386358" y="2054423"/>
                </a:cubicBezTo>
                <a:cubicBezTo>
                  <a:pt x="334368" y="2027039"/>
                  <a:pt x="294680" y="1988245"/>
                  <a:pt x="267296" y="1938040"/>
                </a:cubicBezTo>
                <a:cubicBezTo>
                  <a:pt x="239911" y="1887835"/>
                  <a:pt x="226219" y="1831777"/>
                  <a:pt x="226219" y="1769864"/>
                </a:cubicBezTo>
                <a:cubicBezTo>
                  <a:pt x="226219" y="1674217"/>
                  <a:pt x="257275" y="1595834"/>
                  <a:pt x="319386" y="1534715"/>
                </a:cubicBezTo>
                <a:cubicBezTo>
                  <a:pt x="381496" y="1473597"/>
                  <a:pt x="459978" y="1443037"/>
                  <a:pt x="554832" y="1443037"/>
                </a:cubicBezTo>
                <a:close/>
                <a:moveTo>
                  <a:pt x="479822" y="738783"/>
                </a:moveTo>
                <a:lnTo>
                  <a:pt x="872729" y="738783"/>
                </a:lnTo>
                <a:lnTo>
                  <a:pt x="872729" y="906065"/>
                </a:lnTo>
                <a:lnTo>
                  <a:pt x="550069" y="906065"/>
                </a:lnTo>
                <a:cubicBezTo>
                  <a:pt x="481807" y="906065"/>
                  <a:pt x="437654" y="909637"/>
                  <a:pt x="417612" y="916781"/>
                </a:cubicBezTo>
                <a:cubicBezTo>
                  <a:pt x="397570" y="923925"/>
                  <a:pt x="381993" y="935533"/>
                  <a:pt x="370880" y="951607"/>
                </a:cubicBezTo>
                <a:cubicBezTo>
                  <a:pt x="359768" y="967680"/>
                  <a:pt x="354211" y="987028"/>
                  <a:pt x="354211" y="1009650"/>
                </a:cubicBezTo>
                <a:cubicBezTo>
                  <a:pt x="354211" y="1038621"/>
                  <a:pt x="362149" y="1064617"/>
                  <a:pt x="378024" y="1087636"/>
                </a:cubicBezTo>
                <a:cubicBezTo>
                  <a:pt x="393899" y="1110654"/>
                  <a:pt x="414933" y="1126430"/>
                  <a:pt x="441127" y="1134963"/>
                </a:cubicBezTo>
                <a:cubicBezTo>
                  <a:pt x="467321" y="1143496"/>
                  <a:pt x="515739" y="1147762"/>
                  <a:pt x="586383" y="1147762"/>
                </a:cubicBezTo>
                <a:lnTo>
                  <a:pt x="872729" y="1147762"/>
                </a:lnTo>
                <a:lnTo>
                  <a:pt x="872729" y="1315045"/>
                </a:lnTo>
                <a:lnTo>
                  <a:pt x="240507" y="1315045"/>
                </a:lnTo>
                <a:lnTo>
                  <a:pt x="240507" y="1159668"/>
                </a:lnTo>
                <a:lnTo>
                  <a:pt x="333375" y="1159668"/>
                </a:lnTo>
                <a:cubicBezTo>
                  <a:pt x="261938" y="1104503"/>
                  <a:pt x="226219" y="1035050"/>
                  <a:pt x="226219" y="951309"/>
                </a:cubicBezTo>
                <a:cubicBezTo>
                  <a:pt x="226219" y="914400"/>
                  <a:pt x="232867" y="880665"/>
                  <a:pt x="246162" y="850106"/>
                </a:cubicBezTo>
                <a:cubicBezTo>
                  <a:pt x="259457" y="819547"/>
                  <a:pt x="276424" y="796429"/>
                  <a:pt x="297061" y="780752"/>
                </a:cubicBezTo>
                <a:cubicBezTo>
                  <a:pt x="317699" y="765075"/>
                  <a:pt x="341114" y="754162"/>
                  <a:pt x="367308" y="748010"/>
                </a:cubicBezTo>
                <a:cubicBezTo>
                  <a:pt x="393502" y="741858"/>
                  <a:pt x="431007" y="738783"/>
                  <a:pt x="479822" y="738783"/>
                </a:cubicBezTo>
                <a:close/>
                <a:moveTo>
                  <a:pt x="240507" y="0"/>
                </a:moveTo>
                <a:lnTo>
                  <a:pt x="848916" y="223242"/>
                </a:lnTo>
                <a:lnTo>
                  <a:pt x="959049" y="263128"/>
                </a:lnTo>
                <a:cubicBezTo>
                  <a:pt x="995958" y="277812"/>
                  <a:pt x="1024136" y="291802"/>
                  <a:pt x="1043583" y="305097"/>
                </a:cubicBezTo>
                <a:cubicBezTo>
                  <a:pt x="1063030" y="318393"/>
                  <a:pt x="1078806" y="333672"/>
                  <a:pt x="1090911" y="350936"/>
                </a:cubicBezTo>
                <a:cubicBezTo>
                  <a:pt x="1103015" y="368200"/>
                  <a:pt x="1112441" y="389433"/>
                  <a:pt x="1119188" y="414635"/>
                </a:cubicBezTo>
                <a:cubicBezTo>
                  <a:pt x="1125935" y="439836"/>
                  <a:pt x="1129308" y="468312"/>
                  <a:pt x="1129308" y="500063"/>
                </a:cubicBezTo>
                <a:cubicBezTo>
                  <a:pt x="1129308" y="532209"/>
                  <a:pt x="1125935" y="563761"/>
                  <a:pt x="1119188" y="594717"/>
                </a:cubicBezTo>
                <a:lnTo>
                  <a:pt x="988219" y="609600"/>
                </a:lnTo>
                <a:cubicBezTo>
                  <a:pt x="993378" y="583406"/>
                  <a:pt x="995958" y="559792"/>
                  <a:pt x="995958" y="538758"/>
                </a:cubicBezTo>
                <a:cubicBezTo>
                  <a:pt x="995958" y="499864"/>
                  <a:pt x="984548" y="471090"/>
                  <a:pt x="961728" y="452437"/>
                </a:cubicBezTo>
                <a:cubicBezTo>
                  <a:pt x="938907" y="433784"/>
                  <a:pt x="909836" y="419497"/>
                  <a:pt x="874515" y="409575"/>
                </a:cubicBezTo>
                <a:lnTo>
                  <a:pt x="240507" y="650081"/>
                </a:lnTo>
                <a:lnTo>
                  <a:pt x="240507" y="472083"/>
                </a:lnTo>
                <a:lnTo>
                  <a:pt x="689372" y="320874"/>
                </a:lnTo>
                <a:lnTo>
                  <a:pt x="240507" y="173236"/>
                </a:lnTo>
                <a:close/>
              </a:path>
            </a:pathLst>
          </a:custGeom>
          <a:solidFill>
            <a:schemeClr val="bg1">
              <a:lumMod val="95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A_菱形 20"/>
          <p:cNvSpPr/>
          <p:nvPr>
            <p:custDataLst>
              <p:tags r:id="rId8"/>
            </p:custDataLst>
          </p:nvPr>
        </p:nvSpPr>
        <p:spPr>
          <a:xfrm>
            <a:off x="8421742" y="983874"/>
            <a:ext cx="1978795" cy="1971179"/>
          </a:xfrm>
          <a:prstGeom prst="diamon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A_文本框 2"/>
          <p:cNvSpPr txBox="1"/>
          <p:nvPr>
            <p:custDataLst>
              <p:tags r:id="rId9"/>
            </p:custDataLst>
          </p:nvPr>
        </p:nvSpPr>
        <p:spPr>
          <a:xfrm>
            <a:off x="6533491" y="2050392"/>
            <a:ext cx="1705061" cy="1077218"/>
          </a:xfrm>
          <a:prstGeom prst="rect">
            <a:avLst/>
          </a:prstGeom>
          <a:noFill/>
        </p:spPr>
        <p:txBody>
          <a:bodyPr wrap="square" rtlCol="0">
            <a:spAutoFit/>
          </a:bodyPr>
          <a:lstStyle/>
          <a:p>
            <a:pPr algn="ctr"/>
            <a:r>
              <a:rPr lang="vi-VN" sz="3200" dirty="0">
                <a:solidFill>
                  <a:schemeClr val="bg1"/>
                </a:solidFill>
                <a:latin typeface="Calibri" panose="020F0502020204030204" pitchFamily="34" charset="0"/>
                <a:cs typeface="Calibri" panose="020F0502020204030204" pitchFamily="34" charset="0"/>
              </a:rPr>
              <a:t>Some</a:t>
            </a:r>
          </a:p>
          <a:p>
            <a:pPr algn="ctr"/>
            <a:r>
              <a:rPr lang="vi-VN" sz="3200" dirty="0">
                <a:solidFill>
                  <a:schemeClr val="bg1"/>
                </a:solidFill>
                <a:latin typeface="Calibri" panose="020F0502020204030204" pitchFamily="34" charset="0"/>
                <a:cs typeface="Calibri" panose="020F0502020204030204" pitchFamily="34" charset="0"/>
              </a:rPr>
              <a:t>thing</a:t>
            </a:r>
            <a:endParaRPr lang="en-US" sz="3200" dirty="0">
              <a:solidFill>
                <a:schemeClr val="bg1"/>
              </a:solidFill>
              <a:latin typeface="Montserrat"/>
              <a:cs typeface="Calibri" panose="020F0502020204030204" pitchFamily="34" charset="0"/>
            </a:endParaRPr>
          </a:p>
        </p:txBody>
      </p:sp>
      <p:pic>
        <p:nvPicPr>
          <p:cNvPr id="9" name="PA_PicturePlaceholder 8"/>
          <p:cNvPicPr>
            <a:picLocks noGrp="1" noChangeAspect="1"/>
          </p:cNvPicPr>
          <p:nvPr>
            <p:ph type="pic" sz="quarter" idx="10"/>
            <p:custDataLst>
              <p:tags r:id="rId10"/>
            </p:custDataLst>
          </p:nvPr>
        </p:nvPicPr>
        <p:blipFill rotWithShape="1">
          <a:blip r:embed="rId17">
            <a:extLst>
              <a:ext uri="{28A0092B-C50C-407E-A947-70E740481C1C}">
                <a14:useLocalDpi xmlns:a14="http://schemas.microsoft.com/office/drawing/2010/main" val="0"/>
              </a:ext>
            </a:extLst>
          </a:blip>
          <a:srcRect l="6358" t="2267" r="1347" b="1196"/>
          <a:stretch/>
        </p:blipFill>
        <p:spPr>
          <a:xfrm>
            <a:off x="3937133" y="1840198"/>
            <a:ext cx="4676021" cy="5067300"/>
          </a:xfrm>
        </p:spPr>
      </p:pic>
      <p:grpSp>
        <p:nvGrpSpPr>
          <p:cNvPr id="22" name="PA_组合 10"/>
          <p:cNvGrpSpPr/>
          <p:nvPr>
            <p:custDataLst>
              <p:tags r:id="rId11"/>
            </p:custDataLst>
          </p:nvPr>
        </p:nvGrpSpPr>
        <p:grpSpPr>
          <a:xfrm>
            <a:off x="1482655" y="2379335"/>
            <a:ext cx="3344973" cy="953717"/>
            <a:chOff x="2618313" y="3813759"/>
            <a:chExt cx="4107967" cy="953717"/>
          </a:xfrm>
        </p:grpSpPr>
        <p:sp>
          <p:nvSpPr>
            <p:cNvPr id="23" name="Rectangle 11"/>
            <p:cNvSpPr/>
            <p:nvPr/>
          </p:nvSpPr>
          <p:spPr>
            <a:xfrm>
              <a:off x="2618314" y="4182701"/>
              <a:ext cx="4107966" cy="584775"/>
            </a:xfrm>
            <a:prstGeom prst="rect">
              <a:avLst/>
            </a:prstGeom>
          </p:spPr>
          <p:txBody>
            <a:bodyPr wrap="square">
              <a:spAutoFit/>
            </a:bodyPr>
            <a:lstStyle/>
            <a:p>
              <a:pPr fontAlgn="base"/>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sz="1000" dirty="0">
                <a:solidFill>
                  <a:schemeClr val="tx1">
                    <a:lumMod val="65000"/>
                    <a:lumOff val="35000"/>
                  </a:schemeClr>
                </a:solidFill>
                <a:effectLst/>
                <a:latin typeface="Open Sans Light" charset="0"/>
                <a:ea typeface="Open Sans Light" charset="0"/>
                <a:cs typeface="Open Sans Light" charset="0"/>
              </a:endParaRPr>
            </a:p>
          </p:txBody>
        </p:sp>
        <p:sp>
          <p:nvSpPr>
            <p:cNvPr id="24" name="TextBox 12"/>
            <p:cNvSpPr txBox="1"/>
            <p:nvPr/>
          </p:nvSpPr>
          <p:spPr>
            <a:xfrm>
              <a:off x="2618313" y="3813759"/>
              <a:ext cx="1210588" cy="400110"/>
            </a:xfrm>
            <a:prstGeom prst="rect">
              <a:avLst/>
            </a:prstGeom>
            <a:noFill/>
          </p:spPr>
          <p:txBody>
            <a:bodyPr wrap="none" rtlCol="0">
              <a:spAutoFit/>
            </a:bodyPr>
            <a:lstStyle/>
            <a:p>
              <a:pPr lvl="0"/>
              <a:r>
                <a:rPr lang="zh-CN" altLang="en-US" sz="2000" b="1" dirty="0">
                  <a:solidFill>
                    <a:srgbClr val="34D9F7"/>
                  </a:solidFill>
                  <a:latin typeface="微软雅黑" panose="020B0503020204020204" pitchFamily="34" charset="-122"/>
                  <a:ea typeface="微软雅黑" panose="020B0503020204020204" pitchFamily="34" charset="-122"/>
                </a:rPr>
                <a:t>标题内容</a:t>
              </a:r>
              <a:endParaRPr lang="en-US" altLang="zh-CN" sz="2000" b="1" dirty="0">
                <a:solidFill>
                  <a:srgbClr val="34D9F7"/>
                </a:solidFill>
                <a:latin typeface="微软雅黑" panose="020B0503020204020204" pitchFamily="34" charset="-122"/>
                <a:ea typeface="微软雅黑" panose="020B0503020204020204" pitchFamily="34" charset="-122"/>
              </a:endParaRPr>
            </a:p>
          </p:txBody>
        </p:sp>
      </p:grpSp>
      <p:grpSp>
        <p:nvGrpSpPr>
          <p:cNvPr id="25" name="PA_组合 16"/>
          <p:cNvGrpSpPr/>
          <p:nvPr>
            <p:custDataLst>
              <p:tags r:id="rId12"/>
            </p:custDataLst>
          </p:nvPr>
        </p:nvGrpSpPr>
        <p:grpSpPr>
          <a:xfrm>
            <a:off x="1482655" y="3607402"/>
            <a:ext cx="3344973" cy="947234"/>
            <a:chOff x="2618313" y="3820242"/>
            <a:chExt cx="4107967" cy="947234"/>
          </a:xfrm>
        </p:grpSpPr>
        <p:sp>
          <p:nvSpPr>
            <p:cNvPr id="26" name="Rectangle 17"/>
            <p:cNvSpPr/>
            <p:nvPr/>
          </p:nvSpPr>
          <p:spPr>
            <a:xfrm>
              <a:off x="2618314" y="4182701"/>
              <a:ext cx="4107966" cy="584775"/>
            </a:xfrm>
            <a:prstGeom prst="rect">
              <a:avLst/>
            </a:prstGeom>
          </p:spPr>
          <p:txBody>
            <a:bodyPr wrap="square">
              <a:spAutoFit/>
            </a:bodyPr>
            <a:lstStyle/>
            <a:p>
              <a:pPr fontAlgn="base"/>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sz="1000" dirty="0">
                <a:solidFill>
                  <a:schemeClr val="tx1">
                    <a:lumMod val="65000"/>
                    <a:lumOff val="35000"/>
                  </a:schemeClr>
                </a:solidFill>
                <a:effectLst/>
                <a:latin typeface="Open Sans Light" charset="0"/>
                <a:ea typeface="Open Sans Light" charset="0"/>
                <a:cs typeface="Open Sans Light" charset="0"/>
              </a:endParaRPr>
            </a:p>
          </p:txBody>
        </p:sp>
        <p:sp>
          <p:nvSpPr>
            <p:cNvPr id="27" name="TextBox 18"/>
            <p:cNvSpPr txBox="1"/>
            <p:nvPr/>
          </p:nvSpPr>
          <p:spPr>
            <a:xfrm>
              <a:off x="2618313" y="3820242"/>
              <a:ext cx="1210588" cy="400110"/>
            </a:xfrm>
            <a:prstGeom prst="rect">
              <a:avLst/>
            </a:prstGeom>
            <a:noFill/>
          </p:spPr>
          <p:txBody>
            <a:bodyPr wrap="none" rtlCol="0">
              <a:spAutoFit/>
            </a:bodyPr>
            <a:lstStyle/>
            <a:p>
              <a:pPr lvl="0"/>
              <a:r>
                <a:rPr lang="zh-CN" altLang="en-US" sz="2000" b="1" dirty="0">
                  <a:solidFill>
                    <a:srgbClr val="34D9F7"/>
                  </a:solidFill>
                  <a:latin typeface="微软雅黑" panose="020B0503020204020204" pitchFamily="34" charset="-122"/>
                  <a:ea typeface="微软雅黑" panose="020B0503020204020204" pitchFamily="34" charset="-122"/>
                </a:rPr>
                <a:t>标题内容</a:t>
              </a:r>
              <a:endParaRPr lang="en-US" altLang="zh-CN" sz="2000" b="1" dirty="0">
                <a:solidFill>
                  <a:srgbClr val="34D9F7"/>
                </a:solidFill>
                <a:latin typeface="微软雅黑" panose="020B0503020204020204" pitchFamily="34" charset="-122"/>
                <a:ea typeface="微软雅黑" panose="020B0503020204020204" pitchFamily="34" charset="-122"/>
              </a:endParaRPr>
            </a:p>
          </p:txBody>
        </p:sp>
      </p:grpSp>
      <p:sp>
        <p:nvSpPr>
          <p:cNvPr id="28" name="PA_文本框 29"/>
          <p:cNvSpPr txBox="1"/>
          <p:nvPr>
            <p:custDataLst>
              <p:tags r:id="rId13"/>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03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29" name="PA_菱形 6"/>
          <p:cNvSpPr/>
          <p:nvPr>
            <p:custDataLst>
              <p:tags r:id="rId14"/>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91303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to="" calcmode="lin" valueType="num">
                                      <p:cBhvr>
                                        <p:cTn id="7" dur="700" fill="hold">
                                          <p:stCondLst>
                                            <p:cond delay="0"/>
                                          </p:stCondLst>
                                        </p:cTn>
                                        <p:tgtEl>
                                          <p:spTgt spid="22"/>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22"/>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to="" calcmode="lin" valueType="num">
                                      <p:cBhvr>
                                        <p:cTn id="11" dur="700" fill="hold">
                                          <p:stCondLst>
                                            <p:cond delay="0"/>
                                          </p:stCondLst>
                                        </p:cTn>
                                        <p:tgtEl>
                                          <p:spTgt spid="2"/>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2"/>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to="" calcmode="lin" valueType="num">
                                      <p:cBhvr>
                                        <p:cTn id="15" dur="700" fill="hold">
                                          <p:stCondLst>
                                            <p:cond delay="0"/>
                                          </p:stCondLst>
                                        </p:cTn>
                                        <p:tgtEl>
                                          <p:spTgt spid="4"/>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4"/>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to="" calcmode="lin" valueType="num">
                                      <p:cBhvr>
                                        <p:cTn id="19" dur="700" fill="hold">
                                          <p:stCondLst>
                                            <p:cond delay="0"/>
                                          </p:stCondLst>
                                        </p:cTn>
                                        <p:tgtEl>
                                          <p:spTgt spid="5"/>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5"/>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to="" calcmode="lin" valueType="num">
                                      <p:cBhvr>
                                        <p:cTn id="23" dur="700" fill="hold">
                                          <p:stCondLst>
                                            <p:cond delay="0"/>
                                          </p:stCondLst>
                                        </p:cTn>
                                        <p:tgtEl>
                                          <p:spTgt spid="6"/>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6"/>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to="" calcmode="lin" valueType="num">
                                      <p:cBhvr>
                                        <p:cTn id="27" dur="700" fill="hold">
                                          <p:stCondLst>
                                            <p:cond delay="0"/>
                                          </p:stCondLst>
                                        </p:cTn>
                                        <p:tgtEl>
                                          <p:spTgt spid="8"/>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8"/>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to="" calcmode="lin" valueType="num">
                                      <p:cBhvr>
                                        <p:cTn id="31" dur="700" fill="hold">
                                          <p:stCondLst>
                                            <p:cond delay="0"/>
                                          </p:stCondLst>
                                        </p:cTn>
                                        <p:tgtEl>
                                          <p:spTgt spid="15"/>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15"/>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to="" calcmode="lin" valueType="num">
                                      <p:cBhvr>
                                        <p:cTn id="35" dur="700" fill="hold">
                                          <p:stCondLst>
                                            <p:cond delay="0"/>
                                          </p:stCondLst>
                                        </p:cTn>
                                        <p:tgtEl>
                                          <p:spTgt spid="20"/>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20"/>
                                        </p:tgtEl>
                                        <p:attrNameLst>
                                          <p:attrName>ppt_h</p:attrName>
                                        </p:attrNameLst>
                                      </p:cBhvr>
                                      <p:tavLst>
                                        <p:tav tm="0" fmla="#ppt_h-#ppt_h*((1.5-1.5*$)^3-(1.5-1.5*$)^2)">
                                          <p:val>
                                            <p:strVal val="0"/>
                                          </p:val>
                                        </p:tav>
                                        <p:tav tm="100000">
                                          <p:val>
                                            <p:strVal val="1"/>
                                          </p:val>
                                        </p:tav>
                                      </p:tavLst>
                                    </p:anim>
                                  </p:childTnLst>
                                </p:cTn>
                              </p:par>
                              <p:par>
                                <p:cTn id="37" presetID="0"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to="" calcmode="lin" valueType="num">
                                      <p:cBhvr>
                                        <p:cTn id="39" dur="700" fill="hold">
                                          <p:stCondLst>
                                            <p:cond delay="0"/>
                                          </p:stCondLst>
                                        </p:cTn>
                                        <p:tgtEl>
                                          <p:spTgt spid="21"/>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21"/>
                                        </p:tgtEl>
                                        <p:attrNameLst>
                                          <p:attrName>ppt_h</p:attrName>
                                        </p:attrNameLst>
                                      </p:cBhvr>
                                      <p:tavLst>
                                        <p:tav tm="0" fmla="#ppt_h-#ppt_h*((1.5-1.5*$)^3-(1.5-1.5*$)^2)">
                                          <p:val>
                                            <p:strVal val="0"/>
                                          </p:val>
                                        </p:tav>
                                        <p:tav tm="100000">
                                          <p:val>
                                            <p:strVal val="1"/>
                                          </p:val>
                                        </p:tav>
                                      </p:tavLst>
                                    </p:anim>
                                  </p:childTnLst>
                                </p:cTn>
                              </p:par>
                              <p:par>
                                <p:cTn id="41" presetID="0" presetClass="entr" presetSubtype="0" fill="hold" grpId="0" nodeType="withEffect">
                                  <p:stCondLst>
                                    <p:cond delay="0"/>
                                  </p:stCondLst>
                                  <p:childTnLst>
                                    <p:set>
                                      <p:cBhvr>
                                        <p:cTn id="42" dur="1" fill="hold">
                                          <p:stCondLst>
                                            <p:cond delay="0"/>
                                          </p:stCondLst>
                                        </p:cTn>
                                        <p:tgtEl>
                                          <p:spTgt spid="3"/>
                                        </p:tgtEl>
                                        <p:attrNameLst>
                                          <p:attrName>style.visibility</p:attrName>
                                        </p:attrNameLst>
                                      </p:cBhvr>
                                      <p:to>
                                        <p:strVal val="visible"/>
                                      </p:to>
                                    </p:set>
                                    <p:anim to="" calcmode="lin" valueType="num">
                                      <p:cBhvr>
                                        <p:cTn id="43"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3"/>
                                        </p:tgtEl>
                                        <p:attrNameLst>
                                          <p:attrName>ppt_h</p:attrName>
                                        </p:attrNameLst>
                                      </p:cBhvr>
                                      <p:tavLst>
                                        <p:tav tm="0" fmla="#ppt_h-#ppt_h*((1.5-1.5*$)^3-(1.5-1.5*$)^2)">
                                          <p:val>
                                            <p:strVal val="0"/>
                                          </p:val>
                                        </p:tav>
                                        <p:tav tm="100000">
                                          <p:val>
                                            <p:strVal val="1"/>
                                          </p:val>
                                        </p:tav>
                                      </p:tavLst>
                                    </p:anim>
                                  </p:childTnLst>
                                </p:cTn>
                              </p:par>
                              <p:par>
                                <p:cTn id="45" presetID="0" presetClass="entr" presetSubtype="0"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to="" calcmode="lin" valueType="num">
                                      <p:cBhvr>
                                        <p:cTn id="47" dur="700" fill="hold">
                                          <p:stCondLst>
                                            <p:cond delay="0"/>
                                          </p:stCondLst>
                                        </p:cTn>
                                        <p:tgtEl>
                                          <p:spTgt spid="9"/>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9"/>
                                        </p:tgtEl>
                                        <p:attrNameLst>
                                          <p:attrName>ppt_h</p:attrName>
                                        </p:attrNameLst>
                                      </p:cBhvr>
                                      <p:tavLst>
                                        <p:tav tm="0" fmla="#ppt_h-#ppt_h*((1.5-1.5*$)^3-(1.5-1.5*$)^2)">
                                          <p:val>
                                            <p:strVal val="0"/>
                                          </p:val>
                                        </p:tav>
                                        <p:tav tm="100000">
                                          <p:val>
                                            <p:strVal val="1"/>
                                          </p:val>
                                        </p:tav>
                                      </p:tavLst>
                                    </p:anim>
                                  </p:childTnLst>
                                </p:cTn>
                              </p:par>
                              <p:par>
                                <p:cTn id="49" presetID="0" presetClass="entr" presetSubtype="0"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 to="" calcmode="lin" valueType="num">
                                      <p:cBhvr>
                                        <p:cTn id="51" dur="700" fill="hold">
                                          <p:stCondLst>
                                            <p:cond delay="0"/>
                                          </p:stCondLst>
                                        </p:cTn>
                                        <p:tgtEl>
                                          <p:spTgt spid="22"/>
                                        </p:tgtEl>
                                        <p:attrNameLst>
                                          <p:attrName>ppt_y</p:attrName>
                                        </p:attrNameLst>
                                      </p:cBhvr>
                                      <p:tavLst>
                                        <p:tav tm="0" fmla="#ppt_y+#ppt_h/2*((1.5-1.5*$)^3-(1.5-1.5*$)^2)*8/9">
                                          <p:val>
                                            <p:strVal val="0"/>
                                          </p:val>
                                        </p:tav>
                                        <p:tav tm="100000">
                                          <p:val>
                                            <p:strVal val="1"/>
                                          </p:val>
                                        </p:tav>
                                      </p:tavLst>
                                    </p:anim>
                                    <p:anim to="" calcmode="lin" valueType="num">
                                      <p:cBhvr>
                                        <p:cTn id="52" dur="700" fill="hold">
                                          <p:stCondLst>
                                            <p:cond delay="0"/>
                                          </p:stCondLst>
                                        </p:cTn>
                                        <p:tgtEl>
                                          <p:spTgt spid="22"/>
                                        </p:tgtEl>
                                        <p:attrNameLst>
                                          <p:attrName>ppt_h</p:attrName>
                                        </p:attrNameLst>
                                      </p:cBhvr>
                                      <p:tavLst>
                                        <p:tav tm="0" fmla="#ppt_h-#ppt_h*((1.5-1.5*$)^3-(1.5-1.5*$)^2)">
                                          <p:val>
                                            <p:strVal val="0"/>
                                          </p:val>
                                        </p:tav>
                                        <p:tav tm="100000">
                                          <p:val>
                                            <p:strVal val="1"/>
                                          </p:val>
                                        </p:tav>
                                      </p:tavLst>
                                    </p:anim>
                                  </p:childTnLst>
                                </p:cTn>
                              </p:par>
                              <p:par>
                                <p:cTn id="53" presetID="0" presetClass="entr" presetSubtype="0"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anim to="" calcmode="lin" valueType="num">
                                      <p:cBhvr>
                                        <p:cTn id="55" dur="700" fill="hold">
                                          <p:stCondLst>
                                            <p:cond delay="0"/>
                                          </p:stCondLst>
                                        </p:cTn>
                                        <p:tgtEl>
                                          <p:spTgt spid="25"/>
                                        </p:tgtEl>
                                        <p:attrNameLst>
                                          <p:attrName>ppt_y</p:attrName>
                                        </p:attrNameLst>
                                      </p:cBhvr>
                                      <p:tavLst>
                                        <p:tav tm="0" fmla="#ppt_y+#ppt_h/2*((1.5-1.5*$)^3-(1.5-1.5*$)^2)*8/9">
                                          <p:val>
                                            <p:strVal val="0"/>
                                          </p:val>
                                        </p:tav>
                                        <p:tav tm="100000">
                                          <p:val>
                                            <p:strVal val="1"/>
                                          </p:val>
                                        </p:tav>
                                      </p:tavLst>
                                    </p:anim>
                                    <p:anim to="" calcmode="lin" valueType="num">
                                      <p:cBhvr>
                                        <p:cTn id="56" dur="700" fill="hold">
                                          <p:stCondLst>
                                            <p:cond delay="0"/>
                                          </p:stCondLst>
                                        </p:cTn>
                                        <p:tgtEl>
                                          <p:spTgt spid="25"/>
                                        </p:tgtEl>
                                        <p:attrNameLst>
                                          <p:attrName>ppt_h</p:attrName>
                                        </p:attrNameLst>
                                      </p:cBhvr>
                                      <p:tavLst>
                                        <p:tav tm="0" fmla="#ppt_h-#ppt_h*((1.5-1.5*$)^3-(1.5-1.5*$)^2)">
                                          <p:val>
                                            <p:strVal val="0"/>
                                          </p:val>
                                        </p:tav>
                                        <p:tav tm="100000">
                                          <p:val>
                                            <p:strVal val="1"/>
                                          </p:val>
                                        </p:tav>
                                      </p:tavLst>
                                    </p:anim>
                                  </p:childTnLst>
                                </p:cTn>
                              </p:par>
                              <p:par>
                                <p:cTn id="57" presetID="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 to="" calcmode="lin" valueType="num">
                                      <p:cBhvr>
                                        <p:cTn id="59" dur="700" fill="hold">
                                          <p:stCondLst>
                                            <p:cond delay="0"/>
                                          </p:stCondLst>
                                        </p:cTn>
                                        <p:tgtEl>
                                          <p:spTgt spid="28"/>
                                        </p:tgtEl>
                                        <p:attrNameLst>
                                          <p:attrName>ppt_y</p:attrName>
                                        </p:attrNameLst>
                                      </p:cBhvr>
                                      <p:tavLst>
                                        <p:tav tm="0" fmla="#ppt_y+#ppt_h/2*((1.5-1.5*$)^3-(1.5-1.5*$)^2)*8/9">
                                          <p:val>
                                            <p:strVal val="0"/>
                                          </p:val>
                                        </p:tav>
                                        <p:tav tm="100000">
                                          <p:val>
                                            <p:strVal val="1"/>
                                          </p:val>
                                        </p:tav>
                                      </p:tavLst>
                                    </p:anim>
                                    <p:anim to="" calcmode="lin" valueType="num">
                                      <p:cBhvr>
                                        <p:cTn id="60" dur="700" fill="hold">
                                          <p:stCondLst>
                                            <p:cond delay="0"/>
                                          </p:stCondLst>
                                        </p:cTn>
                                        <p:tgtEl>
                                          <p:spTgt spid="28"/>
                                        </p:tgtEl>
                                        <p:attrNameLst>
                                          <p:attrName>ppt_h</p:attrName>
                                        </p:attrNameLst>
                                      </p:cBhvr>
                                      <p:tavLst>
                                        <p:tav tm="0" fmla="#ppt_h-#ppt_h*((1.5-1.5*$)^3-(1.5-1.5*$)^2)">
                                          <p:val>
                                            <p:strVal val="0"/>
                                          </p:val>
                                        </p:tav>
                                        <p:tav tm="100000">
                                          <p:val>
                                            <p:strVal val="1"/>
                                          </p:val>
                                        </p:tav>
                                      </p:tavLst>
                                    </p:anim>
                                  </p:childTnLst>
                                </p:cTn>
                              </p:par>
                              <p:par>
                                <p:cTn id="61" presetID="0" presetClass="entr" presetSubtype="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to="" calcmode="lin" valueType="num">
                                      <p:cBhvr>
                                        <p:cTn id="63" dur="700" fill="hold">
                                          <p:stCondLst>
                                            <p:cond delay="0"/>
                                          </p:stCondLst>
                                        </p:cTn>
                                        <p:tgtEl>
                                          <p:spTgt spid="29"/>
                                        </p:tgtEl>
                                        <p:attrNameLst>
                                          <p:attrName>ppt_y</p:attrName>
                                        </p:attrNameLst>
                                      </p:cBhvr>
                                      <p:tavLst>
                                        <p:tav tm="0" fmla="#ppt_y+#ppt_h/2*((1.5-1.5*$)^3-(1.5-1.5*$)^2)*8/9">
                                          <p:val>
                                            <p:strVal val="0"/>
                                          </p:val>
                                        </p:tav>
                                        <p:tav tm="100000">
                                          <p:val>
                                            <p:strVal val="1"/>
                                          </p:val>
                                        </p:tav>
                                      </p:tavLst>
                                    </p:anim>
                                    <p:anim to="" calcmode="lin" valueType="num">
                                      <p:cBhvr>
                                        <p:cTn id="64" dur="700" fill="hold">
                                          <p:stCondLst>
                                            <p:cond delay="0"/>
                                          </p:stCondLst>
                                        </p:cTn>
                                        <p:tgtEl>
                                          <p:spTgt spid="29"/>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6" grpId="0" animBg="1"/>
      <p:bldP spid="8" grpId="0" animBg="1"/>
      <p:bldP spid="15" grpId="0" animBg="1"/>
      <p:bldP spid="20" grpId="0" animBg="1"/>
      <p:bldP spid="21" grpId="0" animBg="1"/>
      <p:bldP spid="3" grpId="0"/>
      <p:bldP spid="28" grpId="0"/>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_PicturePlaceholder 4"/>
          <p:cNvPicPr>
            <a:picLocks noGrp="1" noChangeAspect="1"/>
          </p:cNvPicPr>
          <p:nvPr>
            <p:ph type="pic" sz="quarter" idx="10"/>
            <p:custDataLst>
              <p:tags r:id="rId1"/>
            </p:custDataLst>
          </p:nvPr>
        </p:nvPicPr>
        <p:blipFill>
          <a:blip r:embed="rId11" cstate="print">
            <a:extLst>
              <a:ext uri="{28A0092B-C50C-407E-A947-70E740481C1C}">
                <a14:useLocalDpi xmlns:a14="http://schemas.microsoft.com/office/drawing/2010/main" val="0"/>
              </a:ext>
            </a:extLst>
          </a:blip>
          <a:srcRect/>
          <a:stretch>
            <a:fillRect/>
          </a:stretch>
        </p:blipFill>
        <p:spPr/>
      </p:pic>
      <p:sp>
        <p:nvSpPr>
          <p:cNvPr id="3" name="PA_菱形 2"/>
          <p:cNvSpPr/>
          <p:nvPr>
            <p:custDataLst>
              <p:tags r:id="rId2"/>
            </p:custDataLst>
          </p:nvPr>
        </p:nvSpPr>
        <p:spPr>
          <a:xfrm rot="1581094">
            <a:off x="6663129" y="-1097327"/>
            <a:ext cx="6400800" cy="6400800"/>
          </a:xfrm>
          <a:prstGeom prst="diamond">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_菱形 6"/>
          <p:cNvSpPr/>
          <p:nvPr>
            <p:custDataLst>
              <p:tags r:id="rId3"/>
            </p:custDataLst>
          </p:nvPr>
        </p:nvSpPr>
        <p:spPr>
          <a:xfrm rot="1581094">
            <a:off x="4154638" y="-576044"/>
            <a:ext cx="2380090" cy="2380090"/>
          </a:xfrm>
          <a:prstGeom prst="diamond">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A_菱形 7"/>
          <p:cNvSpPr/>
          <p:nvPr>
            <p:custDataLst>
              <p:tags r:id="rId4"/>
            </p:custDataLst>
          </p:nvPr>
        </p:nvSpPr>
        <p:spPr>
          <a:xfrm rot="1581094">
            <a:off x="5798728" y="624453"/>
            <a:ext cx="1315572" cy="1315572"/>
          </a:xfrm>
          <a:prstGeom prst="diamond">
            <a:avLst/>
          </a:prstGeom>
          <a:solidFill>
            <a:srgbClr val="34D9F7"/>
          </a:solidFill>
          <a:ln w="762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A_文本框 5"/>
          <p:cNvSpPr txBox="1"/>
          <p:nvPr>
            <p:custDataLst>
              <p:tags r:id="rId5"/>
            </p:custDataLst>
          </p:nvPr>
        </p:nvSpPr>
        <p:spPr>
          <a:xfrm>
            <a:off x="7861567" y="1231274"/>
            <a:ext cx="3877985" cy="1200329"/>
          </a:xfrm>
          <a:prstGeom prst="rect">
            <a:avLst/>
          </a:prstGeom>
          <a:noFill/>
        </p:spPr>
        <p:txBody>
          <a:bodyPr wrap="none" rtlCol="0">
            <a:spAutoFit/>
          </a:bodyPr>
          <a:lstStyle/>
          <a:p>
            <a:r>
              <a:rPr lang="zh-CN" altLang="en-US" sz="7200" b="1" dirty="0">
                <a:solidFill>
                  <a:schemeClr val="bg1"/>
                </a:solidFill>
                <a:latin typeface="Montserrat" charset="0"/>
                <a:ea typeface="Montserrat" charset="0"/>
                <a:cs typeface="Montserrat" charset="0"/>
              </a:rPr>
              <a:t>标题内容</a:t>
            </a:r>
            <a:endParaRPr lang="en-US" sz="7200" b="1" dirty="0">
              <a:solidFill>
                <a:schemeClr val="bg1"/>
              </a:solidFill>
              <a:latin typeface="Montserrat" charset="0"/>
              <a:ea typeface="Montserrat" charset="0"/>
              <a:cs typeface="Montserrat" charset="0"/>
            </a:endParaRPr>
          </a:p>
        </p:txBody>
      </p:sp>
      <p:sp>
        <p:nvSpPr>
          <p:cNvPr id="9" name="PA_文本框 8"/>
          <p:cNvSpPr txBox="1"/>
          <p:nvPr>
            <p:custDataLst>
              <p:tags r:id="rId6"/>
            </p:custDataLst>
          </p:nvPr>
        </p:nvSpPr>
        <p:spPr>
          <a:xfrm>
            <a:off x="8557150" y="2208620"/>
            <a:ext cx="3167855" cy="1323439"/>
          </a:xfrm>
          <a:prstGeom prst="rect">
            <a:avLst/>
          </a:prstGeom>
          <a:noFill/>
        </p:spPr>
        <p:txBody>
          <a:bodyPr wrap="none" rtlCol="0">
            <a:spAutoFit/>
          </a:bodyPr>
          <a:lstStyle/>
          <a:p>
            <a:r>
              <a:rPr lang="en-US" sz="4000" dirty="0">
                <a:solidFill>
                  <a:schemeClr val="bg1">
                    <a:lumMod val="95000"/>
                  </a:schemeClr>
                </a:solidFill>
                <a:latin typeface="Arvo" charset="0"/>
                <a:ea typeface="Arvo" charset="0"/>
                <a:cs typeface="Arvo" charset="0"/>
              </a:rPr>
              <a:t>Add</a:t>
            </a:r>
            <a:r>
              <a:rPr lang="zh-CN" altLang="en-US" sz="4000" dirty="0">
                <a:solidFill>
                  <a:schemeClr val="bg1">
                    <a:lumMod val="95000"/>
                  </a:schemeClr>
                </a:solidFill>
                <a:latin typeface="Arvo" charset="0"/>
                <a:ea typeface="Arvo" charset="0"/>
                <a:cs typeface="Arvo" charset="0"/>
              </a:rPr>
              <a:t> </a:t>
            </a:r>
            <a:r>
              <a:rPr lang="en-US" altLang="zh-CN" sz="4000" dirty="0">
                <a:solidFill>
                  <a:schemeClr val="bg1">
                    <a:lumMod val="95000"/>
                  </a:schemeClr>
                </a:solidFill>
                <a:latin typeface="Arvo" charset="0"/>
                <a:ea typeface="Arvo" charset="0"/>
                <a:cs typeface="Arvo" charset="0"/>
              </a:rPr>
              <a:t>you</a:t>
            </a:r>
            <a:r>
              <a:rPr lang="zh-CN" altLang="en-US" sz="4000" dirty="0">
                <a:solidFill>
                  <a:schemeClr val="bg1">
                    <a:lumMod val="95000"/>
                  </a:schemeClr>
                </a:solidFill>
                <a:latin typeface="Arvo" charset="0"/>
                <a:ea typeface="Arvo" charset="0"/>
                <a:cs typeface="Arvo" charset="0"/>
              </a:rPr>
              <a:t> </a:t>
            </a:r>
            <a:endParaRPr lang="en-US" altLang="zh-CN" sz="4000" dirty="0">
              <a:solidFill>
                <a:schemeClr val="bg1">
                  <a:lumMod val="95000"/>
                </a:schemeClr>
              </a:solidFill>
              <a:latin typeface="Arvo" charset="0"/>
              <a:ea typeface="Arvo" charset="0"/>
              <a:cs typeface="Arvo" charset="0"/>
            </a:endParaRPr>
          </a:p>
          <a:p>
            <a:r>
              <a:rPr lang="en-US" sz="4000" dirty="0">
                <a:solidFill>
                  <a:schemeClr val="bg1">
                    <a:lumMod val="95000"/>
                  </a:schemeClr>
                </a:solidFill>
                <a:latin typeface="Arvo" charset="0"/>
                <a:ea typeface="Arvo" charset="0"/>
                <a:cs typeface="Arvo" charset="0"/>
              </a:rPr>
              <a:t>    sub heading</a:t>
            </a:r>
          </a:p>
        </p:txBody>
      </p:sp>
      <p:sp>
        <p:nvSpPr>
          <p:cNvPr id="2" name="PA_加号 1"/>
          <p:cNvSpPr/>
          <p:nvPr>
            <p:custDataLst>
              <p:tags r:id="rId7"/>
            </p:custDataLst>
          </p:nvPr>
        </p:nvSpPr>
        <p:spPr>
          <a:xfrm>
            <a:off x="1882588" y="3148865"/>
            <a:ext cx="783442" cy="783442"/>
          </a:xfrm>
          <a:prstGeom prst="mathPlus">
            <a:avLst>
              <a:gd name="adj1" fmla="val 13222"/>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PA_组合 10"/>
          <p:cNvGrpSpPr/>
          <p:nvPr>
            <p:custDataLst>
              <p:tags r:id="rId8"/>
            </p:custDataLst>
          </p:nvPr>
        </p:nvGrpSpPr>
        <p:grpSpPr>
          <a:xfrm>
            <a:off x="761957" y="4041863"/>
            <a:ext cx="3024704" cy="984885"/>
            <a:chOff x="2618314" y="3782591"/>
            <a:chExt cx="4107966" cy="984885"/>
          </a:xfrm>
        </p:grpSpPr>
        <p:sp>
          <p:nvSpPr>
            <p:cNvPr id="13" name="Rectangle 11"/>
            <p:cNvSpPr/>
            <p:nvPr/>
          </p:nvSpPr>
          <p:spPr>
            <a:xfrm>
              <a:off x="2618314" y="4182701"/>
              <a:ext cx="4107966" cy="584775"/>
            </a:xfrm>
            <a:prstGeom prst="rect">
              <a:avLst/>
            </a:prstGeom>
          </p:spPr>
          <p:txBody>
            <a:bodyPr wrap="square">
              <a:spAutoFit/>
            </a:bodyPr>
            <a:lstStyle/>
            <a:p>
              <a:pPr fontAlgn="base"/>
              <a:r>
                <a:rPr lang="zh-CN" altLang="en-US" sz="1600" dirty="0">
                  <a:solidFill>
                    <a:schemeClr val="bg1"/>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sz="1000" dirty="0">
                <a:solidFill>
                  <a:schemeClr val="bg1"/>
                </a:solidFill>
                <a:effectLst/>
                <a:latin typeface="Open Sans Light" charset="0"/>
                <a:ea typeface="Open Sans Light" charset="0"/>
                <a:cs typeface="Open Sans Light" charset="0"/>
              </a:endParaRPr>
            </a:p>
          </p:txBody>
        </p:sp>
        <p:sp>
          <p:nvSpPr>
            <p:cNvPr id="14" name="TextBox 12"/>
            <p:cNvSpPr txBox="1"/>
            <p:nvPr/>
          </p:nvSpPr>
          <p:spPr>
            <a:xfrm>
              <a:off x="3864523" y="3782591"/>
              <a:ext cx="1210587" cy="400110"/>
            </a:xfrm>
            <a:prstGeom prst="rect">
              <a:avLst/>
            </a:prstGeom>
            <a:noFill/>
          </p:spPr>
          <p:txBody>
            <a:bodyPr wrap="none" rtlCol="0">
              <a:spAutoFit/>
            </a:bodyPr>
            <a:lstStyle/>
            <a:p>
              <a:pPr lvl="0"/>
              <a:r>
                <a:rPr lang="zh-CN" altLang="en-US" sz="2000" b="1" dirty="0">
                  <a:solidFill>
                    <a:srgbClr val="34D9F7"/>
                  </a:solidFill>
                  <a:latin typeface="微软雅黑" panose="020B0503020204020204" pitchFamily="34" charset="-122"/>
                  <a:ea typeface="微软雅黑" panose="020B0503020204020204" pitchFamily="34" charset="-122"/>
                </a:rPr>
                <a:t>标题内容</a:t>
              </a:r>
              <a:endParaRPr lang="en-US" altLang="zh-CN" sz="2000" b="1" dirty="0">
                <a:solidFill>
                  <a:srgbClr val="34D9F7"/>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409920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700" fill="hold">
                                          <p:stCondLst>
                                            <p:cond delay="0"/>
                                          </p:stCondLst>
                                        </p:cTn>
                                        <p:tgtEl>
                                          <p:spTgt spid="5"/>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5"/>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to="" calcmode="lin" valueType="num">
                                      <p:cBhvr>
                                        <p:cTn id="11"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3"/>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to="" calcmode="lin" valueType="num">
                                      <p:cBhvr>
                                        <p:cTn id="15" dur="700" fill="hold">
                                          <p:stCondLst>
                                            <p:cond delay="0"/>
                                          </p:stCondLst>
                                        </p:cTn>
                                        <p:tgtEl>
                                          <p:spTgt spid="7"/>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7"/>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700" fill="hold">
                                          <p:stCondLst>
                                            <p:cond delay="0"/>
                                          </p:stCondLst>
                                        </p:cTn>
                                        <p:tgtEl>
                                          <p:spTgt spid="8"/>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8"/>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to="" calcmode="lin" valueType="num">
                                      <p:cBhvr>
                                        <p:cTn id="23" dur="700" fill="hold">
                                          <p:stCondLst>
                                            <p:cond delay="0"/>
                                          </p:stCondLst>
                                        </p:cTn>
                                        <p:tgtEl>
                                          <p:spTgt spid="6"/>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6"/>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to="" calcmode="lin" valueType="num">
                                      <p:cBhvr>
                                        <p:cTn id="27" dur="700" fill="hold">
                                          <p:stCondLst>
                                            <p:cond delay="0"/>
                                          </p:stCondLst>
                                        </p:cTn>
                                        <p:tgtEl>
                                          <p:spTgt spid="9"/>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9"/>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to="" calcmode="lin" valueType="num">
                                      <p:cBhvr>
                                        <p:cTn id="31" dur="700" fill="hold">
                                          <p:stCondLst>
                                            <p:cond delay="0"/>
                                          </p:stCondLst>
                                        </p:cTn>
                                        <p:tgtEl>
                                          <p:spTgt spid="2"/>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2"/>
                                        </p:tgtEl>
                                        <p:attrNameLst>
                                          <p:attrName>ppt_h</p:attrName>
                                        </p:attrNameLst>
                                      </p:cBhvr>
                                      <p:tavLst>
                                        <p:tav tm="0" fmla="#ppt_h-#ppt_h*((1.5-1.5*$)^3-(1.5-1.5*$)^2)">
                                          <p:val>
                                            <p:strVal val="0"/>
                                          </p:val>
                                        </p:tav>
                                        <p:tav tm="100000">
                                          <p:val>
                                            <p:strVal val="1"/>
                                          </p:val>
                                        </p:tav>
                                      </p:tavLst>
                                    </p:anim>
                                  </p:childTnLst>
                                </p:cTn>
                              </p:par>
                              <p:par>
                                <p:cTn id="33" presetID="0"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to="" calcmode="lin" valueType="num">
                                      <p:cBhvr>
                                        <p:cTn id="35" dur="700" fill="hold">
                                          <p:stCondLst>
                                            <p:cond delay="0"/>
                                          </p:stCondLst>
                                        </p:cTn>
                                        <p:tgtEl>
                                          <p:spTgt spid="12"/>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12"/>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6" grpId="0"/>
      <p:bldP spid="9" grpId="0"/>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_加号 8"/>
          <p:cNvSpPr/>
          <p:nvPr>
            <p:custDataLst>
              <p:tags r:id="rId1"/>
            </p:custDataLst>
          </p:nvPr>
        </p:nvSpPr>
        <p:spPr>
          <a:xfrm>
            <a:off x="1882588" y="3148865"/>
            <a:ext cx="783442" cy="783442"/>
          </a:xfrm>
          <a:prstGeom prst="mathPlus">
            <a:avLst>
              <a:gd name="adj1" fmla="val 13222"/>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_文本框 9"/>
          <p:cNvSpPr txBox="1"/>
          <p:nvPr>
            <p:custDataLst>
              <p:tags r:id="rId2"/>
            </p:custDataLst>
          </p:nvPr>
        </p:nvSpPr>
        <p:spPr>
          <a:xfrm>
            <a:off x="6681012" y="2198924"/>
            <a:ext cx="3672800" cy="1200329"/>
          </a:xfrm>
          <a:prstGeom prst="rect">
            <a:avLst/>
          </a:prstGeom>
          <a:noFill/>
        </p:spPr>
        <p:txBody>
          <a:bodyPr wrap="none" rtlCol="0">
            <a:spAutoFit/>
          </a:bodyPr>
          <a:lstStyle/>
          <a:p>
            <a:r>
              <a:rPr lang="en-US" sz="7200" b="1">
                <a:solidFill>
                  <a:schemeClr val="bg1">
                    <a:lumMod val="95000"/>
                  </a:schemeClr>
                </a:solidFill>
                <a:latin typeface="Montserrat" charset="0"/>
                <a:ea typeface="Montserrat" charset="0"/>
                <a:cs typeface="Montserrat" charset="0"/>
              </a:rPr>
              <a:t>creative</a:t>
            </a:r>
            <a:endParaRPr lang="en-US" sz="7200" b="1" dirty="0">
              <a:solidFill>
                <a:schemeClr val="bg1">
                  <a:lumMod val="95000"/>
                </a:schemeClr>
              </a:solidFill>
              <a:latin typeface="Montserrat" charset="0"/>
              <a:ea typeface="Montserrat" charset="0"/>
              <a:cs typeface="Montserrat" charset="0"/>
            </a:endParaRPr>
          </a:p>
        </p:txBody>
      </p:sp>
      <p:sp>
        <p:nvSpPr>
          <p:cNvPr id="11" name="PA_文本框 10"/>
          <p:cNvSpPr txBox="1"/>
          <p:nvPr>
            <p:custDataLst>
              <p:tags r:id="rId3"/>
            </p:custDataLst>
          </p:nvPr>
        </p:nvSpPr>
        <p:spPr>
          <a:xfrm>
            <a:off x="6814861" y="3076013"/>
            <a:ext cx="4867964" cy="707886"/>
          </a:xfrm>
          <a:prstGeom prst="rect">
            <a:avLst/>
          </a:prstGeom>
          <a:noFill/>
        </p:spPr>
        <p:txBody>
          <a:bodyPr wrap="square" rtlCol="0">
            <a:spAutoFit/>
          </a:bodyPr>
          <a:lstStyle/>
          <a:p>
            <a:pPr algn="ctr"/>
            <a:r>
              <a:rPr lang="en-US" sz="4000" dirty="0" err="1">
                <a:solidFill>
                  <a:schemeClr val="tx1">
                    <a:lumMod val="75000"/>
                    <a:lumOff val="25000"/>
                  </a:schemeClr>
                </a:solidFill>
                <a:latin typeface="Arvo" charset="0"/>
                <a:ea typeface="Arvo" charset="0"/>
                <a:cs typeface="Arvo" charset="0"/>
              </a:rPr>
              <a:t>Swot</a:t>
            </a:r>
            <a:r>
              <a:rPr lang="en-US" sz="4000" dirty="0">
                <a:solidFill>
                  <a:schemeClr val="tx1">
                    <a:lumMod val="75000"/>
                    <a:lumOff val="25000"/>
                  </a:schemeClr>
                </a:solidFill>
                <a:latin typeface="Arvo" charset="0"/>
                <a:ea typeface="Arvo" charset="0"/>
                <a:cs typeface="Arvo" charset="0"/>
              </a:rPr>
              <a:t> analysis</a:t>
            </a:r>
          </a:p>
        </p:txBody>
      </p:sp>
      <p:sp>
        <p:nvSpPr>
          <p:cNvPr id="12" name="PA_矩形 11"/>
          <p:cNvSpPr/>
          <p:nvPr>
            <p:custDataLst>
              <p:tags r:id="rId4"/>
            </p:custDataLst>
          </p:nvPr>
        </p:nvSpPr>
        <p:spPr>
          <a:xfrm>
            <a:off x="5757928" y="3429956"/>
            <a:ext cx="1706006" cy="75854"/>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A_矩形 12"/>
          <p:cNvSpPr/>
          <p:nvPr>
            <p:custDataLst>
              <p:tags r:id="rId5"/>
            </p:custDataLst>
          </p:nvPr>
        </p:nvSpPr>
        <p:spPr>
          <a:xfrm>
            <a:off x="7794591" y="3783899"/>
            <a:ext cx="3384597" cy="657809"/>
          </a:xfrm>
          <a:prstGeom prst="rect">
            <a:avLst/>
          </a:prstGeom>
        </p:spPr>
        <p:txBody>
          <a:bodyPr wrap="square">
            <a:spAutoFit/>
          </a:bodyPr>
          <a:lstStyle/>
          <a:p>
            <a:pPr lvl="0"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altLang="zh-CN" sz="1000" dirty="0">
              <a:solidFill>
                <a:prstClr val="black">
                  <a:lumMod val="65000"/>
                  <a:lumOff val="35000"/>
                </a:prstClr>
              </a:solidFill>
              <a:latin typeface="Open Sans Light" charset="0"/>
              <a:ea typeface="Open Sans Light" charset="0"/>
              <a:cs typeface="Open Sans Light" charset="0"/>
            </a:endParaRPr>
          </a:p>
        </p:txBody>
      </p:sp>
      <p:pic>
        <p:nvPicPr>
          <p:cNvPr id="3" name="PA_PicturePlaceholder 2"/>
          <p:cNvPicPr>
            <a:picLocks noGrp="1" noChangeAspect="1"/>
          </p:cNvPicPr>
          <p:nvPr>
            <p:ph type="pic" sz="quarter" idx="10"/>
            <p:custDataLst>
              <p:tags r:id="rId6"/>
            </p:custDataLst>
          </p:nvPr>
        </p:nvPicPr>
        <p:blipFill>
          <a:blip r:embed="rId12" cstate="print">
            <a:extLst>
              <a:ext uri="{28A0092B-C50C-407E-A947-70E740481C1C}">
                <a14:useLocalDpi xmlns:a14="http://schemas.microsoft.com/office/drawing/2010/main" val="0"/>
              </a:ext>
            </a:extLst>
          </a:blip>
          <a:srcRect l="25717" r="25717"/>
          <a:stretch>
            <a:fillRect/>
          </a:stretch>
        </p:blipFill>
        <p:spPr>
          <a:xfrm>
            <a:off x="3277616" y="658177"/>
            <a:ext cx="4866257" cy="5636895"/>
          </a:xfrm>
        </p:spPr>
      </p:pic>
      <p:grpSp>
        <p:nvGrpSpPr>
          <p:cNvPr id="14" name="PA_组合 10"/>
          <p:cNvGrpSpPr/>
          <p:nvPr>
            <p:custDataLst>
              <p:tags r:id="rId7"/>
            </p:custDataLst>
          </p:nvPr>
        </p:nvGrpSpPr>
        <p:grpSpPr>
          <a:xfrm>
            <a:off x="845707" y="4137842"/>
            <a:ext cx="2857203" cy="1322216"/>
            <a:chOff x="2618313" y="3813759"/>
            <a:chExt cx="4107966" cy="1322216"/>
          </a:xfrm>
        </p:grpSpPr>
        <p:sp>
          <p:nvSpPr>
            <p:cNvPr id="15" name="Rectangle 11"/>
            <p:cNvSpPr/>
            <p:nvPr/>
          </p:nvSpPr>
          <p:spPr>
            <a:xfrm>
              <a:off x="2618313" y="4182701"/>
              <a:ext cx="4107966" cy="953274"/>
            </a:xfrm>
            <a:prstGeom prst="rect">
              <a:avLst/>
            </a:prstGeom>
          </p:spPr>
          <p:txBody>
            <a:bodyPr wrap="square">
              <a:spAutoFit/>
            </a:bodyPr>
            <a:lstStyle/>
            <a:p>
              <a:pPr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sz="1000" dirty="0">
                <a:solidFill>
                  <a:schemeClr val="tx1">
                    <a:lumMod val="65000"/>
                    <a:lumOff val="35000"/>
                  </a:schemeClr>
                </a:solidFill>
                <a:effectLst/>
                <a:latin typeface="Open Sans Light" charset="0"/>
                <a:ea typeface="Open Sans Light" charset="0"/>
                <a:cs typeface="Open Sans Light" charset="0"/>
              </a:endParaRPr>
            </a:p>
          </p:txBody>
        </p:sp>
        <p:sp>
          <p:nvSpPr>
            <p:cNvPr id="16" name="TextBox 12"/>
            <p:cNvSpPr txBox="1"/>
            <p:nvPr/>
          </p:nvSpPr>
          <p:spPr>
            <a:xfrm>
              <a:off x="4067002" y="3813759"/>
              <a:ext cx="1210588" cy="400110"/>
            </a:xfrm>
            <a:prstGeom prst="rect">
              <a:avLst/>
            </a:prstGeom>
            <a:noFill/>
          </p:spPr>
          <p:txBody>
            <a:bodyPr wrap="none" rtlCol="0">
              <a:spAutoFit/>
            </a:bodyPr>
            <a:lstStyle/>
            <a:p>
              <a:pPr lvl="0"/>
              <a:r>
                <a:rPr lang="zh-CN" altLang="en-US" sz="2000" b="1" dirty="0">
                  <a:solidFill>
                    <a:srgbClr val="34D9F7"/>
                  </a:solidFill>
                  <a:latin typeface="微软雅黑" panose="020B0503020204020204" pitchFamily="34" charset="-122"/>
                  <a:ea typeface="微软雅黑" panose="020B0503020204020204" pitchFamily="34" charset="-122"/>
                </a:rPr>
                <a:t>标题内容</a:t>
              </a:r>
              <a:endParaRPr lang="en-US" altLang="zh-CN" sz="2000" b="1" dirty="0">
                <a:solidFill>
                  <a:srgbClr val="34D9F7"/>
                </a:solidFill>
                <a:latin typeface="微软雅黑" panose="020B0503020204020204" pitchFamily="34" charset="-122"/>
                <a:ea typeface="微软雅黑" panose="020B0503020204020204" pitchFamily="34" charset="-122"/>
              </a:endParaRPr>
            </a:p>
          </p:txBody>
        </p:sp>
      </p:grpSp>
      <p:sp>
        <p:nvSpPr>
          <p:cNvPr id="17" name="PA_文本框 29"/>
          <p:cNvSpPr txBox="1"/>
          <p:nvPr>
            <p:custDataLst>
              <p:tags r:id="rId8"/>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03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18" name="PA_菱形 6"/>
          <p:cNvSpPr/>
          <p:nvPr>
            <p:custDataLst>
              <p:tags r:id="rId9"/>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38808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50" fill="hold">
                                          <p:stCondLst>
                                            <p:cond delay="0"/>
                                          </p:stCondLst>
                                        </p:cTn>
                                        <p:tgtEl>
                                          <p:spTgt spid="9"/>
                                        </p:tgtEl>
                                        <p:attrNameLst>
                                          <p:attrName>style.visibility</p:attrName>
                                        </p:attrNameLst>
                                      </p:cBhvr>
                                      <p:to>
                                        <p:strVal val="visible"/>
                                      </p:to>
                                    </p:set>
                                    <p:anim to="" calcmode="lin" valueType="num">
                                      <p:cBhvr>
                                        <p:cTn id="7" dur="750" fill="hold">
                                          <p:stCondLst>
                                            <p:cond delay="0"/>
                                          </p:stCondLst>
                                        </p:cTn>
                                        <p:tgtEl>
                                          <p:spTgt spid="9"/>
                                        </p:tgtEl>
                                        <p:attrNameLst>
                                          <p:attrName>ppt_h</p:attrName>
                                        </p:attrNameLst>
                                      </p:cBhvr>
                                      <p:tavLst>
                                        <p:tav tm="0" fmla="#ppt_h-#ppt_h*((1.5-1.5*$)^3-(1.5-1.5*$)^2)">
                                          <p:val>
                                            <p:strVal val="0"/>
                                          </p:val>
                                        </p:tav>
                                        <p:tav tm="100000">
                                          <p:val>
                                            <p:strVal val="1"/>
                                          </p:val>
                                        </p:tav>
                                      </p:tavLst>
                                    </p:anim>
                                    <p:anim to="" calcmode="lin" valueType="num">
                                      <p:cBhvr>
                                        <p:cTn id="8" dur="750" fill="hold">
                                          <p:stCondLst>
                                            <p:cond delay="0"/>
                                          </p:stCondLst>
                                        </p:cTn>
                                        <p:tgtEl>
                                          <p:spTgt spid="9"/>
                                        </p:tgtEl>
                                        <p:attrNameLst>
                                          <p:attrName>ppt_w</p:attrName>
                                        </p:attrNameLst>
                                      </p:cBhvr>
                                      <p:tavLst>
                                        <p:tav tm="0" fmla="#ppt_w-#ppt_w*((1.5-1.5*$)^3-(1.5-1.5*$)^2)">
                                          <p:val>
                                            <p:strVal val="0"/>
                                          </p:val>
                                        </p:tav>
                                        <p:tav tm="100000">
                                          <p:val>
                                            <p:strVal val="1"/>
                                          </p:val>
                                        </p:tav>
                                      </p:tavLst>
                                    </p:anim>
                                    <p:anim to="" calcmode="lin" valueType="num">
                                      <p:cBhvr>
                                        <p:cTn id="9" dur="750" fill="hold">
                                          <p:stCondLst>
                                            <p:cond delay="0"/>
                                          </p:stCondLst>
                                        </p:cTn>
                                        <p:tgtEl>
                                          <p:spTgt spid="9"/>
                                        </p:tgtEl>
                                        <p:attrNameLst>
                                          <p:attrName>ppt_x</p:attrName>
                                        </p:attrNameLst>
                                      </p:cBhvr>
                                      <p:tavLst>
                                        <p:tav tm="0" fmla="#ppt_x-(#ppt_x-0.5)*((1.5-1.5*$)^3-(1.5-1.5*$)^2)">
                                          <p:val>
                                            <p:strVal val="0"/>
                                          </p:val>
                                        </p:tav>
                                        <p:tav tm="100000">
                                          <p:val>
                                            <p:strVal val="1"/>
                                          </p:val>
                                        </p:tav>
                                      </p:tavLst>
                                    </p:anim>
                                    <p:anim to="" calcmode="lin" valueType="num">
                                      <p:cBhvr>
                                        <p:cTn id="10" dur="750" fill="hold">
                                          <p:stCondLst>
                                            <p:cond delay="0"/>
                                          </p:stCondLst>
                                        </p:cTn>
                                        <p:tgtEl>
                                          <p:spTgt spid="9"/>
                                        </p:tgtEl>
                                        <p:attrNameLst>
                                          <p:attrName>ppt_y</p:attrName>
                                        </p:attrNameLst>
                                      </p:cBhvr>
                                      <p:tavLst>
                                        <p:tav tm="0" fmla="#ppt_y-(#ppt_y-0.5)*((1.5-1.5*$)^3-(1.5-1.5*$)^2)">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750" fill="hold">
                                          <p:stCondLst>
                                            <p:cond delay="0"/>
                                          </p:stCondLst>
                                        </p:cTn>
                                        <p:tgtEl>
                                          <p:spTgt spid="10"/>
                                        </p:tgtEl>
                                        <p:attrNameLst>
                                          <p:attrName>style.visibility</p:attrName>
                                        </p:attrNameLst>
                                      </p:cBhvr>
                                      <p:to>
                                        <p:strVal val="visible"/>
                                      </p:to>
                                    </p:set>
                                    <p:anim to="" calcmode="lin" valueType="num">
                                      <p:cBhvr>
                                        <p:cTn id="13" dur="750" fill="hold">
                                          <p:stCondLst>
                                            <p:cond delay="0"/>
                                          </p:stCondLst>
                                        </p:cTn>
                                        <p:tgtEl>
                                          <p:spTgt spid="10"/>
                                        </p:tgtEl>
                                        <p:attrNameLst>
                                          <p:attrName>ppt_h</p:attrName>
                                        </p:attrNameLst>
                                      </p:cBhvr>
                                      <p:tavLst>
                                        <p:tav tm="0" fmla="#ppt_h-#ppt_h*((1.5-1.5*$)^3-(1.5-1.5*$)^2)">
                                          <p:val>
                                            <p:strVal val="0"/>
                                          </p:val>
                                        </p:tav>
                                        <p:tav tm="100000">
                                          <p:val>
                                            <p:strVal val="1"/>
                                          </p:val>
                                        </p:tav>
                                      </p:tavLst>
                                    </p:anim>
                                    <p:anim to="" calcmode="lin" valueType="num">
                                      <p:cBhvr>
                                        <p:cTn id="14" dur="750" fill="hold">
                                          <p:stCondLst>
                                            <p:cond delay="0"/>
                                          </p:stCondLst>
                                        </p:cTn>
                                        <p:tgtEl>
                                          <p:spTgt spid="10"/>
                                        </p:tgtEl>
                                        <p:attrNameLst>
                                          <p:attrName>ppt_w</p:attrName>
                                        </p:attrNameLst>
                                      </p:cBhvr>
                                      <p:tavLst>
                                        <p:tav tm="0" fmla="#ppt_w-#ppt_w*((1.5-1.5*$)^3-(1.5-1.5*$)^2)">
                                          <p:val>
                                            <p:strVal val="0"/>
                                          </p:val>
                                        </p:tav>
                                        <p:tav tm="100000">
                                          <p:val>
                                            <p:strVal val="1"/>
                                          </p:val>
                                        </p:tav>
                                      </p:tavLst>
                                    </p:anim>
                                    <p:anim to="" calcmode="lin" valueType="num">
                                      <p:cBhvr>
                                        <p:cTn id="15" dur="750" fill="hold">
                                          <p:stCondLst>
                                            <p:cond delay="0"/>
                                          </p:stCondLst>
                                        </p:cTn>
                                        <p:tgtEl>
                                          <p:spTgt spid="10"/>
                                        </p:tgtEl>
                                        <p:attrNameLst>
                                          <p:attrName>ppt_x</p:attrName>
                                        </p:attrNameLst>
                                      </p:cBhvr>
                                      <p:tavLst>
                                        <p:tav tm="0" fmla="#ppt_x-(#ppt_x-0.5)*((1.5-1.5*$)^3-(1.5-1.5*$)^2)">
                                          <p:val>
                                            <p:strVal val="0"/>
                                          </p:val>
                                        </p:tav>
                                        <p:tav tm="100000">
                                          <p:val>
                                            <p:strVal val="1"/>
                                          </p:val>
                                        </p:tav>
                                      </p:tavLst>
                                    </p:anim>
                                    <p:anim to="" calcmode="lin" valueType="num">
                                      <p:cBhvr>
                                        <p:cTn id="16" dur="750" fill="hold">
                                          <p:stCondLst>
                                            <p:cond delay="0"/>
                                          </p:stCondLst>
                                        </p:cTn>
                                        <p:tgtEl>
                                          <p:spTgt spid="10"/>
                                        </p:tgtEl>
                                        <p:attrNameLst>
                                          <p:attrName>ppt_y</p:attrName>
                                        </p:attrNameLst>
                                      </p:cBhvr>
                                      <p:tavLst>
                                        <p:tav tm="0" fmla="#ppt_y-(#ppt_y-0.5)*((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750" fill="hold">
                                          <p:stCondLst>
                                            <p:cond delay="0"/>
                                          </p:stCondLst>
                                        </p:cTn>
                                        <p:tgtEl>
                                          <p:spTgt spid="11"/>
                                        </p:tgtEl>
                                        <p:attrNameLst>
                                          <p:attrName>style.visibility</p:attrName>
                                        </p:attrNameLst>
                                      </p:cBhvr>
                                      <p:to>
                                        <p:strVal val="visible"/>
                                      </p:to>
                                    </p:set>
                                    <p:anim to="" calcmode="lin" valueType="num">
                                      <p:cBhvr>
                                        <p:cTn id="19" dur="750" fill="hold">
                                          <p:stCondLst>
                                            <p:cond delay="0"/>
                                          </p:stCondLst>
                                        </p:cTn>
                                        <p:tgtEl>
                                          <p:spTgt spid="11"/>
                                        </p:tgtEl>
                                        <p:attrNameLst>
                                          <p:attrName>ppt_h</p:attrName>
                                        </p:attrNameLst>
                                      </p:cBhvr>
                                      <p:tavLst>
                                        <p:tav tm="0" fmla="#ppt_h-#ppt_h*((1.5-1.5*$)^3-(1.5-1.5*$)^2)">
                                          <p:val>
                                            <p:strVal val="0"/>
                                          </p:val>
                                        </p:tav>
                                        <p:tav tm="100000">
                                          <p:val>
                                            <p:strVal val="1"/>
                                          </p:val>
                                        </p:tav>
                                      </p:tavLst>
                                    </p:anim>
                                    <p:anim to="" calcmode="lin" valueType="num">
                                      <p:cBhvr>
                                        <p:cTn id="20" dur="750" fill="hold">
                                          <p:stCondLst>
                                            <p:cond delay="0"/>
                                          </p:stCondLst>
                                        </p:cTn>
                                        <p:tgtEl>
                                          <p:spTgt spid="11"/>
                                        </p:tgtEl>
                                        <p:attrNameLst>
                                          <p:attrName>ppt_w</p:attrName>
                                        </p:attrNameLst>
                                      </p:cBhvr>
                                      <p:tavLst>
                                        <p:tav tm="0" fmla="#ppt_w-#ppt_w*((1.5-1.5*$)^3-(1.5-1.5*$)^2)">
                                          <p:val>
                                            <p:strVal val="0"/>
                                          </p:val>
                                        </p:tav>
                                        <p:tav tm="100000">
                                          <p:val>
                                            <p:strVal val="1"/>
                                          </p:val>
                                        </p:tav>
                                      </p:tavLst>
                                    </p:anim>
                                    <p:anim to="" calcmode="lin" valueType="num">
                                      <p:cBhvr>
                                        <p:cTn id="21" dur="750" fill="hold">
                                          <p:stCondLst>
                                            <p:cond delay="0"/>
                                          </p:stCondLst>
                                        </p:cTn>
                                        <p:tgtEl>
                                          <p:spTgt spid="11"/>
                                        </p:tgtEl>
                                        <p:attrNameLst>
                                          <p:attrName>ppt_x</p:attrName>
                                        </p:attrNameLst>
                                      </p:cBhvr>
                                      <p:tavLst>
                                        <p:tav tm="0" fmla="#ppt_x-(#ppt_x-0.5)*((1.5-1.5*$)^3-(1.5-1.5*$)^2)">
                                          <p:val>
                                            <p:strVal val="0"/>
                                          </p:val>
                                        </p:tav>
                                        <p:tav tm="100000">
                                          <p:val>
                                            <p:strVal val="1"/>
                                          </p:val>
                                        </p:tav>
                                      </p:tavLst>
                                    </p:anim>
                                    <p:anim to="" calcmode="lin" valueType="num">
                                      <p:cBhvr>
                                        <p:cTn id="22" dur="750" fill="hold">
                                          <p:stCondLst>
                                            <p:cond delay="0"/>
                                          </p:stCondLst>
                                        </p:cTn>
                                        <p:tgtEl>
                                          <p:spTgt spid="11"/>
                                        </p:tgtEl>
                                        <p:attrNameLst>
                                          <p:attrName>ppt_y</p:attrName>
                                        </p:attrNameLst>
                                      </p:cBhvr>
                                      <p:tavLst>
                                        <p:tav tm="0" fmla="#ppt_y-(#ppt_y-0.5)*((1.5-1.5*$)^3-(1.5-1.5*$)^2)">
                                          <p:val>
                                            <p:strVal val="0"/>
                                          </p:val>
                                        </p:tav>
                                        <p:tav tm="100000">
                                          <p:val>
                                            <p:strVal val="1"/>
                                          </p:val>
                                        </p:tav>
                                      </p:tavLst>
                                    </p:anim>
                                  </p:childTnLst>
                                </p:cTn>
                              </p:par>
                              <p:par>
                                <p:cTn id="23" presetID="0" presetClass="entr" presetSubtype="0" fill="hold" grpId="0" nodeType="withEffect">
                                  <p:stCondLst>
                                    <p:cond delay="0"/>
                                  </p:stCondLst>
                                  <p:iterate type="lt">
                                    <p:tmPct val="10000"/>
                                  </p:iterate>
                                  <p:childTnLst>
                                    <p:set>
                                      <p:cBhvr>
                                        <p:cTn id="24" dur="750" fill="hold">
                                          <p:stCondLst>
                                            <p:cond delay="0"/>
                                          </p:stCondLst>
                                        </p:cTn>
                                        <p:tgtEl>
                                          <p:spTgt spid="12"/>
                                        </p:tgtEl>
                                        <p:attrNameLst>
                                          <p:attrName>style.visibility</p:attrName>
                                        </p:attrNameLst>
                                      </p:cBhvr>
                                      <p:to>
                                        <p:strVal val="visible"/>
                                      </p:to>
                                    </p:set>
                                    <p:anim to="" calcmode="lin" valueType="num">
                                      <p:cBhvr>
                                        <p:cTn id="25" dur="750" fill="hold">
                                          <p:stCondLst>
                                            <p:cond delay="0"/>
                                          </p:stCondLst>
                                        </p:cTn>
                                        <p:tgtEl>
                                          <p:spTgt spid="12"/>
                                        </p:tgtEl>
                                        <p:attrNameLst>
                                          <p:attrName>ppt_h</p:attrName>
                                        </p:attrNameLst>
                                      </p:cBhvr>
                                      <p:tavLst>
                                        <p:tav tm="0" fmla="#ppt_h-#ppt_h*((1.5-1.5*$)^3-(1.5-1.5*$)^2)">
                                          <p:val>
                                            <p:strVal val="0"/>
                                          </p:val>
                                        </p:tav>
                                        <p:tav tm="100000">
                                          <p:val>
                                            <p:strVal val="1"/>
                                          </p:val>
                                        </p:tav>
                                      </p:tavLst>
                                    </p:anim>
                                    <p:anim to="" calcmode="lin" valueType="num">
                                      <p:cBhvr>
                                        <p:cTn id="26" dur="750" fill="hold">
                                          <p:stCondLst>
                                            <p:cond delay="0"/>
                                          </p:stCondLst>
                                        </p:cTn>
                                        <p:tgtEl>
                                          <p:spTgt spid="12"/>
                                        </p:tgtEl>
                                        <p:attrNameLst>
                                          <p:attrName>ppt_w</p:attrName>
                                        </p:attrNameLst>
                                      </p:cBhvr>
                                      <p:tavLst>
                                        <p:tav tm="0" fmla="#ppt_w-#ppt_w*((1.5-1.5*$)^3-(1.5-1.5*$)^2)">
                                          <p:val>
                                            <p:strVal val="0"/>
                                          </p:val>
                                        </p:tav>
                                        <p:tav tm="100000">
                                          <p:val>
                                            <p:strVal val="1"/>
                                          </p:val>
                                        </p:tav>
                                      </p:tavLst>
                                    </p:anim>
                                    <p:anim to="" calcmode="lin" valueType="num">
                                      <p:cBhvr>
                                        <p:cTn id="27" dur="750" fill="hold">
                                          <p:stCondLst>
                                            <p:cond delay="0"/>
                                          </p:stCondLst>
                                        </p:cTn>
                                        <p:tgtEl>
                                          <p:spTgt spid="12"/>
                                        </p:tgtEl>
                                        <p:attrNameLst>
                                          <p:attrName>ppt_x</p:attrName>
                                        </p:attrNameLst>
                                      </p:cBhvr>
                                      <p:tavLst>
                                        <p:tav tm="0" fmla="#ppt_x-(#ppt_x-0.5)*((1.5-1.5*$)^3-(1.5-1.5*$)^2)">
                                          <p:val>
                                            <p:strVal val="0"/>
                                          </p:val>
                                        </p:tav>
                                        <p:tav tm="100000">
                                          <p:val>
                                            <p:strVal val="1"/>
                                          </p:val>
                                        </p:tav>
                                      </p:tavLst>
                                    </p:anim>
                                    <p:anim to="" calcmode="lin" valueType="num">
                                      <p:cBhvr>
                                        <p:cTn id="28" dur="750" fill="hold">
                                          <p:stCondLst>
                                            <p:cond delay="0"/>
                                          </p:stCondLst>
                                        </p:cTn>
                                        <p:tgtEl>
                                          <p:spTgt spid="12"/>
                                        </p:tgtEl>
                                        <p:attrNameLst>
                                          <p:attrName>ppt_y</p:attrName>
                                        </p:attrNameLst>
                                      </p:cBhvr>
                                      <p:tavLst>
                                        <p:tav tm="0" fmla="#ppt_y-(#ppt_y-0.5)*((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750" fill="hold">
                                          <p:stCondLst>
                                            <p:cond delay="0"/>
                                          </p:stCondLst>
                                        </p:cTn>
                                        <p:tgtEl>
                                          <p:spTgt spid="13"/>
                                        </p:tgtEl>
                                        <p:attrNameLst>
                                          <p:attrName>style.visibility</p:attrName>
                                        </p:attrNameLst>
                                      </p:cBhvr>
                                      <p:to>
                                        <p:strVal val="visible"/>
                                      </p:to>
                                    </p:set>
                                    <p:anim to="" calcmode="lin" valueType="num">
                                      <p:cBhvr>
                                        <p:cTn id="31" dur="750" fill="hold">
                                          <p:stCondLst>
                                            <p:cond delay="0"/>
                                          </p:stCondLst>
                                        </p:cTn>
                                        <p:tgtEl>
                                          <p:spTgt spid="13"/>
                                        </p:tgtEl>
                                        <p:attrNameLst>
                                          <p:attrName>ppt_h</p:attrName>
                                        </p:attrNameLst>
                                      </p:cBhvr>
                                      <p:tavLst>
                                        <p:tav tm="0" fmla="#ppt_h-#ppt_h*((1.5-1.5*$)^3-(1.5-1.5*$)^2)">
                                          <p:val>
                                            <p:strVal val="0"/>
                                          </p:val>
                                        </p:tav>
                                        <p:tav tm="100000">
                                          <p:val>
                                            <p:strVal val="1"/>
                                          </p:val>
                                        </p:tav>
                                      </p:tavLst>
                                    </p:anim>
                                    <p:anim to="" calcmode="lin" valueType="num">
                                      <p:cBhvr>
                                        <p:cTn id="32" dur="750" fill="hold">
                                          <p:stCondLst>
                                            <p:cond delay="0"/>
                                          </p:stCondLst>
                                        </p:cTn>
                                        <p:tgtEl>
                                          <p:spTgt spid="13"/>
                                        </p:tgtEl>
                                        <p:attrNameLst>
                                          <p:attrName>ppt_w</p:attrName>
                                        </p:attrNameLst>
                                      </p:cBhvr>
                                      <p:tavLst>
                                        <p:tav tm="0" fmla="#ppt_w-#ppt_w*((1.5-1.5*$)^3-(1.5-1.5*$)^2)">
                                          <p:val>
                                            <p:strVal val="0"/>
                                          </p:val>
                                        </p:tav>
                                        <p:tav tm="100000">
                                          <p:val>
                                            <p:strVal val="1"/>
                                          </p:val>
                                        </p:tav>
                                      </p:tavLst>
                                    </p:anim>
                                    <p:anim to="" calcmode="lin" valueType="num">
                                      <p:cBhvr>
                                        <p:cTn id="33" dur="750" fill="hold">
                                          <p:stCondLst>
                                            <p:cond delay="0"/>
                                          </p:stCondLst>
                                        </p:cTn>
                                        <p:tgtEl>
                                          <p:spTgt spid="13"/>
                                        </p:tgtEl>
                                        <p:attrNameLst>
                                          <p:attrName>ppt_x</p:attrName>
                                        </p:attrNameLst>
                                      </p:cBhvr>
                                      <p:tavLst>
                                        <p:tav tm="0" fmla="#ppt_x-(#ppt_x-0.5)*((1.5-1.5*$)^3-(1.5-1.5*$)^2)">
                                          <p:val>
                                            <p:strVal val="0"/>
                                          </p:val>
                                        </p:tav>
                                        <p:tav tm="100000">
                                          <p:val>
                                            <p:strVal val="1"/>
                                          </p:val>
                                        </p:tav>
                                      </p:tavLst>
                                    </p:anim>
                                    <p:anim to="" calcmode="lin" valueType="num">
                                      <p:cBhvr>
                                        <p:cTn id="34" dur="750" fill="hold">
                                          <p:stCondLst>
                                            <p:cond delay="0"/>
                                          </p:stCondLst>
                                        </p:cTn>
                                        <p:tgtEl>
                                          <p:spTgt spid="13"/>
                                        </p:tgtEl>
                                        <p:attrNameLst>
                                          <p:attrName>ppt_y</p:attrName>
                                        </p:attrNameLst>
                                      </p:cBhvr>
                                      <p:tavLst>
                                        <p:tav tm="0" fmla="#ppt_y-(#ppt_y-0.5)*((1.5-1.5*$)^3-(1.5-1.5*$)^2)">
                                          <p:val>
                                            <p:strVal val="0"/>
                                          </p:val>
                                        </p:tav>
                                        <p:tav tm="100000">
                                          <p:val>
                                            <p:strVal val="1"/>
                                          </p:val>
                                        </p:tav>
                                      </p:tavLst>
                                    </p:anim>
                                  </p:childTnLst>
                                </p:cTn>
                              </p:par>
                              <p:par>
                                <p:cTn id="35" presetID="0" presetClass="entr" presetSubtype="0" fill="hold" nodeType="withEffect">
                                  <p:stCondLst>
                                    <p:cond delay="0"/>
                                  </p:stCondLst>
                                  <p:childTnLst>
                                    <p:set>
                                      <p:cBhvr>
                                        <p:cTn id="36" dur="750" fill="hold">
                                          <p:stCondLst>
                                            <p:cond delay="0"/>
                                          </p:stCondLst>
                                        </p:cTn>
                                        <p:tgtEl>
                                          <p:spTgt spid="3"/>
                                        </p:tgtEl>
                                        <p:attrNameLst>
                                          <p:attrName>style.visibility</p:attrName>
                                        </p:attrNameLst>
                                      </p:cBhvr>
                                      <p:to>
                                        <p:strVal val="visible"/>
                                      </p:to>
                                    </p:set>
                                    <p:anim to="" calcmode="lin" valueType="num">
                                      <p:cBhvr>
                                        <p:cTn id="37" dur="75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38" dur="750" fill="hold">
                                          <p:stCondLst>
                                            <p:cond delay="0"/>
                                          </p:stCondLst>
                                        </p:cTn>
                                        <p:tgtEl>
                                          <p:spTgt spid="3"/>
                                        </p:tgtEl>
                                        <p:attrNameLst>
                                          <p:attrName>ppt_w</p:attrName>
                                        </p:attrNameLst>
                                      </p:cBhvr>
                                      <p:tavLst>
                                        <p:tav tm="0" fmla="#ppt_w-#ppt_w*((1.5-1.5*$)^3-(1.5-1.5*$)^2)">
                                          <p:val>
                                            <p:strVal val="0"/>
                                          </p:val>
                                        </p:tav>
                                        <p:tav tm="100000">
                                          <p:val>
                                            <p:strVal val="1"/>
                                          </p:val>
                                        </p:tav>
                                      </p:tavLst>
                                    </p:anim>
                                    <p:anim to="" calcmode="lin" valueType="num">
                                      <p:cBhvr>
                                        <p:cTn id="39" dur="750" fill="hold">
                                          <p:stCondLst>
                                            <p:cond delay="0"/>
                                          </p:stCondLst>
                                        </p:cTn>
                                        <p:tgtEl>
                                          <p:spTgt spid="3"/>
                                        </p:tgtEl>
                                        <p:attrNameLst>
                                          <p:attrName>ppt_x</p:attrName>
                                        </p:attrNameLst>
                                      </p:cBhvr>
                                      <p:tavLst>
                                        <p:tav tm="0" fmla="#ppt_x-(#ppt_x-0.5)*((1.5-1.5*$)^3-(1.5-1.5*$)^2)">
                                          <p:val>
                                            <p:strVal val="0"/>
                                          </p:val>
                                        </p:tav>
                                        <p:tav tm="100000">
                                          <p:val>
                                            <p:strVal val="1"/>
                                          </p:val>
                                        </p:tav>
                                      </p:tavLst>
                                    </p:anim>
                                    <p:anim to="" calcmode="lin" valueType="num">
                                      <p:cBhvr>
                                        <p:cTn id="40" dur="750" fill="hold">
                                          <p:stCondLst>
                                            <p:cond delay="0"/>
                                          </p:stCondLst>
                                        </p:cTn>
                                        <p:tgtEl>
                                          <p:spTgt spid="3"/>
                                        </p:tgtEl>
                                        <p:attrNameLst>
                                          <p:attrName>ppt_y</p:attrName>
                                        </p:attrNameLst>
                                      </p:cBhvr>
                                      <p:tavLst>
                                        <p:tav tm="0" fmla="#ppt_y-(#ppt_y-0.5)*((1.5-1.5*$)^3-(1.5-1.5*$)^2)">
                                          <p:val>
                                            <p:strVal val="0"/>
                                          </p:val>
                                        </p:tav>
                                        <p:tav tm="100000">
                                          <p:val>
                                            <p:strVal val="1"/>
                                          </p:val>
                                        </p:tav>
                                      </p:tavLst>
                                    </p:anim>
                                  </p:childTnLst>
                                </p:cTn>
                              </p:par>
                              <p:par>
                                <p:cTn id="41" presetID="0" presetClass="entr" presetSubtype="0" fill="hold" nodeType="withEffect">
                                  <p:stCondLst>
                                    <p:cond delay="0"/>
                                  </p:stCondLst>
                                  <p:iterate type="lt">
                                    <p:tmPct val="10000"/>
                                  </p:iterate>
                                  <p:childTnLst>
                                    <p:set>
                                      <p:cBhvr>
                                        <p:cTn id="42" dur="750" fill="hold">
                                          <p:stCondLst>
                                            <p:cond delay="0"/>
                                          </p:stCondLst>
                                        </p:cTn>
                                        <p:tgtEl>
                                          <p:spTgt spid="14"/>
                                        </p:tgtEl>
                                        <p:attrNameLst>
                                          <p:attrName>style.visibility</p:attrName>
                                        </p:attrNameLst>
                                      </p:cBhvr>
                                      <p:to>
                                        <p:strVal val="visible"/>
                                      </p:to>
                                    </p:set>
                                    <p:anim to="" calcmode="lin" valueType="num">
                                      <p:cBhvr>
                                        <p:cTn id="43" dur="750" fill="hold">
                                          <p:stCondLst>
                                            <p:cond delay="0"/>
                                          </p:stCondLst>
                                        </p:cTn>
                                        <p:tgtEl>
                                          <p:spTgt spid="14"/>
                                        </p:tgtEl>
                                        <p:attrNameLst>
                                          <p:attrName>ppt_h</p:attrName>
                                        </p:attrNameLst>
                                      </p:cBhvr>
                                      <p:tavLst>
                                        <p:tav tm="0" fmla="#ppt_h-#ppt_h*((1.5-1.5*$)^3-(1.5-1.5*$)^2)">
                                          <p:val>
                                            <p:strVal val="0"/>
                                          </p:val>
                                        </p:tav>
                                        <p:tav tm="100000">
                                          <p:val>
                                            <p:strVal val="1"/>
                                          </p:val>
                                        </p:tav>
                                      </p:tavLst>
                                    </p:anim>
                                    <p:anim to="" calcmode="lin" valueType="num">
                                      <p:cBhvr>
                                        <p:cTn id="44" dur="750" fill="hold">
                                          <p:stCondLst>
                                            <p:cond delay="0"/>
                                          </p:stCondLst>
                                        </p:cTn>
                                        <p:tgtEl>
                                          <p:spTgt spid="14"/>
                                        </p:tgtEl>
                                        <p:attrNameLst>
                                          <p:attrName>ppt_w</p:attrName>
                                        </p:attrNameLst>
                                      </p:cBhvr>
                                      <p:tavLst>
                                        <p:tav tm="0" fmla="#ppt_w-#ppt_w*((1.5-1.5*$)^3-(1.5-1.5*$)^2)">
                                          <p:val>
                                            <p:strVal val="0"/>
                                          </p:val>
                                        </p:tav>
                                        <p:tav tm="100000">
                                          <p:val>
                                            <p:strVal val="1"/>
                                          </p:val>
                                        </p:tav>
                                      </p:tavLst>
                                    </p:anim>
                                    <p:anim to="" calcmode="lin" valueType="num">
                                      <p:cBhvr>
                                        <p:cTn id="45" dur="750" fill="hold">
                                          <p:stCondLst>
                                            <p:cond delay="0"/>
                                          </p:stCondLst>
                                        </p:cTn>
                                        <p:tgtEl>
                                          <p:spTgt spid="14"/>
                                        </p:tgtEl>
                                        <p:attrNameLst>
                                          <p:attrName>ppt_x</p:attrName>
                                        </p:attrNameLst>
                                      </p:cBhvr>
                                      <p:tavLst>
                                        <p:tav tm="0" fmla="#ppt_x-(#ppt_x-0.5)*((1.5-1.5*$)^3-(1.5-1.5*$)^2)">
                                          <p:val>
                                            <p:strVal val="0"/>
                                          </p:val>
                                        </p:tav>
                                        <p:tav tm="100000">
                                          <p:val>
                                            <p:strVal val="1"/>
                                          </p:val>
                                        </p:tav>
                                      </p:tavLst>
                                    </p:anim>
                                    <p:anim to="" calcmode="lin" valueType="num">
                                      <p:cBhvr>
                                        <p:cTn id="46" dur="750" fill="hold">
                                          <p:stCondLst>
                                            <p:cond delay="0"/>
                                          </p:stCondLst>
                                        </p:cTn>
                                        <p:tgtEl>
                                          <p:spTgt spid="14"/>
                                        </p:tgtEl>
                                        <p:attrNameLst>
                                          <p:attrName>ppt_y</p:attrName>
                                        </p:attrNameLst>
                                      </p:cBhvr>
                                      <p:tavLst>
                                        <p:tav tm="0" fmla="#ppt_y-(#ppt_y-0.5)*((1.5-1.5*$)^3-(1.5-1.5*$)^2)">
                                          <p:val>
                                            <p:strVal val="0"/>
                                          </p:val>
                                        </p:tav>
                                        <p:tav tm="100000">
                                          <p:val>
                                            <p:strVal val="1"/>
                                          </p:val>
                                        </p:tav>
                                      </p:tavLst>
                                    </p:anim>
                                  </p:childTnLst>
                                </p:cTn>
                              </p:par>
                              <p:par>
                                <p:cTn id="47" presetID="0" presetClass="entr" presetSubtype="0" fill="hold" grpId="0" nodeType="withEffect">
                                  <p:stCondLst>
                                    <p:cond delay="0"/>
                                  </p:stCondLst>
                                  <p:iterate type="lt">
                                    <p:tmPct val="10000"/>
                                  </p:iterate>
                                  <p:childTnLst>
                                    <p:set>
                                      <p:cBhvr>
                                        <p:cTn id="48" dur="750" fill="hold">
                                          <p:stCondLst>
                                            <p:cond delay="0"/>
                                          </p:stCondLst>
                                        </p:cTn>
                                        <p:tgtEl>
                                          <p:spTgt spid="17"/>
                                        </p:tgtEl>
                                        <p:attrNameLst>
                                          <p:attrName>style.visibility</p:attrName>
                                        </p:attrNameLst>
                                      </p:cBhvr>
                                      <p:to>
                                        <p:strVal val="visible"/>
                                      </p:to>
                                    </p:set>
                                    <p:anim to="" calcmode="lin" valueType="num">
                                      <p:cBhvr>
                                        <p:cTn id="49" dur="750" fill="hold">
                                          <p:stCondLst>
                                            <p:cond delay="0"/>
                                          </p:stCondLst>
                                        </p:cTn>
                                        <p:tgtEl>
                                          <p:spTgt spid="17"/>
                                        </p:tgtEl>
                                        <p:attrNameLst>
                                          <p:attrName>ppt_h</p:attrName>
                                        </p:attrNameLst>
                                      </p:cBhvr>
                                      <p:tavLst>
                                        <p:tav tm="0" fmla="#ppt_h-#ppt_h*((1.5-1.5*$)^3-(1.5-1.5*$)^2)">
                                          <p:val>
                                            <p:strVal val="0"/>
                                          </p:val>
                                        </p:tav>
                                        <p:tav tm="100000">
                                          <p:val>
                                            <p:strVal val="1"/>
                                          </p:val>
                                        </p:tav>
                                      </p:tavLst>
                                    </p:anim>
                                    <p:anim to="" calcmode="lin" valueType="num">
                                      <p:cBhvr>
                                        <p:cTn id="50" dur="750" fill="hold">
                                          <p:stCondLst>
                                            <p:cond delay="0"/>
                                          </p:stCondLst>
                                        </p:cTn>
                                        <p:tgtEl>
                                          <p:spTgt spid="17"/>
                                        </p:tgtEl>
                                        <p:attrNameLst>
                                          <p:attrName>ppt_w</p:attrName>
                                        </p:attrNameLst>
                                      </p:cBhvr>
                                      <p:tavLst>
                                        <p:tav tm="0" fmla="#ppt_w-#ppt_w*((1.5-1.5*$)^3-(1.5-1.5*$)^2)">
                                          <p:val>
                                            <p:strVal val="0"/>
                                          </p:val>
                                        </p:tav>
                                        <p:tav tm="100000">
                                          <p:val>
                                            <p:strVal val="1"/>
                                          </p:val>
                                        </p:tav>
                                      </p:tavLst>
                                    </p:anim>
                                    <p:anim to="" calcmode="lin" valueType="num">
                                      <p:cBhvr>
                                        <p:cTn id="51" dur="750" fill="hold">
                                          <p:stCondLst>
                                            <p:cond delay="0"/>
                                          </p:stCondLst>
                                        </p:cTn>
                                        <p:tgtEl>
                                          <p:spTgt spid="17"/>
                                        </p:tgtEl>
                                        <p:attrNameLst>
                                          <p:attrName>ppt_x</p:attrName>
                                        </p:attrNameLst>
                                      </p:cBhvr>
                                      <p:tavLst>
                                        <p:tav tm="0" fmla="#ppt_x-(#ppt_x-0.5)*((1.5-1.5*$)^3-(1.5-1.5*$)^2)">
                                          <p:val>
                                            <p:strVal val="0"/>
                                          </p:val>
                                        </p:tav>
                                        <p:tav tm="100000">
                                          <p:val>
                                            <p:strVal val="1"/>
                                          </p:val>
                                        </p:tav>
                                      </p:tavLst>
                                    </p:anim>
                                    <p:anim to="" calcmode="lin" valueType="num">
                                      <p:cBhvr>
                                        <p:cTn id="52" dur="750" fill="hold">
                                          <p:stCondLst>
                                            <p:cond delay="0"/>
                                          </p:stCondLst>
                                        </p:cTn>
                                        <p:tgtEl>
                                          <p:spTgt spid="17"/>
                                        </p:tgtEl>
                                        <p:attrNameLst>
                                          <p:attrName>ppt_y</p:attrName>
                                        </p:attrNameLst>
                                      </p:cBhvr>
                                      <p:tavLst>
                                        <p:tav tm="0" fmla="#ppt_y-(#ppt_y-0.5)*((1.5-1.5*$)^3-(1.5-1.5*$)^2)">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750" fill="hold">
                                          <p:stCondLst>
                                            <p:cond delay="0"/>
                                          </p:stCondLst>
                                        </p:cTn>
                                        <p:tgtEl>
                                          <p:spTgt spid="18"/>
                                        </p:tgtEl>
                                        <p:attrNameLst>
                                          <p:attrName>style.visibility</p:attrName>
                                        </p:attrNameLst>
                                      </p:cBhvr>
                                      <p:to>
                                        <p:strVal val="visible"/>
                                      </p:to>
                                    </p:set>
                                    <p:anim to="" calcmode="lin" valueType="num">
                                      <p:cBhvr>
                                        <p:cTn id="55" dur="750" fill="hold">
                                          <p:stCondLst>
                                            <p:cond delay="0"/>
                                          </p:stCondLst>
                                        </p:cTn>
                                        <p:tgtEl>
                                          <p:spTgt spid="18"/>
                                        </p:tgtEl>
                                        <p:attrNameLst>
                                          <p:attrName>ppt_h</p:attrName>
                                        </p:attrNameLst>
                                      </p:cBhvr>
                                      <p:tavLst>
                                        <p:tav tm="0" fmla="#ppt_h-#ppt_h*((1.5-1.5*$)^3-(1.5-1.5*$)^2)">
                                          <p:val>
                                            <p:strVal val="0"/>
                                          </p:val>
                                        </p:tav>
                                        <p:tav tm="100000">
                                          <p:val>
                                            <p:strVal val="1"/>
                                          </p:val>
                                        </p:tav>
                                      </p:tavLst>
                                    </p:anim>
                                    <p:anim to="" calcmode="lin" valueType="num">
                                      <p:cBhvr>
                                        <p:cTn id="56" dur="750" fill="hold">
                                          <p:stCondLst>
                                            <p:cond delay="0"/>
                                          </p:stCondLst>
                                        </p:cTn>
                                        <p:tgtEl>
                                          <p:spTgt spid="18"/>
                                        </p:tgtEl>
                                        <p:attrNameLst>
                                          <p:attrName>ppt_w</p:attrName>
                                        </p:attrNameLst>
                                      </p:cBhvr>
                                      <p:tavLst>
                                        <p:tav tm="0" fmla="#ppt_w-#ppt_w*((1.5-1.5*$)^3-(1.5-1.5*$)^2)">
                                          <p:val>
                                            <p:strVal val="0"/>
                                          </p:val>
                                        </p:tav>
                                        <p:tav tm="100000">
                                          <p:val>
                                            <p:strVal val="1"/>
                                          </p:val>
                                        </p:tav>
                                      </p:tavLst>
                                    </p:anim>
                                    <p:anim to="" calcmode="lin" valueType="num">
                                      <p:cBhvr>
                                        <p:cTn id="57" dur="750" fill="hold">
                                          <p:stCondLst>
                                            <p:cond delay="0"/>
                                          </p:stCondLst>
                                        </p:cTn>
                                        <p:tgtEl>
                                          <p:spTgt spid="18"/>
                                        </p:tgtEl>
                                        <p:attrNameLst>
                                          <p:attrName>ppt_x</p:attrName>
                                        </p:attrNameLst>
                                      </p:cBhvr>
                                      <p:tavLst>
                                        <p:tav tm="0" fmla="#ppt_x-(#ppt_x-0.5)*((1.5-1.5*$)^3-(1.5-1.5*$)^2)">
                                          <p:val>
                                            <p:strVal val="0"/>
                                          </p:val>
                                        </p:tav>
                                        <p:tav tm="100000">
                                          <p:val>
                                            <p:strVal val="1"/>
                                          </p:val>
                                        </p:tav>
                                      </p:tavLst>
                                    </p:anim>
                                    <p:anim to="" calcmode="lin" valueType="num">
                                      <p:cBhvr>
                                        <p:cTn id="58" dur="750" fill="hold">
                                          <p:stCondLst>
                                            <p:cond delay="0"/>
                                          </p:stCondLst>
                                        </p:cTn>
                                        <p:tgtEl>
                                          <p:spTgt spid="18"/>
                                        </p:tgtEl>
                                        <p:attrNameLst>
                                          <p:attrName>ppt_y</p:attrName>
                                        </p:attrNameLst>
                                      </p:cBhvr>
                                      <p:tavLst>
                                        <p:tav tm="0" fmla="#ppt_y-(#ppt_y-0.5)*((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p:bldP spid="11" grpId="0"/>
      <p:bldP spid="12" grpId="0" animBg="1"/>
      <p:bldP spid="13" grpId="0" animBg="1" autoUpdateAnimBg="0"/>
      <p:bldP spid="17" grpId="0" animBg="1" autoUpdateAnimBg="0"/>
      <p:bldP spid="18"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_文本框 8"/>
          <p:cNvSpPr txBox="1"/>
          <p:nvPr>
            <p:custDataLst>
              <p:tags r:id="rId1"/>
            </p:custDataLst>
          </p:nvPr>
        </p:nvSpPr>
        <p:spPr>
          <a:xfrm>
            <a:off x="1407220" y="3370059"/>
            <a:ext cx="978153" cy="379463"/>
          </a:xfrm>
          <a:prstGeom prst="rect">
            <a:avLst/>
          </a:prstGeom>
          <a:noFill/>
        </p:spPr>
        <p:txBody>
          <a:bodyPr wrap="none" rtlCol="0">
            <a:spAutoFit/>
          </a:bodyPr>
          <a:lstStyle/>
          <a:p>
            <a:pPr algn="ctr"/>
            <a:r>
              <a:rPr lang="en-US" altLang="ko-KR" sz="933" spc="200" dirty="0">
                <a:latin typeface="Montserrat Semi Bold" panose="00000700000000000000" pitchFamily="50" charset="0"/>
              </a:rPr>
              <a:t>SECTION </a:t>
            </a:r>
          </a:p>
          <a:p>
            <a:pPr algn="ctr"/>
            <a:r>
              <a:rPr lang="en-US" altLang="ko-KR" sz="933" spc="200" dirty="0">
                <a:latin typeface="Montserrat Semi Bold" panose="00000700000000000000" pitchFamily="50" charset="0"/>
              </a:rPr>
              <a:t>TITLE HERE</a:t>
            </a:r>
            <a:endParaRPr lang="ko-KR" altLang="en-US" sz="933" spc="200" dirty="0">
              <a:latin typeface="Montserrat Semi Bold" panose="00000700000000000000" pitchFamily="50" charset="0"/>
            </a:endParaRPr>
          </a:p>
        </p:txBody>
      </p:sp>
      <p:pic>
        <p:nvPicPr>
          <p:cNvPr id="27" name="PA_PicturePlaceholder 26"/>
          <p:cNvPicPr>
            <a:picLocks noGrp="1" noChangeAspect="1"/>
          </p:cNvPicPr>
          <p:nvPr>
            <p:ph type="pic" sz="quarter" idx="10"/>
            <p:custDataLst>
              <p:tags r:id="rId2"/>
            </p:custDataLst>
          </p:nvPr>
        </p:nvPicPr>
        <p:blipFill>
          <a:blip r:embed="rId29">
            <a:extLst>
              <a:ext uri="{28A0092B-C50C-407E-A947-70E740481C1C}">
                <a14:useLocalDpi xmlns:a14="http://schemas.microsoft.com/office/drawing/2010/main" val="0"/>
              </a:ext>
            </a:extLst>
          </a:blip>
          <a:srcRect l="15621" r="15621"/>
          <a:stretch>
            <a:fillRect/>
          </a:stretch>
        </p:blipFill>
        <p:spPr/>
      </p:pic>
      <p:pic>
        <p:nvPicPr>
          <p:cNvPr id="28" name="PA_PicturePlaceholder 27"/>
          <p:cNvPicPr>
            <a:picLocks noGrp="1" noChangeAspect="1"/>
          </p:cNvPicPr>
          <p:nvPr>
            <p:ph type="pic" sz="quarter" idx="11"/>
            <p:custDataLst>
              <p:tags r:id="rId3"/>
            </p:custDataLst>
          </p:nvPr>
        </p:nvPicPr>
        <p:blipFill>
          <a:blip r:embed="rId30">
            <a:extLst>
              <a:ext uri="{28A0092B-C50C-407E-A947-70E740481C1C}">
                <a14:useLocalDpi xmlns:a14="http://schemas.microsoft.com/office/drawing/2010/main" val="0"/>
              </a:ext>
            </a:extLst>
          </a:blip>
          <a:srcRect l="15650" r="15650"/>
          <a:stretch>
            <a:fillRect/>
          </a:stretch>
        </p:blipFill>
        <p:spPr/>
      </p:pic>
      <p:pic>
        <p:nvPicPr>
          <p:cNvPr id="29" name="PA_PicturePlaceholder 28"/>
          <p:cNvPicPr>
            <a:picLocks noGrp="1" noChangeAspect="1"/>
          </p:cNvPicPr>
          <p:nvPr>
            <p:ph type="pic" sz="quarter" idx="12"/>
            <p:custDataLst>
              <p:tags r:id="rId4"/>
            </p:custDataLst>
          </p:nvPr>
        </p:nvPicPr>
        <p:blipFill>
          <a:blip r:embed="rId31">
            <a:extLst>
              <a:ext uri="{28A0092B-C50C-407E-A947-70E740481C1C}">
                <a14:useLocalDpi xmlns:a14="http://schemas.microsoft.com/office/drawing/2010/main" val="0"/>
              </a:ext>
            </a:extLst>
          </a:blip>
          <a:srcRect l="16748" r="16748"/>
          <a:stretch>
            <a:fillRect/>
          </a:stretch>
        </p:blipFill>
        <p:spPr/>
      </p:pic>
      <p:pic>
        <p:nvPicPr>
          <p:cNvPr id="31" name="PA_PicturePlaceholder 30"/>
          <p:cNvPicPr>
            <a:picLocks noGrp="1" noChangeAspect="1"/>
          </p:cNvPicPr>
          <p:nvPr>
            <p:ph type="pic" sz="quarter" idx="14"/>
            <p:custDataLst>
              <p:tags r:id="rId5"/>
            </p:custDataLst>
          </p:nvPr>
        </p:nvPicPr>
        <p:blipFill>
          <a:blip r:embed="rId32">
            <a:extLst>
              <a:ext uri="{28A0092B-C50C-407E-A947-70E740481C1C}">
                <a14:useLocalDpi xmlns:a14="http://schemas.microsoft.com/office/drawing/2010/main" val="0"/>
              </a:ext>
            </a:extLst>
          </a:blip>
          <a:srcRect l="17932" r="17932"/>
          <a:stretch>
            <a:fillRect/>
          </a:stretch>
        </p:blipFill>
        <p:spPr/>
      </p:pic>
      <p:sp>
        <p:nvSpPr>
          <p:cNvPr id="32" name="PA_Freeform: Shape 31"/>
          <p:cNvSpPr>
            <a:spLocks noChangeAspect="1"/>
          </p:cNvSpPr>
          <p:nvPr>
            <p:custDataLst>
              <p:tags r:id="rId6"/>
            </p:custDataLst>
          </p:nvPr>
        </p:nvSpPr>
        <p:spPr>
          <a:xfrm>
            <a:off x="2891465" y="3075134"/>
            <a:ext cx="118398" cy="182880"/>
          </a:xfrm>
          <a:custGeom>
            <a:avLst/>
            <a:gdLst>
              <a:gd name="connsiteX0" fmla="*/ 224508 w 980847"/>
              <a:gd name="connsiteY0" fmla="*/ 0 h 1515039"/>
              <a:gd name="connsiteX1" fmla="*/ 980847 w 980847"/>
              <a:gd name="connsiteY1" fmla="*/ 756339 h 1515039"/>
              <a:gd name="connsiteX2" fmla="*/ 979666 w 980847"/>
              <a:gd name="connsiteY2" fmla="*/ 757520 h 1515039"/>
              <a:gd name="connsiteX3" fmla="*/ 980846 w 980847"/>
              <a:gd name="connsiteY3" fmla="*/ 758700 h 1515039"/>
              <a:gd name="connsiteX4" fmla="*/ 224507 w 980847"/>
              <a:gd name="connsiteY4" fmla="*/ 1515039 h 1515039"/>
              <a:gd name="connsiteX5" fmla="*/ 0 w 980847"/>
              <a:gd name="connsiteY5" fmla="*/ 1290532 h 1515039"/>
              <a:gd name="connsiteX6" fmla="*/ 533014 w 980847"/>
              <a:gd name="connsiteY6" fmla="*/ 757518 h 1515039"/>
              <a:gd name="connsiteX7" fmla="*/ 3 w 980847"/>
              <a:gd name="connsiteY7" fmla="*/ 224507 h 151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0847" h="1515039">
                <a:moveTo>
                  <a:pt x="224508" y="0"/>
                </a:moveTo>
                <a:lnTo>
                  <a:pt x="980847" y="756339"/>
                </a:lnTo>
                <a:lnTo>
                  <a:pt x="979666" y="757520"/>
                </a:lnTo>
                <a:lnTo>
                  <a:pt x="980846" y="758700"/>
                </a:lnTo>
                <a:lnTo>
                  <a:pt x="224507" y="1515039"/>
                </a:lnTo>
                <a:lnTo>
                  <a:pt x="0" y="1290532"/>
                </a:lnTo>
                <a:lnTo>
                  <a:pt x="533014" y="757518"/>
                </a:lnTo>
                <a:lnTo>
                  <a:pt x="3" y="224507"/>
                </a:lnTo>
                <a:close/>
              </a:path>
            </a:pathLst>
          </a:custGeom>
          <a:solidFill>
            <a:srgbClr val="000000"/>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a:p>
        </p:txBody>
      </p:sp>
      <p:sp>
        <p:nvSpPr>
          <p:cNvPr id="33" name="PA_Freeform: Shape 32"/>
          <p:cNvSpPr>
            <a:spLocks noChangeAspect="1"/>
          </p:cNvSpPr>
          <p:nvPr>
            <p:custDataLst>
              <p:tags r:id="rId7"/>
            </p:custDataLst>
          </p:nvPr>
        </p:nvSpPr>
        <p:spPr>
          <a:xfrm>
            <a:off x="5008675" y="3075134"/>
            <a:ext cx="118398" cy="182880"/>
          </a:xfrm>
          <a:custGeom>
            <a:avLst/>
            <a:gdLst>
              <a:gd name="connsiteX0" fmla="*/ 224508 w 980847"/>
              <a:gd name="connsiteY0" fmla="*/ 0 h 1515039"/>
              <a:gd name="connsiteX1" fmla="*/ 980847 w 980847"/>
              <a:gd name="connsiteY1" fmla="*/ 756339 h 1515039"/>
              <a:gd name="connsiteX2" fmla="*/ 979666 w 980847"/>
              <a:gd name="connsiteY2" fmla="*/ 757520 h 1515039"/>
              <a:gd name="connsiteX3" fmla="*/ 980846 w 980847"/>
              <a:gd name="connsiteY3" fmla="*/ 758700 h 1515039"/>
              <a:gd name="connsiteX4" fmla="*/ 224507 w 980847"/>
              <a:gd name="connsiteY4" fmla="*/ 1515039 h 1515039"/>
              <a:gd name="connsiteX5" fmla="*/ 0 w 980847"/>
              <a:gd name="connsiteY5" fmla="*/ 1290532 h 1515039"/>
              <a:gd name="connsiteX6" fmla="*/ 533014 w 980847"/>
              <a:gd name="connsiteY6" fmla="*/ 757518 h 1515039"/>
              <a:gd name="connsiteX7" fmla="*/ 3 w 980847"/>
              <a:gd name="connsiteY7" fmla="*/ 224507 h 151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0847" h="1515039">
                <a:moveTo>
                  <a:pt x="224508" y="0"/>
                </a:moveTo>
                <a:lnTo>
                  <a:pt x="980847" y="756339"/>
                </a:lnTo>
                <a:lnTo>
                  <a:pt x="979666" y="757520"/>
                </a:lnTo>
                <a:lnTo>
                  <a:pt x="980846" y="758700"/>
                </a:lnTo>
                <a:lnTo>
                  <a:pt x="224507" y="1515039"/>
                </a:lnTo>
                <a:lnTo>
                  <a:pt x="0" y="1290532"/>
                </a:lnTo>
                <a:lnTo>
                  <a:pt x="533014" y="757518"/>
                </a:lnTo>
                <a:lnTo>
                  <a:pt x="3" y="224507"/>
                </a:lnTo>
                <a:close/>
              </a:path>
            </a:pathLst>
          </a:custGeom>
          <a:solidFill>
            <a:srgbClr val="000000"/>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a:p>
        </p:txBody>
      </p:sp>
      <p:sp>
        <p:nvSpPr>
          <p:cNvPr id="34" name="PA_Freeform: Shape 33"/>
          <p:cNvSpPr>
            <a:spLocks noChangeAspect="1"/>
          </p:cNvSpPr>
          <p:nvPr>
            <p:custDataLst>
              <p:tags r:id="rId8"/>
            </p:custDataLst>
          </p:nvPr>
        </p:nvSpPr>
        <p:spPr>
          <a:xfrm>
            <a:off x="7125885" y="3075134"/>
            <a:ext cx="118398" cy="182880"/>
          </a:xfrm>
          <a:custGeom>
            <a:avLst/>
            <a:gdLst>
              <a:gd name="connsiteX0" fmla="*/ 224508 w 980847"/>
              <a:gd name="connsiteY0" fmla="*/ 0 h 1515039"/>
              <a:gd name="connsiteX1" fmla="*/ 980847 w 980847"/>
              <a:gd name="connsiteY1" fmla="*/ 756339 h 1515039"/>
              <a:gd name="connsiteX2" fmla="*/ 979666 w 980847"/>
              <a:gd name="connsiteY2" fmla="*/ 757520 h 1515039"/>
              <a:gd name="connsiteX3" fmla="*/ 980846 w 980847"/>
              <a:gd name="connsiteY3" fmla="*/ 758700 h 1515039"/>
              <a:gd name="connsiteX4" fmla="*/ 224507 w 980847"/>
              <a:gd name="connsiteY4" fmla="*/ 1515039 h 1515039"/>
              <a:gd name="connsiteX5" fmla="*/ 0 w 980847"/>
              <a:gd name="connsiteY5" fmla="*/ 1290532 h 1515039"/>
              <a:gd name="connsiteX6" fmla="*/ 533014 w 980847"/>
              <a:gd name="connsiteY6" fmla="*/ 757518 h 1515039"/>
              <a:gd name="connsiteX7" fmla="*/ 3 w 980847"/>
              <a:gd name="connsiteY7" fmla="*/ 224507 h 151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0847" h="1515039">
                <a:moveTo>
                  <a:pt x="224508" y="0"/>
                </a:moveTo>
                <a:lnTo>
                  <a:pt x="980847" y="756339"/>
                </a:lnTo>
                <a:lnTo>
                  <a:pt x="979666" y="757520"/>
                </a:lnTo>
                <a:lnTo>
                  <a:pt x="980846" y="758700"/>
                </a:lnTo>
                <a:lnTo>
                  <a:pt x="224507" y="1515039"/>
                </a:lnTo>
                <a:lnTo>
                  <a:pt x="0" y="1290532"/>
                </a:lnTo>
                <a:lnTo>
                  <a:pt x="533014" y="757518"/>
                </a:lnTo>
                <a:lnTo>
                  <a:pt x="3" y="224507"/>
                </a:lnTo>
                <a:close/>
              </a:path>
            </a:pathLst>
          </a:custGeom>
          <a:solidFill>
            <a:srgbClr val="000000"/>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a:p>
        </p:txBody>
      </p:sp>
      <p:sp>
        <p:nvSpPr>
          <p:cNvPr id="35" name="PA_Freeform: Shape 34"/>
          <p:cNvSpPr>
            <a:spLocks noChangeAspect="1"/>
          </p:cNvSpPr>
          <p:nvPr>
            <p:custDataLst>
              <p:tags r:id="rId9"/>
            </p:custDataLst>
          </p:nvPr>
        </p:nvSpPr>
        <p:spPr>
          <a:xfrm>
            <a:off x="9243095" y="3075134"/>
            <a:ext cx="118398" cy="182880"/>
          </a:xfrm>
          <a:custGeom>
            <a:avLst/>
            <a:gdLst>
              <a:gd name="connsiteX0" fmla="*/ 224508 w 980847"/>
              <a:gd name="connsiteY0" fmla="*/ 0 h 1515039"/>
              <a:gd name="connsiteX1" fmla="*/ 980847 w 980847"/>
              <a:gd name="connsiteY1" fmla="*/ 756339 h 1515039"/>
              <a:gd name="connsiteX2" fmla="*/ 979666 w 980847"/>
              <a:gd name="connsiteY2" fmla="*/ 757520 h 1515039"/>
              <a:gd name="connsiteX3" fmla="*/ 980846 w 980847"/>
              <a:gd name="connsiteY3" fmla="*/ 758700 h 1515039"/>
              <a:gd name="connsiteX4" fmla="*/ 224507 w 980847"/>
              <a:gd name="connsiteY4" fmla="*/ 1515039 h 1515039"/>
              <a:gd name="connsiteX5" fmla="*/ 0 w 980847"/>
              <a:gd name="connsiteY5" fmla="*/ 1290532 h 1515039"/>
              <a:gd name="connsiteX6" fmla="*/ 533014 w 980847"/>
              <a:gd name="connsiteY6" fmla="*/ 757518 h 1515039"/>
              <a:gd name="connsiteX7" fmla="*/ 3 w 980847"/>
              <a:gd name="connsiteY7" fmla="*/ 224507 h 151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0847" h="1515039">
                <a:moveTo>
                  <a:pt x="224508" y="0"/>
                </a:moveTo>
                <a:lnTo>
                  <a:pt x="980847" y="756339"/>
                </a:lnTo>
                <a:lnTo>
                  <a:pt x="979666" y="757520"/>
                </a:lnTo>
                <a:lnTo>
                  <a:pt x="980846" y="758700"/>
                </a:lnTo>
                <a:lnTo>
                  <a:pt x="224507" y="1515039"/>
                </a:lnTo>
                <a:lnTo>
                  <a:pt x="0" y="1290532"/>
                </a:lnTo>
                <a:lnTo>
                  <a:pt x="533014" y="757518"/>
                </a:lnTo>
                <a:lnTo>
                  <a:pt x="3" y="224507"/>
                </a:lnTo>
                <a:close/>
              </a:path>
            </a:pathLst>
          </a:custGeom>
          <a:solidFill>
            <a:srgbClr val="000000"/>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a:p>
        </p:txBody>
      </p:sp>
      <p:pic>
        <p:nvPicPr>
          <p:cNvPr id="37" name="PA_PicturePlaceholder 36"/>
          <p:cNvPicPr>
            <a:picLocks noGrp="1" noChangeAspect="1"/>
          </p:cNvPicPr>
          <p:nvPr>
            <p:ph type="pic" sz="quarter" idx="13"/>
            <p:custDataLst>
              <p:tags r:id="rId10"/>
            </p:custDataLst>
          </p:nvPr>
        </p:nvPicPr>
        <p:blipFill>
          <a:blip r:embed="rId33">
            <a:extLst>
              <a:ext uri="{28A0092B-C50C-407E-A947-70E740481C1C}">
                <a14:useLocalDpi xmlns:a14="http://schemas.microsoft.com/office/drawing/2010/main" val="0"/>
              </a:ext>
            </a:extLst>
          </a:blip>
          <a:srcRect l="13053" r="13053"/>
          <a:stretch>
            <a:fillRect/>
          </a:stretch>
        </p:blipFill>
        <p:spPr/>
      </p:pic>
      <p:sp>
        <p:nvSpPr>
          <p:cNvPr id="30" name="PA_文本框 29"/>
          <p:cNvSpPr txBox="1"/>
          <p:nvPr>
            <p:custDataLst>
              <p:tags r:id="rId11"/>
            </p:custDataLst>
          </p:nvPr>
        </p:nvSpPr>
        <p:spPr>
          <a:xfrm>
            <a:off x="1162762" y="3943023"/>
            <a:ext cx="1467068" cy="400110"/>
          </a:xfrm>
          <a:prstGeom prst="rect">
            <a:avLst/>
          </a:prstGeom>
          <a:noFill/>
        </p:spPr>
        <p:txBody>
          <a:bodyPr wrap="none" rtlCol="0">
            <a:spAutoFit/>
          </a:bodyPr>
          <a:lstStyle/>
          <a:p>
            <a:pPr algn="ctr"/>
            <a:r>
              <a:rPr lang="zh-CN" altLang="en-US" sz="2000" dirty="0">
                <a:latin typeface="方正粗黑宋简体" panose="02000000000000000000" pitchFamily="2" charset="-122"/>
                <a:ea typeface="方正粗黑宋简体" panose="02000000000000000000" pitchFamily="2" charset="-122"/>
              </a:rPr>
              <a:t>标题内容一</a:t>
            </a:r>
            <a:endParaRPr lang="ko-KR" altLang="en-US" sz="2000" dirty="0">
              <a:latin typeface="方正粗黑宋简体" panose="02000000000000000000" pitchFamily="2" charset="-122"/>
            </a:endParaRPr>
          </a:p>
        </p:txBody>
      </p:sp>
      <p:sp>
        <p:nvSpPr>
          <p:cNvPr id="38" name="PA_椭圆 37"/>
          <p:cNvSpPr/>
          <p:nvPr>
            <p:custDataLst>
              <p:tags r:id="rId12"/>
            </p:custDataLst>
          </p:nvPr>
        </p:nvSpPr>
        <p:spPr>
          <a:xfrm>
            <a:off x="1671034" y="4412740"/>
            <a:ext cx="432000" cy="432000"/>
          </a:xfrm>
          <a:prstGeom prst="ellipse">
            <a:avLst/>
          </a:prstGeom>
          <a:solidFill>
            <a:schemeClr val="tx1"/>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spc="200" dirty="0">
              <a:solidFill>
                <a:schemeClr val="bg1"/>
              </a:solidFill>
              <a:latin typeface="Montserrat Semi Bold" panose="00000700000000000000" pitchFamily="50" charset="0"/>
            </a:endParaRPr>
          </a:p>
        </p:txBody>
      </p:sp>
      <p:sp>
        <p:nvSpPr>
          <p:cNvPr id="40" name="PA_文本框 39"/>
          <p:cNvSpPr txBox="1"/>
          <p:nvPr>
            <p:custDataLst>
              <p:tags r:id="rId13"/>
            </p:custDataLst>
          </p:nvPr>
        </p:nvSpPr>
        <p:spPr>
          <a:xfrm>
            <a:off x="3270507" y="3943023"/>
            <a:ext cx="1467068" cy="400110"/>
          </a:xfrm>
          <a:prstGeom prst="rect">
            <a:avLst/>
          </a:prstGeom>
          <a:noFill/>
        </p:spPr>
        <p:txBody>
          <a:bodyPr wrap="none" rtlCol="0">
            <a:spAutoFit/>
          </a:bodyPr>
          <a:lstStyle>
            <a:defPPr>
              <a:defRPr lang="zh-CN"/>
            </a:defPPr>
            <a:lvl1pPr algn="ctr">
              <a:defRPr>
                <a:latin typeface="方正粗黑宋简体" panose="02000000000000000000" pitchFamily="2" charset="-122"/>
                <a:ea typeface="方正粗黑宋简体" panose="02000000000000000000" pitchFamily="2" charset="-122"/>
              </a:defRPr>
            </a:lvl1pPr>
          </a:lstStyle>
          <a:p>
            <a:r>
              <a:rPr lang="zh-CN" altLang="en-US" sz="2000" dirty="0"/>
              <a:t>标题内容二</a:t>
            </a:r>
            <a:endParaRPr lang="ko-KR" altLang="en-US" sz="2000" dirty="0"/>
          </a:p>
        </p:txBody>
      </p:sp>
      <p:sp>
        <p:nvSpPr>
          <p:cNvPr id="41" name="PA_椭圆 40"/>
          <p:cNvSpPr/>
          <p:nvPr>
            <p:custDataLst>
              <p:tags r:id="rId14"/>
            </p:custDataLst>
          </p:nvPr>
        </p:nvSpPr>
        <p:spPr>
          <a:xfrm>
            <a:off x="3778778" y="4412740"/>
            <a:ext cx="432000" cy="432000"/>
          </a:xfrm>
          <a:prstGeom prst="ellipse">
            <a:avLst/>
          </a:prstGeom>
          <a:solidFill>
            <a:schemeClr val="tx1"/>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spc="200" dirty="0">
              <a:solidFill>
                <a:schemeClr val="bg1"/>
              </a:solidFill>
              <a:latin typeface="Montserrat Semi Bold" panose="00000700000000000000" pitchFamily="50" charset="0"/>
            </a:endParaRPr>
          </a:p>
        </p:txBody>
      </p:sp>
      <p:sp>
        <p:nvSpPr>
          <p:cNvPr id="43" name="PA_文本框 42"/>
          <p:cNvSpPr txBox="1"/>
          <p:nvPr>
            <p:custDataLst>
              <p:tags r:id="rId15"/>
            </p:custDataLst>
          </p:nvPr>
        </p:nvSpPr>
        <p:spPr>
          <a:xfrm>
            <a:off x="5378252" y="3943023"/>
            <a:ext cx="1467068" cy="400110"/>
          </a:xfrm>
          <a:prstGeom prst="rect">
            <a:avLst/>
          </a:prstGeom>
          <a:noFill/>
        </p:spPr>
        <p:txBody>
          <a:bodyPr wrap="none" rtlCol="0">
            <a:spAutoFit/>
          </a:bodyPr>
          <a:lstStyle>
            <a:defPPr>
              <a:defRPr lang="zh-CN"/>
            </a:defPPr>
            <a:lvl1pPr algn="ctr">
              <a:defRPr>
                <a:latin typeface="方正粗黑宋简体" panose="02000000000000000000" pitchFamily="2" charset="-122"/>
                <a:ea typeface="方正粗黑宋简体" panose="02000000000000000000" pitchFamily="2" charset="-122"/>
              </a:defRPr>
            </a:lvl1pPr>
          </a:lstStyle>
          <a:p>
            <a:r>
              <a:rPr lang="zh-CN" altLang="en-US" sz="2000" dirty="0"/>
              <a:t>标题内容三</a:t>
            </a:r>
            <a:endParaRPr lang="ko-KR" altLang="en-US" sz="2000" dirty="0"/>
          </a:p>
        </p:txBody>
      </p:sp>
      <p:sp>
        <p:nvSpPr>
          <p:cNvPr id="44" name="PA_椭圆 43"/>
          <p:cNvSpPr/>
          <p:nvPr>
            <p:custDataLst>
              <p:tags r:id="rId16"/>
            </p:custDataLst>
          </p:nvPr>
        </p:nvSpPr>
        <p:spPr>
          <a:xfrm>
            <a:off x="5886523" y="4412740"/>
            <a:ext cx="432000" cy="432000"/>
          </a:xfrm>
          <a:prstGeom prst="ellipse">
            <a:avLst/>
          </a:prstGeom>
          <a:solidFill>
            <a:schemeClr val="tx1"/>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spc="200" dirty="0">
              <a:solidFill>
                <a:schemeClr val="bg1"/>
              </a:solidFill>
              <a:latin typeface="Montserrat Semi Bold" panose="00000700000000000000" pitchFamily="50" charset="0"/>
            </a:endParaRPr>
          </a:p>
        </p:txBody>
      </p:sp>
      <p:sp>
        <p:nvSpPr>
          <p:cNvPr id="46" name="PA_文本框 45"/>
          <p:cNvSpPr txBox="1"/>
          <p:nvPr>
            <p:custDataLst>
              <p:tags r:id="rId17"/>
            </p:custDataLst>
          </p:nvPr>
        </p:nvSpPr>
        <p:spPr>
          <a:xfrm>
            <a:off x="7485997" y="3943023"/>
            <a:ext cx="1467068" cy="400110"/>
          </a:xfrm>
          <a:prstGeom prst="rect">
            <a:avLst/>
          </a:prstGeom>
          <a:noFill/>
        </p:spPr>
        <p:txBody>
          <a:bodyPr wrap="none" rtlCol="0">
            <a:spAutoFit/>
          </a:bodyPr>
          <a:lstStyle>
            <a:defPPr>
              <a:defRPr lang="zh-CN"/>
            </a:defPPr>
            <a:lvl1pPr algn="ctr">
              <a:defRPr>
                <a:latin typeface="方正粗黑宋简体" panose="02000000000000000000" pitchFamily="2" charset="-122"/>
                <a:ea typeface="方正粗黑宋简体" panose="02000000000000000000" pitchFamily="2" charset="-122"/>
              </a:defRPr>
            </a:lvl1pPr>
          </a:lstStyle>
          <a:p>
            <a:r>
              <a:rPr lang="zh-CN" altLang="en-US" sz="2000" dirty="0"/>
              <a:t>标题内容四</a:t>
            </a:r>
            <a:endParaRPr lang="ko-KR" altLang="en-US" sz="2000" dirty="0"/>
          </a:p>
        </p:txBody>
      </p:sp>
      <p:sp>
        <p:nvSpPr>
          <p:cNvPr id="47" name="PA_椭圆 46"/>
          <p:cNvSpPr/>
          <p:nvPr>
            <p:custDataLst>
              <p:tags r:id="rId18"/>
            </p:custDataLst>
          </p:nvPr>
        </p:nvSpPr>
        <p:spPr>
          <a:xfrm>
            <a:off x="7994268" y="4412740"/>
            <a:ext cx="432000" cy="432000"/>
          </a:xfrm>
          <a:prstGeom prst="ellipse">
            <a:avLst/>
          </a:prstGeom>
          <a:solidFill>
            <a:schemeClr val="tx1"/>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spc="200" dirty="0">
              <a:solidFill>
                <a:schemeClr val="bg1"/>
              </a:solidFill>
              <a:latin typeface="Montserrat Semi Bold" panose="00000700000000000000" pitchFamily="50" charset="0"/>
            </a:endParaRPr>
          </a:p>
        </p:txBody>
      </p:sp>
      <p:sp>
        <p:nvSpPr>
          <p:cNvPr id="49" name="PA_文本框 48"/>
          <p:cNvSpPr txBox="1"/>
          <p:nvPr>
            <p:custDataLst>
              <p:tags r:id="rId19"/>
            </p:custDataLst>
          </p:nvPr>
        </p:nvSpPr>
        <p:spPr>
          <a:xfrm>
            <a:off x="9593743" y="3943023"/>
            <a:ext cx="1467068" cy="400110"/>
          </a:xfrm>
          <a:prstGeom prst="rect">
            <a:avLst/>
          </a:prstGeom>
          <a:noFill/>
        </p:spPr>
        <p:txBody>
          <a:bodyPr wrap="none" rtlCol="0">
            <a:spAutoFit/>
          </a:bodyPr>
          <a:lstStyle>
            <a:defPPr>
              <a:defRPr lang="zh-CN"/>
            </a:defPPr>
            <a:lvl1pPr algn="ctr">
              <a:defRPr>
                <a:latin typeface="方正粗黑宋简体" panose="02000000000000000000" pitchFamily="2" charset="-122"/>
                <a:ea typeface="方正粗黑宋简体" panose="02000000000000000000" pitchFamily="2" charset="-122"/>
              </a:defRPr>
            </a:lvl1pPr>
          </a:lstStyle>
          <a:p>
            <a:r>
              <a:rPr lang="zh-CN" altLang="en-US" sz="2000" dirty="0"/>
              <a:t>标题内容五</a:t>
            </a:r>
            <a:endParaRPr lang="ko-KR" altLang="en-US" sz="2000" dirty="0"/>
          </a:p>
        </p:txBody>
      </p:sp>
      <p:sp>
        <p:nvSpPr>
          <p:cNvPr id="50" name="PA_椭圆 49"/>
          <p:cNvSpPr/>
          <p:nvPr>
            <p:custDataLst>
              <p:tags r:id="rId20"/>
            </p:custDataLst>
          </p:nvPr>
        </p:nvSpPr>
        <p:spPr>
          <a:xfrm>
            <a:off x="10102012" y="4412740"/>
            <a:ext cx="432000" cy="432000"/>
          </a:xfrm>
          <a:prstGeom prst="ellipse">
            <a:avLst/>
          </a:prstGeom>
          <a:solidFill>
            <a:schemeClr val="tx1"/>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spc="200" dirty="0">
              <a:solidFill>
                <a:schemeClr val="bg1"/>
              </a:solidFill>
              <a:latin typeface="Montserrat Semi Bold" panose="00000700000000000000" pitchFamily="50" charset="0"/>
            </a:endParaRPr>
          </a:p>
        </p:txBody>
      </p:sp>
      <p:sp>
        <p:nvSpPr>
          <p:cNvPr id="2" name="PA_文本框 1"/>
          <p:cNvSpPr txBox="1"/>
          <p:nvPr>
            <p:custDataLst>
              <p:tags r:id="rId21"/>
            </p:custDataLst>
          </p:nvPr>
        </p:nvSpPr>
        <p:spPr>
          <a:xfrm>
            <a:off x="1632441" y="4383075"/>
            <a:ext cx="527709" cy="461665"/>
          </a:xfrm>
          <a:prstGeom prst="rect">
            <a:avLst/>
          </a:prstGeom>
          <a:noFill/>
        </p:spPr>
        <p:txBody>
          <a:bodyPr wrap="none" rtlCol="0">
            <a:spAutoFit/>
          </a:bodyPr>
          <a:lstStyle/>
          <a:p>
            <a:r>
              <a:rPr lang="en-US" altLang="zh-CN" sz="2400" dirty="0">
                <a:solidFill>
                  <a:schemeClr val="bg1"/>
                </a:solidFill>
                <a:latin typeface="方正大黑简体" panose="03000509000000000000" pitchFamily="65" charset="-122"/>
                <a:ea typeface="方正大黑简体" panose="03000509000000000000" pitchFamily="65" charset="-122"/>
              </a:rPr>
              <a:t>01</a:t>
            </a:r>
            <a:endParaRPr lang="zh-CN" altLang="en-US" sz="2400" dirty="0">
              <a:solidFill>
                <a:schemeClr val="bg1"/>
              </a:solidFill>
              <a:latin typeface="方正大黑简体" panose="03000509000000000000" pitchFamily="65" charset="-122"/>
              <a:ea typeface="方正大黑简体" panose="03000509000000000000" pitchFamily="65" charset="-122"/>
            </a:endParaRPr>
          </a:p>
        </p:txBody>
      </p:sp>
      <p:sp>
        <p:nvSpPr>
          <p:cNvPr id="24" name="PA_文本框 23"/>
          <p:cNvSpPr txBox="1"/>
          <p:nvPr>
            <p:custDataLst>
              <p:tags r:id="rId22"/>
            </p:custDataLst>
          </p:nvPr>
        </p:nvSpPr>
        <p:spPr>
          <a:xfrm>
            <a:off x="3737870" y="4383075"/>
            <a:ext cx="527709" cy="461665"/>
          </a:xfrm>
          <a:prstGeom prst="rect">
            <a:avLst/>
          </a:prstGeom>
          <a:noFill/>
        </p:spPr>
        <p:txBody>
          <a:bodyPr wrap="none" rtlCol="0">
            <a:spAutoFit/>
          </a:bodyPr>
          <a:lstStyle/>
          <a:p>
            <a:r>
              <a:rPr lang="en-US" altLang="zh-CN" sz="2400" dirty="0">
                <a:solidFill>
                  <a:schemeClr val="bg1"/>
                </a:solidFill>
                <a:latin typeface="方正大黑简体" panose="03000509000000000000" pitchFamily="65" charset="-122"/>
                <a:ea typeface="方正大黑简体" panose="03000509000000000000" pitchFamily="65" charset="-122"/>
              </a:rPr>
              <a:t>02</a:t>
            </a:r>
            <a:endParaRPr lang="zh-CN" altLang="en-US" sz="2400" dirty="0">
              <a:solidFill>
                <a:schemeClr val="bg1"/>
              </a:solidFill>
              <a:latin typeface="方正大黑简体" panose="03000509000000000000" pitchFamily="65" charset="-122"/>
              <a:ea typeface="方正大黑简体" panose="03000509000000000000" pitchFamily="65" charset="-122"/>
            </a:endParaRPr>
          </a:p>
        </p:txBody>
      </p:sp>
      <p:sp>
        <p:nvSpPr>
          <p:cNvPr id="25" name="PA_文本框 24"/>
          <p:cNvSpPr txBox="1"/>
          <p:nvPr>
            <p:custDataLst>
              <p:tags r:id="rId23"/>
            </p:custDataLst>
          </p:nvPr>
        </p:nvSpPr>
        <p:spPr>
          <a:xfrm>
            <a:off x="5843299" y="4383075"/>
            <a:ext cx="527709" cy="461665"/>
          </a:xfrm>
          <a:prstGeom prst="rect">
            <a:avLst/>
          </a:prstGeom>
          <a:noFill/>
        </p:spPr>
        <p:txBody>
          <a:bodyPr wrap="none" rtlCol="0">
            <a:spAutoFit/>
          </a:bodyPr>
          <a:lstStyle/>
          <a:p>
            <a:r>
              <a:rPr lang="en-US" altLang="zh-CN" sz="2400" dirty="0">
                <a:solidFill>
                  <a:schemeClr val="bg1"/>
                </a:solidFill>
                <a:latin typeface="方正大黑简体" panose="03000509000000000000" pitchFamily="65" charset="-122"/>
                <a:ea typeface="方正大黑简体" panose="03000509000000000000" pitchFamily="65" charset="-122"/>
              </a:rPr>
              <a:t>03</a:t>
            </a:r>
            <a:endParaRPr lang="zh-CN" altLang="en-US" sz="2400" dirty="0">
              <a:solidFill>
                <a:schemeClr val="bg1"/>
              </a:solidFill>
              <a:latin typeface="方正大黑简体" panose="03000509000000000000" pitchFamily="65" charset="-122"/>
              <a:ea typeface="方正大黑简体" panose="03000509000000000000" pitchFamily="65" charset="-122"/>
            </a:endParaRPr>
          </a:p>
        </p:txBody>
      </p:sp>
      <p:sp>
        <p:nvSpPr>
          <p:cNvPr id="26" name="PA_文本框 25"/>
          <p:cNvSpPr txBox="1"/>
          <p:nvPr>
            <p:custDataLst>
              <p:tags r:id="rId24"/>
            </p:custDataLst>
          </p:nvPr>
        </p:nvSpPr>
        <p:spPr>
          <a:xfrm>
            <a:off x="7948728" y="4383075"/>
            <a:ext cx="527709" cy="461665"/>
          </a:xfrm>
          <a:prstGeom prst="rect">
            <a:avLst/>
          </a:prstGeom>
          <a:noFill/>
        </p:spPr>
        <p:txBody>
          <a:bodyPr wrap="none" rtlCol="0">
            <a:spAutoFit/>
          </a:bodyPr>
          <a:lstStyle/>
          <a:p>
            <a:r>
              <a:rPr lang="en-US" altLang="zh-CN" sz="2400" dirty="0">
                <a:solidFill>
                  <a:schemeClr val="bg1"/>
                </a:solidFill>
                <a:latin typeface="方正大黑简体" panose="03000509000000000000" pitchFamily="65" charset="-122"/>
                <a:ea typeface="方正大黑简体" panose="03000509000000000000" pitchFamily="65" charset="-122"/>
              </a:rPr>
              <a:t>04</a:t>
            </a:r>
            <a:endParaRPr lang="zh-CN" altLang="en-US" sz="2400" dirty="0">
              <a:solidFill>
                <a:schemeClr val="bg1"/>
              </a:solidFill>
              <a:latin typeface="方正大黑简体" panose="03000509000000000000" pitchFamily="65" charset="-122"/>
              <a:ea typeface="方正大黑简体" panose="03000509000000000000" pitchFamily="65" charset="-122"/>
            </a:endParaRPr>
          </a:p>
        </p:txBody>
      </p:sp>
      <p:sp>
        <p:nvSpPr>
          <p:cNvPr id="36" name="PA_文本框 35"/>
          <p:cNvSpPr txBox="1"/>
          <p:nvPr>
            <p:custDataLst>
              <p:tags r:id="rId25"/>
            </p:custDataLst>
          </p:nvPr>
        </p:nvSpPr>
        <p:spPr>
          <a:xfrm>
            <a:off x="10054157" y="4383075"/>
            <a:ext cx="527709" cy="461665"/>
          </a:xfrm>
          <a:prstGeom prst="rect">
            <a:avLst/>
          </a:prstGeom>
          <a:noFill/>
        </p:spPr>
        <p:txBody>
          <a:bodyPr wrap="none" rtlCol="0">
            <a:spAutoFit/>
          </a:bodyPr>
          <a:lstStyle/>
          <a:p>
            <a:r>
              <a:rPr lang="en-US" altLang="zh-CN" sz="2400" dirty="0">
                <a:solidFill>
                  <a:schemeClr val="bg1"/>
                </a:solidFill>
                <a:latin typeface="方正大黑简体" panose="03000509000000000000" pitchFamily="65" charset="-122"/>
                <a:ea typeface="方正大黑简体" panose="03000509000000000000" pitchFamily="65" charset="-122"/>
              </a:rPr>
              <a:t>05</a:t>
            </a:r>
            <a:endParaRPr lang="zh-CN" altLang="en-US" sz="2400" dirty="0">
              <a:solidFill>
                <a:schemeClr val="bg1"/>
              </a:solidFill>
              <a:latin typeface="方正大黑简体" panose="03000509000000000000" pitchFamily="65" charset="-122"/>
              <a:ea typeface="方正大黑简体" panose="03000509000000000000" pitchFamily="65" charset="-122"/>
            </a:endParaRPr>
          </a:p>
        </p:txBody>
      </p:sp>
      <p:grpSp>
        <p:nvGrpSpPr>
          <p:cNvPr id="5" name="PA_组合 4"/>
          <p:cNvGrpSpPr/>
          <p:nvPr>
            <p:custDataLst>
              <p:tags r:id="rId26"/>
            </p:custDataLst>
          </p:nvPr>
        </p:nvGrpSpPr>
        <p:grpSpPr>
          <a:xfrm>
            <a:off x="937381" y="1085088"/>
            <a:ext cx="1588897" cy="830997"/>
            <a:chOff x="879431" y="999744"/>
            <a:chExt cx="1588897" cy="830997"/>
          </a:xfrm>
        </p:grpSpPr>
        <p:sp>
          <p:nvSpPr>
            <p:cNvPr id="3" name="文本框 2"/>
            <p:cNvSpPr txBox="1"/>
            <p:nvPr/>
          </p:nvSpPr>
          <p:spPr>
            <a:xfrm>
              <a:off x="879431" y="999744"/>
              <a:ext cx="1588897" cy="830997"/>
            </a:xfrm>
            <a:prstGeom prst="rect">
              <a:avLst/>
            </a:prstGeom>
            <a:noFill/>
          </p:spPr>
          <p:txBody>
            <a:bodyPr wrap="none" rtlCol="0">
              <a:spAutoFit/>
            </a:bodyPr>
            <a:lstStyle/>
            <a:p>
              <a:r>
                <a:rPr lang="en-US" altLang="zh-CN" sz="4800" dirty="0">
                  <a:latin typeface="方正粗黑宋简体" panose="02000000000000000000" pitchFamily="2" charset="-122"/>
                  <a:ea typeface="方正粗黑宋简体" panose="02000000000000000000" pitchFamily="2" charset="-122"/>
                </a:rPr>
                <a:t>C</a:t>
              </a:r>
              <a:r>
                <a:rPr lang="en-US" altLang="zh-CN" sz="2000" dirty="0">
                  <a:latin typeface="方正粗黑宋简体" panose="02000000000000000000" pitchFamily="2" charset="-122"/>
                  <a:ea typeface="方正粗黑宋简体" panose="02000000000000000000" pitchFamily="2" charset="-122"/>
                </a:rPr>
                <a:t>ontents</a:t>
              </a:r>
              <a:endParaRPr lang="zh-CN" altLang="en-US" sz="4800" dirty="0">
                <a:latin typeface="方正粗黑宋简体" panose="02000000000000000000" pitchFamily="2" charset="-122"/>
                <a:ea typeface="方正粗黑宋简体" panose="02000000000000000000" pitchFamily="2" charset="-122"/>
              </a:endParaRPr>
            </a:p>
          </p:txBody>
        </p:sp>
        <p:sp>
          <p:nvSpPr>
            <p:cNvPr id="4" name="文本框 3"/>
            <p:cNvSpPr txBox="1"/>
            <p:nvPr/>
          </p:nvSpPr>
          <p:spPr>
            <a:xfrm>
              <a:off x="1392794" y="1119198"/>
              <a:ext cx="992579" cy="400110"/>
            </a:xfrm>
            <a:prstGeom prst="rect">
              <a:avLst/>
            </a:prstGeom>
            <a:noFill/>
          </p:spPr>
          <p:txBody>
            <a:bodyPr wrap="none" rtlCol="0">
              <a:spAutoFit/>
            </a:bodyPr>
            <a:lstStyle/>
            <a:p>
              <a:r>
                <a:rPr lang="zh-CN" altLang="en-US" sz="2000" dirty="0">
                  <a:latin typeface="方正粗黑宋简体" panose="02000000000000000000" pitchFamily="2" charset="-122"/>
                  <a:ea typeface="方正粗黑宋简体" panose="02000000000000000000" pitchFamily="2" charset="-122"/>
                </a:rPr>
                <a:t>目    录</a:t>
              </a:r>
            </a:p>
          </p:txBody>
        </p:sp>
      </p:grpSp>
    </p:spTree>
    <p:extLst>
      <p:ext uri="{BB962C8B-B14F-4D97-AF65-F5344CB8AC3E}">
        <p14:creationId xmlns:p14="http://schemas.microsoft.com/office/powerpoint/2010/main" val="42098571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9"/>
                                        </p:tgtEl>
                                        <p:attrNameLst>
                                          <p:attrName>style.visibility</p:attrName>
                                        </p:attrNameLst>
                                      </p:cBhvr>
                                      <p:to>
                                        <p:strVal val="visible"/>
                                      </p:to>
                                    </p:set>
                                    <p:anim to="" calcmode="lin" valueType="num">
                                      <p:cBhvr>
                                        <p:cTn id="7" dur="700" fill="hold">
                                          <p:stCondLst>
                                            <p:cond delay="0"/>
                                          </p:stCondLst>
                                        </p:cTn>
                                        <p:tgtEl>
                                          <p:spTgt spid="9"/>
                                        </p:tgtEl>
                                        <p:attrNameLst>
                                          <p:attrName>ppt_x</p:attrName>
                                        </p:attrNameLst>
                                      </p:cBhvr>
                                      <p:tavLst>
                                        <p:tav tm="0" fmla="#ppt_x-#ppt_w*((1.5-1.5*$)^3-(1.5-1.5*$)^2)">
                                          <p:val>
                                            <p:strVal val="0"/>
                                          </p:val>
                                        </p:tav>
                                        <p:tav tm="100000">
                                          <p:val>
                                            <p:strVal val="1"/>
                                          </p:val>
                                        </p:tav>
                                      </p:tavLst>
                                    </p:anim>
                                    <p:animEffect filter="fade">
                                      <p:cBhvr>
                                        <p:cTn id="8" dur="700">
                                          <p:stCondLst>
                                            <p:cond delay="0"/>
                                          </p:stCondLst>
                                        </p:cTn>
                                        <p:tgtEl>
                                          <p:spTgt spid="9"/>
                                        </p:tgtEl>
                                      </p:cBhvr>
                                    </p:animEffect>
                                  </p:childTnLst>
                                </p:cTn>
                              </p:par>
                              <p:par>
                                <p:cTn id="9" presetID="0" presetClass="entr" presetSubtype="0" fill="hold" nodeType="withEffect">
                                  <p:stCondLst>
                                    <p:cond delay="0"/>
                                  </p:stCondLst>
                                  <p:childTnLst>
                                    <p:set>
                                      <p:cBhvr>
                                        <p:cTn id="10" dur="700" fill="hold">
                                          <p:stCondLst>
                                            <p:cond delay="0"/>
                                          </p:stCondLst>
                                        </p:cTn>
                                        <p:tgtEl>
                                          <p:spTgt spid="27"/>
                                        </p:tgtEl>
                                        <p:attrNameLst>
                                          <p:attrName>style.visibility</p:attrName>
                                        </p:attrNameLst>
                                      </p:cBhvr>
                                      <p:to>
                                        <p:strVal val="visible"/>
                                      </p:to>
                                    </p:set>
                                    <p:anim to="" calcmode="lin" valueType="num">
                                      <p:cBhvr>
                                        <p:cTn id="11" dur="700" fill="hold">
                                          <p:stCondLst>
                                            <p:cond delay="0"/>
                                          </p:stCondLst>
                                        </p:cTn>
                                        <p:tgtEl>
                                          <p:spTgt spid="27"/>
                                        </p:tgtEl>
                                        <p:attrNameLst>
                                          <p:attrName>ppt_x</p:attrName>
                                        </p:attrNameLst>
                                      </p:cBhvr>
                                      <p:tavLst>
                                        <p:tav tm="0" fmla="#ppt_x-#ppt_w*((1.5-1.5*$)^3-(1.5-1.5*$)^2)">
                                          <p:val>
                                            <p:strVal val="0"/>
                                          </p:val>
                                        </p:tav>
                                        <p:tav tm="100000">
                                          <p:val>
                                            <p:strVal val="1"/>
                                          </p:val>
                                        </p:tav>
                                      </p:tavLst>
                                    </p:anim>
                                    <p:animEffect filter="fade">
                                      <p:cBhvr>
                                        <p:cTn id="12" dur="700">
                                          <p:stCondLst>
                                            <p:cond delay="0"/>
                                          </p:stCondLst>
                                        </p:cTn>
                                        <p:tgtEl>
                                          <p:spTgt spid="27"/>
                                        </p:tgtEl>
                                      </p:cBhvr>
                                    </p:animEffect>
                                  </p:childTnLst>
                                </p:cTn>
                              </p:par>
                              <p:par>
                                <p:cTn id="13" presetID="0" presetClass="entr" presetSubtype="0" fill="hold" nodeType="withEffect">
                                  <p:stCondLst>
                                    <p:cond delay="0"/>
                                  </p:stCondLst>
                                  <p:childTnLst>
                                    <p:set>
                                      <p:cBhvr>
                                        <p:cTn id="14" dur="700" fill="hold">
                                          <p:stCondLst>
                                            <p:cond delay="0"/>
                                          </p:stCondLst>
                                        </p:cTn>
                                        <p:tgtEl>
                                          <p:spTgt spid="28"/>
                                        </p:tgtEl>
                                        <p:attrNameLst>
                                          <p:attrName>style.visibility</p:attrName>
                                        </p:attrNameLst>
                                      </p:cBhvr>
                                      <p:to>
                                        <p:strVal val="visible"/>
                                      </p:to>
                                    </p:set>
                                    <p:anim to="" calcmode="lin" valueType="num">
                                      <p:cBhvr>
                                        <p:cTn id="15" dur="700" fill="hold">
                                          <p:stCondLst>
                                            <p:cond delay="0"/>
                                          </p:stCondLst>
                                        </p:cTn>
                                        <p:tgtEl>
                                          <p:spTgt spid="28"/>
                                        </p:tgtEl>
                                        <p:attrNameLst>
                                          <p:attrName>ppt_x</p:attrName>
                                        </p:attrNameLst>
                                      </p:cBhvr>
                                      <p:tavLst>
                                        <p:tav tm="0" fmla="#ppt_x-#ppt_w*((1.5-1.5*$)^3-(1.5-1.5*$)^2)">
                                          <p:val>
                                            <p:strVal val="0"/>
                                          </p:val>
                                        </p:tav>
                                        <p:tav tm="100000">
                                          <p:val>
                                            <p:strVal val="1"/>
                                          </p:val>
                                        </p:tav>
                                      </p:tavLst>
                                    </p:anim>
                                    <p:animEffect filter="fade">
                                      <p:cBhvr>
                                        <p:cTn id="16" dur="700">
                                          <p:stCondLst>
                                            <p:cond delay="0"/>
                                          </p:stCondLst>
                                        </p:cTn>
                                        <p:tgtEl>
                                          <p:spTgt spid="28"/>
                                        </p:tgtEl>
                                      </p:cBhvr>
                                    </p:animEffect>
                                  </p:childTnLst>
                                </p:cTn>
                              </p:par>
                              <p:par>
                                <p:cTn id="17" presetID="0" presetClass="entr" presetSubtype="0" fill="hold" nodeType="withEffect">
                                  <p:stCondLst>
                                    <p:cond delay="0"/>
                                  </p:stCondLst>
                                  <p:childTnLst>
                                    <p:set>
                                      <p:cBhvr>
                                        <p:cTn id="18" dur="700" fill="hold">
                                          <p:stCondLst>
                                            <p:cond delay="0"/>
                                          </p:stCondLst>
                                        </p:cTn>
                                        <p:tgtEl>
                                          <p:spTgt spid="29"/>
                                        </p:tgtEl>
                                        <p:attrNameLst>
                                          <p:attrName>style.visibility</p:attrName>
                                        </p:attrNameLst>
                                      </p:cBhvr>
                                      <p:to>
                                        <p:strVal val="visible"/>
                                      </p:to>
                                    </p:set>
                                    <p:anim to="" calcmode="lin" valueType="num">
                                      <p:cBhvr>
                                        <p:cTn id="19" dur="700" fill="hold">
                                          <p:stCondLst>
                                            <p:cond delay="0"/>
                                          </p:stCondLst>
                                        </p:cTn>
                                        <p:tgtEl>
                                          <p:spTgt spid="29"/>
                                        </p:tgtEl>
                                        <p:attrNameLst>
                                          <p:attrName>ppt_x</p:attrName>
                                        </p:attrNameLst>
                                      </p:cBhvr>
                                      <p:tavLst>
                                        <p:tav tm="0" fmla="#ppt_x-#ppt_w*((1.5-1.5*$)^3-(1.5-1.5*$)^2)">
                                          <p:val>
                                            <p:strVal val="0"/>
                                          </p:val>
                                        </p:tav>
                                        <p:tav tm="100000">
                                          <p:val>
                                            <p:strVal val="1"/>
                                          </p:val>
                                        </p:tav>
                                      </p:tavLst>
                                    </p:anim>
                                    <p:animEffect filter="fade">
                                      <p:cBhvr>
                                        <p:cTn id="20" dur="700">
                                          <p:stCondLst>
                                            <p:cond delay="0"/>
                                          </p:stCondLst>
                                        </p:cTn>
                                        <p:tgtEl>
                                          <p:spTgt spid="29"/>
                                        </p:tgtEl>
                                      </p:cBhvr>
                                    </p:animEffect>
                                  </p:childTnLst>
                                </p:cTn>
                              </p:par>
                              <p:par>
                                <p:cTn id="21" presetID="0" presetClass="entr" presetSubtype="0" fill="hold" nodeType="withEffect">
                                  <p:stCondLst>
                                    <p:cond delay="0"/>
                                  </p:stCondLst>
                                  <p:childTnLst>
                                    <p:set>
                                      <p:cBhvr>
                                        <p:cTn id="22" dur="700" fill="hold">
                                          <p:stCondLst>
                                            <p:cond delay="0"/>
                                          </p:stCondLst>
                                        </p:cTn>
                                        <p:tgtEl>
                                          <p:spTgt spid="31"/>
                                        </p:tgtEl>
                                        <p:attrNameLst>
                                          <p:attrName>style.visibility</p:attrName>
                                        </p:attrNameLst>
                                      </p:cBhvr>
                                      <p:to>
                                        <p:strVal val="visible"/>
                                      </p:to>
                                    </p:set>
                                    <p:anim to="" calcmode="lin" valueType="num">
                                      <p:cBhvr>
                                        <p:cTn id="23" dur="700" fill="hold">
                                          <p:stCondLst>
                                            <p:cond delay="0"/>
                                          </p:stCondLst>
                                        </p:cTn>
                                        <p:tgtEl>
                                          <p:spTgt spid="31"/>
                                        </p:tgtEl>
                                        <p:attrNameLst>
                                          <p:attrName>ppt_x</p:attrName>
                                        </p:attrNameLst>
                                      </p:cBhvr>
                                      <p:tavLst>
                                        <p:tav tm="0" fmla="#ppt_x-#ppt_w*((1.5-1.5*$)^3-(1.5-1.5*$)^2)">
                                          <p:val>
                                            <p:strVal val="0"/>
                                          </p:val>
                                        </p:tav>
                                        <p:tav tm="100000">
                                          <p:val>
                                            <p:strVal val="1"/>
                                          </p:val>
                                        </p:tav>
                                      </p:tavLst>
                                    </p:anim>
                                    <p:animEffect filter="fade">
                                      <p:cBhvr>
                                        <p:cTn id="24" dur="700">
                                          <p:stCondLst>
                                            <p:cond delay="0"/>
                                          </p:stCondLst>
                                        </p:cTn>
                                        <p:tgtEl>
                                          <p:spTgt spid="31"/>
                                        </p:tgtEl>
                                      </p:cBhvr>
                                    </p:animEffect>
                                  </p:childTnLst>
                                </p:cTn>
                              </p:par>
                              <p:par>
                                <p:cTn id="25" presetID="0" presetClass="entr" presetSubtype="0" fill="hold" grpId="0" nodeType="withEffect">
                                  <p:stCondLst>
                                    <p:cond delay="0"/>
                                  </p:stCondLst>
                                  <p:iterate type="lt">
                                    <p:tmPct val="10000"/>
                                  </p:iterate>
                                  <p:childTnLst>
                                    <p:set>
                                      <p:cBhvr>
                                        <p:cTn id="26" dur="700" fill="hold">
                                          <p:stCondLst>
                                            <p:cond delay="0"/>
                                          </p:stCondLst>
                                        </p:cTn>
                                        <p:tgtEl>
                                          <p:spTgt spid="32"/>
                                        </p:tgtEl>
                                        <p:attrNameLst>
                                          <p:attrName>style.visibility</p:attrName>
                                        </p:attrNameLst>
                                      </p:cBhvr>
                                      <p:to>
                                        <p:strVal val="visible"/>
                                      </p:to>
                                    </p:set>
                                    <p:anim to="" calcmode="lin" valueType="num">
                                      <p:cBhvr>
                                        <p:cTn id="27" dur="700" fill="hold">
                                          <p:stCondLst>
                                            <p:cond delay="0"/>
                                          </p:stCondLst>
                                        </p:cTn>
                                        <p:tgtEl>
                                          <p:spTgt spid="32"/>
                                        </p:tgtEl>
                                        <p:attrNameLst>
                                          <p:attrName>ppt_x</p:attrName>
                                        </p:attrNameLst>
                                      </p:cBhvr>
                                      <p:tavLst>
                                        <p:tav tm="0" fmla="#ppt_x-#ppt_w*((1.5-1.5*$)^3-(1.5-1.5*$)^2)">
                                          <p:val>
                                            <p:strVal val="0"/>
                                          </p:val>
                                        </p:tav>
                                        <p:tav tm="100000">
                                          <p:val>
                                            <p:strVal val="1"/>
                                          </p:val>
                                        </p:tav>
                                      </p:tavLst>
                                    </p:anim>
                                    <p:animEffect filter="fade">
                                      <p:cBhvr>
                                        <p:cTn id="28" dur="700">
                                          <p:stCondLst>
                                            <p:cond delay="0"/>
                                          </p:stCondLst>
                                        </p:cTn>
                                        <p:tgtEl>
                                          <p:spTgt spid="32"/>
                                        </p:tgtEl>
                                      </p:cBhvr>
                                    </p:animEffect>
                                  </p:childTnLst>
                                </p:cTn>
                              </p:par>
                              <p:par>
                                <p:cTn id="29" presetID="0" presetClass="entr" presetSubtype="0" fill="hold" grpId="0" nodeType="withEffect">
                                  <p:stCondLst>
                                    <p:cond delay="0"/>
                                  </p:stCondLst>
                                  <p:iterate type="lt">
                                    <p:tmPct val="10000"/>
                                  </p:iterate>
                                  <p:childTnLst>
                                    <p:set>
                                      <p:cBhvr>
                                        <p:cTn id="30" dur="700" fill="hold">
                                          <p:stCondLst>
                                            <p:cond delay="0"/>
                                          </p:stCondLst>
                                        </p:cTn>
                                        <p:tgtEl>
                                          <p:spTgt spid="33"/>
                                        </p:tgtEl>
                                        <p:attrNameLst>
                                          <p:attrName>style.visibility</p:attrName>
                                        </p:attrNameLst>
                                      </p:cBhvr>
                                      <p:to>
                                        <p:strVal val="visible"/>
                                      </p:to>
                                    </p:set>
                                    <p:anim to="" calcmode="lin" valueType="num">
                                      <p:cBhvr>
                                        <p:cTn id="31" dur="700" fill="hold">
                                          <p:stCondLst>
                                            <p:cond delay="0"/>
                                          </p:stCondLst>
                                        </p:cTn>
                                        <p:tgtEl>
                                          <p:spTgt spid="33"/>
                                        </p:tgtEl>
                                        <p:attrNameLst>
                                          <p:attrName>ppt_x</p:attrName>
                                        </p:attrNameLst>
                                      </p:cBhvr>
                                      <p:tavLst>
                                        <p:tav tm="0" fmla="#ppt_x-#ppt_w*((1.5-1.5*$)^3-(1.5-1.5*$)^2)">
                                          <p:val>
                                            <p:strVal val="0"/>
                                          </p:val>
                                        </p:tav>
                                        <p:tav tm="100000">
                                          <p:val>
                                            <p:strVal val="1"/>
                                          </p:val>
                                        </p:tav>
                                      </p:tavLst>
                                    </p:anim>
                                    <p:animEffect filter="fade">
                                      <p:cBhvr>
                                        <p:cTn id="32" dur="700">
                                          <p:stCondLst>
                                            <p:cond delay="0"/>
                                          </p:stCondLst>
                                        </p:cTn>
                                        <p:tgtEl>
                                          <p:spTgt spid="33"/>
                                        </p:tgtEl>
                                      </p:cBhvr>
                                    </p:animEffect>
                                  </p:childTnLst>
                                </p:cTn>
                              </p:par>
                              <p:par>
                                <p:cTn id="33" presetID="0" presetClass="entr" presetSubtype="0" fill="hold" grpId="0" nodeType="withEffect">
                                  <p:stCondLst>
                                    <p:cond delay="0"/>
                                  </p:stCondLst>
                                  <p:iterate type="lt">
                                    <p:tmPct val="10000"/>
                                  </p:iterate>
                                  <p:childTnLst>
                                    <p:set>
                                      <p:cBhvr>
                                        <p:cTn id="34" dur="700" fill="hold">
                                          <p:stCondLst>
                                            <p:cond delay="0"/>
                                          </p:stCondLst>
                                        </p:cTn>
                                        <p:tgtEl>
                                          <p:spTgt spid="34"/>
                                        </p:tgtEl>
                                        <p:attrNameLst>
                                          <p:attrName>style.visibility</p:attrName>
                                        </p:attrNameLst>
                                      </p:cBhvr>
                                      <p:to>
                                        <p:strVal val="visible"/>
                                      </p:to>
                                    </p:set>
                                    <p:anim to="" calcmode="lin" valueType="num">
                                      <p:cBhvr>
                                        <p:cTn id="35" dur="700" fill="hold">
                                          <p:stCondLst>
                                            <p:cond delay="0"/>
                                          </p:stCondLst>
                                        </p:cTn>
                                        <p:tgtEl>
                                          <p:spTgt spid="34"/>
                                        </p:tgtEl>
                                        <p:attrNameLst>
                                          <p:attrName>ppt_x</p:attrName>
                                        </p:attrNameLst>
                                      </p:cBhvr>
                                      <p:tavLst>
                                        <p:tav tm="0" fmla="#ppt_x-#ppt_w*((1.5-1.5*$)^3-(1.5-1.5*$)^2)">
                                          <p:val>
                                            <p:strVal val="0"/>
                                          </p:val>
                                        </p:tav>
                                        <p:tav tm="100000">
                                          <p:val>
                                            <p:strVal val="1"/>
                                          </p:val>
                                        </p:tav>
                                      </p:tavLst>
                                    </p:anim>
                                    <p:animEffect filter="fade">
                                      <p:cBhvr>
                                        <p:cTn id="36" dur="700">
                                          <p:stCondLst>
                                            <p:cond delay="0"/>
                                          </p:stCondLst>
                                        </p:cTn>
                                        <p:tgtEl>
                                          <p:spTgt spid="34"/>
                                        </p:tgtEl>
                                      </p:cBhvr>
                                    </p:animEffect>
                                  </p:childTnLst>
                                </p:cTn>
                              </p:par>
                              <p:par>
                                <p:cTn id="37" presetID="0" presetClass="entr" presetSubtype="0" fill="hold" grpId="0" nodeType="withEffect">
                                  <p:stCondLst>
                                    <p:cond delay="0"/>
                                  </p:stCondLst>
                                  <p:iterate type="lt">
                                    <p:tmPct val="10000"/>
                                  </p:iterate>
                                  <p:childTnLst>
                                    <p:set>
                                      <p:cBhvr>
                                        <p:cTn id="38" dur="700" fill="hold">
                                          <p:stCondLst>
                                            <p:cond delay="0"/>
                                          </p:stCondLst>
                                        </p:cTn>
                                        <p:tgtEl>
                                          <p:spTgt spid="35"/>
                                        </p:tgtEl>
                                        <p:attrNameLst>
                                          <p:attrName>style.visibility</p:attrName>
                                        </p:attrNameLst>
                                      </p:cBhvr>
                                      <p:to>
                                        <p:strVal val="visible"/>
                                      </p:to>
                                    </p:set>
                                    <p:anim to="" calcmode="lin" valueType="num">
                                      <p:cBhvr>
                                        <p:cTn id="39" dur="700" fill="hold">
                                          <p:stCondLst>
                                            <p:cond delay="0"/>
                                          </p:stCondLst>
                                        </p:cTn>
                                        <p:tgtEl>
                                          <p:spTgt spid="35"/>
                                        </p:tgtEl>
                                        <p:attrNameLst>
                                          <p:attrName>ppt_x</p:attrName>
                                        </p:attrNameLst>
                                      </p:cBhvr>
                                      <p:tavLst>
                                        <p:tav tm="0" fmla="#ppt_x-#ppt_w*((1.5-1.5*$)^3-(1.5-1.5*$)^2)">
                                          <p:val>
                                            <p:strVal val="0"/>
                                          </p:val>
                                        </p:tav>
                                        <p:tav tm="100000">
                                          <p:val>
                                            <p:strVal val="1"/>
                                          </p:val>
                                        </p:tav>
                                      </p:tavLst>
                                    </p:anim>
                                    <p:animEffect filter="fade">
                                      <p:cBhvr>
                                        <p:cTn id="40" dur="700">
                                          <p:stCondLst>
                                            <p:cond delay="0"/>
                                          </p:stCondLst>
                                        </p:cTn>
                                        <p:tgtEl>
                                          <p:spTgt spid="35"/>
                                        </p:tgtEl>
                                      </p:cBhvr>
                                    </p:animEffect>
                                  </p:childTnLst>
                                </p:cTn>
                              </p:par>
                              <p:par>
                                <p:cTn id="41" presetID="0" presetClass="entr" presetSubtype="0" fill="hold" nodeType="withEffect">
                                  <p:stCondLst>
                                    <p:cond delay="0"/>
                                  </p:stCondLst>
                                  <p:childTnLst>
                                    <p:set>
                                      <p:cBhvr>
                                        <p:cTn id="42" dur="700" fill="hold">
                                          <p:stCondLst>
                                            <p:cond delay="0"/>
                                          </p:stCondLst>
                                        </p:cTn>
                                        <p:tgtEl>
                                          <p:spTgt spid="37"/>
                                        </p:tgtEl>
                                        <p:attrNameLst>
                                          <p:attrName>style.visibility</p:attrName>
                                        </p:attrNameLst>
                                      </p:cBhvr>
                                      <p:to>
                                        <p:strVal val="visible"/>
                                      </p:to>
                                    </p:set>
                                    <p:anim to="" calcmode="lin" valueType="num">
                                      <p:cBhvr>
                                        <p:cTn id="43" dur="700" fill="hold">
                                          <p:stCondLst>
                                            <p:cond delay="0"/>
                                          </p:stCondLst>
                                        </p:cTn>
                                        <p:tgtEl>
                                          <p:spTgt spid="37"/>
                                        </p:tgtEl>
                                        <p:attrNameLst>
                                          <p:attrName>ppt_x</p:attrName>
                                        </p:attrNameLst>
                                      </p:cBhvr>
                                      <p:tavLst>
                                        <p:tav tm="0" fmla="#ppt_x-#ppt_w*((1.5-1.5*$)^3-(1.5-1.5*$)^2)">
                                          <p:val>
                                            <p:strVal val="0"/>
                                          </p:val>
                                        </p:tav>
                                        <p:tav tm="100000">
                                          <p:val>
                                            <p:strVal val="1"/>
                                          </p:val>
                                        </p:tav>
                                      </p:tavLst>
                                    </p:anim>
                                    <p:animEffect filter="fade">
                                      <p:cBhvr>
                                        <p:cTn id="44" dur="700">
                                          <p:stCondLst>
                                            <p:cond delay="0"/>
                                          </p:stCondLst>
                                        </p:cTn>
                                        <p:tgtEl>
                                          <p:spTgt spid="37"/>
                                        </p:tgtEl>
                                      </p:cBhvr>
                                    </p:animEffect>
                                  </p:childTnLst>
                                </p:cTn>
                              </p:par>
                              <p:par>
                                <p:cTn id="45" presetID="0" presetClass="entr" presetSubtype="0" fill="hold" grpId="0" nodeType="withEffect">
                                  <p:stCondLst>
                                    <p:cond delay="0"/>
                                  </p:stCondLst>
                                  <p:iterate type="lt">
                                    <p:tmPct val="10000"/>
                                  </p:iterate>
                                  <p:childTnLst>
                                    <p:set>
                                      <p:cBhvr>
                                        <p:cTn id="46" dur="700" fill="hold">
                                          <p:stCondLst>
                                            <p:cond delay="0"/>
                                          </p:stCondLst>
                                        </p:cTn>
                                        <p:tgtEl>
                                          <p:spTgt spid="30"/>
                                        </p:tgtEl>
                                        <p:attrNameLst>
                                          <p:attrName>style.visibility</p:attrName>
                                        </p:attrNameLst>
                                      </p:cBhvr>
                                      <p:to>
                                        <p:strVal val="visible"/>
                                      </p:to>
                                    </p:set>
                                    <p:anim to="" calcmode="lin" valueType="num">
                                      <p:cBhvr>
                                        <p:cTn id="47" dur="700" fill="hold">
                                          <p:stCondLst>
                                            <p:cond delay="0"/>
                                          </p:stCondLst>
                                        </p:cTn>
                                        <p:tgtEl>
                                          <p:spTgt spid="30"/>
                                        </p:tgtEl>
                                        <p:attrNameLst>
                                          <p:attrName>ppt_x</p:attrName>
                                        </p:attrNameLst>
                                      </p:cBhvr>
                                      <p:tavLst>
                                        <p:tav tm="0" fmla="#ppt_x-#ppt_w*((1.5-1.5*$)^3-(1.5-1.5*$)^2)">
                                          <p:val>
                                            <p:strVal val="0"/>
                                          </p:val>
                                        </p:tav>
                                        <p:tav tm="100000">
                                          <p:val>
                                            <p:strVal val="1"/>
                                          </p:val>
                                        </p:tav>
                                      </p:tavLst>
                                    </p:anim>
                                    <p:animEffect filter="fade">
                                      <p:cBhvr>
                                        <p:cTn id="48" dur="700">
                                          <p:stCondLst>
                                            <p:cond delay="0"/>
                                          </p:stCondLst>
                                        </p:cTn>
                                        <p:tgtEl>
                                          <p:spTgt spid="30"/>
                                        </p:tgtEl>
                                      </p:cBhvr>
                                    </p:animEffect>
                                  </p:childTnLst>
                                </p:cTn>
                              </p:par>
                              <p:par>
                                <p:cTn id="49" presetID="0" presetClass="entr" presetSubtype="0" fill="hold" grpId="0" nodeType="withEffect">
                                  <p:stCondLst>
                                    <p:cond delay="0"/>
                                  </p:stCondLst>
                                  <p:iterate type="lt">
                                    <p:tmPct val="10000"/>
                                  </p:iterate>
                                  <p:childTnLst>
                                    <p:set>
                                      <p:cBhvr>
                                        <p:cTn id="50" dur="700" fill="hold">
                                          <p:stCondLst>
                                            <p:cond delay="0"/>
                                          </p:stCondLst>
                                        </p:cTn>
                                        <p:tgtEl>
                                          <p:spTgt spid="38"/>
                                        </p:tgtEl>
                                        <p:attrNameLst>
                                          <p:attrName>style.visibility</p:attrName>
                                        </p:attrNameLst>
                                      </p:cBhvr>
                                      <p:to>
                                        <p:strVal val="visible"/>
                                      </p:to>
                                    </p:set>
                                    <p:anim to="" calcmode="lin" valueType="num">
                                      <p:cBhvr>
                                        <p:cTn id="51" dur="700" fill="hold">
                                          <p:stCondLst>
                                            <p:cond delay="0"/>
                                          </p:stCondLst>
                                        </p:cTn>
                                        <p:tgtEl>
                                          <p:spTgt spid="38"/>
                                        </p:tgtEl>
                                        <p:attrNameLst>
                                          <p:attrName>ppt_x</p:attrName>
                                        </p:attrNameLst>
                                      </p:cBhvr>
                                      <p:tavLst>
                                        <p:tav tm="0" fmla="#ppt_x-#ppt_w*((1.5-1.5*$)^3-(1.5-1.5*$)^2)">
                                          <p:val>
                                            <p:strVal val="0"/>
                                          </p:val>
                                        </p:tav>
                                        <p:tav tm="100000">
                                          <p:val>
                                            <p:strVal val="1"/>
                                          </p:val>
                                        </p:tav>
                                      </p:tavLst>
                                    </p:anim>
                                    <p:animEffect filter="fade">
                                      <p:cBhvr>
                                        <p:cTn id="52" dur="700">
                                          <p:stCondLst>
                                            <p:cond delay="0"/>
                                          </p:stCondLst>
                                        </p:cTn>
                                        <p:tgtEl>
                                          <p:spTgt spid="38"/>
                                        </p:tgtEl>
                                      </p:cBhvr>
                                    </p:animEffect>
                                  </p:childTnLst>
                                </p:cTn>
                              </p:par>
                              <p:par>
                                <p:cTn id="53" presetID="0" presetClass="entr" presetSubtype="0" fill="hold" grpId="0" nodeType="withEffect">
                                  <p:stCondLst>
                                    <p:cond delay="0"/>
                                  </p:stCondLst>
                                  <p:iterate type="lt">
                                    <p:tmPct val="10000"/>
                                  </p:iterate>
                                  <p:childTnLst>
                                    <p:set>
                                      <p:cBhvr>
                                        <p:cTn id="54" dur="700" fill="hold">
                                          <p:stCondLst>
                                            <p:cond delay="0"/>
                                          </p:stCondLst>
                                        </p:cTn>
                                        <p:tgtEl>
                                          <p:spTgt spid="40"/>
                                        </p:tgtEl>
                                        <p:attrNameLst>
                                          <p:attrName>style.visibility</p:attrName>
                                        </p:attrNameLst>
                                      </p:cBhvr>
                                      <p:to>
                                        <p:strVal val="visible"/>
                                      </p:to>
                                    </p:set>
                                    <p:anim to="" calcmode="lin" valueType="num">
                                      <p:cBhvr>
                                        <p:cTn id="55" dur="700" fill="hold">
                                          <p:stCondLst>
                                            <p:cond delay="0"/>
                                          </p:stCondLst>
                                        </p:cTn>
                                        <p:tgtEl>
                                          <p:spTgt spid="40"/>
                                        </p:tgtEl>
                                        <p:attrNameLst>
                                          <p:attrName>ppt_x</p:attrName>
                                        </p:attrNameLst>
                                      </p:cBhvr>
                                      <p:tavLst>
                                        <p:tav tm="0" fmla="#ppt_x-#ppt_w*((1.5-1.5*$)^3-(1.5-1.5*$)^2)">
                                          <p:val>
                                            <p:strVal val="0"/>
                                          </p:val>
                                        </p:tav>
                                        <p:tav tm="100000">
                                          <p:val>
                                            <p:strVal val="1"/>
                                          </p:val>
                                        </p:tav>
                                      </p:tavLst>
                                    </p:anim>
                                    <p:animEffect filter="fade">
                                      <p:cBhvr>
                                        <p:cTn id="56" dur="700">
                                          <p:stCondLst>
                                            <p:cond delay="0"/>
                                          </p:stCondLst>
                                        </p:cTn>
                                        <p:tgtEl>
                                          <p:spTgt spid="40"/>
                                        </p:tgtEl>
                                      </p:cBhvr>
                                    </p:animEffect>
                                  </p:childTnLst>
                                </p:cTn>
                              </p:par>
                              <p:par>
                                <p:cTn id="57" presetID="0" presetClass="entr" presetSubtype="0" fill="hold" grpId="0" nodeType="withEffect">
                                  <p:stCondLst>
                                    <p:cond delay="0"/>
                                  </p:stCondLst>
                                  <p:iterate type="lt">
                                    <p:tmPct val="10000"/>
                                  </p:iterate>
                                  <p:childTnLst>
                                    <p:set>
                                      <p:cBhvr>
                                        <p:cTn id="58" dur="700" fill="hold">
                                          <p:stCondLst>
                                            <p:cond delay="0"/>
                                          </p:stCondLst>
                                        </p:cTn>
                                        <p:tgtEl>
                                          <p:spTgt spid="41"/>
                                        </p:tgtEl>
                                        <p:attrNameLst>
                                          <p:attrName>style.visibility</p:attrName>
                                        </p:attrNameLst>
                                      </p:cBhvr>
                                      <p:to>
                                        <p:strVal val="visible"/>
                                      </p:to>
                                    </p:set>
                                    <p:anim to="" calcmode="lin" valueType="num">
                                      <p:cBhvr>
                                        <p:cTn id="59" dur="700" fill="hold">
                                          <p:stCondLst>
                                            <p:cond delay="0"/>
                                          </p:stCondLst>
                                        </p:cTn>
                                        <p:tgtEl>
                                          <p:spTgt spid="41"/>
                                        </p:tgtEl>
                                        <p:attrNameLst>
                                          <p:attrName>ppt_x</p:attrName>
                                        </p:attrNameLst>
                                      </p:cBhvr>
                                      <p:tavLst>
                                        <p:tav tm="0" fmla="#ppt_x-#ppt_w*((1.5-1.5*$)^3-(1.5-1.5*$)^2)">
                                          <p:val>
                                            <p:strVal val="0"/>
                                          </p:val>
                                        </p:tav>
                                        <p:tav tm="100000">
                                          <p:val>
                                            <p:strVal val="1"/>
                                          </p:val>
                                        </p:tav>
                                      </p:tavLst>
                                    </p:anim>
                                    <p:animEffect filter="fade">
                                      <p:cBhvr>
                                        <p:cTn id="60" dur="700">
                                          <p:stCondLst>
                                            <p:cond delay="0"/>
                                          </p:stCondLst>
                                        </p:cTn>
                                        <p:tgtEl>
                                          <p:spTgt spid="41"/>
                                        </p:tgtEl>
                                      </p:cBhvr>
                                    </p:animEffect>
                                  </p:childTnLst>
                                </p:cTn>
                              </p:par>
                              <p:par>
                                <p:cTn id="61" presetID="0" presetClass="entr" presetSubtype="0" fill="hold" grpId="0" nodeType="withEffect">
                                  <p:stCondLst>
                                    <p:cond delay="0"/>
                                  </p:stCondLst>
                                  <p:iterate type="lt">
                                    <p:tmPct val="10000"/>
                                  </p:iterate>
                                  <p:childTnLst>
                                    <p:set>
                                      <p:cBhvr>
                                        <p:cTn id="62" dur="700" fill="hold">
                                          <p:stCondLst>
                                            <p:cond delay="0"/>
                                          </p:stCondLst>
                                        </p:cTn>
                                        <p:tgtEl>
                                          <p:spTgt spid="43"/>
                                        </p:tgtEl>
                                        <p:attrNameLst>
                                          <p:attrName>style.visibility</p:attrName>
                                        </p:attrNameLst>
                                      </p:cBhvr>
                                      <p:to>
                                        <p:strVal val="visible"/>
                                      </p:to>
                                    </p:set>
                                    <p:anim to="" calcmode="lin" valueType="num">
                                      <p:cBhvr>
                                        <p:cTn id="63" dur="700" fill="hold">
                                          <p:stCondLst>
                                            <p:cond delay="0"/>
                                          </p:stCondLst>
                                        </p:cTn>
                                        <p:tgtEl>
                                          <p:spTgt spid="43"/>
                                        </p:tgtEl>
                                        <p:attrNameLst>
                                          <p:attrName>ppt_x</p:attrName>
                                        </p:attrNameLst>
                                      </p:cBhvr>
                                      <p:tavLst>
                                        <p:tav tm="0" fmla="#ppt_x-#ppt_w*((1.5-1.5*$)^3-(1.5-1.5*$)^2)">
                                          <p:val>
                                            <p:strVal val="0"/>
                                          </p:val>
                                        </p:tav>
                                        <p:tav tm="100000">
                                          <p:val>
                                            <p:strVal val="1"/>
                                          </p:val>
                                        </p:tav>
                                      </p:tavLst>
                                    </p:anim>
                                    <p:animEffect filter="fade">
                                      <p:cBhvr>
                                        <p:cTn id="64" dur="700">
                                          <p:stCondLst>
                                            <p:cond delay="0"/>
                                          </p:stCondLst>
                                        </p:cTn>
                                        <p:tgtEl>
                                          <p:spTgt spid="43"/>
                                        </p:tgtEl>
                                      </p:cBhvr>
                                    </p:animEffect>
                                  </p:childTnLst>
                                </p:cTn>
                              </p:par>
                              <p:par>
                                <p:cTn id="65" presetID="0" presetClass="entr" presetSubtype="0" fill="hold" grpId="0" nodeType="withEffect">
                                  <p:stCondLst>
                                    <p:cond delay="0"/>
                                  </p:stCondLst>
                                  <p:iterate type="lt">
                                    <p:tmPct val="10000"/>
                                  </p:iterate>
                                  <p:childTnLst>
                                    <p:set>
                                      <p:cBhvr>
                                        <p:cTn id="66" dur="700" fill="hold">
                                          <p:stCondLst>
                                            <p:cond delay="0"/>
                                          </p:stCondLst>
                                        </p:cTn>
                                        <p:tgtEl>
                                          <p:spTgt spid="44"/>
                                        </p:tgtEl>
                                        <p:attrNameLst>
                                          <p:attrName>style.visibility</p:attrName>
                                        </p:attrNameLst>
                                      </p:cBhvr>
                                      <p:to>
                                        <p:strVal val="visible"/>
                                      </p:to>
                                    </p:set>
                                    <p:anim to="" calcmode="lin" valueType="num">
                                      <p:cBhvr>
                                        <p:cTn id="67" dur="700" fill="hold">
                                          <p:stCondLst>
                                            <p:cond delay="0"/>
                                          </p:stCondLst>
                                        </p:cTn>
                                        <p:tgtEl>
                                          <p:spTgt spid="44"/>
                                        </p:tgtEl>
                                        <p:attrNameLst>
                                          <p:attrName>ppt_x</p:attrName>
                                        </p:attrNameLst>
                                      </p:cBhvr>
                                      <p:tavLst>
                                        <p:tav tm="0" fmla="#ppt_x-#ppt_w*((1.5-1.5*$)^3-(1.5-1.5*$)^2)">
                                          <p:val>
                                            <p:strVal val="0"/>
                                          </p:val>
                                        </p:tav>
                                        <p:tav tm="100000">
                                          <p:val>
                                            <p:strVal val="1"/>
                                          </p:val>
                                        </p:tav>
                                      </p:tavLst>
                                    </p:anim>
                                    <p:animEffect filter="fade">
                                      <p:cBhvr>
                                        <p:cTn id="68" dur="700">
                                          <p:stCondLst>
                                            <p:cond delay="0"/>
                                          </p:stCondLst>
                                        </p:cTn>
                                        <p:tgtEl>
                                          <p:spTgt spid="44"/>
                                        </p:tgtEl>
                                      </p:cBhvr>
                                    </p:animEffect>
                                  </p:childTnLst>
                                </p:cTn>
                              </p:par>
                              <p:par>
                                <p:cTn id="69" presetID="0" presetClass="entr" presetSubtype="0" fill="hold" grpId="0" nodeType="withEffect">
                                  <p:stCondLst>
                                    <p:cond delay="0"/>
                                  </p:stCondLst>
                                  <p:iterate type="lt">
                                    <p:tmPct val="10000"/>
                                  </p:iterate>
                                  <p:childTnLst>
                                    <p:set>
                                      <p:cBhvr>
                                        <p:cTn id="70" dur="700" fill="hold">
                                          <p:stCondLst>
                                            <p:cond delay="0"/>
                                          </p:stCondLst>
                                        </p:cTn>
                                        <p:tgtEl>
                                          <p:spTgt spid="46"/>
                                        </p:tgtEl>
                                        <p:attrNameLst>
                                          <p:attrName>style.visibility</p:attrName>
                                        </p:attrNameLst>
                                      </p:cBhvr>
                                      <p:to>
                                        <p:strVal val="visible"/>
                                      </p:to>
                                    </p:set>
                                    <p:anim to="" calcmode="lin" valueType="num">
                                      <p:cBhvr>
                                        <p:cTn id="71" dur="700" fill="hold">
                                          <p:stCondLst>
                                            <p:cond delay="0"/>
                                          </p:stCondLst>
                                        </p:cTn>
                                        <p:tgtEl>
                                          <p:spTgt spid="46"/>
                                        </p:tgtEl>
                                        <p:attrNameLst>
                                          <p:attrName>ppt_x</p:attrName>
                                        </p:attrNameLst>
                                      </p:cBhvr>
                                      <p:tavLst>
                                        <p:tav tm="0" fmla="#ppt_x-#ppt_w*((1.5-1.5*$)^3-(1.5-1.5*$)^2)">
                                          <p:val>
                                            <p:strVal val="0"/>
                                          </p:val>
                                        </p:tav>
                                        <p:tav tm="100000">
                                          <p:val>
                                            <p:strVal val="1"/>
                                          </p:val>
                                        </p:tav>
                                      </p:tavLst>
                                    </p:anim>
                                    <p:animEffect filter="fade">
                                      <p:cBhvr>
                                        <p:cTn id="72" dur="700">
                                          <p:stCondLst>
                                            <p:cond delay="0"/>
                                          </p:stCondLst>
                                        </p:cTn>
                                        <p:tgtEl>
                                          <p:spTgt spid="46"/>
                                        </p:tgtEl>
                                      </p:cBhvr>
                                    </p:animEffect>
                                  </p:childTnLst>
                                </p:cTn>
                              </p:par>
                              <p:par>
                                <p:cTn id="73" presetID="0" presetClass="entr" presetSubtype="0" fill="hold" grpId="0" nodeType="withEffect">
                                  <p:stCondLst>
                                    <p:cond delay="0"/>
                                  </p:stCondLst>
                                  <p:iterate type="lt">
                                    <p:tmPct val="10000"/>
                                  </p:iterate>
                                  <p:childTnLst>
                                    <p:set>
                                      <p:cBhvr>
                                        <p:cTn id="74" dur="700" fill="hold">
                                          <p:stCondLst>
                                            <p:cond delay="0"/>
                                          </p:stCondLst>
                                        </p:cTn>
                                        <p:tgtEl>
                                          <p:spTgt spid="47"/>
                                        </p:tgtEl>
                                        <p:attrNameLst>
                                          <p:attrName>style.visibility</p:attrName>
                                        </p:attrNameLst>
                                      </p:cBhvr>
                                      <p:to>
                                        <p:strVal val="visible"/>
                                      </p:to>
                                    </p:set>
                                    <p:anim to="" calcmode="lin" valueType="num">
                                      <p:cBhvr>
                                        <p:cTn id="75" dur="700" fill="hold">
                                          <p:stCondLst>
                                            <p:cond delay="0"/>
                                          </p:stCondLst>
                                        </p:cTn>
                                        <p:tgtEl>
                                          <p:spTgt spid="47"/>
                                        </p:tgtEl>
                                        <p:attrNameLst>
                                          <p:attrName>ppt_x</p:attrName>
                                        </p:attrNameLst>
                                      </p:cBhvr>
                                      <p:tavLst>
                                        <p:tav tm="0" fmla="#ppt_x-#ppt_w*((1.5-1.5*$)^3-(1.5-1.5*$)^2)">
                                          <p:val>
                                            <p:strVal val="0"/>
                                          </p:val>
                                        </p:tav>
                                        <p:tav tm="100000">
                                          <p:val>
                                            <p:strVal val="1"/>
                                          </p:val>
                                        </p:tav>
                                      </p:tavLst>
                                    </p:anim>
                                    <p:animEffect filter="fade">
                                      <p:cBhvr>
                                        <p:cTn id="76" dur="700">
                                          <p:stCondLst>
                                            <p:cond delay="0"/>
                                          </p:stCondLst>
                                        </p:cTn>
                                        <p:tgtEl>
                                          <p:spTgt spid="47"/>
                                        </p:tgtEl>
                                      </p:cBhvr>
                                    </p:animEffect>
                                  </p:childTnLst>
                                </p:cTn>
                              </p:par>
                              <p:par>
                                <p:cTn id="77" presetID="0" presetClass="entr" presetSubtype="0" fill="hold" grpId="0" nodeType="withEffect">
                                  <p:stCondLst>
                                    <p:cond delay="0"/>
                                  </p:stCondLst>
                                  <p:iterate type="lt">
                                    <p:tmPct val="10000"/>
                                  </p:iterate>
                                  <p:childTnLst>
                                    <p:set>
                                      <p:cBhvr>
                                        <p:cTn id="78" dur="700" fill="hold">
                                          <p:stCondLst>
                                            <p:cond delay="0"/>
                                          </p:stCondLst>
                                        </p:cTn>
                                        <p:tgtEl>
                                          <p:spTgt spid="49"/>
                                        </p:tgtEl>
                                        <p:attrNameLst>
                                          <p:attrName>style.visibility</p:attrName>
                                        </p:attrNameLst>
                                      </p:cBhvr>
                                      <p:to>
                                        <p:strVal val="visible"/>
                                      </p:to>
                                    </p:set>
                                    <p:anim to="" calcmode="lin" valueType="num">
                                      <p:cBhvr>
                                        <p:cTn id="79" dur="700" fill="hold">
                                          <p:stCondLst>
                                            <p:cond delay="0"/>
                                          </p:stCondLst>
                                        </p:cTn>
                                        <p:tgtEl>
                                          <p:spTgt spid="49"/>
                                        </p:tgtEl>
                                        <p:attrNameLst>
                                          <p:attrName>ppt_x</p:attrName>
                                        </p:attrNameLst>
                                      </p:cBhvr>
                                      <p:tavLst>
                                        <p:tav tm="0" fmla="#ppt_x-#ppt_w*((1.5-1.5*$)^3-(1.5-1.5*$)^2)">
                                          <p:val>
                                            <p:strVal val="0"/>
                                          </p:val>
                                        </p:tav>
                                        <p:tav tm="100000">
                                          <p:val>
                                            <p:strVal val="1"/>
                                          </p:val>
                                        </p:tav>
                                      </p:tavLst>
                                    </p:anim>
                                    <p:animEffect filter="fade">
                                      <p:cBhvr>
                                        <p:cTn id="80" dur="700">
                                          <p:stCondLst>
                                            <p:cond delay="0"/>
                                          </p:stCondLst>
                                        </p:cTn>
                                        <p:tgtEl>
                                          <p:spTgt spid="49"/>
                                        </p:tgtEl>
                                      </p:cBhvr>
                                    </p:animEffect>
                                  </p:childTnLst>
                                </p:cTn>
                              </p:par>
                              <p:par>
                                <p:cTn id="81" presetID="0" presetClass="entr" presetSubtype="0" fill="hold" grpId="0" nodeType="withEffect">
                                  <p:stCondLst>
                                    <p:cond delay="0"/>
                                  </p:stCondLst>
                                  <p:iterate type="lt">
                                    <p:tmPct val="10000"/>
                                  </p:iterate>
                                  <p:childTnLst>
                                    <p:set>
                                      <p:cBhvr>
                                        <p:cTn id="82" dur="700" fill="hold">
                                          <p:stCondLst>
                                            <p:cond delay="0"/>
                                          </p:stCondLst>
                                        </p:cTn>
                                        <p:tgtEl>
                                          <p:spTgt spid="50"/>
                                        </p:tgtEl>
                                        <p:attrNameLst>
                                          <p:attrName>style.visibility</p:attrName>
                                        </p:attrNameLst>
                                      </p:cBhvr>
                                      <p:to>
                                        <p:strVal val="visible"/>
                                      </p:to>
                                    </p:set>
                                    <p:anim to="" calcmode="lin" valueType="num">
                                      <p:cBhvr>
                                        <p:cTn id="83" dur="700" fill="hold">
                                          <p:stCondLst>
                                            <p:cond delay="0"/>
                                          </p:stCondLst>
                                        </p:cTn>
                                        <p:tgtEl>
                                          <p:spTgt spid="50"/>
                                        </p:tgtEl>
                                        <p:attrNameLst>
                                          <p:attrName>ppt_x</p:attrName>
                                        </p:attrNameLst>
                                      </p:cBhvr>
                                      <p:tavLst>
                                        <p:tav tm="0" fmla="#ppt_x-#ppt_w*((1.5-1.5*$)^3-(1.5-1.5*$)^2)">
                                          <p:val>
                                            <p:strVal val="0"/>
                                          </p:val>
                                        </p:tav>
                                        <p:tav tm="100000">
                                          <p:val>
                                            <p:strVal val="1"/>
                                          </p:val>
                                        </p:tav>
                                      </p:tavLst>
                                    </p:anim>
                                    <p:animEffect filter="fade">
                                      <p:cBhvr>
                                        <p:cTn id="84" dur="700">
                                          <p:stCondLst>
                                            <p:cond delay="0"/>
                                          </p:stCondLst>
                                        </p:cTn>
                                        <p:tgtEl>
                                          <p:spTgt spid="50"/>
                                        </p:tgtEl>
                                      </p:cBhvr>
                                    </p:animEffect>
                                  </p:childTnLst>
                                </p:cTn>
                              </p:par>
                              <p:par>
                                <p:cTn id="85" presetID="0" presetClass="entr" presetSubtype="0" fill="hold" grpId="0" nodeType="withEffect">
                                  <p:stCondLst>
                                    <p:cond delay="0"/>
                                  </p:stCondLst>
                                  <p:iterate type="lt">
                                    <p:tmPct val="10000"/>
                                  </p:iterate>
                                  <p:childTnLst>
                                    <p:set>
                                      <p:cBhvr>
                                        <p:cTn id="86" dur="700" fill="hold">
                                          <p:stCondLst>
                                            <p:cond delay="0"/>
                                          </p:stCondLst>
                                        </p:cTn>
                                        <p:tgtEl>
                                          <p:spTgt spid="2"/>
                                        </p:tgtEl>
                                        <p:attrNameLst>
                                          <p:attrName>style.visibility</p:attrName>
                                        </p:attrNameLst>
                                      </p:cBhvr>
                                      <p:to>
                                        <p:strVal val="visible"/>
                                      </p:to>
                                    </p:set>
                                    <p:anim to="" calcmode="lin" valueType="num">
                                      <p:cBhvr>
                                        <p:cTn id="87" dur="700" fill="hold">
                                          <p:stCondLst>
                                            <p:cond delay="0"/>
                                          </p:stCondLst>
                                        </p:cTn>
                                        <p:tgtEl>
                                          <p:spTgt spid="2"/>
                                        </p:tgtEl>
                                        <p:attrNameLst>
                                          <p:attrName>ppt_x</p:attrName>
                                        </p:attrNameLst>
                                      </p:cBhvr>
                                      <p:tavLst>
                                        <p:tav tm="0" fmla="#ppt_x-#ppt_w*((1.5-1.5*$)^3-(1.5-1.5*$)^2)">
                                          <p:val>
                                            <p:strVal val="0"/>
                                          </p:val>
                                        </p:tav>
                                        <p:tav tm="100000">
                                          <p:val>
                                            <p:strVal val="1"/>
                                          </p:val>
                                        </p:tav>
                                      </p:tavLst>
                                    </p:anim>
                                    <p:animEffect filter="fade">
                                      <p:cBhvr>
                                        <p:cTn id="88" dur="700">
                                          <p:stCondLst>
                                            <p:cond delay="0"/>
                                          </p:stCondLst>
                                        </p:cTn>
                                        <p:tgtEl>
                                          <p:spTgt spid="2"/>
                                        </p:tgtEl>
                                      </p:cBhvr>
                                    </p:animEffect>
                                  </p:childTnLst>
                                </p:cTn>
                              </p:par>
                              <p:par>
                                <p:cTn id="89" presetID="0" presetClass="entr" presetSubtype="0" fill="hold" grpId="0" nodeType="withEffect">
                                  <p:stCondLst>
                                    <p:cond delay="0"/>
                                  </p:stCondLst>
                                  <p:iterate type="lt">
                                    <p:tmPct val="10000"/>
                                  </p:iterate>
                                  <p:childTnLst>
                                    <p:set>
                                      <p:cBhvr>
                                        <p:cTn id="90" dur="700" fill="hold">
                                          <p:stCondLst>
                                            <p:cond delay="0"/>
                                          </p:stCondLst>
                                        </p:cTn>
                                        <p:tgtEl>
                                          <p:spTgt spid="24"/>
                                        </p:tgtEl>
                                        <p:attrNameLst>
                                          <p:attrName>style.visibility</p:attrName>
                                        </p:attrNameLst>
                                      </p:cBhvr>
                                      <p:to>
                                        <p:strVal val="visible"/>
                                      </p:to>
                                    </p:set>
                                    <p:anim to="" calcmode="lin" valueType="num">
                                      <p:cBhvr>
                                        <p:cTn id="91" dur="700" fill="hold">
                                          <p:stCondLst>
                                            <p:cond delay="0"/>
                                          </p:stCondLst>
                                        </p:cTn>
                                        <p:tgtEl>
                                          <p:spTgt spid="24"/>
                                        </p:tgtEl>
                                        <p:attrNameLst>
                                          <p:attrName>ppt_x</p:attrName>
                                        </p:attrNameLst>
                                      </p:cBhvr>
                                      <p:tavLst>
                                        <p:tav tm="0" fmla="#ppt_x-#ppt_w*((1.5-1.5*$)^3-(1.5-1.5*$)^2)">
                                          <p:val>
                                            <p:strVal val="0"/>
                                          </p:val>
                                        </p:tav>
                                        <p:tav tm="100000">
                                          <p:val>
                                            <p:strVal val="1"/>
                                          </p:val>
                                        </p:tav>
                                      </p:tavLst>
                                    </p:anim>
                                    <p:animEffect filter="fade">
                                      <p:cBhvr>
                                        <p:cTn id="92" dur="700">
                                          <p:stCondLst>
                                            <p:cond delay="0"/>
                                          </p:stCondLst>
                                        </p:cTn>
                                        <p:tgtEl>
                                          <p:spTgt spid="24"/>
                                        </p:tgtEl>
                                      </p:cBhvr>
                                    </p:animEffect>
                                  </p:childTnLst>
                                </p:cTn>
                              </p:par>
                              <p:par>
                                <p:cTn id="93" presetID="0" presetClass="entr" presetSubtype="0" fill="hold" grpId="0" nodeType="withEffect">
                                  <p:stCondLst>
                                    <p:cond delay="0"/>
                                  </p:stCondLst>
                                  <p:iterate type="lt">
                                    <p:tmPct val="10000"/>
                                  </p:iterate>
                                  <p:childTnLst>
                                    <p:set>
                                      <p:cBhvr>
                                        <p:cTn id="94" dur="700" fill="hold">
                                          <p:stCondLst>
                                            <p:cond delay="0"/>
                                          </p:stCondLst>
                                        </p:cTn>
                                        <p:tgtEl>
                                          <p:spTgt spid="25"/>
                                        </p:tgtEl>
                                        <p:attrNameLst>
                                          <p:attrName>style.visibility</p:attrName>
                                        </p:attrNameLst>
                                      </p:cBhvr>
                                      <p:to>
                                        <p:strVal val="visible"/>
                                      </p:to>
                                    </p:set>
                                    <p:anim to="" calcmode="lin" valueType="num">
                                      <p:cBhvr>
                                        <p:cTn id="95" dur="700" fill="hold">
                                          <p:stCondLst>
                                            <p:cond delay="0"/>
                                          </p:stCondLst>
                                        </p:cTn>
                                        <p:tgtEl>
                                          <p:spTgt spid="25"/>
                                        </p:tgtEl>
                                        <p:attrNameLst>
                                          <p:attrName>ppt_x</p:attrName>
                                        </p:attrNameLst>
                                      </p:cBhvr>
                                      <p:tavLst>
                                        <p:tav tm="0" fmla="#ppt_x-#ppt_w*((1.5-1.5*$)^3-(1.5-1.5*$)^2)">
                                          <p:val>
                                            <p:strVal val="0"/>
                                          </p:val>
                                        </p:tav>
                                        <p:tav tm="100000">
                                          <p:val>
                                            <p:strVal val="1"/>
                                          </p:val>
                                        </p:tav>
                                      </p:tavLst>
                                    </p:anim>
                                    <p:animEffect filter="fade">
                                      <p:cBhvr>
                                        <p:cTn id="96" dur="700">
                                          <p:stCondLst>
                                            <p:cond delay="0"/>
                                          </p:stCondLst>
                                        </p:cTn>
                                        <p:tgtEl>
                                          <p:spTgt spid="25"/>
                                        </p:tgtEl>
                                      </p:cBhvr>
                                    </p:animEffect>
                                  </p:childTnLst>
                                </p:cTn>
                              </p:par>
                              <p:par>
                                <p:cTn id="97" presetID="0" presetClass="entr" presetSubtype="0" fill="hold" grpId="0" nodeType="withEffect">
                                  <p:stCondLst>
                                    <p:cond delay="0"/>
                                  </p:stCondLst>
                                  <p:iterate type="lt">
                                    <p:tmPct val="10000"/>
                                  </p:iterate>
                                  <p:childTnLst>
                                    <p:set>
                                      <p:cBhvr>
                                        <p:cTn id="98" dur="700" fill="hold">
                                          <p:stCondLst>
                                            <p:cond delay="0"/>
                                          </p:stCondLst>
                                        </p:cTn>
                                        <p:tgtEl>
                                          <p:spTgt spid="26"/>
                                        </p:tgtEl>
                                        <p:attrNameLst>
                                          <p:attrName>style.visibility</p:attrName>
                                        </p:attrNameLst>
                                      </p:cBhvr>
                                      <p:to>
                                        <p:strVal val="visible"/>
                                      </p:to>
                                    </p:set>
                                    <p:anim to="" calcmode="lin" valueType="num">
                                      <p:cBhvr>
                                        <p:cTn id="99" dur="700" fill="hold">
                                          <p:stCondLst>
                                            <p:cond delay="0"/>
                                          </p:stCondLst>
                                        </p:cTn>
                                        <p:tgtEl>
                                          <p:spTgt spid="26"/>
                                        </p:tgtEl>
                                        <p:attrNameLst>
                                          <p:attrName>ppt_x</p:attrName>
                                        </p:attrNameLst>
                                      </p:cBhvr>
                                      <p:tavLst>
                                        <p:tav tm="0" fmla="#ppt_x-#ppt_w*((1.5-1.5*$)^3-(1.5-1.5*$)^2)">
                                          <p:val>
                                            <p:strVal val="0"/>
                                          </p:val>
                                        </p:tav>
                                        <p:tav tm="100000">
                                          <p:val>
                                            <p:strVal val="1"/>
                                          </p:val>
                                        </p:tav>
                                      </p:tavLst>
                                    </p:anim>
                                    <p:animEffect filter="fade">
                                      <p:cBhvr>
                                        <p:cTn id="100" dur="700">
                                          <p:stCondLst>
                                            <p:cond delay="0"/>
                                          </p:stCondLst>
                                        </p:cTn>
                                        <p:tgtEl>
                                          <p:spTgt spid="26"/>
                                        </p:tgtEl>
                                      </p:cBhvr>
                                    </p:animEffect>
                                  </p:childTnLst>
                                </p:cTn>
                              </p:par>
                              <p:par>
                                <p:cTn id="101" presetID="0" presetClass="entr" presetSubtype="0" fill="hold" grpId="0" nodeType="withEffect">
                                  <p:stCondLst>
                                    <p:cond delay="0"/>
                                  </p:stCondLst>
                                  <p:iterate type="lt">
                                    <p:tmPct val="10000"/>
                                  </p:iterate>
                                  <p:childTnLst>
                                    <p:set>
                                      <p:cBhvr>
                                        <p:cTn id="102" dur="700" fill="hold">
                                          <p:stCondLst>
                                            <p:cond delay="0"/>
                                          </p:stCondLst>
                                        </p:cTn>
                                        <p:tgtEl>
                                          <p:spTgt spid="36"/>
                                        </p:tgtEl>
                                        <p:attrNameLst>
                                          <p:attrName>style.visibility</p:attrName>
                                        </p:attrNameLst>
                                      </p:cBhvr>
                                      <p:to>
                                        <p:strVal val="visible"/>
                                      </p:to>
                                    </p:set>
                                    <p:anim to="" calcmode="lin" valueType="num">
                                      <p:cBhvr>
                                        <p:cTn id="103" dur="700" fill="hold">
                                          <p:stCondLst>
                                            <p:cond delay="0"/>
                                          </p:stCondLst>
                                        </p:cTn>
                                        <p:tgtEl>
                                          <p:spTgt spid="36"/>
                                        </p:tgtEl>
                                        <p:attrNameLst>
                                          <p:attrName>ppt_x</p:attrName>
                                        </p:attrNameLst>
                                      </p:cBhvr>
                                      <p:tavLst>
                                        <p:tav tm="0" fmla="#ppt_x-#ppt_w*((1.5-1.5*$)^3-(1.5-1.5*$)^2)">
                                          <p:val>
                                            <p:strVal val="0"/>
                                          </p:val>
                                        </p:tav>
                                        <p:tav tm="100000">
                                          <p:val>
                                            <p:strVal val="1"/>
                                          </p:val>
                                        </p:tav>
                                      </p:tavLst>
                                    </p:anim>
                                    <p:animEffect filter="fade">
                                      <p:cBhvr>
                                        <p:cTn id="104" dur="700">
                                          <p:stCondLst>
                                            <p:cond delay="0"/>
                                          </p:stCondLst>
                                        </p:cTn>
                                        <p:tgtEl>
                                          <p:spTgt spid="36"/>
                                        </p:tgtEl>
                                      </p:cBhvr>
                                    </p:animEffect>
                                  </p:childTnLst>
                                </p:cTn>
                              </p:par>
                              <p:par>
                                <p:cTn id="105" presetID="0" presetClass="entr" presetSubtype="0" fill="hold" nodeType="withEffect">
                                  <p:stCondLst>
                                    <p:cond delay="0"/>
                                  </p:stCondLst>
                                  <p:childTnLst>
                                    <p:set>
                                      <p:cBhvr>
                                        <p:cTn id="106" dur="700" fill="hold">
                                          <p:stCondLst>
                                            <p:cond delay="0"/>
                                          </p:stCondLst>
                                        </p:cTn>
                                        <p:tgtEl>
                                          <p:spTgt spid="5"/>
                                        </p:tgtEl>
                                        <p:attrNameLst>
                                          <p:attrName>style.visibility</p:attrName>
                                        </p:attrNameLst>
                                      </p:cBhvr>
                                      <p:to>
                                        <p:strVal val="visible"/>
                                      </p:to>
                                    </p:set>
                                    <p:anim to="" calcmode="lin" valueType="num">
                                      <p:cBhvr>
                                        <p:cTn id="107" dur="700" fill="hold">
                                          <p:stCondLst>
                                            <p:cond delay="0"/>
                                          </p:stCondLst>
                                        </p:cTn>
                                        <p:tgtEl>
                                          <p:spTgt spid="5"/>
                                        </p:tgtEl>
                                        <p:attrNameLst>
                                          <p:attrName>ppt_x</p:attrName>
                                        </p:attrNameLst>
                                      </p:cBhvr>
                                      <p:tavLst>
                                        <p:tav tm="0" fmla="#ppt_x-#ppt_w*((1.5-1.5*$)^3-(1.5-1.5*$)^2)">
                                          <p:val>
                                            <p:strVal val="0"/>
                                          </p:val>
                                        </p:tav>
                                        <p:tav tm="100000">
                                          <p:val>
                                            <p:strVal val="1"/>
                                          </p:val>
                                        </p:tav>
                                      </p:tavLst>
                                    </p:anim>
                                    <p:animEffect filter="fade">
                                      <p:cBhvr>
                                        <p:cTn id="108" dur="7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2" grpId="0" animBg="1"/>
      <p:bldP spid="33" grpId="0" animBg="1"/>
      <p:bldP spid="34" grpId="0" animBg="1"/>
      <p:bldP spid="35" grpId="0" animBg="1"/>
      <p:bldP spid="30" grpId="0"/>
      <p:bldP spid="38" grpId="0" animBg="1"/>
      <p:bldP spid="40" grpId="0"/>
      <p:bldP spid="41" grpId="0" animBg="1"/>
      <p:bldP spid="43" grpId="0"/>
      <p:bldP spid="44" grpId="0" animBg="1"/>
      <p:bldP spid="46" grpId="0"/>
      <p:bldP spid="47" grpId="0" animBg="1"/>
      <p:bldP spid="49" grpId="0"/>
      <p:bldP spid="50" grpId="0" animBg="1"/>
      <p:bldP spid="2" grpId="0"/>
      <p:bldP spid="24" grpId="0"/>
      <p:bldP spid="25" grpId="0"/>
      <p:bldP spid="26"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_矩形 12"/>
          <p:cNvSpPr/>
          <p:nvPr>
            <p:custDataLst>
              <p:tags r:id="rId1"/>
            </p:custDataLst>
          </p:nvPr>
        </p:nvSpPr>
        <p:spPr>
          <a:xfrm>
            <a:off x="5757928" y="3429956"/>
            <a:ext cx="1706006" cy="75854"/>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A_文本框 15"/>
          <p:cNvSpPr txBox="1"/>
          <p:nvPr>
            <p:custDataLst>
              <p:tags r:id="rId2"/>
            </p:custDataLst>
          </p:nvPr>
        </p:nvSpPr>
        <p:spPr>
          <a:xfrm>
            <a:off x="6915132" y="2198924"/>
            <a:ext cx="3672800" cy="1200329"/>
          </a:xfrm>
          <a:prstGeom prst="rect">
            <a:avLst/>
          </a:prstGeom>
          <a:noFill/>
        </p:spPr>
        <p:txBody>
          <a:bodyPr wrap="none" rtlCol="0">
            <a:spAutoFit/>
          </a:bodyPr>
          <a:lstStyle/>
          <a:p>
            <a:r>
              <a:rPr lang="en-US" sz="7200" b="1">
                <a:solidFill>
                  <a:schemeClr val="bg1">
                    <a:lumMod val="95000"/>
                  </a:schemeClr>
                </a:solidFill>
                <a:latin typeface="Montserrat" charset="0"/>
                <a:ea typeface="Montserrat" charset="0"/>
                <a:cs typeface="Montserrat" charset="0"/>
              </a:rPr>
              <a:t>creative</a:t>
            </a:r>
            <a:endParaRPr lang="en-US" sz="7200" b="1" dirty="0">
              <a:solidFill>
                <a:schemeClr val="bg1">
                  <a:lumMod val="95000"/>
                </a:schemeClr>
              </a:solidFill>
              <a:latin typeface="Montserrat" charset="0"/>
              <a:ea typeface="Montserrat" charset="0"/>
              <a:cs typeface="Montserrat" charset="0"/>
            </a:endParaRPr>
          </a:p>
        </p:txBody>
      </p:sp>
      <p:sp>
        <p:nvSpPr>
          <p:cNvPr id="17" name="PA_文本框 16"/>
          <p:cNvSpPr txBox="1"/>
          <p:nvPr>
            <p:custDataLst>
              <p:tags r:id="rId3"/>
            </p:custDataLst>
          </p:nvPr>
        </p:nvSpPr>
        <p:spPr>
          <a:xfrm>
            <a:off x="7091844" y="3076013"/>
            <a:ext cx="4867964" cy="707886"/>
          </a:xfrm>
          <a:prstGeom prst="rect">
            <a:avLst/>
          </a:prstGeom>
          <a:noFill/>
        </p:spPr>
        <p:txBody>
          <a:bodyPr wrap="square" rtlCol="0">
            <a:spAutoFit/>
          </a:bodyPr>
          <a:lstStyle/>
          <a:p>
            <a:pPr algn="ctr"/>
            <a:r>
              <a:rPr lang="en-US" sz="4000">
                <a:solidFill>
                  <a:schemeClr val="tx1">
                    <a:lumMod val="75000"/>
                    <a:lumOff val="25000"/>
                  </a:schemeClr>
                </a:solidFill>
                <a:latin typeface="Arvo" charset="0"/>
                <a:ea typeface="Arvo" charset="0"/>
                <a:cs typeface="Arvo" charset="0"/>
              </a:rPr>
              <a:t>Swot analysis</a:t>
            </a:r>
            <a:endParaRPr lang="en-US" sz="4000" dirty="0">
              <a:solidFill>
                <a:schemeClr val="tx1">
                  <a:lumMod val="75000"/>
                  <a:lumOff val="25000"/>
                </a:schemeClr>
              </a:solidFill>
              <a:latin typeface="Arvo" charset="0"/>
              <a:ea typeface="Arvo" charset="0"/>
              <a:cs typeface="Arvo" charset="0"/>
            </a:endParaRPr>
          </a:p>
        </p:txBody>
      </p:sp>
      <p:pic>
        <p:nvPicPr>
          <p:cNvPr id="3" name="PA_PicturePlaceholder 2"/>
          <p:cNvPicPr>
            <a:picLocks noGrp="1" noChangeAspect="1"/>
          </p:cNvPicPr>
          <p:nvPr>
            <p:ph type="pic" sz="quarter" idx="10"/>
            <p:custDataLst>
              <p:tags r:id="rId4"/>
            </p:custDataLst>
          </p:nvPr>
        </p:nvPicPr>
        <p:blipFill>
          <a:blip r:embed="rId12" cstate="print">
            <a:extLst>
              <a:ext uri="{28A0092B-C50C-407E-A947-70E740481C1C}">
                <a14:useLocalDpi xmlns:a14="http://schemas.microsoft.com/office/drawing/2010/main" val="0"/>
              </a:ext>
            </a:extLst>
          </a:blip>
          <a:srcRect l="19803" r="19803"/>
          <a:stretch>
            <a:fillRect/>
          </a:stretch>
        </p:blipFill>
        <p:spPr/>
      </p:pic>
      <p:sp>
        <p:nvSpPr>
          <p:cNvPr id="12" name="PA_文本框 29"/>
          <p:cNvSpPr txBox="1"/>
          <p:nvPr>
            <p:custDataLst>
              <p:tags r:id="rId5"/>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03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15" name="PA_菱形 6"/>
          <p:cNvSpPr/>
          <p:nvPr>
            <p:custDataLst>
              <p:tags r:id="rId6"/>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A_加号 8"/>
          <p:cNvSpPr/>
          <p:nvPr>
            <p:custDataLst>
              <p:tags r:id="rId7"/>
            </p:custDataLst>
          </p:nvPr>
        </p:nvSpPr>
        <p:spPr>
          <a:xfrm>
            <a:off x="1882588" y="3148865"/>
            <a:ext cx="783442" cy="783442"/>
          </a:xfrm>
          <a:prstGeom prst="mathPlus">
            <a:avLst>
              <a:gd name="adj1" fmla="val 13222"/>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A_矩形 12"/>
          <p:cNvSpPr/>
          <p:nvPr>
            <p:custDataLst>
              <p:tags r:id="rId8"/>
            </p:custDataLst>
          </p:nvPr>
        </p:nvSpPr>
        <p:spPr>
          <a:xfrm>
            <a:off x="7794591" y="3783899"/>
            <a:ext cx="3384597" cy="657809"/>
          </a:xfrm>
          <a:prstGeom prst="rect">
            <a:avLst/>
          </a:prstGeom>
        </p:spPr>
        <p:txBody>
          <a:bodyPr wrap="square">
            <a:spAutoFit/>
          </a:bodyPr>
          <a:lstStyle/>
          <a:p>
            <a:pPr lvl="0"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altLang="zh-CN" sz="1000" dirty="0">
              <a:solidFill>
                <a:prstClr val="black">
                  <a:lumMod val="65000"/>
                  <a:lumOff val="35000"/>
                </a:prstClr>
              </a:solidFill>
              <a:latin typeface="Open Sans Light" charset="0"/>
              <a:ea typeface="Open Sans Light" charset="0"/>
              <a:cs typeface="Open Sans Light" charset="0"/>
            </a:endParaRPr>
          </a:p>
        </p:txBody>
      </p:sp>
      <p:grpSp>
        <p:nvGrpSpPr>
          <p:cNvPr id="20" name="PA_组合 10"/>
          <p:cNvGrpSpPr/>
          <p:nvPr>
            <p:custDataLst>
              <p:tags r:id="rId9"/>
            </p:custDataLst>
          </p:nvPr>
        </p:nvGrpSpPr>
        <p:grpSpPr>
          <a:xfrm>
            <a:off x="845707" y="4137842"/>
            <a:ext cx="2857203" cy="1322216"/>
            <a:chOff x="2618313" y="3813759"/>
            <a:chExt cx="4107966" cy="1322216"/>
          </a:xfrm>
        </p:grpSpPr>
        <p:sp>
          <p:nvSpPr>
            <p:cNvPr id="21" name="Rectangle 11"/>
            <p:cNvSpPr/>
            <p:nvPr/>
          </p:nvSpPr>
          <p:spPr>
            <a:xfrm>
              <a:off x="2618313" y="4182701"/>
              <a:ext cx="4107966" cy="953274"/>
            </a:xfrm>
            <a:prstGeom prst="rect">
              <a:avLst/>
            </a:prstGeom>
          </p:spPr>
          <p:txBody>
            <a:bodyPr wrap="square">
              <a:spAutoFit/>
            </a:bodyPr>
            <a:lstStyle/>
            <a:p>
              <a:pPr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sz="1000" dirty="0">
                <a:solidFill>
                  <a:schemeClr val="tx1">
                    <a:lumMod val="65000"/>
                    <a:lumOff val="35000"/>
                  </a:schemeClr>
                </a:solidFill>
                <a:effectLst/>
                <a:latin typeface="Open Sans Light" charset="0"/>
                <a:ea typeface="Open Sans Light" charset="0"/>
                <a:cs typeface="Open Sans Light" charset="0"/>
              </a:endParaRPr>
            </a:p>
          </p:txBody>
        </p:sp>
        <p:sp>
          <p:nvSpPr>
            <p:cNvPr id="22" name="TextBox 12"/>
            <p:cNvSpPr txBox="1"/>
            <p:nvPr/>
          </p:nvSpPr>
          <p:spPr>
            <a:xfrm>
              <a:off x="4067002" y="3813759"/>
              <a:ext cx="1210588" cy="400110"/>
            </a:xfrm>
            <a:prstGeom prst="rect">
              <a:avLst/>
            </a:prstGeom>
            <a:noFill/>
          </p:spPr>
          <p:txBody>
            <a:bodyPr wrap="none" rtlCol="0">
              <a:spAutoFit/>
            </a:bodyPr>
            <a:lstStyle/>
            <a:p>
              <a:pPr lvl="0"/>
              <a:r>
                <a:rPr lang="zh-CN" altLang="en-US" sz="2000" b="1" dirty="0">
                  <a:solidFill>
                    <a:srgbClr val="34D9F7"/>
                  </a:solidFill>
                  <a:latin typeface="微软雅黑" panose="020B0503020204020204" pitchFamily="34" charset="-122"/>
                  <a:ea typeface="微软雅黑" panose="020B0503020204020204" pitchFamily="34" charset="-122"/>
                </a:rPr>
                <a:t>标题内容</a:t>
              </a:r>
              <a:endParaRPr lang="en-US" altLang="zh-CN" sz="2000" b="1" dirty="0">
                <a:solidFill>
                  <a:srgbClr val="34D9F7"/>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499197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50" fill="hold">
                                          <p:stCondLst>
                                            <p:cond delay="0"/>
                                          </p:stCondLst>
                                        </p:cTn>
                                        <p:tgtEl>
                                          <p:spTgt spid="13"/>
                                        </p:tgtEl>
                                        <p:attrNameLst>
                                          <p:attrName>style.visibility</p:attrName>
                                        </p:attrNameLst>
                                      </p:cBhvr>
                                      <p:to>
                                        <p:strVal val="visible"/>
                                      </p:to>
                                    </p:set>
                                    <p:anim to="" calcmode="lin" valueType="num">
                                      <p:cBhvr>
                                        <p:cTn id="7" dur="750" fill="hold">
                                          <p:stCondLst>
                                            <p:cond delay="0"/>
                                          </p:stCondLst>
                                        </p:cTn>
                                        <p:tgtEl>
                                          <p:spTgt spid="13"/>
                                        </p:tgtEl>
                                        <p:attrNameLst>
                                          <p:attrName>ppt_h</p:attrName>
                                        </p:attrNameLst>
                                      </p:cBhvr>
                                      <p:tavLst>
                                        <p:tav tm="0" fmla="#ppt_h-#ppt_h*((1.5-1.5*$)^3-(1.5-1.5*$)^2)">
                                          <p:val>
                                            <p:strVal val="0"/>
                                          </p:val>
                                        </p:tav>
                                        <p:tav tm="100000">
                                          <p:val>
                                            <p:strVal val="1"/>
                                          </p:val>
                                        </p:tav>
                                      </p:tavLst>
                                    </p:anim>
                                    <p:anim to="" calcmode="lin" valueType="num">
                                      <p:cBhvr>
                                        <p:cTn id="8" dur="750" fill="hold">
                                          <p:stCondLst>
                                            <p:cond delay="0"/>
                                          </p:stCondLst>
                                        </p:cTn>
                                        <p:tgtEl>
                                          <p:spTgt spid="13"/>
                                        </p:tgtEl>
                                        <p:attrNameLst>
                                          <p:attrName>ppt_w</p:attrName>
                                        </p:attrNameLst>
                                      </p:cBhvr>
                                      <p:tavLst>
                                        <p:tav tm="0" fmla="#ppt_w-#ppt_w*((1.5-1.5*$)^3-(1.5-1.5*$)^2)">
                                          <p:val>
                                            <p:strVal val="0"/>
                                          </p:val>
                                        </p:tav>
                                        <p:tav tm="100000">
                                          <p:val>
                                            <p:strVal val="1"/>
                                          </p:val>
                                        </p:tav>
                                      </p:tavLst>
                                    </p:anim>
                                    <p:anim to="" calcmode="lin" valueType="num">
                                      <p:cBhvr>
                                        <p:cTn id="9" dur="750" fill="hold">
                                          <p:stCondLst>
                                            <p:cond delay="0"/>
                                          </p:stCondLst>
                                        </p:cTn>
                                        <p:tgtEl>
                                          <p:spTgt spid="13"/>
                                        </p:tgtEl>
                                        <p:attrNameLst>
                                          <p:attrName>ppt_x</p:attrName>
                                        </p:attrNameLst>
                                      </p:cBhvr>
                                      <p:tavLst>
                                        <p:tav tm="0" fmla="#ppt_x-(#ppt_x-0.5)*((1.5-1.5*$)^3-(1.5-1.5*$)^2)">
                                          <p:val>
                                            <p:strVal val="0"/>
                                          </p:val>
                                        </p:tav>
                                        <p:tav tm="100000">
                                          <p:val>
                                            <p:strVal val="1"/>
                                          </p:val>
                                        </p:tav>
                                      </p:tavLst>
                                    </p:anim>
                                    <p:anim to="" calcmode="lin" valueType="num">
                                      <p:cBhvr>
                                        <p:cTn id="10" dur="750" fill="hold">
                                          <p:stCondLst>
                                            <p:cond delay="0"/>
                                          </p:stCondLst>
                                        </p:cTn>
                                        <p:tgtEl>
                                          <p:spTgt spid="13"/>
                                        </p:tgtEl>
                                        <p:attrNameLst>
                                          <p:attrName>ppt_y</p:attrName>
                                        </p:attrNameLst>
                                      </p:cBhvr>
                                      <p:tavLst>
                                        <p:tav tm="0" fmla="#ppt_y-(#ppt_y-0.5)*((1.5-1.5*$)^3-(1.5-1.5*$)^2)">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750" fill="hold">
                                          <p:stCondLst>
                                            <p:cond delay="0"/>
                                          </p:stCondLst>
                                        </p:cTn>
                                        <p:tgtEl>
                                          <p:spTgt spid="16"/>
                                        </p:tgtEl>
                                        <p:attrNameLst>
                                          <p:attrName>style.visibility</p:attrName>
                                        </p:attrNameLst>
                                      </p:cBhvr>
                                      <p:to>
                                        <p:strVal val="visible"/>
                                      </p:to>
                                    </p:set>
                                    <p:anim to="" calcmode="lin" valueType="num">
                                      <p:cBhvr>
                                        <p:cTn id="13" dur="750" fill="hold">
                                          <p:stCondLst>
                                            <p:cond delay="0"/>
                                          </p:stCondLst>
                                        </p:cTn>
                                        <p:tgtEl>
                                          <p:spTgt spid="16"/>
                                        </p:tgtEl>
                                        <p:attrNameLst>
                                          <p:attrName>ppt_h</p:attrName>
                                        </p:attrNameLst>
                                      </p:cBhvr>
                                      <p:tavLst>
                                        <p:tav tm="0" fmla="#ppt_h-#ppt_h*((1.5-1.5*$)^3-(1.5-1.5*$)^2)">
                                          <p:val>
                                            <p:strVal val="0"/>
                                          </p:val>
                                        </p:tav>
                                        <p:tav tm="100000">
                                          <p:val>
                                            <p:strVal val="1"/>
                                          </p:val>
                                        </p:tav>
                                      </p:tavLst>
                                    </p:anim>
                                    <p:anim to="" calcmode="lin" valueType="num">
                                      <p:cBhvr>
                                        <p:cTn id="14" dur="750" fill="hold">
                                          <p:stCondLst>
                                            <p:cond delay="0"/>
                                          </p:stCondLst>
                                        </p:cTn>
                                        <p:tgtEl>
                                          <p:spTgt spid="16"/>
                                        </p:tgtEl>
                                        <p:attrNameLst>
                                          <p:attrName>ppt_w</p:attrName>
                                        </p:attrNameLst>
                                      </p:cBhvr>
                                      <p:tavLst>
                                        <p:tav tm="0" fmla="#ppt_w-#ppt_w*((1.5-1.5*$)^3-(1.5-1.5*$)^2)">
                                          <p:val>
                                            <p:strVal val="0"/>
                                          </p:val>
                                        </p:tav>
                                        <p:tav tm="100000">
                                          <p:val>
                                            <p:strVal val="1"/>
                                          </p:val>
                                        </p:tav>
                                      </p:tavLst>
                                    </p:anim>
                                    <p:anim to="" calcmode="lin" valueType="num">
                                      <p:cBhvr>
                                        <p:cTn id="15" dur="750" fill="hold">
                                          <p:stCondLst>
                                            <p:cond delay="0"/>
                                          </p:stCondLst>
                                        </p:cTn>
                                        <p:tgtEl>
                                          <p:spTgt spid="16"/>
                                        </p:tgtEl>
                                        <p:attrNameLst>
                                          <p:attrName>ppt_x</p:attrName>
                                        </p:attrNameLst>
                                      </p:cBhvr>
                                      <p:tavLst>
                                        <p:tav tm="0" fmla="#ppt_x-(#ppt_x-0.5)*((1.5-1.5*$)^3-(1.5-1.5*$)^2)">
                                          <p:val>
                                            <p:strVal val="0"/>
                                          </p:val>
                                        </p:tav>
                                        <p:tav tm="100000">
                                          <p:val>
                                            <p:strVal val="1"/>
                                          </p:val>
                                        </p:tav>
                                      </p:tavLst>
                                    </p:anim>
                                    <p:anim to="" calcmode="lin" valueType="num">
                                      <p:cBhvr>
                                        <p:cTn id="16" dur="750" fill="hold">
                                          <p:stCondLst>
                                            <p:cond delay="0"/>
                                          </p:stCondLst>
                                        </p:cTn>
                                        <p:tgtEl>
                                          <p:spTgt spid="16"/>
                                        </p:tgtEl>
                                        <p:attrNameLst>
                                          <p:attrName>ppt_y</p:attrName>
                                        </p:attrNameLst>
                                      </p:cBhvr>
                                      <p:tavLst>
                                        <p:tav tm="0" fmla="#ppt_y-(#ppt_y-0.5)*((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750" fill="hold">
                                          <p:stCondLst>
                                            <p:cond delay="0"/>
                                          </p:stCondLst>
                                        </p:cTn>
                                        <p:tgtEl>
                                          <p:spTgt spid="17"/>
                                        </p:tgtEl>
                                        <p:attrNameLst>
                                          <p:attrName>style.visibility</p:attrName>
                                        </p:attrNameLst>
                                      </p:cBhvr>
                                      <p:to>
                                        <p:strVal val="visible"/>
                                      </p:to>
                                    </p:set>
                                    <p:anim to="" calcmode="lin" valueType="num">
                                      <p:cBhvr>
                                        <p:cTn id="19" dur="750" fill="hold">
                                          <p:stCondLst>
                                            <p:cond delay="0"/>
                                          </p:stCondLst>
                                        </p:cTn>
                                        <p:tgtEl>
                                          <p:spTgt spid="17"/>
                                        </p:tgtEl>
                                        <p:attrNameLst>
                                          <p:attrName>ppt_h</p:attrName>
                                        </p:attrNameLst>
                                      </p:cBhvr>
                                      <p:tavLst>
                                        <p:tav tm="0" fmla="#ppt_h-#ppt_h*((1.5-1.5*$)^3-(1.5-1.5*$)^2)">
                                          <p:val>
                                            <p:strVal val="0"/>
                                          </p:val>
                                        </p:tav>
                                        <p:tav tm="100000">
                                          <p:val>
                                            <p:strVal val="1"/>
                                          </p:val>
                                        </p:tav>
                                      </p:tavLst>
                                    </p:anim>
                                    <p:anim to="" calcmode="lin" valueType="num">
                                      <p:cBhvr>
                                        <p:cTn id="20" dur="750" fill="hold">
                                          <p:stCondLst>
                                            <p:cond delay="0"/>
                                          </p:stCondLst>
                                        </p:cTn>
                                        <p:tgtEl>
                                          <p:spTgt spid="17"/>
                                        </p:tgtEl>
                                        <p:attrNameLst>
                                          <p:attrName>ppt_w</p:attrName>
                                        </p:attrNameLst>
                                      </p:cBhvr>
                                      <p:tavLst>
                                        <p:tav tm="0" fmla="#ppt_w-#ppt_w*((1.5-1.5*$)^3-(1.5-1.5*$)^2)">
                                          <p:val>
                                            <p:strVal val="0"/>
                                          </p:val>
                                        </p:tav>
                                        <p:tav tm="100000">
                                          <p:val>
                                            <p:strVal val="1"/>
                                          </p:val>
                                        </p:tav>
                                      </p:tavLst>
                                    </p:anim>
                                    <p:anim to="" calcmode="lin" valueType="num">
                                      <p:cBhvr>
                                        <p:cTn id="21" dur="750" fill="hold">
                                          <p:stCondLst>
                                            <p:cond delay="0"/>
                                          </p:stCondLst>
                                        </p:cTn>
                                        <p:tgtEl>
                                          <p:spTgt spid="17"/>
                                        </p:tgtEl>
                                        <p:attrNameLst>
                                          <p:attrName>ppt_x</p:attrName>
                                        </p:attrNameLst>
                                      </p:cBhvr>
                                      <p:tavLst>
                                        <p:tav tm="0" fmla="#ppt_x-(#ppt_x-0.5)*((1.5-1.5*$)^3-(1.5-1.5*$)^2)">
                                          <p:val>
                                            <p:strVal val="0"/>
                                          </p:val>
                                        </p:tav>
                                        <p:tav tm="100000">
                                          <p:val>
                                            <p:strVal val="1"/>
                                          </p:val>
                                        </p:tav>
                                      </p:tavLst>
                                    </p:anim>
                                    <p:anim to="" calcmode="lin" valueType="num">
                                      <p:cBhvr>
                                        <p:cTn id="22" dur="750" fill="hold">
                                          <p:stCondLst>
                                            <p:cond delay="0"/>
                                          </p:stCondLst>
                                        </p:cTn>
                                        <p:tgtEl>
                                          <p:spTgt spid="17"/>
                                        </p:tgtEl>
                                        <p:attrNameLst>
                                          <p:attrName>ppt_y</p:attrName>
                                        </p:attrNameLst>
                                      </p:cBhvr>
                                      <p:tavLst>
                                        <p:tav tm="0" fmla="#ppt_y-(#ppt_y-0.5)*((1.5-1.5*$)^3-(1.5-1.5*$)^2)">
                                          <p:val>
                                            <p:strVal val="0"/>
                                          </p:val>
                                        </p:tav>
                                        <p:tav tm="100000">
                                          <p:val>
                                            <p:strVal val="1"/>
                                          </p:val>
                                        </p:tav>
                                      </p:tavLst>
                                    </p:anim>
                                  </p:childTnLst>
                                </p:cTn>
                              </p:par>
                              <p:par>
                                <p:cTn id="23" presetID="0" presetClass="entr" presetSubtype="0" fill="hold" nodeType="withEffect">
                                  <p:stCondLst>
                                    <p:cond delay="0"/>
                                  </p:stCondLst>
                                  <p:iterate type="lt">
                                    <p:tmPct val="10000"/>
                                  </p:iterate>
                                  <p:childTnLst>
                                    <p:set>
                                      <p:cBhvr>
                                        <p:cTn id="24" dur="750" fill="hold">
                                          <p:stCondLst>
                                            <p:cond delay="0"/>
                                          </p:stCondLst>
                                        </p:cTn>
                                        <p:tgtEl>
                                          <p:spTgt spid="3"/>
                                        </p:tgtEl>
                                        <p:attrNameLst>
                                          <p:attrName>style.visibility</p:attrName>
                                        </p:attrNameLst>
                                      </p:cBhvr>
                                      <p:to>
                                        <p:strVal val="visible"/>
                                      </p:to>
                                    </p:set>
                                    <p:anim to="" calcmode="lin" valueType="num">
                                      <p:cBhvr>
                                        <p:cTn id="25" dur="75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6" dur="750" fill="hold">
                                          <p:stCondLst>
                                            <p:cond delay="0"/>
                                          </p:stCondLst>
                                        </p:cTn>
                                        <p:tgtEl>
                                          <p:spTgt spid="3"/>
                                        </p:tgtEl>
                                        <p:attrNameLst>
                                          <p:attrName>ppt_w</p:attrName>
                                        </p:attrNameLst>
                                      </p:cBhvr>
                                      <p:tavLst>
                                        <p:tav tm="0" fmla="#ppt_w-#ppt_w*((1.5-1.5*$)^3-(1.5-1.5*$)^2)">
                                          <p:val>
                                            <p:strVal val="0"/>
                                          </p:val>
                                        </p:tav>
                                        <p:tav tm="100000">
                                          <p:val>
                                            <p:strVal val="1"/>
                                          </p:val>
                                        </p:tav>
                                      </p:tavLst>
                                    </p:anim>
                                    <p:anim to="" calcmode="lin" valueType="num">
                                      <p:cBhvr>
                                        <p:cTn id="27" dur="750" fill="hold">
                                          <p:stCondLst>
                                            <p:cond delay="0"/>
                                          </p:stCondLst>
                                        </p:cTn>
                                        <p:tgtEl>
                                          <p:spTgt spid="3"/>
                                        </p:tgtEl>
                                        <p:attrNameLst>
                                          <p:attrName>ppt_x</p:attrName>
                                        </p:attrNameLst>
                                      </p:cBhvr>
                                      <p:tavLst>
                                        <p:tav tm="0" fmla="#ppt_x-(#ppt_x-0.5)*((1.5-1.5*$)^3-(1.5-1.5*$)^2)">
                                          <p:val>
                                            <p:strVal val="0"/>
                                          </p:val>
                                        </p:tav>
                                        <p:tav tm="100000">
                                          <p:val>
                                            <p:strVal val="1"/>
                                          </p:val>
                                        </p:tav>
                                      </p:tavLst>
                                    </p:anim>
                                    <p:anim to="" calcmode="lin" valueType="num">
                                      <p:cBhvr>
                                        <p:cTn id="28" dur="750" fill="hold">
                                          <p:stCondLst>
                                            <p:cond delay="0"/>
                                          </p:stCondLst>
                                        </p:cTn>
                                        <p:tgtEl>
                                          <p:spTgt spid="3"/>
                                        </p:tgtEl>
                                        <p:attrNameLst>
                                          <p:attrName>ppt_y</p:attrName>
                                        </p:attrNameLst>
                                      </p:cBhvr>
                                      <p:tavLst>
                                        <p:tav tm="0" fmla="#ppt_y-(#ppt_y-0.5)*((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750" fill="hold">
                                          <p:stCondLst>
                                            <p:cond delay="0"/>
                                          </p:stCondLst>
                                        </p:cTn>
                                        <p:tgtEl>
                                          <p:spTgt spid="12"/>
                                        </p:tgtEl>
                                        <p:attrNameLst>
                                          <p:attrName>style.visibility</p:attrName>
                                        </p:attrNameLst>
                                      </p:cBhvr>
                                      <p:to>
                                        <p:strVal val="visible"/>
                                      </p:to>
                                    </p:set>
                                    <p:anim to="" calcmode="lin" valueType="num">
                                      <p:cBhvr>
                                        <p:cTn id="31" dur="750" fill="hold">
                                          <p:stCondLst>
                                            <p:cond delay="0"/>
                                          </p:stCondLst>
                                        </p:cTn>
                                        <p:tgtEl>
                                          <p:spTgt spid="12"/>
                                        </p:tgtEl>
                                        <p:attrNameLst>
                                          <p:attrName>ppt_h</p:attrName>
                                        </p:attrNameLst>
                                      </p:cBhvr>
                                      <p:tavLst>
                                        <p:tav tm="0" fmla="#ppt_h-#ppt_h*((1.5-1.5*$)^3-(1.5-1.5*$)^2)">
                                          <p:val>
                                            <p:strVal val="0"/>
                                          </p:val>
                                        </p:tav>
                                        <p:tav tm="100000">
                                          <p:val>
                                            <p:strVal val="1"/>
                                          </p:val>
                                        </p:tav>
                                      </p:tavLst>
                                    </p:anim>
                                    <p:anim to="" calcmode="lin" valueType="num">
                                      <p:cBhvr>
                                        <p:cTn id="32" dur="750" fill="hold">
                                          <p:stCondLst>
                                            <p:cond delay="0"/>
                                          </p:stCondLst>
                                        </p:cTn>
                                        <p:tgtEl>
                                          <p:spTgt spid="12"/>
                                        </p:tgtEl>
                                        <p:attrNameLst>
                                          <p:attrName>ppt_w</p:attrName>
                                        </p:attrNameLst>
                                      </p:cBhvr>
                                      <p:tavLst>
                                        <p:tav tm="0" fmla="#ppt_w-#ppt_w*((1.5-1.5*$)^3-(1.5-1.5*$)^2)">
                                          <p:val>
                                            <p:strVal val="0"/>
                                          </p:val>
                                        </p:tav>
                                        <p:tav tm="100000">
                                          <p:val>
                                            <p:strVal val="1"/>
                                          </p:val>
                                        </p:tav>
                                      </p:tavLst>
                                    </p:anim>
                                    <p:anim to="" calcmode="lin" valueType="num">
                                      <p:cBhvr>
                                        <p:cTn id="33" dur="750" fill="hold">
                                          <p:stCondLst>
                                            <p:cond delay="0"/>
                                          </p:stCondLst>
                                        </p:cTn>
                                        <p:tgtEl>
                                          <p:spTgt spid="12"/>
                                        </p:tgtEl>
                                        <p:attrNameLst>
                                          <p:attrName>ppt_x</p:attrName>
                                        </p:attrNameLst>
                                      </p:cBhvr>
                                      <p:tavLst>
                                        <p:tav tm="0" fmla="#ppt_x-(#ppt_x-0.5)*((1.5-1.5*$)^3-(1.5-1.5*$)^2)">
                                          <p:val>
                                            <p:strVal val="0"/>
                                          </p:val>
                                        </p:tav>
                                        <p:tav tm="100000">
                                          <p:val>
                                            <p:strVal val="1"/>
                                          </p:val>
                                        </p:tav>
                                      </p:tavLst>
                                    </p:anim>
                                    <p:anim to="" calcmode="lin" valueType="num">
                                      <p:cBhvr>
                                        <p:cTn id="34" dur="750" fill="hold">
                                          <p:stCondLst>
                                            <p:cond delay="0"/>
                                          </p:stCondLst>
                                        </p:cTn>
                                        <p:tgtEl>
                                          <p:spTgt spid="12"/>
                                        </p:tgtEl>
                                        <p:attrNameLst>
                                          <p:attrName>ppt_y</p:attrName>
                                        </p:attrNameLst>
                                      </p:cBhvr>
                                      <p:tavLst>
                                        <p:tav tm="0" fmla="#ppt_y-(#ppt_y-0.5)*((1.5-1.5*$)^3-(1.5-1.5*$)^2)">
                                          <p:val>
                                            <p:strVal val="0"/>
                                          </p:val>
                                        </p:tav>
                                        <p:tav tm="100000">
                                          <p:val>
                                            <p:strVal val="1"/>
                                          </p:val>
                                        </p:tav>
                                      </p:tavLst>
                                    </p:anim>
                                  </p:childTnLst>
                                </p:cTn>
                              </p:par>
                              <p:par>
                                <p:cTn id="35" presetID="0" presetClass="entr" presetSubtype="0" fill="hold" grpId="0" nodeType="withEffect">
                                  <p:stCondLst>
                                    <p:cond delay="0"/>
                                  </p:stCondLst>
                                  <p:childTnLst>
                                    <p:set>
                                      <p:cBhvr>
                                        <p:cTn id="36" dur="750" fill="hold">
                                          <p:stCondLst>
                                            <p:cond delay="0"/>
                                          </p:stCondLst>
                                        </p:cTn>
                                        <p:tgtEl>
                                          <p:spTgt spid="15"/>
                                        </p:tgtEl>
                                        <p:attrNameLst>
                                          <p:attrName>style.visibility</p:attrName>
                                        </p:attrNameLst>
                                      </p:cBhvr>
                                      <p:to>
                                        <p:strVal val="visible"/>
                                      </p:to>
                                    </p:set>
                                    <p:anim to="" calcmode="lin" valueType="num">
                                      <p:cBhvr>
                                        <p:cTn id="37" dur="750" fill="hold">
                                          <p:stCondLst>
                                            <p:cond delay="0"/>
                                          </p:stCondLst>
                                        </p:cTn>
                                        <p:tgtEl>
                                          <p:spTgt spid="15"/>
                                        </p:tgtEl>
                                        <p:attrNameLst>
                                          <p:attrName>ppt_h</p:attrName>
                                        </p:attrNameLst>
                                      </p:cBhvr>
                                      <p:tavLst>
                                        <p:tav tm="0" fmla="#ppt_h-#ppt_h*((1.5-1.5*$)^3-(1.5-1.5*$)^2)">
                                          <p:val>
                                            <p:strVal val="0"/>
                                          </p:val>
                                        </p:tav>
                                        <p:tav tm="100000">
                                          <p:val>
                                            <p:strVal val="1"/>
                                          </p:val>
                                        </p:tav>
                                      </p:tavLst>
                                    </p:anim>
                                    <p:anim to="" calcmode="lin" valueType="num">
                                      <p:cBhvr>
                                        <p:cTn id="38" dur="750" fill="hold">
                                          <p:stCondLst>
                                            <p:cond delay="0"/>
                                          </p:stCondLst>
                                        </p:cTn>
                                        <p:tgtEl>
                                          <p:spTgt spid="15"/>
                                        </p:tgtEl>
                                        <p:attrNameLst>
                                          <p:attrName>ppt_w</p:attrName>
                                        </p:attrNameLst>
                                      </p:cBhvr>
                                      <p:tavLst>
                                        <p:tav tm="0" fmla="#ppt_w-#ppt_w*((1.5-1.5*$)^3-(1.5-1.5*$)^2)">
                                          <p:val>
                                            <p:strVal val="0"/>
                                          </p:val>
                                        </p:tav>
                                        <p:tav tm="100000">
                                          <p:val>
                                            <p:strVal val="1"/>
                                          </p:val>
                                        </p:tav>
                                      </p:tavLst>
                                    </p:anim>
                                    <p:anim to="" calcmode="lin" valueType="num">
                                      <p:cBhvr>
                                        <p:cTn id="39" dur="750" fill="hold">
                                          <p:stCondLst>
                                            <p:cond delay="0"/>
                                          </p:stCondLst>
                                        </p:cTn>
                                        <p:tgtEl>
                                          <p:spTgt spid="15"/>
                                        </p:tgtEl>
                                        <p:attrNameLst>
                                          <p:attrName>ppt_x</p:attrName>
                                        </p:attrNameLst>
                                      </p:cBhvr>
                                      <p:tavLst>
                                        <p:tav tm="0" fmla="#ppt_x-(#ppt_x-0.5)*((1.5-1.5*$)^3-(1.5-1.5*$)^2)">
                                          <p:val>
                                            <p:strVal val="0"/>
                                          </p:val>
                                        </p:tav>
                                        <p:tav tm="100000">
                                          <p:val>
                                            <p:strVal val="1"/>
                                          </p:val>
                                        </p:tav>
                                      </p:tavLst>
                                    </p:anim>
                                    <p:anim to="" calcmode="lin" valueType="num">
                                      <p:cBhvr>
                                        <p:cTn id="40" dur="750" fill="hold">
                                          <p:stCondLst>
                                            <p:cond delay="0"/>
                                          </p:stCondLst>
                                        </p:cTn>
                                        <p:tgtEl>
                                          <p:spTgt spid="15"/>
                                        </p:tgtEl>
                                        <p:attrNameLst>
                                          <p:attrName>ppt_y</p:attrName>
                                        </p:attrNameLst>
                                      </p:cBhvr>
                                      <p:tavLst>
                                        <p:tav tm="0" fmla="#ppt_y-(#ppt_y-0.5)*((1.5-1.5*$)^3-(1.5-1.5*$)^2)">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750" fill="hold">
                                          <p:stCondLst>
                                            <p:cond delay="0"/>
                                          </p:stCondLst>
                                        </p:cTn>
                                        <p:tgtEl>
                                          <p:spTgt spid="18"/>
                                        </p:tgtEl>
                                        <p:attrNameLst>
                                          <p:attrName>style.visibility</p:attrName>
                                        </p:attrNameLst>
                                      </p:cBhvr>
                                      <p:to>
                                        <p:strVal val="visible"/>
                                      </p:to>
                                    </p:set>
                                    <p:anim to="" calcmode="lin" valueType="num">
                                      <p:cBhvr>
                                        <p:cTn id="43" dur="750" fill="hold">
                                          <p:stCondLst>
                                            <p:cond delay="0"/>
                                          </p:stCondLst>
                                        </p:cTn>
                                        <p:tgtEl>
                                          <p:spTgt spid="18"/>
                                        </p:tgtEl>
                                        <p:attrNameLst>
                                          <p:attrName>ppt_h</p:attrName>
                                        </p:attrNameLst>
                                      </p:cBhvr>
                                      <p:tavLst>
                                        <p:tav tm="0" fmla="#ppt_h-#ppt_h*((1.5-1.5*$)^3-(1.5-1.5*$)^2)">
                                          <p:val>
                                            <p:strVal val="0"/>
                                          </p:val>
                                        </p:tav>
                                        <p:tav tm="100000">
                                          <p:val>
                                            <p:strVal val="1"/>
                                          </p:val>
                                        </p:tav>
                                      </p:tavLst>
                                    </p:anim>
                                    <p:anim to="" calcmode="lin" valueType="num">
                                      <p:cBhvr>
                                        <p:cTn id="44" dur="750" fill="hold">
                                          <p:stCondLst>
                                            <p:cond delay="0"/>
                                          </p:stCondLst>
                                        </p:cTn>
                                        <p:tgtEl>
                                          <p:spTgt spid="18"/>
                                        </p:tgtEl>
                                        <p:attrNameLst>
                                          <p:attrName>ppt_w</p:attrName>
                                        </p:attrNameLst>
                                      </p:cBhvr>
                                      <p:tavLst>
                                        <p:tav tm="0" fmla="#ppt_w-#ppt_w*((1.5-1.5*$)^3-(1.5-1.5*$)^2)">
                                          <p:val>
                                            <p:strVal val="0"/>
                                          </p:val>
                                        </p:tav>
                                        <p:tav tm="100000">
                                          <p:val>
                                            <p:strVal val="1"/>
                                          </p:val>
                                        </p:tav>
                                      </p:tavLst>
                                    </p:anim>
                                    <p:anim to="" calcmode="lin" valueType="num">
                                      <p:cBhvr>
                                        <p:cTn id="45" dur="750" fill="hold">
                                          <p:stCondLst>
                                            <p:cond delay="0"/>
                                          </p:stCondLst>
                                        </p:cTn>
                                        <p:tgtEl>
                                          <p:spTgt spid="18"/>
                                        </p:tgtEl>
                                        <p:attrNameLst>
                                          <p:attrName>ppt_x</p:attrName>
                                        </p:attrNameLst>
                                      </p:cBhvr>
                                      <p:tavLst>
                                        <p:tav tm="0" fmla="#ppt_x-(#ppt_x-0.5)*((1.5-1.5*$)^3-(1.5-1.5*$)^2)">
                                          <p:val>
                                            <p:strVal val="0"/>
                                          </p:val>
                                        </p:tav>
                                        <p:tav tm="100000">
                                          <p:val>
                                            <p:strVal val="1"/>
                                          </p:val>
                                        </p:tav>
                                      </p:tavLst>
                                    </p:anim>
                                    <p:anim to="" calcmode="lin" valueType="num">
                                      <p:cBhvr>
                                        <p:cTn id="46" dur="750" fill="hold">
                                          <p:stCondLst>
                                            <p:cond delay="0"/>
                                          </p:stCondLst>
                                        </p:cTn>
                                        <p:tgtEl>
                                          <p:spTgt spid="18"/>
                                        </p:tgtEl>
                                        <p:attrNameLst>
                                          <p:attrName>ppt_y</p:attrName>
                                        </p:attrNameLst>
                                      </p:cBhvr>
                                      <p:tavLst>
                                        <p:tav tm="0" fmla="#ppt_y-(#ppt_y-0.5)*((1.5-1.5*$)^3-(1.5-1.5*$)^2)">
                                          <p:val>
                                            <p:strVal val="0"/>
                                          </p:val>
                                        </p:tav>
                                        <p:tav tm="100000">
                                          <p:val>
                                            <p:strVal val="1"/>
                                          </p:val>
                                        </p:tav>
                                      </p:tavLst>
                                    </p:anim>
                                  </p:childTnLst>
                                </p:cTn>
                              </p:par>
                              <p:par>
                                <p:cTn id="47" presetID="0" presetClass="entr" presetSubtype="0" fill="hold" grpId="0" nodeType="withEffect">
                                  <p:stCondLst>
                                    <p:cond delay="0"/>
                                  </p:stCondLst>
                                  <p:iterate type="lt">
                                    <p:tmPct val="10000"/>
                                  </p:iterate>
                                  <p:childTnLst>
                                    <p:set>
                                      <p:cBhvr>
                                        <p:cTn id="48" dur="750" fill="hold">
                                          <p:stCondLst>
                                            <p:cond delay="0"/>
                                          </p:stCondLst>
                                        </p:cTn>
                                        <p:tgtEl>
                                          <p:spTgt spid="19"/>
                                        </p:tgtEl>
                                        <p:attrNameLst>
                                          <p:attrName>style.visibility</p:attrName>
                                        </p:attrNameLst>
                                      </p:cBhvr>
                                      <p:to>
                                        <p:strVal val="visible"/>
                                      </p:to>
                                    </p:set>
                                    <p:anim to="" calcmode="lin" valueType="num">
                                      <p:cBhvr>
                                        <p:cTn id="49" dur="750" fill="hold">
                                          <p:stCondLst>
                                            <p:cond delay="0"/>
                                          </p:stCondLst>
                                        </p:cTn>
                                        <p:tgtEl>
                                          <p:spTgt spid="19"/>
                                        </p:tgtEl>
                                        <p:attrNameLst>
                                          <p:attrName>ppt_h</p:attrName>
                                        </p:attrNameLst>
                                      </p:cBhvr>
                                      <p:tavLst>
                                        <p:tav tm="0" fmla="#ppt_h-#ppt_h*((1.5-1.5*$)^3-(1.5-1.5*$)^2)">
                                          <p:val>
                                            <p:strVal val="0"/>
                                          </p:val>
                                        </p:tav>
                                        <p:tav tm="100000">
                                          <p:val>
                                            <p:strVal val="1"/>
                                          </p:val>
                                        </p:tav>
                                      </p:tavLst>
                                    </p:anim>
                                    <p:anim to="" calcmode="lin" valueType="num">
                                      <p:cBhvr>
                                        <p:cTn id="50" dur="750" fill="hold">
                                          <p:stCondLst>
                                            <p:cond delay="0"/>
                                          </p:stCondLst>
                                        </p:cTn>
                                        <p:tgtEl>
                                          <p:spTgt spid="19"/>
                                        </p:tgtEl>
                                        <p:attrNameLst>
                                          <p:attrName>ppt_w</p:attrName>
                                        </p:attrNameLst>
                                      </p:cBhvr>
                                      <p:tavLst>
                                        <p:tav tm="0" fmla="#ppt_w-#ppt_w*((1.5-1.5*$)^3-(1.5-1.5*$)^2)">
                                          <p:val>
                                            <p:strVal val="0"/>
                                          </p:val>
                                        </p:tav>
                                        <p:tav tm="100000">
                                          <p:val>
                                            <p:strVal val="1"/>
                                          </p:val>
                                        </p:tav>
                                      </p:tavLst>
                                    </p:anim>
                                    <p:anim to="" calcmode="lin" valueType="num">
                                      <p:cBhvr>
                                        <p:cTn id="51" dur="750" fill="hold">
                                          <p:stCondLst>
                                            <p:cond delay="0"/>
                                          </p:stCondLst>
                                        </p:cTn>
                                        <p:tgtEl>
                                          <p:spTgt spid="19"/>
                                        </p:tgtEl>
                                        <p:attrNameLst>
                                          <p:attrName>ppt_x</p:attrName>
                                        </p:attrNameLst>
                                      </p:cBhvr>
                                      <p:tavLst>
                                        <p:tav tm="0" fmla="#ppt_x-(#ppt_x-0.5)*((1.5-1.5*$)^3-(1.5-1.5*$)^2)">
                                          <p:val>
                                            <p:strVal val="0"/>
                                          </p:val>
                                        </p:tav>
                                        <p:tav tm="100000">
                                          <p:val>
                                            <p:strVal val="1"/>
                                          </p:val>
                                        </p:tav>
                                      </p:tavLst>
                                    </p:anim>
                                    <p:anim to="" calcmode="lin" valueType="num">
                                      <p:cBhvr>
                                        <p:cTn id="52" dur="750" fill="hold">
                                          <p:stCondLst>
                                            <p:cond delay="0"/>
                                          </p:stCondLst>
                                        </p:cTn>
                                        <p:tgtEl>
                                          <p:spTgt spid="19"/>
                                        </p:tgtEl>
                                        <p:attrNameLst>
                                          <p:attrName>ppt_y</p:attrName>
                                        </p:attrNameLst>
                                      </p:cBhvr>
                                      <p:tavLst>
                                        <p:tav tm="0" fmla="#ppt_y-(#ppt_y-0.5)*((1.5-1.5*$)^3-(1.5-1.5*$)^2)">
                                          <p:val>
                                            <p:strVal val="0"/>
                                          </p:val>
                                        </p:tav>
                                        <p:tav tm="100000">
                                          <p:val>
                                            <p:strVal val="1"/>
                                          </p:val>
                                        </p:tav>
                                      </p:tavLst>
                                    </p:anim>
                                  </p:childTnLst>
                                </p:cTn>
                              </p:par>
                              <p:par>
                                <p:cTn id="53" presetID="0" presetClass="entr" presetSubtype="0" fill="hold" nodeType="withEffect">
                                  <p:stCondLst>
                                    <p:cond delay="0"/>
                                  </p:stCondLst>
                                  <p:iterate type="lt">
                                    <p:tmPct val="10000"/>
                                  </p:iterate>
                                  <p:childTnLst>
                                    <p:set>
                                      <p:cBhvr>
                                        <p:cTn id="54" dur="750" fill="hold">
                                          <p:stCondLst>
                                            <p:cond delay="0"/>
                                          </p:stCondLst>
                                        </p:cTn>
                                        <p:tgtEl>
                                          <p:spTgt spid="20"/>
                                        </p:tgtEl>
                                        <p:attrNameLst>
                                          <p:attrName>style.visibility</p:attrName>
                                        </p:attrNameLst>
                                      </p:cBhvr>
                                      <p:to>
                                        <p:strVal val="visible"/>
                                      </p:to>
                                    </p:set>
                                    <p:anim to="" calcmode="lin" valueType="num">
                                      <p:cBhvr>
                                        <p:cTn id="55" dur="750" fill="hold">
                                          <p:stCondLst>
                                            <p:cond delay="0"/>
                                          </p:stCondLst>
                                        </p:cTn>
                                        <p:tgtEl>
                                          <p:spTgt spid="20"/>
                                        </p:tgtEl>
                                        <p:attrNameLst>
                                          <p:attrName>ppt_h</p:attrName>
                                        </p:attrNameLst>
                                      </p:cBhvr>
                                      <p:tavLst>
                                        <p:tav tm="0" fmla="#ppt_h-#ppt_h*((1.5-1.5*$)^3-(1.5-1.5*$)^2)">
                                          <p:val>
                                            <p:strVal val="0"/>
                                          </p:val>
                                        </p:tav>
                                        <p:tav tm="100000">
                                          <p:val>
                                            <p:strVal val="1"/>
                                          </p:val>
                                        </p:tav>
                                      </p:tavLst>
                                    </p:anim>
                                    <p:anim to="" calcmode="lin" valueType="num">
                                      <p:cBhvr>
                                        <p:cTn id="56" dur="750" fill="hold">
                                          <p:stCondLst>
                                            <p:cond delay="0"/>
                                          </p:stCondLst>
                                        </p:cTn>
                                        <p:tgtEl>
                                          <p:spTgt spid="20"/>
                                        </p:tgtEl>
                                        <p:attrNameLst>
                                          <p:attrName>ppt_w</p:attrName>
                                        </p:attrNameLst>
                                      </p:cBhvr>
                                      <p:tavLst>
                                        <p:tav tm="0" fmla="#ppt_w-#ppt_w*((1.5-1.5*$)^3-(1.5-1.5*$)^2)">
                                          <p:val>
                                            <p:strVal val="0"/>
                                          </p:val>
                                        </p:tav>
                                        <p:tav tm="100000">
                                          <p:val>
                                            <p:strVal val="1"/>
                                          </p:val>
                                        </p:tav>
                                      </p:tavLst>
                                    </p:anim>
                                    <p:anim to="" calcmode="lin" valueType="num">
                                      <p:cBhvr>
                                        <p:cTn id="57" dur="750" fill="hold">
                                          <p:stCondLst>
                                            <p:cond delay="0"/>
                                          </p:stCondLst>
                                        </p:cTn>
                                        <p:tgtEl>
                                          <p:spTgt spid="20"/>
                                        </p:tgtEl>
                                        <p:attrNameLst>
                                          <p:attrName>ppt_x</p:attrName>
                                        </p:attrNameLst>
                                      </p:cBhvr>
                                      <p:tavLst>
                                        <p:tav tm="0" fmla="#ppt_x-(#ppt_x-0.5)*((1.5-1.5*$)^3-(1.5-1.5*$)^2)">
                                          <p:val>
                                            <p:strVal val="0"/>
                                          </p:val>
                                        </p:tav>
                                        <p:tav tm="100000">
                                          <p:val>
                                            <p:strVal val="1"/>
                                          </p:val>
                                        </p:tav>
                                      </p:tavLst>
                                    </p:anim>
                                    <p:anim to="" calcmode="lin" valueType="num">
                                      <p:cBhvr>
                                        <p:cTn id="58" dur="750" fill="hold">
                                          <p:stCondLst>
                                            <p:cond delay="0"/>
                                          </p:stCondLst>
                                        </p:cTn>
                                        <p:tgtEl>
                                          <p:spTgt spid="20"/>
                                        </p:tgtEl>
                                        <p:attrNameLst>
                                          <p:attrName>ppt_y</p:attrName>
                                        </p:attrNameLst>
                                      </p:cBhvr>
                                      <p:tavLst>
                                        <p:tav tm="0" fmla="#ppt_y-(#ppt_y-0.5)*((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autoUpdateAnimBg="0"/>
      <p:bldP spid="16" grpId="0"/>
      <p:bldP spid="17" grpId="0"/>
      <p:bldP spid="12" grpId="0" animBg="1" autoUpdateAnimBg="0"/>
      <p:bldP spid="15" grpId="0" animBg="1"/>
      <p:bldP spid="18" grpId="0" animBg="1"/>
      <p:bldP spid="19"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A_矩形 10"/>
          <p:cNvSpPr/>
          <p:nvPr>
            <p:custDataLst>
              <p:tags r:id="rId1"/>
            </p:custDataLst>
          </p:nvPr>
        </p:nvSpPr>
        <p:spPr>
          <a:xfrm>
            <a:off x="5757928" y="3429956"/>
            <a:ext cx="1706006" cy="75854"/>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A_文本框 13"/>
          <p:cNvSpPr txBox="1"/>
          <p:nvPr>
            <p:custDataLst>
              <p:tags r:id="rId2"/>
            </p:custDataLst>
          </p:nvPr>
        </p:nvSpPr>
        <p:spPr>
          <a:xfrm>
            <a:off x="6681012" y="2198924"/>
            <a:ext cx="3672800" cy="1200329"/>
          </a:xfrm>
          <a:prstGeom prst="rect">
            <a:avLst/>
          </a:prstGeom>
          <a:noFill/>
        </p:spPr>
        <p:txBody>
          <a:bodyPr wrap="none" rtlCol="0">
            <a:spAutoFit/>
          </a:bodyPr>
          <a:lstStyle/>
          <a:p>
            <a:r>
              <a:rPr lang="en-US" sz="7200" b="1">
                <a:solidFill>
                  <a:schemeClr val="bg1">
                    <a:lumMod val="95000"/>
                  </a:schemeClr>
                </a:solidFill>
                <a:latin typeface="Montserrat" charset="0"/>
                <a:ea typeface="Montserrat" charset="0"/>
                <a:cs typeface="Montserrat" charset="0"/>
              </a:rPr>
              <a:t>creative</a:t>
            </a:r>
            <a:endParaRPr lang="en-US" sz="7200" b="1" dirty="0">
              <a:solidFill>
                <a:schemeClr val="bg1">
                  <a:lumMod val="95000"/>
                </a:schemeClr>
              </a:solidFill>
              <a:latin typeface="Montserrat" charset="0"/>
              <a:ea typeface="Montserrat" charset="0"/>
              <a:cs typeface="Montserrat" charset="0"/>
            </a:endParaRPr>
          </a:p>
        </p:txBody>
      </p:sp>
      <p:sp>
        <p:nvSpPr>
          <p:cNvPr id="15" name="PA_文本框 14"/>
          <p:cNvSpPr txBox="1"/>
          <p:nvPr>
            <p:custDataLst>
              <p:tags r:id="rId3"/>
            </p:custDataLst>
          </p:nvPr>
        </p:nvSpPr>
        <p:spPr>
          <a:xfrm>
            <a:off x="6814861" y="3076013"/>
            <a:ext cx="4867964" cy="707886"/>
          </a:xfrm>
          <a:prstGeom prst="rect">
            <a:avLst/>
          </a:prstGeom>
          <a:noFill/>
        </p:spPr>
        <p:txBody>
          <a:bodyPr wrap="square" rtlCol="0">
            <a:spAutoFit/>
          </a:bodyPr>
          <a:lstStyle/>
          <a:p>
            <a:pPr algn="ctr"/>
            <a:r>
              <a:rPr lang="en-US" sz="4000">
                <a:solidFill>
                  <a:schemeClr val="tx1">
                    <a:lumMod val="75000"/>
                    <a:lumOff val="25000"/>
                  </a:schemeClr>
                </a:solidFill>
                <a:latin typeface="Arvo" charset="0"/>
                <a:ea typeface="Arvo" charset="0"/>
                <a:cs typeface="Arvo" charset="0"/>
              </a:rPr>
              <a:t>Swot analysis</a:t>
            </a:r>
            <a:endParaRPr lang="en-US" sz="4000" dirty="0">
              <a:solidFill>
                <a:schemeClr val="tx1">
                  <a:lumMod val="75000"/>
                  <a:lumOff val="25000"/>
                </a:schemeClr>
              </a:solidFill>
              <a:latin typeface="Arvo" charset="0"/>
              <a:ea typeface="Arvo" charset="0"/>
              <a:cs typeface="Arvo" charset="0"/>
            </a:endParaRPr>
          </a:p>
        </p:txBody>
      </p:sp>
      <p:pic>
        <p:nvPicPr>
          <p:cNvPr id="3" name="PA_PicturePlaceholder 2"/>
          <p:cNvPicPr>
            <a:picLocks noGrp="1" noChangeAspect="1"/>
          </p:cNvPicPr>
          <p:nvPr>
            <p:ph type="pic" sz="quarter" idx="10"/>
            <p:custDataLst>
              <p:tags r:id="rId4"/>
            </p:custDataLst>
          </p:nvPr>
        </p:nvPicPr>
        <p:blipFill>
          <a:blip r:embed="rId12" cstate="print">
            <a:extLst>
              <a:ext uri="{28A0092B-C50C-407E-A947-70E740481C1C}">
                <a14:useLocalDpi xmlns:a14="http://schemas.microsoft.com/office/drawing/2010/main" val="0"/>
              </a:ext>
            </a:extLst>
          </a:blip>
          <a:srcRect l="23378" r="23378"/>
          <a:stretch>
            <a:fillRect/>
          </a:stretch>
        </p:blipFill>
        <p:spPr>
          <a:xfrm>
            <a:off x="3360762" y="1230234"/>
            <a:ext cx="4833128" cy="5107330"/>
          </a:xfrm>
        </p:spPr>
      </p:pic>
      <p:sp>
        <p:nvSpPr>
          <p:cNvPr id="10" name="PA_文本框 29"/>
          <p:cNvSpPr txBox="1"/>
          <p:nvPr>
            <p:custDataLst>
              <p:tags r:id="rId5"/>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03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13" name="PA_菱形 6"/>
          <p:cNvSpPr/>
          <p:nvPr>
            <p:custDataLst>
              <p:tags r:id="rId6"/>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A_加号 8"/>
          <p:cNvSpPr/>
          <p:nvPr>
            <p:custDataLst>
              <p:tags r:id="rId7"/>
            </p:custDataLst>
          </p:nvPr>
        </p:nvSpPr>
        <p:spPr>
          <a:xfrm>
            <a:off x="1882588" y="3148865"/>
            <a:ext cx="783442" cy="783442"/>
          </a:xfrm>
          <a:prstGeom prst="mathPlus">
            <a:avLst>
              <a:gd name="adj1" fmla="val 13222"/>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A_矩形 12"/>
          <p:cNvSpPr/>
          <p:nvPr>
            <p:custDataLst>
              <p:tags r:id="rId8"/>
            </p:custDataLst>
          </p:nvPr>
        </p:nvSpPr>
        <p:spPr>
          <a:xfrm>
            <a:off x="7794591" y="3783899"/>
            <a:ext cx="3384597" cy="657809"/>
          </a:xfrm>
          <a:prstGeom prst="rect">
            <a:avLst/>
          </a:prstGeom>
        </p:spPr>
        <p:txBody>
          <a:bodyPr wrap="square">
            <a:spAutoFit/>
          </a:bodyPr>
          <a:lstStyle/>
          <a:p>
            <a:pPr lvl="0"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altLang="zh-CN" sz="1000" dirty="0">
              <a:solidFill>
                <a:prstClr val="black">
                  <a:lumMod val="65000"/>
                  <a:lumOff val="35000"/>
                </a:prstClr>
              </a:solidFill>
              <a:latin typeface="Open Sans Light" charset="0"/>
              <a:ea typeface="Open Sans Light" charset="0"/>
              <a:cs typeface="Open Sans Light" charset="0"/>
            </a:endParaRPr>
          </a:p>
        </p:txBody>
      </p:sp>
      <p:grpSp>
        <p:nvGrpSpPr>
          <p:cNvPr id="18" name="PA_组合 10"/>
          <p:cNvGrpSpPr/>
          <p:nvPr>
            <p:custDataLst>
              <p:tags r:id="rId9"/>
            </p:custDataLst>
          </p:nvPr>
        </p:nvGrpSpPr>
        <p:grpSpPr>
          <a:xfrm>
            <a:off x="845707" y="4137842"/>
            <a:ext cx="2857203" cy="1322216"/>
            <a:chOff x="2618313" y="3813759"/>
            <a:chExt cx="4107966" cy="1322216"/>
          </a:xfrm>
        </p:grpSpPr>
        <p:sp>
          <p:nvSpPr>
            <p:cNvPr id="19" name="Rectangle 11"/>
            <p:cNvSpPr/>
            <p:nvPr/>
          </p:nvSpPr>
          <p:spPr>
            <a:xfrm>
              <a:off x="2618313" y="4182701"/>
              <a:ext cx="4107966" cy="953274"/>
            </a:xfrm>
            <a:prstGeom prst="rect">
              <a:avLst/>
            </a:prstGeom>
          </p:spPr>
          <p:txBody>
            <a:bodyPr wrap="square">
              <a:spAutoFit/>
            </a:bodyPr>
            <a:lstStyle/>
            <a:p>
              <a:pPr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sz="1000" dirty="0">
                <a:solidFill>
                  <a:schemeClr val="tx1">
                    <a:lumMod val="65000"/>
                    <a:lumOff val="35000"/>
                  </a:schemeClr>
                </a:solidFill>
                <a:effectLst/>
                <a:latin typeface="Open Sans Light" charset="0"/>
                <a:ea typeface="Open Sans Light" charset="0"/>
                <a:cs typeface="Open Sans Light" charset="0"/>
              </a:endParaRPr>
            </a:p>
          </p:txBody>
        </p:sp>
        <p:sp>
          <p:nvSpPr>
            <p:cNvPr id="20" name="TextBox 12"/>
            <p:cNvSpPr txBox="1"/>
            <p:nvPr/>
          </p:nvSpPr>
          <p:spPr>
            <a:xfrm>
              <a:off x="4067002" y="3813759"/>
              <a:ext cx="1210588" cy="400110"/>
            </a:xfrm>
            <a:prstGeom prst="rect">
              <a:avLst/>
            </a:prstGeom>
            <a:noFill/>
          </p:spPr>
          <p:txBody>
            <a:bodyPr wrap="none" rtlCol="0">
              <a:spAutoFit/>
            </a:bodyPr>
            <a:lstStyle/>
            <a:p>
              <a:pPr lvl="0"/>
              <a:r>
                <a:rPr lang="zh-CN" altLang="en-US" sz="2000" b="1" dirty="0">
                  <a:solidFill>
                    <a:srgbClr val="34D9F7"/>
                  </a:solidFill>
                  <a:latin typeface="微软雅黑" panose="020B0503020204020204" pitchFamily="34" charset="-122"/>
                  <a:ea typeface="微软雅黑" panose="020B0503020204020204" pitchFamily="34" charset="-122"/>
                </a:rPr>
                <a:t>标题内容</a:t>
              </a:r>
              <a:endParaRPr lang="en-US" altLang="zh-CN" sz="2000" b="1" dirty="0">
                <a:solidFill>
                  <a:srgbClr val="34D9F7"/>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314925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50" fill="hold">
                                          <p:stCondLst>
                                            <p:cond delay="0"/>
                                          </p:stCondLst>
                                        </p:cTn>
                                        <p:tgtEl>
                                          <p:spTgt spid="11"/>
                                        </p:tgtEl>
                                        <p:attrNameLst>
                                          <p:attrName>style.visibility</p:attrName>
                                        </p:attrNameLst>
                                      </p:cBhvr>
                                      <p:to>
                                        <p:strVal val="visible"/>
                                      </p:to>
                                    </p:set>
                                    <p:anim to="" calcmode="lin" valueType="num">
                                      <p:cBhvr>
                                        <p:cTn id="7" dur="750" fill="hold">
                                          <p:stCondLst>
                                            <p:cond delay="0"/>
                                          </p:stCondLst>
                                        </p:cTn>
                                        <p:tgtEl>
                                          <p:spTgt spid="11"/>
                                        </p:tgtEl>
                                        <p:attrNameLst>
                                          <p:attrName>ppt_h</p:attrName>
                                        </p:attrNameLst>
                                      </p:cBhvr>
                                      <p:tavLst>
                                        <p:tav tm="0" fmla="#ppt_h-#ppt_h*((1.5-1.5*$)^3-(1.5-1.5*$)^2)">
                                          <p:val>
                                            <p:strVal val="0"/>
                                          </p:val>
                                        </p:tav>
                                        <p:tav tm="100000">
                                          <p:val>
                                            <p:strVal val="1"/>
                                          </p:val>
                                        </p:tav>
                                      </p:tavLst>
                                    </p:anim>
                                    <p:anim to="" calcmode="lin" valueType="num">
                                      <p:cBhvr>
                                        <p:cTn id="8" dur="750" fill="hold">
                                          <p:stCondLst>
                                            <p:cond delay="0"/>
                                          </p:stCondLst>
                                        </p:cTn>
                                        <p:tgtEl>
                                          <p:spTgt spid="11"/>
                                        </p:tgtEl>
                                        <p:attrNameLst>
                                          <p:attrName>ppt_w</p:attrName>
                                        </p:attrNameLst>
                                      </p:cBhvr>
                                      <p:tavLst>
                                        <p:tav tm="0" fmla="#ppt_w-#ppt_w*((1.5-1.5*$)^3-(1.5-1.5*$)^2)">
                                          <p:val>
                                            <p:strVal val="0"/>
                                          </p:val>
                                        </p:tav>
                                        <p:tav tm="100000">
                                          <p:val>
                                            <p:strVal val="1"/>
                                          </p:val>
                                        </p:tav>
                                      </p:tavLst>
                                    </p:anim>
                                    <p:anim to="" calcmode="lin" valueType="num">
                                      <p:cBhvr>
                                        <p:cTn id="9" dur="750" fill="hold">
                                          <p:stCondLst>
                                            <p:cond delay="0"/>
                                          </p:stCondLst>
                                        </p:cTn>
                                        <p:tgtEl>
                                          <p:spTgt spid="11"/>
                                        </p:tgtEl>
                                        <p:attrNameLst>
                                          <p:attrName>ppt_x</p:attrName>
                                        </p:attrNameLst>
                                      </p:cBhvr>
                                      <p:tavLst>
                                        <p:tav tm="0" fmla="#ppt_x-(#ppt_x-0.5)*((1.5-1.5*$)^3-(1.5-1.5*$)^2)">
                                          <p:val>
                                            <p:strVal val="0"/>
                                          </p:val>
                                        </p:tav>
                                        <p:tav tm="100000">
                                          <p:val>
                                            <p:strVal val="1"/>
                                          </p:val>
                                        </p:tav>
                                      </p:tavLst>
                                    </p:anim>
                                    <p:anim to="" calcmode="lin" valueType="num">
                                      <p:cBhvr>
                                        <p:cTn id="10" dur="750" fill="hold">
                                          <p:stCondLst>
                                            <p:cond delay="0"/>
                                          </p:stCondLst>
                                        </p:cTn>
                                        <p:tgtEl>
                                          <p:spTgt spid="11"/>
                                        </p:tgtEl>
                                        <p:attrNameLst>
                                          <p:attrName>ppt_y</p:attrName>
                                        </p:attrNameLst>
                                      </p:cBhvr>
                                      <p:tavLst>
                                        <p:tav tm="0" fmla="#ppt_y-(#ppt_y-0.5)*((1.5-1.5*$)^3-(1.5-1.5*$)^2)">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750" fill="hold">
                                          <p:stCondLst>
                                            <p:cond delay="0"/>
                                          </p:stCondLst>
                                        </p:cTn>
                                        <p:tgtEl>
                                          <p:spTgt spid="14"/>
                                        </p:tgtEl>
                                        <p:attrNameLst>
                                          <p:attrName>style.visibility</p:attrName>
                                        </p:attrNameLst>
                                      </p:cBhvr>
                                      <p:to>
                                        <p:strVal val="visible"/>
                                      </p:to>
                                    </p:set>
                                    <p:anim to="" calcmode="lin" valueType="num">
                                      <p:cBhvr>
                                        <p:cTn id="13" dur="750" fill="hold">
                                          <p:stCondLst>
                                            <p:cond delay="0"/>
                                          </p:stCondLst>
                                        </p:cTn>
                                        <p:tgtEl>
                                          <p:spTgt spid="14"/>
                                        </p:tgtEl>
                                        <p:attrNameLst>
                                          <p:attrName>ppt_h</p:attrName>
                                        </p:attrNameLst>
                                      </p:cBhvr>
                                      <p:tavLst>
                                        <p:tav tm="0" fmla="#ppt_h-#ppt_h*((1.5-1.5*$)^3-(1.5-1.5*$)^2)">
                                          <p:val>
                                            <p:strVal val="0"/>
                                          </p:val>
                                        </p:tav>
                                        <p:tav tm="100000">
                                          <p:val>
                                            <p:strVal val="1"/>
                                          </p:val>
                                        </p:tav>
                                      </p:tavLst>
                                    </p:anim>
                                    <p:anim to="" calcmode="lin" valueType="num">
                                      <p:cBhvr>
                                        <p:cTn id="14" dur="750" fill="hold">
                                          <p:stCondLst>
                                            <p:cond delay="0"/>
                                          </p:stCondLst>
                                        </p:cTn>
                                        <p:tgtEl>
                                          <p:spTgt spid="14"/>
                                        </p:tgtEl>
                                        <p:attrNameLst>
                                          <p:attrName>ppt_w</p:attrName>
                                        </p:attrNameLst>
                                      </p:cBhvr>
                                      <p:tavLst>
                                        <p:tav tm="0" fmla="#ppt_w-#ppt_w*((1.5-1.5*$)^3-(1.5-1.5*$)^2)">
                                          <p:val>
                                            <p:strVal val="0"/>
                                          </p:val>
                                        </p:tav>
                                        <p:tav tm="100000">
                                          <p:val>
                                            <p:strVal val="1"/>
                                          </p:val>
                                        </p:tav>
                                      </p:tavLst>
                                    </p:anim>
                                    <p:anim to="" calcmode="lin" valueType="num">
                                      <p:cBhvr>
                                        <p:cTn id="15" dur="750" fill="hold">
                                          <p:stCondLst>
                                            <p:cond delay="0"/>
                                          </p:stCondLst>
                                        </p:cTn>
                                        <p:tgtEl>
                                          <p:spTgt spid="14"/>
                                        </p:tgtEl>
                                        <p:attrNameLst>
                                          <p:attrName>ppt_x</p:attrName>
                                        </p:attrNameLst>
                                      </p:cBhvr>
                                      <p:tavLst>
                                        <p:tav tm="0" fmla="#ppt_x-(#ppt_x-0.5)*((1.5-1.5*$)^3-(1.5-1.5*$)^2)">
                                          <p:val>
                                            <p:strVal val="0"/>
                                          </p:val>
                                        </p:tav>
                                        <p:tav tm="100000">
                                          <p:val>
                                            <p:strVal val="1"/>
                                          </p:val>
                                        </p:tav>
                                      </p:tavLst>
                                    </p:anim>
                                    <p:anim to="" calcmode="lin" valueType="num">
                                      <p:cBhvr>
                                        <p:cTn id="16" dur="750" fill="hold">
                                          <p:stCondLst>
                                            <p:cond delay="0"/>
                                          </p:stCondLst>
                                        </p:cTn>
                                        <p:tgtEl>
                                          <p:spTgt spid="14"/>
                                        </p:tgtEl>
                                        <p:attrNameLst>
                                          <p:attrName>ppt_y</p:attrName>
                                        </p:attrNameLst>
                                      </p:cBhvr>
                                      <p:tavLst>
                                        <p:tav tm="0" fmla="#ppt_y-(#ppt_y-0.5)*((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750" fill="hold">
                                          <p:stCondLst>
                                            <p:cond delay="0"/>
                                          </p:stCondLst>
                                        </p:cTn>
                                        <p:tgtEl>
                                          <p:spTgt spid="15"/>
                                        </p:tgtEl>
                                        <p:attrNameLst>
                                          <p:attrName>style.visibility</p:attrName>
                                        </p:attrNameLst>
                                      </p:cBhvr>
                                      <p:to>
                                        <p:strVal val="visible"/>
                                      </p:to>
                                    </p:set>
                                    <p:anim to="" calcmode="lin" valueType="num">
                                      <p:cBhvr>
                                        <p:cTn id="19" dur="750" fill="hold">
                                          <p:stCondLst>
                                            <p:cond delay="0"/>
                                          </p:stCondLst>
                                        </p:cTn>
                                        <p:tgtEl>
                                          <p:spTgt spid="15"/>
                                        </p:tgtEl>
                                        <p:attrNameLst>
                                          <p:attrName>ppt_h</p:attrName>
                                        </p:attrNameLst>
                                      </p:cBhvr>
                                      <p:tavLst>
                                        <p:tav tm="0" fmla="#ppt_h-#ppt_h*((1.5-1.5*$)^3-(1.5-1.5*$)^2)">
                                          <p:val>
                                            <p:strVal val="0"/>
                                          </p:val>
                                        </p:tav>
                                        <p:tav tm="100000">
                                          <p:val>
                                            <p:strVal val="1"/>
                                          </p:val>
                                        </p:tav>
                                      </p:tavLst>
                                    </p:anim>
                                    <p:anim to="" calcmode="lin" valueType="num">
                                      <p:cBhvr>
                                        <p:cTn id="20" dur="750" fill="hold">
                                          <p:stCondLst>
                                            <p:cond delay="0"/>
                                          </p:stCondLst>
                                        </p:cTn>
                                        <p:tgtEl>
                                          <p:spTgt spid="15"/>
                                        </p:tgtEl>
                                        <p:attrNameLst>
                                          <p:attrName>ppt_w</p:attrName>
                                        </p:attrNameLst>
                                      </p:cBhvr>
                                      <p:tavLst>
                                        <p:tav tm="0" fmla="#ppt_w-#ppt_w*((1.5-1.5*$)^3-(1.5-1.5*$)^2)">
                                          <p:val>
                                            <p:strVal val="0"/>
                                          </p:val>
                                        </p:tav>
                                        <p:tav tm="100000">
                                          <p:val>
                                            <p:strVal val="1"/>
                                          </p:val>
                                        </p:tav>
                                      </p:tavLst>
                                    </p:anim>
                                    <p:anim to="" calcmode="lin" valueType="num">
                                      <p:cBhvr>
                                        <p:cTn id="21" dur="750" fill="hold">
                                          <p:stCondLst>
                                            <p:cond delay="0"/>
                                          </p:stCondLst>
                                        </p:cTn>
                                        <p:tgtEl>
                                          <p:spTgt spid="15"/>
                                        </p:tgtEl>
                                        <p:attrNameLst>
                                          <p:attrName>ppt_x</p:attrName>
                                        </p:attrNameLst>
                                      </p:cBhvr>
                                      <p:tavLst>
                                        <p:tav tm="0" fmla="#ppt_x-(#ppt_x-0.5)*((1.5-1.5*$)^3-(1.5-1.5*$)^2)">
                                          <p:val>
                                            <p:strVal val="0"/>
                                          </p:val>
                                        </p:tav>
                                        <p:tav tm="100000">
                                          <p:val>
                                            <p:strVal val="1"/>
                                          </p:val>
                                        </p:tav>
                                      </p:tavLst>
                                    </p:anim>
                                    <p:anim to="" calcmode="lin" valueType="num">
                                      <p:cBhvr>
                                        <p:cTn id="22" dur="750" fill="hold">
                                          <p:stCondLst>
                                            <p:cond delay="0"/>
                                          </p:stCondLst>
                                        </p:cTn>
                                        <p:tgtEl>
                                          <p:spTgt spid="15"/>
                                        </p:tgtEl>
                                        <p:attrNameLst>
                                          <p:attrName>ppt_y</p:attrName>
                                        </p:attrNameLst>
                                      </p:cBhvr>
                                      <p:tavLst>
                                        <p:tav tm="0" fmla="#ppt_y-(#ppt_y-0.5)*((1.5-1.5*$)^3-(1.5-1.5*$)^2)">
                                          <p:val>
                                            <p:strVal val="0"/>
                                          </p:val>
                                        </p:tav>
                                        <p:tav tm="100000">
                                          <p:val>
                                            <p:strVal val="1"/>
                                          </p:val>
                                        </p:tav>
                                      </p:tavLst>
                                    </p:anim>
                                  </p:childTnLst>
                                </p:cTn>
                              </p:par>
                              <p:par>
                                <p:cTn id="23" presetID="0" presetClass="entr" presetSubtype="0" fill="hold" nodeType="withEffect">
                                  <p:stCondLst>
                                    <p:cond delay="0"/>
                                  </p:stCondLst>
                                  <p:iterate type="lt">
                                    <p:tmPct val="10000"/>
                                  </p:iterate>
                                  <p:childTnLst>
                                    <p:set>
                                      <p:cBhvr>
                                        <p:cTn id="24" dur="750" fill="hold">
                                          <p:stCondLst>
                                            <p:cond delay="0"/>
                                          </p:stCondLst>
                                        </p:cTn>
                                        <p:tgtEl>
                                          <p:spTgt spid="3"/>
                                        </p:tgtEl>
                                        <p:attrNameLst>
                                          <p:attrName>style.visibility</p:attrName>
                                        </p:attrNameLst>
                                      </p:cBhvr>
                                      <p:to>
                                        <p:strVal val="visible"/>
                                      </p:to>
                                    </p:set>
                                    <p:anim to="" calcmode="lin" valueType="num">
                                      <p:cBhvr>
                                        <p:cTn id="25" dur="75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6" dur="750" fill="hold">
                                          <p:stCondLst>
                                            <p:cond delay="0"/>
                                          </p:stCondLst>
                                        </p:cTn>
                                        <p:tgtEl>
                                          <p:spTgt spid="3"/>
                                        </p:tgtEl>
                                        <p:attrNameLst>
                                          <p:attrName>ppt_w</p:attrName>
                                        </p:attrNameLst>
                                      </p:cBhvr>
                                      <p:tavLst>
                                        <p:tav tm="0" fmla="#ppt_w-#ppt_w*((1.5-1.5*$)^3-(1.5-1.5*$)^2)">
                                          <p:val>
                                            <p:strVal val="0"/>
                                          </p:val>
                                        </p:tav>
                                        <p:tav tm="100000">
                                          <p:val>
                                            <p:strVal val="1"/>
                                          </p:val>
                                        </p:tav>
                                      </p:tavLst>
                                    </p:anim>
                                    <p:anim to="" calcmode="lin" valueType="num">
                                      <p:cBhvr>
                                        <p:cTn id="27" dur="750" fill="hold">
                                          <p:stCondLst>
                                            <p:cond delay="0"/>
                                          </p:stCondLst>
                                        </p:cTn>
                                        <p:tgtEl>
                                          <p:spTgt spid="3"/>
                                        </p:tgtEl>
                                        <p:attrNameLst>
                                          <p:attrName>ppt_x</p:attrName>
                                        </p:attrNameLst>
                                      </p:cBhvr>
                                      <p:tavLst>
                                        <p:tav tm="0" fmla="#ppt_x-(#ppt_x-0.5)*((1.5-1.5*$)^3-(1.5-1.5*$)^2)">
                                          <p:val>
                                            <p:strVal val="0"/>
                                          </p:val>
                                        </p:tav>
                                        <p:tav tm="100000">
                                          <p:val>
                                            <p:strVal val="1"/>
                                          </p:val>
                                        </p:tav>
                                      </p:tavLst>
                                    </p:anim>
                                    <p:anim to="" calcmode="lin" valueType="num">
                                      <p:cBhvr>
                                        <p:cTn id="28" dur="750" fill="hold">
                                          <p:stCondLst>
                                            <p:cond delay="0"/>
                                          </p:stCondLst>
                                        </p:cTn>
                                        <p:tgtEl>
                                          <p:spTgt spid="3"/>
                                        </p:tgtEl>
                                        <p:attrNameLst>
                                          <p:attrName>ppt_y</p:attrName>
                                        </p:attrNameLst>
                                      </p:cBhvr>
                                      <p:tavLst>
                                        <p:tav tm="0" fmla="#ppt_y-(#ppt_y-0.5)*((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750" fill="hold">
                                          <p:stCondLst>
                                            <p:cond delay="0"/>
                                          </p:stCondLst>
                                        </p:cTn>
                                        <p:tgtEl>
                                          <p:spTgt spid="10"/>
                                        </p:tgtEl>
                                        <p:attrNameLst>
                                          <p:attrName>style.visibility</p:attrName>
                                        </p:attrNameLst>
                                      </p:cBhvr>
                                      <p:to>
                                        <p:strVal val="visible"/>
                                      </p:to>
                                    </p:set>
                                    <p:anim to="" calcmode="lin" valueType="num">
                                      <p:cBhvr>
                                        <p:cTn id="31" dur="750" fill="hold">
                                          <p:stCondLst>
                                            <p:cond delay="0"/>
                                          </p:stCondLst>
                                        </p:cTn>
                                        <p:tgtEl>
                                          <p:spTgt spid="10"/>
                                        </p:tgtEl>
                                        <p:attrNameLst>
                                          <p:attrName>ppt_h</p:attrName>
                                        </p:attrNameLst>
                                      </p:cBhvr>
                                      <p:tavLst>
                                        <p:tav tm="0" fmla="#ppt_h-#ppt_h*((1.5-1.5*$)^3-(1.5-1.5*$)^2)">
                                          <p:val>
                                            <p:strVal val="0"/>
                                          </p:val>
                                        </p:tav>
                                        <p:tav tm="100000">
                                          <p:val>
                                            <p:strVal val="1"/>
                                          </p:val>
                                        </p:tav>
                                      </p:tavLst>
                                    </p:anim>
                                    <p:anim to="" calcmode="lin" valueType="num">
                                      <p:cBhvr>
                                        <p:cTn id="32" dur="750" fill="hold">
                                          <p:stCondLst>
                                            <p:cond delay="0"/>
                                          </p:stCondLst>
                                        </p:cTn>
                                        <p:tgtEl>
                                          <p:spTgt spid="10"/>
                                        </p:tgtEl>
                                        <p:attrNameLst>
                                          <p:attrName>ppt_w</p:attrName>
                                        </p:attrNameLst>
                                      </p:cBhvr>
                                      <p:tavLst>
                                        <p:tav tm="0" fmla="#ppt_w-#ppt_w*((1.5-1.5*$)^3-(1.5-1.5*$)^2)">
                                          <p:val>
                                            <p:strVal val="0"/>
                                          </p:val>
                                        </p:tav>
                                        <p:tav tm="100000">
                                          <p:val>
                                            <p:strVal val="1"/>
                                          </p:val>
                                        </p:tav>
                                      </p:tavLst>
                                    </p:anim>
                                    <p:anim to="" calcmode="lin" valueType="num">
                                      <p:cBhvr>
                                        <p:cTn id="33" dur="750" fill="hold">
                                          <p:stCondLst>
                                            <p:cond delay="0"/>
                                          </p:stCondLst>
                                        </p:cTn>
                                        <p:tgtEl>
                                          <p:spTgt spid="10"/>
                                        </p:tgtEl>
                                        <p:attrNameLst>
                                          <p:attrName>ppt_x</p:attrName>
                                        </p:attrNameLst>
                                      </p:cBhvr>
                                      <p:tavLst>
                                        <p:tav tm="0" fmla="#ppt_x-(#ppt_x-0.5)*((1.5-1.5*$)^3-(1.5-1.5*$)^2)">
                                          <p:val>
                                            <p:strVal val="0"/>
                                          </p:val>
                                        </p:tav>
                                        <p:tav tm="100000">
                                          <p:val>
                                            <p:strVal val="1"/>
                                          </p:val>
                                        </p:tav>
                                      </p:tavLst>
                                    </p:anim>
                                    <p:anim to="" calcmode="lin" valueType="num">
                                      <p:cBhvr>
                                        <p:cTn id="34" dur="750" fill="hold">
                                          <p:stCondLst>
                                            <p:cond delay="0"/>
                                          </p:stCondLst>
                                        </p:cTn>
                                        <p:tgtEl>
                                          <p:spTgt spid="10"/>
                                        </p:tgtEl>
                                        <p:attrNameLst>
                                          <p:attrName>ppt_y</p:attrName>
                                        </p:attrNameLst>
                                      </p:cBhvr>
                                      <p:tavLst>
                                        <p:tav tm="0" fmla="#ppt_y-(#ppt_y-0.5)*((1.5-1.5*$)^3-(1.5-1.5*$)^2)">
                                          <p:val>
                                            <p:strVal val="0"/>
                                          </p:val>
                                        </p:tav>
                                        <p:tav tm="100000">
                                          <p:val>
                                            <p:strVal val="1"/>
                                          </p:val>
                                        </p:tav>
                                      </p:tavLst>
                                    </p:anim>
                                  </p:childTnLst>
                                </p:cTn>
                              </p:par>
                              <p:par>
                                <p:cTn id="35" presetID="0" presetClass="entr" presetSubtype="0" fill="hold" grpId="0" nodeType="withEffect">
                                  <p:stCondLst>
                                    <p:cond delay="0"/>
                                  </p:stCondLst>
                                  <p:childTnLst>
                                    <p:set>
                                      <p:cBhvr>
                                        <p:cTn id="36" dur="750" fill="hold">
                                          <p:stCondLst>
                                            <p:cond delay="0"/>
                                          </p:stCondLst>
                                        </p:cTn>
                                        <p:tgtEl>
                                          <p:spTgt spid="13"/>
                                        </p:tgtEl>
                                        <p:attrNameLst>
                                          <p:attrName>style.visibility</p:attrName>
                                        </p:attrNameLst>
                                      </p:cBhvr>
                                      <p:to>
                                        <p:strVal val="visible"/>
                                      </p:to>
                                    </p:set>
                                    <p:anim to="" calcmode="lin" valueType="num">
                                      <p:cBhvr>
                                        <p:cTn id="37" dur="750" fill="hold">
                                          <p:stCondLst>
                                            <p:cond delay="0"/>
                                          </p:stCondLst>
                                        </p:cTn>
                                        <p:tgtEl>
                                          <p:spTgt spid="13"/>
                                        </p:tgtEl>
                                        <p:attrNameLst>
                                          <p:attrName>ppt_h</p:attrName>
                                        </p:attrNameLst>
                                      </p:cBhvr>
                                      <p:tavLst>
                                        <p:tav tm="0" fmla="#ppt_h-#ppt_h*((1.5-1.5*$)^3-(1.5-1.5*$)^2)">
                                          <p:val>
                                            <p:strVal val="0"/>
                                          </p:val>
                                        </p:tav>
                                        <p:tav tm="100000">
                                          <p:val>
                                            <p:strVal val="1"/>
                                          </p:val>
                                        </p:tav>
                                      </p:tavLst>
                                    </p:anim>
                                    <p:anim to="" calcmode="lin" valueType="num">
                                      <p:cBhvr>
                                        <p:cTn id="38" dur="750" fill="hold">
                                          <p:stCondLst>
                                            <p:cond delay="0"/>
                                          </p:stCondLst>
                                        </p:cTn>
                                        <p:tgtEl>
                                          <p:spTgt spid="13"/>
                                        </p:tgtEl>
                                        <p:attrNameLst>
                                          <p:attrName>ppt_w</p:attrName>
                                        </p:attrNameLst>
                                      </p:cBhvr>
                                      <p:tavLst>
                                        <p:tav tm="0" fmla="#ppt_w-#ppt_w*((1.5-1.5*$)^3-(1.5-1.5*$)^2)">
                                          <p:val>
                                            <p:strVal val="0"/>
                                          </p:val>
                                        </p:tav>
                                        <p:tav tm="100000">
                                          <p:val>
                                            <p:strVal val="1"/>
                                          </p:val>
                                        </p:tav>
                                      </p:tavLst>
                                    </p:anim>
                                    <p:anim to="" calcmode="lin" valueType="num">
                                      <p:cBhvr>
                                        <p:cTn id="39" dur="750" fill="hold">
                                          <p:stCondLst>
                                            <p:cond delay="0"/>
                                          </p:stCondLst>
                                        </p:cTn>
                                        <p:tgtEl>
                                          <p:spTgt spid="13"/>
                                        </p:tgtEl>
                                        <p:attrNameLst>
                                          <p:attrName>ppt_x</p:attrName>
                                        </p:attrNameLst>
                                      </p:cBhvr>
                                      <p:tavLst>
                                        <p:tav tm="0" fmla="#ppt_x-(#ppt_x-0.5)*((1.5-1.5*$)^3-(1.5-1.5*$)^2)">
                                          <p:val>
                                            <p:strVal val="0"/>
                                          </p:val>
                                        </p:tav>
                                        <p:tav tm="100000">
                                          <p:val>
                                            <p:strVal val="1"/>
                                          </p:val>
                                        </p:tav>
                                      </p:tavLst>
                                    </p:anim>
                                    <p:anim to="" calcmode="lin" valueType="num">
                                      <p:cBhvr>
                                        <p:cTn id="40" dur="750" fill="hold">
                                          <p:stCondLst>
                                            <p:cond delay="0"/>
                                          </p:stCondLst>
                                        </p:cTn>
                                        <p:tgtEl>
                                          <p:spTgt spid="13"/>
                                        </p:tgtEl>
                                        <p:attrNameLst>
                                          <p:attrName>ppt_y</p:attrName>
                                        </p:attrNameLst>
                                      </p:cBhvr>
                                      <p:tavLst>
                                        <p:tav tm="0" fmla="#ppt_y-(#ppt_y-0.5)*((1.5-1.5*$)^3-(1.5-1.5*$)^2)">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750" fill="hold">
                                          <p:stCondLst>
                                            <p:cond delay="0"/>
                                          </p:stCondLst>
                                        </p:cTn>
                                        <p:tgtEl>
                                          <p:spTgt spid="16"/>
                                        </p:tgtEl>
                                        <p:attrNameLst>
                                          <p:attrName>style.visibility</p:attrName>
                                        </p:attrNameLst>
                                      </p:cBhvr>
                                      <p:to>
                                        <p:strVal val="visible"/>
                                      </p:to>
                                    </p:set>
                                    <p:anim to="" calcmode="lin" valueType="num">
                                      <p:cBhvr>
                                        <p:cTn id="43" dur="750" fill="hold">
                                          <p:stCondLst>
                                            <p:cond delay="0"/>
                                          </p:stCondLst>
                                        </p:cTn>
                                        <p:tgtEl>
                                          <p:spTgt spid="16"/>
                                        </p:tgtEl>
                                        <p:attrNameLst>
                                          <p:attrName>ppt_h</p:attrName>
                                        </p:attrNameLst>
                                      </p:cBhvr>
                                      <p:tavLst>
                                        <p:tav tm="0" fmla="#ppt_h-#ppt_h*((1.5-1.5*$)^3-(1.5-1.5*$)^2)">
                                          <p:val>
                                            <p:strVal val="0"/>
                                          </p:val>
                                        </p:tav>
                                        <p:tav tm="100000">
                                          <p:val>
                                            <p:strVal val="1"/>
                                          </p:val>
                                        </p:tav>
                                      </p:tavLst>
                                    </p:anim>
                                    <p:anim to="" calcmode="lin" valueType="num">
                                      <p:cBhvr>
                                        <p:cTn id="44" dur="750" fill="hold">
                                          <p:stCondLst>
                                            <p:cond delay="0"/>
                                          </p:stCondLst>
                                        </p:cTn>
                                        <p:tgtEl>
                                          <p:spTgt spid="16"/>
                                        </p:tgtEl>
                                        <p:attrNameLst>
                                          <p:attrName>ppt_w</p:attrName>
                                        </p:attrNameLst>
                                      </p:cBhvr>
                                      <p:tavLst>
                                        <p:tav tm="0" fmla="#ppt_w-#ppt_w*((1.5-1.5*$)^3-(1.5-1.5*$)^2)">
                                          <p:val>
                                            <p:strVal val="0"/>
                                          </p:val>
                                        </p:tav>
                                        <p:tav tm="100000">
                                          <p:val>
                                            <p:strVal val="1"/>
                                          </p:val>
                                        </p:tav>
                                      </p:tavLst>
                                    </p:anim>
                                    <p:anim to="" calcmode="lin" valueType="num">
                                      <p:cBhvr>
                                        <p:cTn id="45" dur="750" fill="hold">
                                          <p:stCondLst>
                                            <p:cond delay="0"/>
                                          </p:stCondLst>
                                        </p:cTn>
                                        <p:tgtEl>
                                          <p:spTgt spid="16"/>
                                        </p:tgtEl>
                                        <p:attrNameLst>
                                          <p:attrName>ppt_x</p:attrName>
                                        </p:attrNameLst>
                                      </p:cBhvr>
                                      <p:tavLst>
                                        <p:tav tm="0" fmla="#ppt_x-(#ppt_x-0.5)*((1.5-1.5*$)^3-(1.5-1.5*$)^2)">
                                          <p:val>
                                            <p:strVal val="0"/>
                                          </p:val>
                                        </p:tav>
                                        <p:tav tm="100000">
                                          <p:val>
                                            <p:strVal val="1"/>
                                          </p:val>
                                        </p:tav>
                                      </p:tavLst>
                                    </p:anim>
                                    <p:anim to="" calcmode="lin" valueType="num">
                                      <p:cBhvr>
                                        <p:cTn id="46" dur="750" fill="hold">
                                          <p:stCondLst>
                                            <p:cond delay="0"/>
                                          </p:stCondLst>
                                        </p:cTn>
                                        <p:tgtEl>
                                          <p:spTgt spid="16"/>
                                        </p:tgtEl>
                                        <p:attrNameLst>
                                          <p:attrName>ppt_y</p:attrName>
                                        </p:attrNameLst>
                                      </p:cBhvr>
                                      <p:tavLst>
                                        <p:tav tm="0" fmla="#ppt_y-(#ppt_y-0.5)*((1.5-1.5*$)^3-(1.5-1.5*$)^2)">
                                          <p:val>
                                            <p:strVal val="0"/>
                                          </p:val>
                                        </p:tav>
                                        <p:tav tm="100000">
                                          <p:val>
                                            <p:strVal val="1"/>
                                          </p:val>
                                        </p:tav>
                                      </p:tavLst>
                                    </p:anim>
                                  </p:childTnLst>
                                </p:cTn>
                              </p:par>
                              <p:par>
                                <p:cTn id="47" presetID="0" presetClass="entr" presetSubtype="0" fill="hold" grpId="0" nodeType="withEffect">
                                  <p:stCondLst>
                                    <p:cond delay="0"/>
                                  </p:stCondLst>
                                  <p:iterate type="lt">
                                    <p:tmPct val="10000"/>
                                  </p:iterate>
                                  <p:childTnLst>
                                    <p:set>
                                      <p:cBhvr>
                                        <p:cTn id="48" dur="750" fill="hold">
                                          <p:stCondLst>
                                            <p:cond delay="0"/>
                                          </p:stCondLst>
                                        </p:cTn>
                                        <p:tgtEl>
                                          <p:spTgt spid="17"/>
                                        </p:tgtEl>
                                        <p:attrNameLst>
                                          <p:attrName>style.visibility</p:attrName>
                                        </p:attrNameLst>
                                      </p:cBhvr>
                                      <p:to>
                                        <p:strVal val="visible"/>
                                      </p:to>
                                    </p:set>
                                    <p:anim to="" calcmode="lin" valueType="num">
                                      <p:cBhvr>
                                        <p:cTn id="49" dur="750" fill="hold">
                                          <p:stCondLst>
                                            <p:cond delay="0"/>
                                          </p:stCondLst>
                                        </p:cTn>
                                        <p:tgtEl>
                                          <p:spTgt spid="17"/>
                                        </p:tgtEl>
                                        <p:attrNameLst>
                                          <p:attrName>ppt_h</p:attrName>
                                        </p:attrNameLst>
                                      </p:cBhvr>
                                      <p:tavLst>
                                        <p:tav tm="0" fmla="#ppt_h-#ppt_h*((1.5-1.5*$)^3-(1.5-1.5*$)^2)">
                                          <p:val>
                                            <p:strVal val="0"/>
                                          </p:val>
                                        </p:tav>
                                        <p:tav tm="100000">
                                          <p:val>
                                            <p:strVal val="1"/>
                                          </p:val>
                                        </p:tav>
                                      </p:tavLst>
                                    </p:anim>
                                    <p:anim to="" calcmode="lin" valueType="num">
                                      <p:cBhvr>
                                        <p:cTn id="50" dur="750" fill="hold">
                                          <p:stCondLst>
                                            <p:cond delay="0"/>
                                          </p:stCondLst>
                                        </p:cTn>
                                        <p:tgtEl>
                                          <p:spTgt spid="17"/>
                                        </p:tgtEl>
                                        <p:attrNameLst>
                                          <p:attrName>ppt_w</p:attrName>
                                        </p:attrNameLst>
                                      </p:cBhvr>
                                      <p:tavLst>
                                        <p:tav tm="0" fmla="#ppt_w-#ppt_w*((1.5-1.5*$)^3-(1.5-1.5*$)^2)">
                                          <p:val>
                                            <p:strVal val="0"/>
                                          </p:val>
                                        </p:tav>
                                        <p:tav tm="100000">
                                          <p:val>
                                            <p:strVal val="1"/>
                                          </p:val>
                                        </p:tav>
                                      </p:tavLst>
                                    </p:anim>
                                    <p:anim to="" calcmode="lin" valueType="num">
                                      <p:cBhvr>
                                        <p:cTn id="51" dur="750" fill="hold">
                                          <p:stCondLst>
                                            <p:cond delay="0"/>
                                          </p:stCondLst>
                                        </p:cTn>
                                        <p:tgtEl>
                                          <p:spTgt spid="17"/>
                                        </p:tgtEl>
                                        <p:attrNameLst>
                                          <p:attrName>ppt_x</p:attrName>
                                        </p:attrNameLst>
                                      </p:cBhvr>
                                      <p:tavLst>
                                        <p:tav tm="0" fmla="#ppt_x-(#ppt_x-0.5)*((1.5-1.5*$)^3-(1.5-1.5*$)^2)">
                                          <p:val>
                                            <p:strVal val="0"/>
                                          </p:val>
                                        </p:tav>
                                        <p:tav tm="100000">
                                          <p:val>
                                            <p:strVal val="1"/>
                                          </p:val>
                                        </p:tav>
                                      </p:tavLst>
                                    </p:anim>
                                    <p:anim to="" calcmode="lin" valueType="num">
                                      <p:cBhvr>
                                        <p:cTn id="52" dur="750" fill="hold">
                                          <p:stCondLst>
                                            <p:cond delay="0"/>
                                          </p:stCondLst>
                                        </p:cTn>
                                        <p:tgtEl>
                                          <p:spTgt spid="17"/>
                                        </p:tgtEl>
                                        <p:attrNameLst>
                                          <p:attrName>ppt_y</p:attrName>
                                        </p:attrNameLst>
                                      </p:cBhvr>
                                      <p:tavLst>
                                        <p:tav tm="0" fmla="#ppt_y-(#ppt_y-0.5)*((1.5-1.5*$)^3-(1.5-1.5*$)^2)">
                                          <p:val>
                                            <p:strVal val="0"/>
                                          </p:val>
                                        </p:tav>
                                        <p:tav tm="100000">
                                          <p:val>
                                            <p:strVal val="1"/>
                                          </p:val>
                                        </p:tav>
                                      </p:tavLst>
                                    </p:anim>
                                  </p:childTnLst>
                                </p:cTn>
                              </p:par>
                              <p:par>
                                <p:cTn id="53" presetID="0" presetClass="entr" presetSubtype="0" fill="hold" nodeType="withEffect">
                                  <p:stCondLst>
                                    <p:cond delay="0"/>
                                  </p:stCondLst>
                                  <p:iterate type="lt">
                                    <p:tmPct val="10000"/>
                                  </p:iterate>
                                  <p:childTnLst>
                                    <p:set>
                                      <p:cBhvr>
                                        <p:cTn id="54" dur="750" fill="hold">
                                          <p:stCondLst>
                                            <p:cond delay="0"/>
                                          </p:stCondLst>
                                        </p:cTn>
                                        <p:tgtEl>
                                          <p:spTgt spid="18"/>
                                        </p:tgtEl>
                                        <p:attrNameLst>
                                          <p:attrName>style.visibility</p:attrName>
                                        </p:attrNameLst>
                                      </p:cBhvr>
                                      <p:to>
                                        <p:strVal val="visible"/>
                                      </p:to>
                                    </p:set>
                                    <p:anim to="" calcmode="lin" valueType="num">
                                      <p:cBhvr>
                                        <p:cTn id="55" dur="750" fill="hold">
                                          <p:stCondLst>
                                            <p:cond delay="0"/>
                                          </p:stCondLst>
                                        </p:cTn>
                                        <p:tgtEl>
                                          <p:spTgt spid="18"/>
                                        </p:tgtEl>
                                        <p:attrNameLst>
                                          <p:attrName>ppt_h</p:attrName>
                                        </p:attrNameLst>
                                      </p:cBhvr>
                                      <p:tavLst>
                                        <p:tav tm="0" fmla="#ppt_h-#ppt_h*((1.5-1.5*$)^3-(1.5-1.5*$)^2)">
                                          <p:val>
                                            <p:strVal val="0"/>
                                          </p:val>
                                        </p:tav>
                                        <p:tav tm="100000">
                                          <p:val>
                                            <p:strVal val="1"/>
                                          </p:val>
                                        </p:tav>
                                      </p:tavLst>
                                    </p:anim>
                                    <p:anim to="" calcmode="lin" valueType="num">
                                      <p:cBhvr>
                                        <p:cTn id="56" dur="750" fill="hold">
                                          <p:stCondLst>
                                            <p:cond delay="0"/>
                                          </p:stCondLst>
                                        </p:cTn>
                                        <p:tgtEl>
                                          <p:spTgt spid="18"/>
                                        </p:tgtEl>
                                        <p:attrNameLst>
                                          <p:attrName>ppt_w</p:attrName>
                                        </p:attrNameLst>
                                      </p:cBhvr>
                                      <p:tavLst>
                                        <p:tav tm="0" fmla="#ppt_w-#ppt_w*((1.5-1.5*$)^3-(1.5-1.5*$)^2)">
                                          <p:val>
                                            <p:strVal val="0"/>
                                          </p:val>
                                        </p:tav>
                                        <p:tav tm="100000">
                                          <p:val>
                                            <p:strVal val="1"/>
                                          </p:val>
                                        </p:tav>
                                      </p:tavLst>
                                    </p:anim>
                                    <p:anim to="" calcmode="lin" valueType="num">
                                      <p:cBhvr>
                                        <p:cTn id="57" dur="750" fill="hold">
                                          <p:stCondLst>
                                            <p:cond delay="0"/>
                                          </p:stCondLst>
                                        </p:cTn>
                                        <p:tgtEl>
                                          <p:spTgt spid="18"/>
                                        </p:tgtEl>
                                        <p:attrNameLst>
                                          <p:attrName>ppt_x</p:attrName>
                                        </p:attrNameLst>
                                      </p:cBhvr>
                                      <p:tavLst>
                                        <p:tav tm="0" fmla="#ppt_x-(#ppt_x-0.5)*((1.5-1.5*$)^3-(1.5-1.5*$)^2)">
                                          <p:val>
                                            <p:strVal val="0"/>
                                          </p:val>
                                        </p:tav>
                                        <p:tav tm="100000">
                                          <p:val>
                                            <p:strVal val="1"/>
                                          </p:val>
                                        </p:tav>
                                      </p:tavLst>
                                    </p:anim>
                                    <p:anim to="" calcmode="lin" valueType="num">
                                      <p:cBhvr>
                                        <p:cTn id="58" dur="750" fill="hold">
                                          <p:stCondLst>
                                            <p:cond delay="0"/>
                                          </p:stCondLst>
                                        </p:cTn>
                                        <p:tgtEl>
                                          <p:spTgt spid="18"/>
                                        </p:tgtEl>
                                        <p:attrNameLst>
                                          <p:attrName>ppt_y</p:attrName>
                                        </p:attrNameLst>
                                      </p:cBhvr>
                                      <p:tavLst>
                                        <p:tav tm="0" fmla="#ppt_y-(#ppt_y-0.5)*((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P spid="14" grpId="0"/>
      <p:bldP spid="15" grpId="0"/>
      <p:bldP spid="10" grpId="0" animBg="1" autoUpdateAnimBg="0"/>
      <p:bldP spid="13" grpId="0" animBg="1"/>
      <p:bldP spid="16" grpId="0" animBg="1"/>
      <p:bldP spid="17"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A_矩形 10"/>
          <p:cNvSpPr/>
          <p:nvPr>
            <p:custDataLst>
              <p:tags r:id="rId1"/>
            </p:custDataLst>
          </p:nvPr>
        </p:nvSpPr>
        <p:spPr>
          <a:xfrm>
            <a:off x="5757928" y="3429956"/>
            <a:ext cx="1706006" cy="75854"/>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A_文本框 13"/>
          <p:cNvSpPr txBox="1"/>
          <p:nvPr>
            <p:custDataLst>
              <p:tags r:id="rId2"/>
            </p:custDataLst>
          </p:nvPr>
        </p:nvSpPr>
        <p:spPr>
          <a:xfrm>
            <a:off x="6681012" y="2198924"/>
            <a:ext cx="3672800" cy="1200329"/>
          </a:xfrm>
          <a:prstGeom prst="rect">
            <a:avLst/>
          </a:prstGeom>
          <a:noFill/>
        </p:spPr>
        <p:txBody>
          <a:bodyPr wrap="none" rtlCol="0">
            <a:spAutoFit/>
          </a:bodyPr>
          <a:lstStyle/>
          <a:p>
            <a:r>
              <a:rPr lang="en-US" sz="7200" b="1">
                <a:solidFill>
                  <a:schemeClr val="bg1">
                    <a:lumMod val="95000"/>
                  </a:schemeClr>
                </a:solidFill>
                <a:latin typeface="Montserrat" charset="0"/>
                <a:ea typeface="Montserrat" charset="0"/>
                <a:cs typeface="Montserrat" charset="0"/>
              </a:rPr>
              <a:t>creative</a:t>
            </a:r>
            <a:endParaRPr lang="en-US" sz="7200" b="1" dirty="0">
              <a:solidFill>
                <a:schemeClr val="bg1">
                  <a:lumMod val="95000"/>
                </a:schemeClr>
              </a:solidFill>
              <a:latin typeface="Montserrat" charset="0"/>
              <a:ea typeface="Montserrat" charset="0"/>
              <a:cs typeface="Montserrat" charset="0"/>
            </a:endParaRPr>
          </a:p>
        </p:txBody>
      </p:sp>
      <p:sp>
        <p:nvSpPr>
          <p:cNvPr id="15" name="PA_文本框 14"/>
          <p:cNvSpPr txBox="1"/>
          <p:nvPr>
            <p:custDataLst>
              <p:tags r:id="rId3"/>
            </p:custDataLst>
          </p:nvPr>
        </p:nvSpPr>
        <p:spPr>
          <a:xfrm>
            <a:off x="6814861" y="3076013"/>
            <a:ext cx="4867964" cy="707886"/>
          </a:xfrm>
          <a:prstGeom prst="rect">
            <a:avLst/>
          </a:prstGeom>
          <a:noFill/>
        </p:spPr>
        <p:txBody>
          <a:bodyPr wrap="square" rtlCol="0">
            <a:spAutoFit/>
          </a:bodyPr>
          <a:lstStyle/>
          <a:p>
            <a:pPr algn="ctr"/>
            <a:r>
              <a:rPr lang="en-US" sz="4000">
                <a:solidFill>
                  <a:schemeClr val="tx1">
                    <a:lumMod val="75000"/>
                    <a:lumOff val="25000"/>
                  </a:schemeClr>
                </a:solidFill>
                <a:latin typeface="Arvo" charset="0"/>
                <a:ea typeface="Arvo" charset="0"/>
                <a:cs typeface="Arvo" charset="0"/>
              </a:rPr>
              <a:t>Swot analysis</a:t>
            </a:r>
            <a:endParaRPr lang="en-US" sz="4000" dirty="0">
              <a:solidFill>
                <a:schemeClr val="tx1">
                  <a:lumMod val="75000"/>
                  <a:lumOff val="25000"/>
                </a:schemeClr>
              </a:solidFill>
              <a:latin typeface="Arvo" charset="0"/>
              <a:ea typeface="Arvo" charset="0"/>
              <a:cs typeface="Arvo" charset="0"/>
            </a:endParaRPr>
          </a:p>
        </p:txBody>
      </p:sp>
      <p:pic>
        <p:nvPicPr>
          <p:cNvPr id="3" name="PA_PicturePlaceholder 2"/>
          <p:cNvPicPr>
            <a:picLocks noGrp="1" noChangeAspect="1"/>
          </p:cNvPicPr>
          <p:nvPr>
            <p:ph type="pic" sz="quarter" idx="10"/>
            <p:custDataLst>
              <p:tags r:id="rId4"/>
            </p:custDataLst>
          </p:nvPr>
        </p:nvPicPr>
        <p:blipFill rotWithShape="1">
          <a:blip r:embed="rId12">
            <a:extLst>
              <a:ext uri="{28A0092B-C50C-407E-A947-70E740481C1C}">
                <a14:useLocalDpi xmlns:a14="http://schemas.microsoft.com/office/drawing/2010/main" val="0"/>
              </a:ext>
            </a:extLst>
          </a:blip>
          <a:srcRect l="19333" t="154" r="24845" b="-154"/>
          <a:stretch/>
        </p:blipFill>
        <p:spPr/>
      </p:pic>
      <p:sp>
        <p:nvSpPr>
          <p:cNvPr id="10" name="PA_文本框 29"/>
          <p:cNvSpPr txBox="1"/>
          <p:nvPr>
            <p:custDataLst>
              <p:tags r:id="rId5"/>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03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13" name="PA_菱形 6"/>
          <p:cNvSpPr/>
          <p:nvPr>
            <p:custDataLst>
              <p:tags r:id="rId6"/>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A_加号 8"/>
          <p:cNvSpPr/>
          <p:nvPr>
            <p:custDataLst>
              <p:tags r:id="rId7"/>
            </p:custDataLst>
          </p:nvPr>
        </p:nvSpPr>
        <p:spPr>
          <a:xfrm>
            <a:off x="1882588" y="3148865"/>
            <a:ext cx="783442" cy="783442"/>
          </a:xfrm>
          <a:prstGeom prst="mathPlus">
            <a:avLst>
              <a:gd name="adj1" fmla="val 13222"/>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A_矩形 12"/>
          <p:cNvSpPr/>
          <p:nvPr>
            <p:custDataLst>
              <p:tags r:id="rId8"/>
            </p:custDataLst>
          </p:nvPr>
        </p:nvSpPr>
        <p:spPr>
          <a:xfrm>
            <a:off x="7794591" y="3783899"/>
            <a:ext cx="3384597" cy="657809"/>
          </a:xfrm>
          <a:prstGeom prst="rect">
            <a:avLst/>
          </a:prstGeom>
        </p:spPr>
        <p:txBody>
          <a:bodyPr wrap="square">
            <a:spAutoFit/>
          </a:bodyPr>
          <a:lstStyle/>
          <a:p>
            <a:pPr lvl="0"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altLang="zh-CN" sz="1000" dirty="0">
              <a:solidFill>
                <a:prstClr val="black">
                  <a:lumMod val="65000"/>
                  <a:lumOff val="35000"/>
                </a:prstClr>
              </a:solidFill>
              <a:latin typeface="Open Sans Light" charset="0"/>
              <a:ea typeface="Open Sans Light" charset="0"/>
              <a:cs typeface="Open Sans Light" charset="0"/>
            </a:endParaRPr>
          </a:p>
        </p:txBody>
      </p:sp>
      <p:grpSp>
        <p:nvGrpSpPr>
          <p:cNvPr id="18" name="PA_组合 10"/>
          <p:cNvGrpSpPr/>
          <p:nvPr>
            <p:custDataLst>
              <p:tags r:id="rId9"/>
            </p:custDataLst>
          </p:nvPr>
        </p:nvGrpSpPr>
        <p:grpSpPr>
          <a:xfrm>
            <a:off x="845707" y="4137842"/>
            <a:ext cx="2857203" cy="1322216"/>
            <a:chOff x="2618313" y="3813759"/>
            <a:chExt cx="4107966" cy="1322216"/>
          </a:xfrm>
        </p:grpSpPr>
        <p:sp>
          <p:nvSpPr>
            <p:cNvPr id="19" name="Rectangle 11"/>
            <p:cNvSpPr/>
            <p:nvPr/>
          </p:nvSpPr>
          <p:spPr>
            <a:xfrm>
              <a:off x="2618313" y="4182701"/>
              <a:ext cx="4107966" cy="953274"/>
            </a:xfrm>
            <a:prstGeom prst="rect">
              <a:avLst/>
            </a:prstGeom>
          </p:spPr>
          <p:txBody>
            <a:bodyPr wrap="square">
              <a:spAutoFit/>
            </a:bodyPr>
            <a:lstStyle/>
            <a:p>
              <a:pPr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sz="1000" dirty="0">
                <a:solidFill>
                  <a:schemeClr val="tx1">
                    <a:lumMod val="65000"/>
                    <a:lumOff val="35000"/>
                  </a:schemeClr>
                </a:solidFill>
                <a:effectLst/>
                <a:latin typeface="Open Sans Light" charset="0"/>
                <a:ea typeface="Open Sans Light" charset="0"/>
                <a:cs typeface="Open Sans Light" charset="0"/>
              </a:endParaRPr>
            </a:p>
          </p:txBody>
        </p:sp>
        <p:sp>
          <p:nvSpPr>
            <p:cNvPr id="20" name="TextBox 12"/>
            <p:cNvSpPr txBox="1"/>
            <p:nvPr/>
          </p:nvSpPr>
          <p:spPr>
            <a:xfrm>
              <a:off x="4067002" y="3813759"/>
              <a:ext cx="1210588" cy="400110"/>
            </a:xfrm>
            <a:prstGeom prst="rect">
              <a:avLst/>
            </a:prstGeom>
            <a:noFill/>
          </p:spPr>
          <p:txBody>
            <a:bodyPr wrap="none" rtlCol="0">
              <a:spAutoFit/>
            </a:bodyPr>
            <a:lstStyle/>
            <a:p>
              <a:pPr lvl="0"/>
              <a:r>
                <a:rPr lang="zh-CN" altLang="en-US" sz="2000" b="1" dirty="0">
                  <a:solidFill>
                    <a:srgbClr val="34D9F7"/>
                  </a:solidFill>
                  <a:latin typeface="微软雅黑" panose="020B0503020204020204" pitchFamily="34" charset="-122"/>
                  <a:ea typeface="微软雅黑" panose="020B0503020204020204" pitchFamily="34" charset="-122"/>
                </a:rPr>
                <a:t>标题内容</a:t>
              </a:r>
              <a:endParaRPr lang="en-US" altLang="zh-CN" sz="2000" b="1" dirty="0">
                <a:solidFill>
                  <a:srgbClr val="34D9F7"/>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493804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50" fill="hold">
                                          <p:stCondLst>
                                            <p:cond delay="0"/>
                                          </p:stCondLst>
                                        </p:cTn>
                                        <p:tgtEl>
                                          <p:spTgt spid="11"/>
                                        </p:tgtEl>
                                        <p:attrNameLst>
                                          <p:attrName>style.visibility</p:attrName>
                                        </p:attrNameLst>
                                      </p:cBhvr>
                                      <p:to>
                                        <p:strVal val="visible"/>
                                      </p:to>
                                    </p:set>
                                    <p:anim to="" calcmode="lin" valueType="num">
                                      <p:cBhvr>
                                        <p:cTn id="7" dur="750" fill="hold">
                                          <p:stCondLst>
                                            <p:cond delay="0"/>
                                          </p:stCondLst>
                                        </p:cTn>
                                        <p:tgtEl>
                                          <p:spTgt spid="11"/>
                                        </p:tgtEl>
                                        <p:attrNameLst>
                                          <p:attrName>ppt_h</p:attrName>
                                        </p:attrNameLst>
                                      </p:cBhvr>
                                      <p:tavLst>
                                        <p:tav tm="0" fmla="#ppt_h-#ppt_h*((1.5-1.5*$)^3-(1.5-1.5*$)^2)">
                                          <p:val>
                                            <p:strVal val="0"/>
                                          </p:val>
                                        </p:tav>
                                        <p:tav tm="100000">
                                          <p:val>
                                            <p:strVal val="1"/>
                                          </p:val>
                                        </p:tav>
                                      </p:tavLst>
                                    </p:anim>
                                    <p:anim to="" calcmode="lin" valueType="num">
                                      <p:cBhvr>
                                        <p:cTn id="8" dur="750" fill="hold">
                                          <p:stCondLst>
                                            <p:cond delay="0"/>
                                          </p:stCondLst>
                                        </p:cTn>
                                        <p:tgtEl>
                                          <p:spTgt spid="11"/>
                                        </p:tgtEl>
                                        <p:attrNameLst>
                                          <p:attrName>ppt_w</p:attrName>
                                        </p:attrNameLst>
                                      </p:cBhvr>
                                      <p:tavLst>
                                        <p:tav tm="0" fmla="#ppt_w-#ppt_w*((1.5-1.5*$)^3-(1.5-1.5*$)^2)">
                                          <p:val>
                                            <p:strVal val="0"/>
                                          </p:val>
                                        </p:tav>
                                        <p:tav tm="100000">
                                          <p:val>
                                            <p:strVal val="1"/>
                                          </p:val>
                                        </p:tav>
                                      </p:tavLst>
                                    </p:anim>
                                    <p:anim to="" calcmode="lin" valueType="num">
                                      <p:cBhvr>
                                        <p:cTn id="9" dur="750" fill="hold">
                                          <p:stCondLst>
                                            <p:cond delay="0"/>
                                          </p:stCondLst>
                                        </p:cTn>
                                        <p:tgtEl>
                                          <p:spTgt spid="11"/>
                                        </p:tgtEl>
                                        <p:attrNameLst>
                                          <p:attrName>ppt_x</p:attrName>
                                        </p:attrNameLst>
                                      </p:cBhvr>
                                      <p:tavLst>
                                        <p:tav tm="0" fmla="#ppt_x-(#ppt_x-0.5)*((1.5-1.5*$)^3-(1.5-1.5*$)^2)">
                                          <p:val>
                                            <p:strVal val="0"/>
                                          </p:val>
                                        </p:tav>
                                        <p:tav tm="100000">
                                          <p:val>
                                            <p:strVal val="1"/>
                                          </p:val>
                                        </p:tav>
                                      </p:tavLst>
                                    </p:anim>
                                    <p:anim to="" calcmode="lin" valueType="num">
                                      <p:cBhvr>
                                        <p:cTn id="10" dur="750" fill="hold">
                                          <p:stCondLst>
                                            <p:cond delay="0"/>
                                          </p:stCondLst>
                                        </p:cTn>
                                        <p:tgtEl>
                                          <p:spTgt spid="11"/>
                                        </p:tgtEl>
                                        <p:attrNameLst>
                                          <p:attrName>ppt_y</p:attrName>
                                        </p:attrNameLst>
                                      </p:cBhvr>
                                      <p:tavLst>
                                        <p:tav tm="0" fmla="#ppt_y-(#ppt_y-0.5)*((1.5-1.5*$)^3-(1.5-1.5*$)^2)">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750" fill="hold">
                                          <p:stCondLst>
                                            <p:cond delay="0"/>
                                          </p:stCondLst>
                                        </p:cTn>
                                        <p:tgtEl>
                                          <p:spTgt spid="14"/>
                                        </p:tgtEl>
                                        <p:attrNameLst>
                                          <p:attrName>style.visibility</p:attrName>
                                        </p:attrNameLst>
                                      </p:cBhvr>
                                      <p:to>
                                        <p:strVal val="visible"/>
                                      </p:to>
                                    </p:set>
                                    <p:anim to="" calcmode="lin" valueType="num">
                                      <p:cBhvr>
                                        <p:cTn id="13" dur="750" fill="hold">
                                          <p:stCondLst>
                                            <p:cond delay="0"/>
                                          </p:stCondLst>
                                        </p:cTn>
                                        <p:tgtEl>
                                          <p:spTgt spid="14"/>
                                        </p:tgtEl>
                                        <p:attrNameLst>
                                          <p:attrName>ppt_h</p:attrName>
                                        </p:attrNameLst>
                                      </p:cBhvr>
                                      <p:tavLst>
                                        <p:tav tm="0" fmla="#ppt_h-#ppt_h*((1.5-1.5*$)^3-(1.5-1.5*$)^2)">
                                          <p:val>
                                            <p:strVal val="0"/>
                                          </p:val>
                                        </p:tav>
                                        <p:tav tm="100000">
                                          <p:val>
                                            <p:strVal val="1"/>
                                          </p:val>
                                        </p:tav>
                                      </p:tavLst>
                                    </p:anim>
                                    <p:anim to="" calcmode="lin" valueType="num">
                                      <p:cBhvr>
                                        <p:cTn id="14" dur="750" fill="hold">
                                          <p:stCondLst>
                                            <p:cond delay="0"/>
                                          </p:stCondLst>
                                        </p:cTn>
                                        <p:tgtEl>
                                          <p:spTgt spid="14"/>
                                        </p:tgtEl>
                                        <p:attrNameLst>
                                          <p:attrName>ppt_w</p:attrName>
                                        </p:attrNameLst>
                                      </p:cBhvr>
                                      <p:tavLst>
                                        <p:tav tm="0" fmla="#ppt_w-#ppt_w*((1.5-1.5*$)^3-(1.5-1.5*$)^2)">
                                          <p:val>
                                            <p:strVal val="0"/>
                                          </p:val>
                                        </p:tav>
                                        <p:tav tm="100000">
                                          <p:val>
                                            <p:strVal val="1"/>
                                          </p:val>
                                        </p:tav>
                                      </p:tavLst>
                                    </p:anim>
                                    <p:anim to="" calcmode="lin" valueType="num">
                                      <p:cBhvr>
                                        <p:cTn id="15" dur="750" fill="hold">
                                          <p:stCondLst>
                                            <p:cond delay="0"/>
                                          </p:stCondLst>
                                        </p:cTn>
                                        <p:tgtEl>
                                          <p:spTgt spid="14"/>
                                        </p:tgtEl>
                                        <p:attrNameLst>
                                          <p:attrName>ppt_x</p:attrName>
                                        </p:attrNameLst>
                                      </p:cBhvr>
                                      <p:tavLst>
                                        <p:tav tm="0" fmla="#ppt_x-(#ppt_x-0.5)*((1.5-1.5*$)^3-(1.5-1.5*$)^2)">
                                          <p:val>
                                            <p:strVal val="0"/>
                                          </p:val>
                                        </p:tav>
                                        <p:tav tm="100000">
                                          <p:val>
                                            <p:strVal val="1"/>
                                          </p:val>
                                        </p:tav>
                                      </p:tavLst>
                                    </p:anim>
                                    <p:anim to="" calcmode="lin" valueType="num">
                                      <p:cBhvr>
                                        <p:cTn id="16" dur="750" fill="hold">
                                          <p:stCondLst>
                                            <p:cond delay="0"/>
                                          </p:stCondLst>
                                        </p:cTn>
                                        <p:tgtEl>
                                          <p:spTgt spid="14"/>
                                        </p:tgtEl>
                                        <p:attrNameLst>
                                          <p:attrName>ppt_y</p:attrName>
                                        </p:attrNameLst>
                                      </p:cBhvr>
                                      <p:tavLst>
                                        <p:tav tm="0" fmla="#ppt_y-(#ppt_y-0.5)*((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750" fill="hold">
                                          <p:stCondLst>
                                            <p:cond delay="0"/>
                                          </p:stCondLst>
                                        </p:cTn>
                                        <p:tgtEl>
                                          <p:spTgt spid="15"/>
                                        </p:tgtEl>
                                        <p:attrNameLst>
                                          <p:attrName>style.visibility</p:attrName>
                                        </p:attrNameLst>
                                      </p:cBhvr>
                                      <p:to>
                                        <p:strVal val="visible"/>
                                      </p:to>
                                    </p:set>
                                    <p:anim to="" calcmode="lin" valueType="num">
                                      <p:cBhvr>
                                        <p:cTn id="19" dur="750" fill="hold">
                                          <p:stCondLst>
                                            <p:cond delay="0"/>
                                          </p:stCondLst>
                                        </p:cTn>
                                        <p:tgtEl>
                                          <p:spTgt spid="15"/>
                                        </p:tgtEl>
                                        <p:attrNameLst>
                                          <p:attrName>ppt_h</p:attrName>
                                        </p:attrNameLst>
                                      </p:cBhvr>
                                      <p:tavLst>
                                        <p:tav tm="0" fmla="#ppt_h-#ppt_h*((1.5-1.5*$)^3-(1.5-1.5*$)^2)">
                                          <p:val>
                                            <p:strVal val="0"/>
                                          </p:val>
                                        </p:tav>
                                        <p:tav tm="100000">
                                          <p:val>
                                            <p:strVal val="1"/>
                                          </p:val>
                                        </p:tav>
                                      </p:tavLst>
                                    </p:anim>
                                    <p:anim to="" calcmode="lin" valueType="num">
                                      <p:cBhvr>
                                        <p:cTn id="20" dur="750" fill="hold">
                                          <p:stCondLst>
                                            <p:cond delay="0"/>
                                          </p:stCondLst>
                                        </p:cTn>
                                        <p:tgtEl>
                                          <p:spTgt spid="15"/>
                                        </p:tgtEl>
                                        <p:attrNameLst>
                                          <p:attrName>ppt_w</p:attrName>
                                        </p:attrNameLst>
                                      </p:cBhvr>
                                      <p:tavLst>
                                        <p:tav tm="0" fmla="#ppt_w-#ppt_w*((1.5-1.5*$)^3-(1.5-1.5*$)^2)">
                                          <p:val>
                                            <p:strVal val="0"/>
                                          </p:val>
                                        </p:tav>
                                        <p:tav tm="100000">
                                          <p:val>
                                            <p:strVal val="1"/>
                                          </p:val>
                                        </p:tav>
                                      </p:tavLst>
                                    </p:anim>
                                    <p:anim to="" calcmode="lin" valueType="num">
                                      <p:cBhvr>
                                        <p:cTn id="21" dur="750" fill="hold">
                                          <p:stCondLst>
                                            <p:cond delay="0"/>
                                          </p:stCondLst>
                                        </p:cTn>
                                        <p:tgtEl>
                                          <p:spTgt spid="15"/>
                                        </p:tgtEl>
                                        <p:attrNameLst>
                                          <p:attrName>ppt_x</p:attrName>
                                        </p:attrNameLst>
                                      </p:cBhvr>
                                      <p:tavLst>
                                        <p:tav tm="0" fmla="#ppt_x-(#ppt_x-0.5)*((1.5-1.5*$)^3-(1.5-1.5*$)^2)">
                                          <p:val>
                                            <p:strVal val="0"/>
                                          </p:val>
                                        </p:tav>
                                        <p:tav tm="100000">
                                          <p:val>
                                            <p:strVal val="1"/>
                                          </p:val>
                                        </p:tav>
                                      </p:tavLst>
                                    </p:anim>
                                    <p:anim to="" calcmode="lin" valueType="num">
                                      <p:cBhvr>
                                        <p:cTn id="22" dur="750" fill="hold">
                                          <p:stCondLst>
                                            <p:cond delay="0"/>
                                          </p:stCondLst>
                                        </p:cTn>
                                        <p:tgtEl>
                                          <p:spTgt spid="15"/>
                                        </p:tgtEl>
                                        <p:attrNameLst>
                                          <p:attrName>ppt_y</p:attrName>
                                        </p:attrNameLst>
                                      </p:cBhvr>
                                      <p:tavLst>
                                        <p:tav tm="0" fmla="#ppt_y-(#ppt_y-0.5)*((1.5-1.5*$)^3-(1.5-1.5*$)^2)">
                                          <p:val>
                                            <p:strVal val="0"/>
                                          </p:val>
                                        </p:tav>
                                        <p:tav tm="100000">
                                          <p:val>
                                            <p:strVal val="1"/>
                                          </p:val>
                                        </p:tav>
                                      </p:tavLst>
                                    </p:anim>
                                  </p:childTnLst>
                                </p:cTn>
                              </p:par>
                              <p:par>
                                <p:cTn id="23" presetID="0" presetClass="entr" presetSubtype="0" fill="hold" nodeType="withEffect">
                                  <p:stCondLst>
                                    <p:cond delay="0"/>
                                  </p:stCondLst>
                                  <p:iterate type="lt">
                                    <p:tmPct val="10000"/>
                                  </p:iterate>
                                  <p:childTnLst>
                                    <p:set>
                                      <p:cBhvr>
                                        <p:cTn id="24" dur="750" fill="hold">
                                          <p:stCondLst>
                                            <p:cond delay="0"/>
                                          </p:stCondLst>
                                        </p:cTn>
                                        <p:tgtEl>
                                          <p:spTgt spid="3"/>
                                        </p:tgtEl>
                                        <p:attrNameLst>
                                          <p:attrName>style.visibility</p:attrName>
                                        </p:attrNameLst>
                                      </p:cBhvr>
                                      <p:to>
                                        <p:strVal val="visible"/>
                                      </p:to>
                                    </p:set>
                                    <p:anim to="" calcmode="lin" valueType="num">
                                      <p:cBhvr>
                                        <p:cTn id="25" dur="75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6" dur="750" fill="hold">
                                          <p:stCondLst>
                                            <p:cond delay="0"/>
                                          </p:stCondLst>
                                        </p:cTn>
                                        <p:tgtEl>
                                          <p:spTgt spid="3"/>
                                        </p:tgtEl>
                                        <p:attrNameLst>
                                          <p:attrName>ppt_w</p:attrName>
                                        </p:attrNameLst>
                                      </p:cBhvr>
                                      <p:tavLst>
                                        <p:tav tm="0" fmla="#ppt_w-#ppt_w*((1.5-1.5*$)^3-(1.5-1.5*$)^2)">
                                          <p:val>
                                            <p:strVal val="0"/>
                                          </p:val>
                                        </p:tav>
                                        <p:tav tm="100000">
                                          <p:val>
                                            <p:strVal val="1"/>
                                          </p:val>
                                        </p:tav>
                                      </p:tavLst>
                                    </p:anim>
                                    <p:anim to="" calcmode="lin" valueType="num">
                                      <p:cBhvr>
                                        <p:cTn id="27" dur="750" fill="hold">
                                          <p:stCondLst>
                                            <p:cond delay="0"/>
                                          </p:stCondLst>
                                        </p:cTn>
                                        <p:tgtEl>
                                          <p:spTgt spid="3"/>
                                        </p:tgtEl>
                                        <p:attrNameLst>
                                          <p:attrName>ppt_x</p:attrName>
                                        </p:attrNameLst>
                                      </p:cBhvr>
                                      <p:tavLst>
                                        <p:tav tm="0" fmla="#ppt_x-(#ppt_x-0.5)*((1.5-1.5*$)^3-(1.5-1.5*$)^2)">
                                          <p:val>
                                            <p:strVal val="0"/>
                                          </p:val>
                                        </p:tav>
                                        <p:tav tm="100000">
                                          <p:val>
                                            <p:strVal val="1"/>
                                          </p:val>
                                        </p:tav>
                                      </p:tavLst>
                                    </p:anim>
                                    <p:anim to="" calcmode="lin" valueType="num">
                                      <p:cBhvr>
                                        <p:cTn id="28" dur="750" fill="hold">
                                          <p:stCondLst>
                                            <p:cond delay="0"/>
                                          </p:stCondLst>
                                        </p:cTn>
                                        <p:tgtEl>
                                          <p:spTgt spid="3"/>
                                        </p:tgtEl>
                                        <p:attrNameLst>
                                          <p:attrName>ppt_y</p:attrName>
                                        </p:attrNameLst>
                                      </p:cBhvr>
                                      <p:tavLst>
                                        <p:tav tm="0" fmla="#ppt_y-(#ppt_y-0.5)*((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750" fill="hold">
                                          <p:stCondLst>
                                            <p:cond delay="0"/>
                                          </p:stCondLst>
                                        </p:cTn>
                                        <p:tgtEl>
                                          <p:spTgt spid="10"/>
                                        </p:tgtEl>
                                        <p:attrNameLst>
                                          <p:attrName>style.visibility</p:attrName>
                                        </p:attrNameLst>
                                      </p:cBhvr>
                                      <p:to>
                                        <p:strVal val="visible"/>
                                      </p:to>
                                    </p:set>
                                    <p:anim to="" calcmode="lin" valueType="num">
                                      <p:cBhvr>
                                        <p:cTn id="31" dur="750" fill="hold">
                                          <p:stCondLst>
                                            <p:cond delay="0"/>
                                          </p:stCondLst>
                                        </p:cTn>
                                        <p:tgtEl>
                                          <p:spTgt spid="10"/>
                                        </p:tgtEl>
                                        <p:attrNameLst>
                                          <p:attrName>ppt_h</p:attrName>
                                        </p:attrNameLst>
                                      </p:cBhvr>
                                      <p:tavLst>
                                        <p:tav tm="0" fmla="#ppt_h-#ppt_h*((1.5-1.5*$)^3-(1.5-1.5*$)^2)">
                                          <p:val>
                                            <p:strVal val="0"/>
                                          </p:val>
                                        </p:tav>
                                        <p:tav tm="100000">
                                          <p:val>
                                            <p:strVal val="1"/>
                                          </p:val>
                                        </p:tav>
                                      </p:tavLst>
                                    </p:anim>
                                    <p:anim to="" calcmode="lin" valueType="num">
                                      <p:cBhvr>
                                        <p:cTn id="32" dur="750" fill="hold">
                                          <p:stCondLst>
                                            <p:cond delay="0"/>
                                          </p:stCondLst>
                                        </p:cTn>
                                        <p:tgtEl>
                                          <p:spTgt spid="10"/>
                                        </p:tgtEl>
                                        <p:attrNameLst>
                                          <p:attrName>ppt_w</p:attrName>
                                        </p:attrNameLst>
                                      </p:cBhvr>
                                      <p:tavLst>
                                        <p:tav tm="0" fmla="#ppt_w-#ppt_w*((1.5-1.5*$)^3-(1.5-1.5*$)^2)">
                                          <p:val>
                                            <p:strVal val="0"/>
                                          </p:val>
                                        </p:tav>
                                        <p:tav tm="100000">
                                          <p:val>
                                            <p:strVal val="1"/>
                                          </p:val>
                                        </p:tav>
                                      </p:tavLst>
                                    </p:anim>
                                    <p:anim to="" calcmode="lin" valueType="num">
                                      <p:cBhvr>
                                        <p:cTn id="33" dur="750" fill="hold">
                                          <p:stCondLst>
                                            <p:cond delay="0"/>
                                          </p:stCondLst>
                                        </p:cTn>
                                        <p:tgtEl>
                                          <p:spTgt spid="10"/>
                                        </p:tgtEl>
                                        <p:attrNameLst>
                                          <p:attrName>ppt_x</p:attrName>
                                        </p:attrNameLst>
                                      </p:cBhvr>
                                      <p:tavLst>
                                        <p:tav tm="0" fmla="#ppt_x-(#ppt_x-0.5)*((1.5-1.5*$)^3-(1.5-1.5*$)^2)">
                                          <p:val>
                                            <p:strVal val="0"/>
                                          </p:val>
                                        </p:tav>
                                        <p:tav tm="100000">
                                          <p:val>
                                            <p:strVal val="1"/>
                                          </p:val>
                                        </p:tav>
                                      </p:tavLst>
                                    </p:anim>
                                    <p:anim to="" calcmode="lin" valueType="num">
                                      <p:cBhvr>
                                        <p:cTn id="34" dur="750" fill="hold">
                                          <p:stCondLst>
                                            <p:cond delay="0"/>
                                          </p:stCondLst>
                                        </p:cTn>
                                        <p:tgtEl>
                                          <p:spTgt spid="10"/>
                                        </p:tgtEl>
                                        <p:attrNameLst>
                                          <p:attrName>ppt_y</p:attrName>
                                        </p:attrNameLst>
                                      </p:cBhvr>
                                      <p:tavLst>
                                        <p:tav tm="0" fmla="#ppt_y-(#ppt_y-0.5)*((1.5-1.5*$)^3-(1.5-1.5*$)^2)">
                                          <p:val>
                                            <p:strVal val="0"/>
                                          </p:val>
                                        </p:tav>
                                        <p:tav tm="100000">
                                          <p:val>
                                            <p:strVal val="1"/>
                                          </p:val>
                                        </p:tav>
                                      </p:tavLst>
                                    </p:anim>
                                  </p:childTnLst>
                                </p:cTn>
                              </p:par>
                              <p:par>
                                <p:cTn id="35" presetID="0" presetClass="entr" presetSubtype="0" fill="hold" grpId="0" nodeType="withEffect">
                                  <p:stCondLst>
                                    <p:cond delay="0"/>
                                  </p:stCondLst>
                                  <p:childTnLst>
                                    <p:set>
                                      <p:cBhvr>
                                        <p:cTn id="36" dur="750" fill="hold">
                                          <p:stCondLst>
                                            <p:cond delay="0"/>
                                          </p:stCondLst>
                                        </p:cTn>
                                        <p:tgtEl>
                                          <p:spTgt spid="13"/>
                                        </p:tgtEl>
                                        <p:attrNameLst>
                                          <p:attrName>style.visibility</p:attrName>
                                        </p:attrNameLst>
                                      </p:cBhvr>
                                      <p:to>
                                        <p:strVal val="visible"/>
                                      </p:to>
                                    </p:set>
                                    <p:anim to="" calcmode="lin" valueType="num">
                                      <p:cBhvr>
                                        <p:cTn id="37" dur="750" fill="hold">
                                          <p:stCondLst>
                                            <p:cond delay="0"/>
                                          </p:stCondLst>
                                        </p:cTn>
                                        <p:tgtEl>
                                          <p:spTgt spid="13"/>
                                        </p:tgtEl>
                                        <p:attrNameLst>
                                          <p:attrName>ppt_h</p:attrName>
                                        </p:attrNameLst>
                                      </p:cBhvr>
                                      <p:tavLst>
                                        <p:tav tm="0" fmla="#ppt_h-#ppt_h*((1.5-1.5*$)^3-(1.5-1.5*$)^2)">
                                          <p:val>
                                            <p:strVal val="0"/>
                                          </p:val>
                                        </p:tav>
                                        <p:tav tm="100000">
                                          <p:val>
                                            <p:strVal val="1"/>
                                          </p:val>
                                        </p:tav>
                                      </p:tavLst>
                                    </p:anim>
                                    <p:anim to="" calcmode="lin" valueType="num">
                                      <p:cBhvr>
                                        <p:cTn id="38" dur="750" fill="hold">
                                          <p:stCondLst>
                                            <p:cond delay="0"/>
                                          </p:stCondLst>
                                        </p:cTn>
                                        <p:tgtEl>
                                          <p:spTgt spid="13"/>
                                        </p:tgtEl>
                                        <p:attrNameLst>
                                          <p:attrName>ppt_w</p:attrName>
                                        </p:attrNameLst>
                                      </p:cBhvr>
                                      <p:tavLst>
                                        <p:tav tm="0" fmla="#ppt_w-#ppt_w*((1.5-1.5*$)^3-(1.5-1.5*$)^2)">
                                          <p:val>
                                            <p:strVal val="0"/>
                                          </p:val>
                                        </p:tav>
                                        <p:tav tm="100000">
                                          <p:val>
                                            <p:strVal val="1"/>
                                          </p:val>
                                        </p:tav>
                                      </p:tavLst>
                                    </p:anim>
                                    <p:anim to="" calcmode="lin" valueType="num">
                                      <p:cBhvr>
                                        <p:cTn id="39" dur="750" fill="hold">
                                          <p:stCondLst>
                                            <p:cond delay="0"/>
                                          </p:stCondLst>
                                        </p:cTn>
                                        <p:tgtEl>
                                          <p:spTgt spid="13"/>
                                        </p:tgtEl>
                                        <p:attrNameLst>
                                          <p:attrName>ppt_x</p:attrName>
                                        </p:attrNameLst>
                                      </p:cBhvr>
                                      <p:tavLst>
                                        <p:tav tm="0" fmla="#ppt_x-(#ppt_x-0.5)*((1.5-1.5*$)^3-(1.5-1.5*$)^2)">
                                          <p:val>
                                            <p:strVal val="0"/>
                                          </p:val>
                                        </p:tav>
                                        <p:tav tm="100000">
                                          <p:val>
                                            <p:strVal val="1"/>
                                          </p:val>
                                        </p:tav>
                                      </p:tavLst>
                                    </p:anim>
                                    <p:anim to="" calcmode="lin" valueType="num">
                                      <p:cBhvr>
                                        <p:cTn id="40" dur="750" fill="hold">
                                          <p:stCondLst>
                                            <p:cond delay="0"/>
                                          </p:stCondLst>
                                        </p:cTn>
                                        <p:tgtEl>
                                          <p:spTgt spid="13"/>
                                        </p:tgtEl>
                                        <p:attrNameLst>
                                          <p:attrName>ppt_y</p:attrName>
                                        </p:attrNameLst>
                                      </p:cBhvr>
                                      <p:tavLst>
                                        <p:tav tm="0" fmla="#ppt_y-(#ppt_y-0.5)*((1.5-1.5*$)^3-(1.5-1.5*$)^2)">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750" fill="hold">
                                          <p:stCondLst>
                                            <p:cond delay="0"/>
                                          </p:stCondLst>
                                        </p:cTn>
                                        <p:tgtEl>
                                          <p:spTgt spid="16"/>
                                        </p:tgtEl>
                                        <p:attrNameLst>
                                          <p:attrName>style.visibility</p:attrName>
                                        </p:attrNameLst>
                                      </p:cBhvr>
                                      <p:to>
                                        <p:strVal val="visible"/>
                                      </p:to>
                                    </p:set>
                                    <p:anim to="" calcmode="lin" valueType="num">
                                      <p:cBhvr>
                                        <p:cTn id="43" dur="750" fill="hold">
                                          <p:stCondLst>
                                            <p:cond delay="0"/>
                                          </p:stCondLst>
                                        </p:cTn>
                                        <p:tgtEl>
                                          <p:spTgt spid="16"/>
                                        </p:tgtEl>
                                        <p:attrNameLst>
                                          <p:attrName>ppt_h</p:attrName>
                                        </p:attrNameLst>
                                      </p:cBhvr>
                                      <p:tavLst>
                                        <p:tav tm="0" fmla="#ppt_h-#ppt_h*((1.5-1.5*$)^3-(1.5-1.5*$)^2)">
                                          <p:val>
                                            <p:strVal val="0"/>
                                          </p:val>
                                        </p:tav>
                                        <p:tav tm="100000">
                                          <p:val>
                                            <p:strVal val="1"/>
                                          </p:val>
                                        </p:tav>
                                      </p:tavLst>
                                    </p:anim>
                                    <p:anim to="" calcmode="lin" valueType="num">
                                      <p:cBhvr>
                                        <p:cTn id="44" dur="750" fill="hold">
                                          <p:stCondLst>
                                            <p:cond delay="0"/>
                                          </p:stCondLst>
                                        </p:cTn>
                                        <p:tgtEl>
                                          <p:spTgt spid="16"/>
                                        </p:tgtEl>
                                        <p:attrNameLst>
                                          <p:attrName>ppt_w</p:attrName>
                                        </p:attrNameLst>
                                      </p:cBhvr>
                                      <p:tavLst>
                                        <p:tav tm="0" fmla="#ppt_w-#ppt_w*((1.5-1.5*$)^3-(1.5-1.5*$)^2)">
                                          <p:val>
                                            <p:strVal val="0"/>
                                          </p:val>
                                        </p:tav>
                                        <p:tav tm="100000">
                                          <p:val>
                                            <p:strVal val="1"/>
                                          </p:val>
                                        </p:tav>
                                      </p:tavLst>
                                    </p:anim>
                                    <p:anim to="" calcmode="lin" valueType="num">
                                      <p:cBhvr>
                                        <p:cTn id="45" dur="750" fill="hold">
                                          <p:stCondLst>
                                            <p:cond delay="0"/>
                                          </p:stCondLst>
                                        </p:cTn>
                                        <p:tgtEl>
                                          <p:spTgt spid="16"/>
                                        </p:tgtEl>
                                        <p:attrNameLst>
                                          <p:attrName>ppt_x</p:attrName>
                                        </p:attrNameLst>
                                      </p:cBhvr>
                                      <p:tavLst>
                                        <p:tav tm="0" fmla="#ppt_x-(#ppt_x-0.5)*((1.5-1.5*$)^3-(1.5-1.5*$)^2)">
                                          <p:val>
                                            <p:strVal val="0"/>
                                          </p:val>
                                        </p:tav>
                                        <p:tav tm="100000">
                                          <p:val>
                                            <p:strVal val="1"/>
                                          </p:val>
                                        </p:tav>
                                      </p:tavLst>
                                    </p:anim>
                                    <p:anim to="" calcmode="lin" valueType="num">
                                      <p:cBhvr>
                                        <p:cTn id="46" dur="750" fill="hold">
                                          <p:stCondLst>
                                            <p:cond delay="0"/>
                                          </p:stCondLst>
                                        </p:cTn>
                                        <p:tgtEl>
                                          <p:spTgt spid="16"/>
                                        </p:tgtEl>
                                        <p:attrNameLst>
                                          <p:attrName>ppt_y</p:attrName>
                                        </p:attrNameLst>
                                      </p:cBhvr>
                                      <p:tavLst>
                                        <p:tav tm="0" fmla="#ppt_y-(#ppt_y-0.5)*((1.5-1.5*$)^3-(1.5-1.5*$)^2)">
                                          <p:val>
                                            <p:strVal val="0"/>
                                          </p:val>
                                        </p:tav>
                                        <p:tav tm="100000">
                                          <p:val>
                                            <p:strVal val="1"/>
                                          </p:val>
                                        </p:tav>
                                      </p:tavLst>
                                    </p:anim>
                                  </p:childTnLst>
                                </p:cTn>
                              </p:par>
                              <p:par>
                                <p:cTn id="47" presetID="0" presetClass="entr" presetSubtype="0" fill="hold" grpId="0" nodeType="withEffect">
                                  <p:stCondLst>
                                    <p:cond delay="0"/>
                                  </p:stCondLst>
                                  <p:iterate type="lt">
                                    <p:tmPct val="10000"/>
                                  </p:iterate>
                                  <p:childTnLst>
                                    <p:set>
                                      <p:cBhvr>
                                        <p:cTn id="48" dur="750" fill="hold">
                                          <p:stCondLst>
                                            <p:cond delay="0"/>
                                          </p:stCondLst>
                                        </p:cTn>
                                        <p:tgtEl>
                                          <p:spTgt spid="17"/>
                                        </p:tgtEl>
                                        <p:attrNameLst>
                                          <p:attrName>style.visibility</p:attrName>
                                        </p:attrNameLst>
                                      </p:cBhvr>
                                      <p:to>
                                        <p:strVal val="visible"/>
                                      </p:to>
                                    </p:set>
                                    <p:anim to="" calcmode="lin" valueType="num">
                                      <p:cBhvr>
                                        <p:cTn id="49" dur="750" fill="hold">
                                          <p:stCondLst>
                                            <p:cond delay="0"/>
                                          </p:stCondLst>
                                        </p:cTn>
                                        <p:tgtEl>
                                          <p:spTgt spid="17"/>
                                        </p:tgtEl>
                                        <p:attrNameLst>
                                          <p:attrName>ppt_h</p:attrName>
                                        </p:attrNameLst>
                                      </p:cBhvr>
                                      <p:tavLst>
                                        <p:tav tm="0" fmla="#ppt_h-#ppt_h*((1.5-1.5*$)^3-(1.5-1.5*$)^2)">
                                          <p:val>
                                            <p:strVal val="0"/>
                                          </p:val>
                                        </p:tav>
                                        <p:tav tm="100000">
                                          <p:val>
                                            <p:strVal val="1"/>
                                          </p:val>
                                        </p:tav>
                                      </p:tavLst>
                                    </p:anim>
                                    <p:anim to="" calcmode="lin" valueType="num">
                                      <p:cBhvr>
                                        <p:cTn id="50" dur="750" fill="hold">
                                          <p:stCondLst>
                                            <p:cond delay="0"/>
                                          </p:stCondLst>
                                        </p:cTn>
                                        <p:tgtEl>
                                          <p:spTgt spid="17"/>
                                        </p:tgtEl>
                                        <p:attrNameLst>
                                          <p:attrName>ppt_w</p:attrName>
                                        </p:attrNameLst>
                                      </p:cBhvr>
                                      <p:tavLst>
                                        <p:tav tm="0" fmla="#ppt_w-#ppt_w*((1.5-1.5*$)^3-(1.5-1.5*$)^2)">
                                          <p:val>
                                            <p:strVal val="0"/>
                                          </p:val>
                                        </p:tav>
                                        <p:tav tm="100000">
                                          <p:val>
                                            <p:strVal val="1"/>
                                          </p:val>
                                        </p:tav>
                                      </p:tavLst>
                                    </p:anim>
                                    <p:anim to="" calcmode="lin" valueType="num">
                                      <p:cBhvr>
                                        <p:cTn id="51" dur="750" fill="hold">
                                          <p:stCondLst>
                                            <p:cond delay="0"/>
                                          </p:stCondLst>
                                        </p:cTn>
                                        <p:tgtEl>
                                          <p:spTgt spid="17"/>
                                        </p:tgtEl>
                                        <p:attrNameLst>
                                          <p:attrName>ppt_x</p:attrName>
                                        </p:attrNameLst>
                                      </p:cBhvr>
                                      <p:tavLst>
                                        <p:tav tm="0" fmla="#ppt_x-(#ppt_x-0.5)*((1.5-1.5*$)^3-(1.5-1.5*$)^2)">
                                          <p:val>
                                            <p:strVal val="0"/>
                                          </p:val>
                                        </p:tav>
                                        <p:tav tm="100000">
                                          <p:val>
                                            <p:strVal val="1"/>
                                          </p:val>
                                        </p:tav>
                                      </p:tavLst>
                                    </p:anim>
                                    <p:anim to="" calcmode="lin" valueType="num">
                                      <p:cBhvr>
                                        <p:cTn id="52" dur="750" fill="hold">
                                          <p:stCondLst>
                                            <p:cond delay="0"/>
                                          </p:stCondLst>
                                        </p:cTn>
                                        <p:tgtEl>
                                          <p:spTgt spid="17"/>
                                        </p:tgtEl>
                                        <p:attrNameLst>
                                          <p:attrName>ppt_y</p:attrName>
                                        </p:attrNameLst>
                                      </p:cBhvr>
                                      <p:tavLst>
                                        <p:tav tm="0" fmla="#ppt_y-(#ppt_y-0.5)*((1.5-1.5*$)^3-(1.5-1.5*$)^2)">
                                          <p:val>
                                            <p:strVal val="0"/>
                                          </p:val>
                                        </p:tav>
                                        <p:tav tm="100000">
                                          <p:val>
                                            <p:strVal val="1"/>
                                          </p:val>
                                        </p:tav>
                                      </p:tavLst>
                                    </p:anim>
                                  </p:childTnLst>
                                </p:cTn>
                              </p:par>
                              <p:par>
                                <p:cTn id="53" presetID="0" presetClass="entr" presetSubtype="0" fill="hold" nodeType="withEffect">
                                  <p:stCondLst>
                                    <p:cond delay="0"/>
                                  </p:stCondLst>
                                  <p:iterate type="lt">
                                    <p:tmPct val="10000"/>
                                  </p:iterate>
                                  <p:childTnLst>
                                    <p:set>
                                      <p:cBhvr>
                                        <p:cTn id="54" dur="750" fill="hold">
                                          <p:stCondLst>
                                            <p:cond delay="0"/>
                                          </p:stCondLst>
                                        </p:cTn>
                                        <p:tgtEl>
                                          <p:spTgt spid="18"/>
                                        </p:tgtEl>
                                        <p:attrNameLst>
                                          <p:attrName>style.visibility</p:attrName>
                                        </p:attrNameLst>
                                      </p:cBhvr>
                                      <p:to>
                                        <p:strVal val="visible"/>
                                      </p:to>
                                    </p:set>
                                    <p:anim to="" calcmode="lin" valueType="num">
                                      <p:cBhvr>
                                        <p:cTn id="55" dur="750" fill="hold">
                                          <p:stCondLst>
                                            <p:cond delay="0"/>
                                          </p:stCondLst>
                                        </p:cTn>
                                        <p:tgtEl>
                                          <p:spTgt spid="18"/>
                                        </p:tgtEl>
                                        <p:attrNameLst>
                                          <p:attrName>ppt_h</p:attrName>
                                        </p:attrNameLst>
                                      </p:cBhvr>
                                      <p:tavLst>
                                        <p:tav tm="0" fmla="#ppt_h-#ppt_h*((1.5-1.5*$)^3-(1.5-1.5*$)^2)">
                                          <p:val>
                                            <p:strVal val="0"/>
                                          </p:val>
                                        </p:tav>
                                        <p:tav tm="100000">
                                          <p:val>
                                            <p:strVal val="1"/>
                                          </p:val>
                                        </p:tav>
                                      </p:tavLst>
                                    </p:anim>
                                    <p:anim to="" calcmode="lin" valueType="num">
                                      <p:cBhvr>
                                        <p:cTn id="56" dur="750" fill="hold">
                                          <p:stCondLst>
                                            <p:cond delay="0"/>
                                          </p:stCondLst>
                                        </p:cTn>
                                        <p:tgtEl>
                                          <p:spTgt spid="18"/>
                                        </p:tgtEl>
                                        <p:attrNameLst>
                                          <p:attrName>ppt_w</p:attrName>
                                        </p:attrNameLst>
                                      </p:cBhvr>
                                      <p:tavLst>
                                        <p:tav tm="0" fmla="#ppt_w-#ppt_w*((1.5-1.5*$)^3-(1.5-1.5*$)^2)">
                                          <p:val>
                                            <p:strVal val="0"/>
                                          </p:val>
                                        </p:tav>
                                        <p:tav tm="100000">
                                          <p:val>
                                            <p:strVal val="1"/>
                                          </p:val>
                                        </p:tav>
                                      </p:tavLst>
                                    </p:anim>
                                    <p:anim to="" calcmode="lin" valueType="num">
                                      <p:cBhvr>
                                        <p:cTn id="57" dur="750" fill="hold">
                                          <p:stCondLst>
                                            <p:cond delay="0"/>
                                          </p:stCondLst>
                                        </p:cTn>
                                        <p:tgtEl>
                                          <p:spTgt spid="18"/>
                                        </p:tgtEl>
                                        <p:attrNameLst>
                                          <p:attrName>ppt_x</p:attrName>
                                        </p:attrNameLst>
                                      </p:cBhvr>
                                      <p:tavLst>
                                        <p:tav tm="0" fmla="#ppt_x-(#ppt_x-0.5)*((1.5-1.5*$)^3-(1.5-1.5*$)^2)">
                                          <p:val>
                                            <p:strVal val="0"/>
                                          </p:val>
                                        </p:tav>
                                        <p:tav tm="100000">
                                          <p:val>
                                            <p:strVal val="1"/>
                                          </p:val>
                                        </p:tav>
                                      </p:tavLst>
                                    </p:anim>
                                    <p:anim to="" calcmode="lin" valueType="num">
                                      <p:cBhvr>
                                        <p:cTn id="58" dur="750" fill="hold">
                                          <p:stCondLst>
                                            <p:cond delay="0"/>
                                          </p:stCondLst>
                                        </p:cTn>
                                        <p:tgtEl>
                                          <p:spTgt spid="18"/>
                                        </p:tgtEl>
                                        <p:attrNameLst>
                                          <p:attrName>ppt_y</p:attrName>
                                        </p:attrNameLst>
                                      </p:cBhvr>
                                      <p:tavLst>
                                        <p:tav tm="0" fmla="#ppt_y-(#ppt_y-0.5)*((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P spid="14" grpId="0"/>
      <p:bldP spid="15" grpId="0"/>
      <p:bldP spid="10" grpId="0" animBg="1" autoUpdateAnimBg="0"/>
      <p:bldP spid="13" grpId="0" animBg="1"/>
      <p:bldP spid="16" grpId="0" animBg="1"/>
      <p:bldP spid="17"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_图片 2"/>
          <p:cNvPicPr>
            <a:picLocks noChangeAspect="1"/>
          </p:cNvPicPr>
          <p:nvPr>
            <p:custDataLst>
              <p:tags r:id="rId1"/>
            </p:custDataLst>
          </p:nvPr>
        </p:nvPicPr>
        <p:blipFill rotWithShape="1">
          <a:blip r:embed="rId15">
            <a:extLst>
              <a:ext uri="{BEBA8EAE-BF5A-486C-A8C5-ECC9F3942E4B}">
                <a14:imgProps xmlns:a14="http://schemas.microsoft.com/office/drawing/2010/main">
                  <a14:imgLayer r:embed="rId16">
                    <a14:imgEffect>
                      <a14:saturation sat="0"/>
                    </a14:imgEffect>
                  </a14:imgLayer>
                </a14:imgProps>
              </a:ext>
              <a:ext uri="{28A0092B-C50C-407E-A947-70E740481C1C}">
                <a14:useLocalDpi xmlns:a14="http://schemas.microsoft.com/office/drawing/2010/main" val="0"/>
              </a:ext>
            </a:extLst>
          </a:blip>
          <a:srcRect t="7871" b="8001"/>
          <a:stretch/>
        </p:blipFill>
        <p:spPr>
          <a:xfrm>
            <a:off x="-9946" y="0"/>
            <a:ext cx="12227854" cy="6858000"/>
          </a:xfrm>
          <a:prstGeom prst="rect">
            <a:avLst/>
          </a:prstGeom>
        </p:spPr>
      </p:pic>
      <p:sp>
        <p:nvSpPr>
          <p:cNvPr id="23" name="PA_矩形 22"/>
          <p:cNvSpPr/>
          <p:nvPr>
            <p:custDataLst>
              <p:tags r:id="rId2"/>
            </p:custDataLst>
          </p:nvPr>
        </p:nvSpPr>
        <p:spPr>
          <a:xfrm>
            <a:off x="7981" y="-9698"/>
            <a:ext cx="12192000" cy="6858000"/>
          </a:xfrm>
          <a:prstGeom prst="rect">
            <a:avLst/>
          </a:prstGeom>
          <a:solidFill>
            <a:schemeClr val="tx1">
              <a:lumMod val="95000"/>
              <a:lumOff val="5000"/>
              <a:alpha val="4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PA_直接连接符 9"/>
          <p:cNvCxnSpPr>
            <a:cxnSpLocks/>
          </p:cNvCxnSpPr>
          <p:nvPr>
            <p:custDataLst>
              <p:tags r:id="rId3"/>
            </p:custDataLst>
          </p:nvPr>
        </p:nvCxnSpPr>
        <p:spPr>
          <a:xfrm flipV="1">
            <a:off x="8360409" y="3419302"/>
            <a:ext cx="3831590" cy="951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PA_直接连接符 11"/>
          <p:cNvCxnSpPr>
            <a:cxnSpLocks/>
          </p:cNvCxnSpPr>
          <p:nvPr>
            <p:custDataLst>
              <p:tags r:id="rId4"/>
            </p:custDataLst>
          </p:nvPr>
        </p:nvCxnSpPr>
        <p:spPr>
          <a:xfrm flipH="1">
            <a:off x="-1" y="3419301"/>
            <a:ext cx="3814400"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PA_文本框 28"/>
          <p:cNvSpPr txBox="1"/>
          <p:nvPr>
            <p:custDataLst>
              <p:tags r:id="rId5"/>
            </p:custDataLst>
          </p:nvPr>
        </p:nvSpPr>
        <p:spPr>
          <a:xfrm>
            <a:off x="724007" y="2393940"/>
            <a:ext cx="2188420" cy="1015663"/>
          </a:xfrm>
          <a:prstGeom prst="rect">
            <a:avLst/>
          </a:prstGeom>
          <a:noFill/>
        </p:spPr>
        <p:txBody>
          <a:bodyPr wrap="none" rtlCol="0">
            <a:spAutoFit/>
          </a:bodyPr>
          <a:lstStyle/>
          <a:p>
            <a:r>
              <a:rPr lang="en-US" altLang="zh-CN" sz="6000" dirty="0">
                <a:solidFill>
                  <a:srgbClr val="34D9F7"/>
                </a:solidFill>
                <a:latin typeface="方正大黑简体" panose="03000509000000000000" pitchFamily="65" charset="-122"/>
                <a:ea typeface="方正大黑简体" panose="03000509000000000000" pitchFamily="65" charset="-122"/>
              </a:rPr>
              <a:t>PART</a:t>
            </a:r>
            <a:endParaRPr lang="zh-CN" altLang="en-US" sz="6000" dirty="0">
              <a:solidFill>
                <a:srgbClr val="34D9F7"/>
              </a:solidFill>
              <a:latin typeface="方正大黑简体" panose="03000509000000000000" pitchFamily="65" charset="-122"/>
              <a:ea typeface="方正大黑简体" panose="03000509000000000000" pitchFamily="65" charset="-122"/>
            </a:endParaRPr>
          </a:p>
        </p:txBody>
      </p:sp>
      <p:sp>
        <p:nvSpPr>
          <p:cNvPr id="30" name="PA_椭圆 29"/>
          <p:cNvSpPr/>
          <p:nvPr>
            <p:custDataLst>
              <p:tags r:id="rId6"/>
            </p:custDataLst>
          </p:nvPr>
        </p:nvSpPr>
        <p:spPr>
          <a:xfrm>
            <a:off x="5776684" y="3773716"/>
            <a:ext cx="108000" cy="108000"/>
          </a:xfrm>
          <a:prstGeom prst="ellipse">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_椭圆 30"/>
          <p:cNvSpPr/>
          <p:nvPr>
            <p:custDataLst>
              <p:tags r:id="rId7"/>
            </p:custDataLst>
          </p:nvPr>
        </p:nvSpPr>
        <p:spPr>
          <a:xfrm>
            <a:off x="5962950" y="377371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_椭圆 31"/>
          <p:cNvSpPr/>
          <p:nvPr>
            <p:custDataLst>
              <p:tags r:id="rId8"/>
            </p:custDataLst>
          </p:nvPr>
        </p:nvSpPr>
        <p:spPr>
          <a:xfrm>
            <a:off x="6149216" y="377371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_椭圆 32"/>
          <p:cNvSpPr/>
          <p:nvPr>
            <p:custDataLst>
              <p:tags r:id="rId9"/>
            </p:custDataLst>
          </p:nvPr>
        </p:nvSpPr>
        <p:spPr>
          <a:xfrm>
            <a:off x="6335482" y="377371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文本框 20"/>
          <p:cNvSpPr txBox="1"/>
          <p:nvPr>
            <p:custDataLst>
              <p:tags r:id="rId10"/>
            </p:custDataLst>
          </p:nvPr>
        </p:nvSpPr>
        <p:spPr>
          <a:xfrm>
            <a:off x="2926662" y="2321004"/>
            <a:ext cx="1124026" cy="1107996"/>
          </a:xfrm>
          <a:prstGeom prst="rect">
            <a:avLst/>
          </a:prstGeom>
          <a:noFill/>
        </p:spPr>
        <p:txBody>
          <a:bodyPr wrap="none" rtlCol="0">
            <a:spAutoFit/>
          </a:bodyPr>
          <a:lstStyle/>
          <a:p>
            <a:r>
              <a:rPr lang="en-US" altLang="zh-CN" sz="6600" dirty="0">
                <a:solidFill>
                  <a:srgbClr val="34D9F7"/>
                </a:solidFill>
                <a:latin typeface="方正大黑简体" panose="03000509000000000000" pitchFamily="65" charset="-122"/>
                <a:ea typeface="方正大黑简体" panose="03000509000000000000" pitchFamily="65" charset="-122"/>
              </a:rPr>
              <a:t>04</a:t>
            </a:r>
            <a:endParaRPr lang="zh-CN" altLang="en-US" sz="6600" dirty="0">
              <a:solidFill>
                <a:srgbClr val="34D9F7"/>
              </a:solidFill>
              <a:latin typeface="方正大黑简体" panose="03000509000000000000" pitchFamily="65" charset="-122"/>
              <a:ea typeface="方正大黑简体" panose="03000509000000000000" pitchFamily="65" charset="-122"/>
            </a:endParaRPr>
          </a:p>
        </p:txBody>
      </p:sp>
      <p:sp>
        <p:nvSpPr>
          <p:cNvPr id="13" name="PA_文本框 12"/>
          <p:cNvSpPr txBox="1"/>
          <p:nvPr>
            <p:custDataLst>
              <p:tags r:id="rId11"/>
            </p:custDataLst>
          </p:nvPr>
        </p:nvSpPr>
        <p:spPr>
          <a:xfrm>
            <a:off x="3988405" y="3086437"/>
            <a:ext cx="4354077" cy="646331"/>
          </a:xfrm>
          <a:prstGeom prst="rect">
            <a:avLst/>
          </a:prstGeom>
          <a:noFill/>
        </p:spPr>
        <p:txBody>
          <a:bodyPr wrap="none" rtlCol="0">
            <a:spAutoFit/>
          </a:bodyPr>
          <a:lstStyle/>
          <a:p>
            <a:r>
              <a:rPr lang="zh-CN" altLang="en-US" sz="3600" b="1" dirty="0">
                <a:solidFill>
                  <a:schemeClr val="bg1"/>
                </a:solidFill>
                <a:latin typeface="黑体" panose="02010609060101010101" pitchFamily="49" charset="-122"/>
                <a:ea typeface="黑体" panose="02010609060101010101" pitchFamily="49" charset="-122"/>
              </a:rPr>
              <a:t>请插入您的标题内容</a:t>
            </a:r>
            <a:endParaRPr lang="zh-CN" altLang="en-US" sz="3200" dirty="0"/>
          </a:p>
        </p:txBody>
      </p:sp>
      <p:sp>
        <p:nvSpPr>
          <p:cNvPr id="14" name="PA_矩形 13"/>
          <p:cNvSpPr/>
          <p:nvPr>
            <p:custDataLst>
              <p:tags r:id="rId12"/>
            </p:custDataLst>
          </p:nvPr>
        </p:nvSpPr>
        <p:spPr>
          <a:xfrm rot="2695315">
            <a:off x="4485001" y="1810020"/>
            <a:ext cx="3237959" cy="3237959"/>
          </a:xfrm>
          <a:prstGeom prst="rect">
            <a:avLst/>
          </a:pr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018952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
                                        </p:tgtEl>
                                        <p:attrNameLst>
                                          <p:attrName>ppt_h</p:attrName>
                                        </p:attrNameLst>
                                      </p:cBhvr>
                                      <p:tavLst>
                                        <p:tav tm="0" fmla="#ppt_h-#ppt_h*((1.5-1.5*$)^3-(1.5-1.5*$)^2)">
                                          <p:val>
                                            <p:strVal val="0"/>
                                          </p:val>
                                        </p:tav>
                                        <p:tav tm="100000">
                                          <p:val>
                                            <p:strVal val="1"/>
                                          </p:val>
                                        </p:tav>
                                      </p:tavLst>
                                    </p:anim>
                                    <p:animEffect filter="fade">
                                      <p:cBhvr>
                                        <p:cTn id="9" dur="700">
                                          <p:stCondLst>
                                            <p:cond delay="0"/>
                                          </p:stCondLst>
                                        </p:cTn>
                                        <p:tgtEl>
                                          <p:spTgt spid="3"/>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to="" calcmode="lin" valueType="num">
                                      <p:cBhvr>
                                        <p:cTn id="12" dur="700" fill="hold">
                                          <p:stCondLst>
                                            <p:cond delay="0"/>
                                          </p:stCondLst>
                                        </p:cTn>
                                        <p:tgtEl>
                                          <p:spTgt spid="23"/>
                                        </p:tgtEl>
                                        <p:attrNameLst>
                                          <p:attrName>ppt_y</p:attrName>
                                        </p:attrNameLst>
                                      </p:cBhvr>
                                      <p:tavLst>
                                        <p:tav tm="0" fmla="#ppt_y-#ppt_h/2*((1.5-1.5*$)^3-(1.5-1.5*$)^2)*8/9">
                                          <p:val>
                                            <p:strVal val="0"/>
                                          </p:val>
                                        </p:tav>
                                        <p:tav tm="100000">
                                          <p:val>
                                            <p:strVal val="1"/>
                                          </p:val>
                                        </p:tav>
                                      </p:tavLst>
                                    </p:anim>
                                    <p:anim to="" calcmode="lin" valueType="num">
                                      <p:cBhvr>
                                        <p:cTn id="13" dur="700" fill="hold">
                                          <p:stCondLst>
                                            <p:cond delay="0"/>
                                          </p:stCondLst>
                                        </p:cTn>
                                        <p:tgtEl>
                                          <p:spTgt spid="23"/>
                                        </p:tgtEl>
                                        <p:attrNameLst>
                                          <p:attrName>ppt_h</p:attrName>
                                        </p:attrNameLst>
                                      </p:cBhvr>
                                      <p:tavLst>
                                        <p:tav tm="0" fmla="#ppt_h-#ppt_h*((1.5-1.5*$)^3-(1.5-1.5*$)^2)">
                                          <p:val>
                                            <p:strVal val="0"/>
                                          </p:val>
                                        </p:tav>
                                        <p:tav tm="100000">
                                          <p:val>
                                            <p:strVal val="1"/>
                                          </p:val>
                                        </p:tav>
                                      </p:tavLst>
                                    </p:anim>
                                    <p:animEffect filter="fade">
                                      <p:cBhvr>
                                        <p:cTn id="14" dur="700">
                                          <p:stCondLst>
                                            <p:cond delay="0"/>
                                          </p:stCondLst>
                                        </p:cTn>
                                        <p:tgtEl>
                                          <p:spTgt spid="23"/>
                                        </p:tgtEl>
                                      </p:cBhvr>
                                    </p:animEffect>
                                  </p:childTnLst>
                                </p:cTn>
                              </p:par>
                              <p:par>
                                <p:cTn id="15" presetID="0"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to="" calcmode="lin" valueType="num">
                                      <p:cBhvr>
                                        <p:cTn id="17" dur="700" fill="hold">
                                          <p:stCondLst>
                                            <p:cond delay="0"/>
                                          </p:stCondLst>
                                        </p:cTn>
                                        <p:tgtEl>
                                          <p:spTgt spid="10"/>
                                        </p:tgtEl>
                                        <p:attrNameLst>
                                          <p:attrName>ppt_y</p:attrName>
                                        </p:attrNameLst>
                                      </p:cBhvr>
                                      <p:tavLst>
                                        <p:tav tm="0" fmla="#ppt_y-#ppt_h/2*((1.5-1.5*$)^3-(1.5-1.5*$)^2)*8/9">
                                          <p:val>
                                            <p:strVal val="0"/>
                                          </p:val>
                                        </p:tav>
                                        <p:tav tm="100000">
                                          <p:val>
                                            <p:strVal val="1"/>
                                          </p:val>
                                        </p:tav>
                                      </p:tavLst>
                                    </p:anim>
                                    <p:anim to="" calcmode="lin" valueType="num">
                                      <p:cBhvr>
                                        <p:cTn id="18" dur="700" fill="hold">
                                          <p:stCondLst>
                                            <p:cond delay="0"/>
                                          </p:stCondLst>
                                        </p:cTn>
                                        <p:tgtEl>
                                          <p:spTgt spid="10"/>
                                        </p:tgtEl>
                                        <p:attrNameLst>
                                          <p:attrName>ppt_h</p:attrName>
                                        </p:attrNameLst>
                                      </p:cBhvr>
                                      <p:tavLst>
                                        <p:tav tm="0" fmla="#ppt_h-#ppt_h*((1.5-1.5*$)^3-(1.5-1.5*$)^2)">
                                          <p:val>
                                            <p:strVal val="0"/>
                                          </p:val>
                                        </p:tav>
                                        <p:tav tm="100000">
                                          <p:val>
                                            <p:strVal val="1"/>
                                          </p:val>
                                        </p:tav>
                                      </p:tavLst>
                                    </p:anim>
                                    <p:animEffect filter="fade">
                                      <p:cBhvr>
                                        <p:cTn id="19" dur="700">
                                          <p:stCondLst>
                                            <p:cond delay="0"/>
                                          </p:stCondLst>
                                        </p:cTn>
                                        <p:tgtEl>
                                          <p:spTgt spid="10"/>
                                        </p:tgtEl>
                                      </p:cBhvr>
                                    </p:animEffect>
                                  </p:childTnLst>
                                </p:cTn>
                              </p:par>
                              <p:par>
                                <p:cTn id="20" presetID="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to="" calcmode="lin" valueType="num">
                                      <p:cBhvr>
                                        <p:cTn id="22" dur="700" fill="hold">
                                          <p:stCondLst>
                                            <p:cond delay="0"/>
                                          </p:stCondLst>
                                        </p:cTn>
                                        <p:tgtEl>
                                          <p:spTgt spid="12"/>
                                        </p:tgtEl>
                                        <p:attrNameLst>
                                          <p:attrName>ppt_y</p:attrName>
                                        </p:attrNameLst>
                                      </p:cBhvr>
                                      <p:tavLst>
                                        <p:tav tm="0" fmla="#ppt_y-#ppt_h/2*((1.5-1.5*$)^3-(1.5-1.5*$)^2)*8/9">
                                          <p:val>
                                            <p:strVal val="0"/>
                                          </p:val>
                                        </p:tav>
                                        <p:tav tm="100000">
                                          <p:val>
                                            <p:strVal val="1"/>
                                          </p:val>
                                        </p:tav>
                                      </p:tavLst>
                                    </p:anim>
                                    <p:anim to="" calcmode="lin" valueType="num">
                                      <p:cBhvr>
                                        <p:cTn id="23" dur="700" fill="hold">
                                          <p:stCondLst>
                                            <p:cond delay="0"/>
                                          </p:stCondLst>
                                        </p:cTn>
                                        <p:tgtEl>
                                          <p:spTgt spid="12"/>
                                        </p:tgtEl>
                                        <p:attrNameLst>
                                          <p:attrName>ppt_h</p:attrName>
                                        </p:attrNameLst>
                                      </p:cBhvr>
                                      <p:tavLst>
                                        <p:tav tm="0" fmla="#ppt_h-#ppt_h*((1.5-1.5*$)^3-(1.5-1.5*$)^2)">
                                          <p:val>
                                            <p:strVal val="0"/>
                                          </p:val>
                                        </p:tav>
                                        <p:tav tm="100000">
                                          <p:val>
                                            <p:strVal val="1"/>
                                          </p:val>
                                        </p:tav>
                                      </p:tavLst>
                                    </p:anim>
                                    <p:animEffect filter="fade">
                                      <p:cBhvr>
                                        <p:cTn id="24" dur="700">
                                          <p:stCondLst>
                                            <p:cond delay="0"/>
                                          </p:stCondLst>
                                        </p:cTn>
                                        <p:tgtEl>
                                          <p:spTgt spid="12"/>
                                        </p:tgtEl>
                                      </p:cBhvr>
                                    </p:animEffect>
                                  </p:childTnLst>
                                </p:cTn>
                              </p:par>
                              <p:par>
                                <p:cTn id="25" presetID="0"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 to="" calcmode="lin" valueType="num">
                                      <p:cBhvr>
                                        <p:cTn id="27" dur="700" fill="hold">
                                          <p:stCondLst>
                                            <p:cond delay="0"/>
                                          </p:stCondLst>
                                        </p:cTn>
                                        <p:tgtEl>
                                          <p:spTgt spid="29"/>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29"/>
                                        </p:tgtEl>
                                        <p:attrNameLst>
                                          <p:attrName>ppt_h</p:attrName>
                                        </p:attrNameLst>
                                      </p:cBhvr>
                                      <p:tavLst>
                                        <p:tav tm="0" fmla="#ppt_h-#ppt_h*((1.5-1.5*$)^3-(1.5-1.5*$)^2)">
                                          <p:val>
                                            <p:strVal val="0"/>
                                          </p:val>
                                        </p:tav>
                                        <p:tav tm="100000">
                                          <p:val>
                                            <p:strVal val="1"/>
                                          </p:val>
                                        </p:tav>
                                      </p:tavLst>
                                    </p:anim>
                                    <p:animEffect filter="fade">
                                      <p:cBhvr>
                                        <p:cTn id="29" dur="700">
                                          <p:stCondLst>
                                            <p:cond delay="0"/>
                                          </p:stCondLst>
                                        </p:cTn>
                                        <p:tgtEl>
                                          <p:spTgt spid="29"/>
                                        </p:tgtEl>
                                      </p:cBhvr>
                                    </p:animEffect>
                                  </p:childTnLst>
                                </p:cTn>
                              </p:par>
                              <p:par>
                                <p:cTn id="30" presetID="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to="" calcmode="lin" valueType="num">
                                      <p:cBhvr>
                                        <p:cTn id="32" dur="700" fill="hold">
                                          <p:stCondLst>
                                            <p:cond delay="0"/>
                                          </p:stCondLst>
                                        </p:cTn>
                                        <p:tgtEl>
                                          <p:spTgt spid="30"/>
                                        </p:tgtEl>
                                        <p:attrNameLst>
                                          <p:attrName>ppt_y</p:attrName>
                                        </p:attrNameLst>
                                      </p:cBhvr>
                                      <p:tavLst>
                                        <p:tav tm="0" fmla="#ppt_y-#ppt_h/2*((1.5-1.5*$)^3-(1.5-1.5*$)^2)*8/9">
                                          <p:val>
                                            <p:strVal val="0"/>
                                          </p:val>
                                        </p:tav>
                                        <p:tav tm="100000">
                                          <p:val>
                                            <p:strVal val="1"/>
                                          </p:val>
                                        </p:tav>
                                      </p:tavLst>
                                    </p:anim>
                                    <p:anim to="" calcmode="lin" valueType="num">
                                      <p:cBhvr>
                                        <p:cTn id="33" dur="700" fill="hold">
                                          <p:stCondLst>
                                            <p:cond delay="0"/>
                                          </p:stCondLst>
                                        </p:cTn>
                                        <p:tgtEl>
                                          <p:spTgt spid="30"/>
                                        </p:tgtEl>
                                        <p:attrNameLst>
                                          <p:attrName>ppt_h</p:attrName>
                                        </p:attrNameLst>
                                      </p:cBhvr>
                                      <p:tavLst>
                                        <p:tav tm="0" fmla="#ppt_h-#ppt_h*((1.5-1.5*$)^3-(1.5-1.5*$)^2)">
                                          <p:val>
                                            <p:strVal val="0"/>
                                          </p:val>
                                        </p:tav>
                                        <p:tav tm="100000">
                                          <p:val>
                                            <p:strVal val="1"/>
                                          </p:val>
                                        </p:tav>
                                      </p:tavLst>
                                    </p:anim>
                                    <p:animEffect filter="fade">
                                      <p:cBhvr>
                                        <p:cTn id="34" dur="700">
                                          <p:stCondLst>
                                            <p:cond delay="0"/>
                                          </p:stCondLst>
                                        </p:cTn>
                                        <p:tgtEl>
                                          <p:spTgt spid="30"/>
                                        </p:tgtEl>
                                      </p:cBhvr>
                                    </p:animEffect>
                                  </p:childTnLst>
                                </p:cTn>
                              </p:par>
                              <p:par>
                                <p:cTn id="35" presetID="0"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to="" calcmode="lin" valueType="num">
                                      <p:cBhvr>
                                        <p:cTn id="37" dur="700" fill="hold">
                                          <p:stCondLst>
                                            <p:cond delay="0"/>
                                          </p:stCondLst>
                                        </p:cTn>
                                        <p:tgtEl>
                                          <p:spTgt spid="31"/>
                                        </p:tgtEl>
                                        <p:attrNameLst>
                                          <p:attrName>ppt_y</p:attrName>
                                        </p:attrNameLst>
                                      </p:cBhvr>
                                      <p:tavLst>
                                        <p:tav tm="0" fmla="#ppt_y-#ppt_h/2*((1.5-1.5*$)^3-(1.5-1.5*$)^2)*8/9">
                                          <p:val>
                                            <p:strVal val="0"/>
                                          </p:val>
                                        </p:tav>
                                        <p:tav tm="100000">
                                          <p:val>
                                            <p:strVal val="1"/>
                                          </p:val>
                                        </p:tav>
                                      </p:tavLst>
                                    </p:anim>
                                    <p:anim to="" calcmode="lin" valueType="num">
                                      <p:cBhvr>
                                        <p:cTn id="38" dur="700" fill="hold">
                                          <p:stCondLst>
                                            <p:cond delay="0"/>
                                          </p:stCondLst>
                                        </p:cTn>
                                        <p:tgtEl>
                                          <p:spTgt spid="31"/>
                                        </p:tgtEl>
                                        <p:attrNameLst>
                                          <p:attrName>ppt_h</p:attrName>
                                        </p:attrNameLst>
                                      </p:cBhvr>
                                      <p:tavLst>
                                        <p:tav tm="0" fmla="#ppt_h-#ppt_h*((1.5-1.5*$)^3-(1.5-1.5*$)^2)">
                                          <p:val>
                                            <p:strVal val="0"/>
                                          </p:val>
                                        </p:tav>
                                        <p:tav tm="100000">
                                          <p:val>
                                            <p:strVal val="1"/>
                                          </p:val>
                                        </p:tav>
                                      </p:tavLst>
                                    </p:anim>
                                    <p:animEffect filter="fade">
                                      <p:cBhvr>
                                        <p:cTn id="39" dur="700">
                                          <p:stCondLst>
                                            <p:cond delay="0"/>
                                          </p:stCondLst>
                                        </p:cTn>
                                        <p:tgtEl>
                                          <p:spTgt spid="31"/>
                                        </p:tgtEl>
                                      </p:cBhvr>
                                    </p:animEffect>
                                  </p:childTnLst>
                                </p:cTn>
                              </p:par>
                              <p:par>
                                <p:cTn id="40" presetID="0"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to="" calcmode="lin" valueType="num">
                                      <p:cBhvr>
                                        <p:cTn id="42" dur="700" fill="hold">
                                          <p:stCondLst>
                                            <p:cond delay="0"/>
                                          </p:stCondLst>
                                        </p:cTn>
                                        <p:tgtEl>
                                          <p:spTgt spid="32"/>
                                        </p:tgtEl>
                                        <p:attrNameLst>
                                          <p:attrName>ppt_y</p:attrName>
                                        </p:attrNameLst>
                                      </p:cBhvr>
                                      <p:tavLst>
                                        <p:tav tm="0" fmla="#ppt_y-#ppt_h/2*((1.5-1.5*$)^3-(1.5-1.5*$)^2)*8/9">
                                          <p:val>
                                            <p:strVal val="0"/>
                                          </p:val>
                                        </p:tav>
                                        <p:tav tm="100000">
                                          <p:val>
                                            <p:strVal val="1"/>
                                          </p:val>
                                        </p:tav>
                                      </p:tavLst>
                                    </p:anim>
                                    <p:anim to="" calcmode="lin" valueType="num">
                                      <p:cBhvr>
                                        <p:cTn id="43" dur="700" fill="hold">
                                          <p:stCondLst>
                                            <p:cond delay="0"/>
                                          </p:stCondLst>
                                        </p:cTn>
                                        <p:tgtEl>
                                          <p:spTgt spid="32"/>
                                        </p:tgtEl>
                                        <p:attrNameLst>
                                          <p:attrName>ppt_h</p:attrName>
                                        </p:attrNameLst>
                                      </p:cBhvr>
                                      <p:tavLst>
                                        <p:tav tm="0" fmla="#ppt_h-#ppt_h*((1.5-1.5*$)^3-(1.5-1.5*$)^2)">
                                          <p:val>
                                            <p:strVal val="0"/>
                                          </p:val>
                                        </p:tav>
                                        <p:tav tm="100000">
                                          <p:val>
                                            <p:strVal val="1"/>
                                          </p:val>
                                        </p:tav>
                                      </p:tavLst>
                                    </p:anim>
                                    <p:animEffect filter="fade">
                                      <p:cBhvr>
                                        <p:cTn id="44" dur="700">
                                          <p:stCondLst>
                                            <p:cond delay="0"/>
                                          </p:stCondLst>
                                        </p:cTn>
                                        <p:tgtEl>
                                          <p:spTgt spid="32"/>
                                        </p:tgtEl>
                                      </p:cBhvr>
                                    </p:animEffect>
                                  </p:childTnLst>
                                </p:cTn>
                              </p:par>
                              <p:par>
                                <p:cTn id="45" presetID="0"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to="" calcmode="lin" valueType="num">
                                      <p:cBhvr>
                                        <p:cTn id="47" dur="700" fill="hold">
                                          <p:stCondLst>
                                            <p:cond delay="0"/>
                                          </p:stCondLst>
                                        </p:cTn>
                                        <p:tgtEl>
                                          <p:spTgt spid="33"/>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33"/>
                                        </p:tgtEl>
                                        <p:attrNameLst>
                                          <p:attrName>ppt_h</p:attrName>
                                        </p:attrNameLst>
                                      </p:cBhvr>
                                      <p:tavLst>
                                        <p:tav tm="0" fmla="#ppt_h-#ppt_h*((1.5-1.5*$)^3-(1.5-1.5*$)^2)">
                                          <p:val>
                                            <p:strVal val="0"/>
                                          </p:val>
                                        </p:tav>
                                        <p:tav tm="100000">
                                          <p:val>
                                            <p:strVal val="1"/>
                                          </p:val>
                                        </p:tav>
                                      </p:tavLst>
                                    </p:anim>
                                    <p:animEffect filter="fade">
                                      <p:cBhvr>
                                        <p:cTn id="49" dur="700">
                                          <p:stCondLst>
                                            <p:cond delay="0"/>
                                          </p:stCondLst>
                                        </p:cTn>
                                        <p:tgtEl>
                                          <p:spTgt spid="33"/>
                                        </p:tgtEl>
                                      </p:cBhvr>
                                    </p:animEffect>
                                  </p:childTnLst>
                                </p:cTn>
                              </p:par>
                              <p:par>
                                <p:cTn id="50" presetID="0"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to="" calcmode="lin" valueType="num">
                                      <p:cBhvr>
                                        <p:cTn id="52" dur="700" fill="hold">
                                          <p:stCondLst>
                                            <p:cond delay="0"/>
                                          </p:stCondLst>
                                        </p:cTn>
                                        <p:tgtEl>
                                          <p:spTgt spid="21"/>
                                        </p:tgtEl>
                                        <p:attrNameLst>
                                          <p:attrName>ppt_y</p:attrName>
                                        </p:attrNameLst>
                                      </p:cBhvr>
                                      <p:tavLst>
                                        <p:tav tm="0" fmla="#ppt_y-#ppt_h/2*((1.5-1.5*$)^3-(1.5-1.5*$)^2)*8/9">
                                          <p:val>
                                            <p:strVal val="0"/>
                                          </p:val>
                                        </p:tav>
                                        <p:tav tm="100000">
                                          <p:val>
                                            <p:strVal val="1"/>
                                          </p:val>
                                        </p:tav>
                                      </p:tavLst>
                                    </p:anim>
                                    <p:anim to="" calcmode="lin" valueType="num">
                                      <p:cBhvr>
                                        <p:cTn id="53" dur="700" fill="hold">
                                          <p:stCondLst>
                                            <p:cond delay="0"/>
                                          </p:stCondLst>
                                        </p:cTn>
                                        <p:tgtEl>
                                          <p:spTgt spid="21"/>
                                        </p:tgtEl>
                                        <p:attrNameLst>
                                          <p:attrName>ppt_h</p:attrName>
                                        </p:attrNameLst>
                                      </p:cBhvr>
                                      <p:tavLst>
                                        <p:tav tm="0" fmla="#ppt_h-#ppt_h*((1.5-1.5*$)^3-(1.5-1.5*$)^2)">
                                          <p:val>
                                            <p:strVal val="0"/>
                                          </p:val>
                                        </p:tav>
                                        <p:tav tm="100000">
                                          <p:val>
                                            <p:strVal val="1"/>
                                          </p:val>
                                        </p:tav>
                                      </p:tavLst>
                                    </p:anim>
                                    <p:animEffect filter="fade">
                                      <p:cBhvr>
                                        <p:cTn id="54" dur="700">
                                          <p:stCondLst>
                                            <p:cond delay="0"/>
                                          </p:stCondLst>
                                        </p:cTn>
                                        <p:tgtEl>
                                          <p:spTgt spid="21"/>
                                        </p:tgtEl>
                                      </p:cBhvr>
                                    </p:animEffect>
                                  </p:childTnLst>
                                </p:cTn>
                              </p:par>
                              <p:par>
                                <p:cTn id="55" presetID="0"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to="" calcmode="lin" valueType="num">
                                      <p:cBhvr>
                                        <p:cTn id="57" dur="700" fill="hold">
                                          <p:stCondLst>
                                            <p:cond delay="0"/>
                                          </p:stCondLst>
                                        </p:cTn>
                                        <p:tgtEl>
                                          <p:spTgt spid="13"/>
                                        </p:tgtEl>
                                        <p:attrNameLst>
                                          <p:attrName>ppt_y</p:attrName>
                                        </p:attrNameLst>
                                      </p:cBhvr>
                                      <p:tavLst>
                                        <p:tav tm="0" fmla="#ppt_y-#ppt_h/2*((1.5-1.5*$)^3-(1.5-1.5*$)^2)*8/9">
                                          <p:val>
                                            <p:strVal val="0"/>
                                          </p:val>
                                        </p:tav>
                                        <p:tav tm="100000">
                                          <p:val>
                                            <p:strVal val="1"/>
                                          </p:val>
                                        </p:tav>
                                      </p:tavLst>
                                    </p:anim>
                                    <p:anim to="" calcmode="lin" valueType="num">
                                      <p:cBhvr>
                                        <p:cTn id="58" dur="700" fill="hold">
                                          <p:stCondLst>
                                            <p:cond delay="0"/>
                                          </p:stCondLst>
                                        </p:cTn>
                                        <p:tgtEl>
                                          <p:spTgt spid="13"/>
                                        </p:tgtEl>
                                        <p:attrNameLst>
                                          <p:attrName>ppt_h</p:attrName>
                                        </p:attrNameLst>
                                      </p:cBhvr>
                                      <p:tavLst>
                                        <p:tav tm="0" fmla="#ppt_h-#ppt_h*((1.5-1.5*$)^3-(1.5-1.5*$)^2)">
                                          <p:val>
                                            <p:strVal val="0"/>
                                          </p:val>
                                        </p:tav>
                                        <p:tav tm="100000">
                                          <p:val>
                                            <p:strVal val="1"/>
                                          </p:val>
                                        </p:tav>
                                      </p:tavLst>
                                    </p:anim>
                                    <p:animEffect filter="fade">
                                      <p:cBhvr>
                                        <p:cTn id="59" dur="700">
                                          <p:stCondLst>
                                            <p:cond delay="0"/>
                                          </p:stCondLst>
                                        </p:cTn>
                                        <p:tgtEl>
                                          <p:spTgt spid="13"/>
                                        </p:tgtEl>
                                      </p:cBhvr>
                                    </p:animEffect>
                                  </p:childTnLst>
                                </p:cTn>
                              </p:par>
                              <p:par>
                                <p:cTn id="60" presetID="0" presetClass="entr" presetSubtype="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 to="" calcmode="lin" valueType="num">
                                      <p:cBhvr>
                                        <p:cTn id="62" dur="700" fill="hold">
                                          <p:stCondLst>
                                            <p:cond delay="0"/>
                                          </p:stCondLst>
                                        </p:cTn>
                                        <p:tgtEl>
                                          <p:spTgt spid="14"/>
                                        </p:tgtEl>
                                        <p:attrNameLst>
                                          <p:attrName>ppt_y</p:attrName>
                                        </p:attrNameLst>
                                      </p:cBhvr>
                                      <p:tavLst>
                                        <p:tav tm="0" fmla="#ppt_y-#ppt_h/2*((1.5-1.5*$)^3-(1.5-1.5*$)^2)*8/9">
                                          <p:val>
                                            <p:strVal val="0"/>
                                          </p:val>
                                        </p:tav>
                                        <p:tav tm="100000">
                                          <p:val>
                                            <p:strVal val="1"/>
                                          </p:val>
                                        </p:tav>
                                      </p:tavLst>
                                    </p:anim>
                                    <p:anim to="" calcmode="lin" valueType="num">
                                      <p:cBhvr>
                                        <p:cTn id="63" dur="700" fill="hold">
                                          <p:stCondLst>
                                            <p:cond delay="0"/>
                                          </p:stCondLst>
                                        </p:cTn>
                                        <p:tgtEl>
                                          <p:spTgt spid="14"/>
                                        </p:tgtEl>
                                        <p:attrNameLst>
                                          <p:attrName>ppt_h</p:attrName>
                                        </p:attrNameLst>
                                      </p:cBhvr>
                                      <p:tavLst>
                                        <p:tav tm="0" fmla="#ppt_h-#ppt_h*((1.5-1.5*$)^3-(1.5-1.5*$)^2)">
                                          <p:val>
                                            <p:strVal val="0"/>
                                          </p:val>
                                        </p:tav>
                                        <p:tav tm="100000">
                                          <p:val>
                                            <p:strVal val="1"/>
                                          </p:val>
                                        </p:tav>
                                      </p:tavLst>
                                    </p:anim>
                                    <p:animEffect filter="fade">
                                      <p:cBhvr>
                                        <p:cTn id="64" dur="7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9" grpId="0"/>
      <p:bldP spid="30" grpId="0" animBg="1"/>
      <p:bldP spid="31" grpId="0" animBg="1"/>
      <p:bldP spid="32" grpId="0" animBg="1"/>
      <p:bldP spid="33" grpId="0" animBg="1"/>
      <p:bldP spid="21" grpId="0"/>
      <p:bldP spid="13" grpId="0"/>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A_文本框 13"/>
          <p:cNvSpPr txBox="1"/>
          <p:nvPr>
            <p:custDataLst>
              <p:tags r:id="rId1"/>
            </p:custDataLst>
          </p:nvPr>
        </p:nvSpPr>
        <p:spPr>
          <a:xfrm>
            <a:off x="6414118" y="3076013"/>
            <a:ext cx="6501648" cy="707886"/>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Arvo" charset="0"/>
                <a:ea typeface="Arvo" charset="0"/>
                <a:cs typeface="Arvo" charset="0"/>
              </a:rPr>
              <a:t>四格图片插入</a:t>
            </a:r>
            <a:endParaRPr lang="en-US" sz="4000" dirty="0">
              <a:solidFill>
                <a:schemeClr val="tx1">
                  <a:lumMod val="75000"/>
                  <a:lumOff val="25000"/>
                </a:schemeClr>
              </a:solidFill>
              <a:latin typeface="Arvo" charset="0"/>
              <a:ea typeface="Arvo" charset="0"/>
              <a:cs typeface="Arvo" charset="0"/>
            </a:endParaRPr>
          </a:p>
        </p:txBody>
      </p:sp>
      <p:sp>
        <p:nvSpPr>
          <p:cNvPr id="6" name="PA_矩形 5"/>
          <p:cNvSpPr/>
          <p:nvPr>
            <p:custDataLst>
              <p:tags r:id="rId2"/>
            </p:custDataLst>
          </p:nvPr>
        </p:nvSpPr>
        <p:spPr>
          <a:xfrm>
            <a:off x="2235200" y="3595913"/>
            <a:ext cx="2481943" cy="2899886"/>
          </a:xfrm>
          <a:prstGeom prst="rect">
            <a:avLst/>
          </a:prstGeom>
          <a:no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_矩形 19"/>
          <p:cNvSpPr/>
          <p:nvPr>
            <p:custDataLst>
              <p:tags r:id="rId3"/>
            </p:custDataLst>
          </p:nvPr>
        </p:nvSpPr>
        <p:spPr>
          <a:xfrm>
            <a:off x="4140200" y="2887899"/>
            <a:ext cx="1211944" cy="1416027"/>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A_文本框 7"/>
          <p:cNvSpPr txBox="1"/>
          <p:nvPr>
            <p:custDataLst>
              <p:tags r:id="rId4"/>
            </p:custDataLst>
          </p:nvPr>
        </p:nvSpPr>
        <p:spPr>
          <a:xfrm>
            <a:off x="2870876" y="4747374"/>
            <a:ext cx="1210589" cy="400110"/>
          </a:xfrm>
          <a:prstGeom prst="rect">
            <a:avLst/>
          </a:prstGeom>
          <a:noFill/>
        </p:spPr>
        <p:txBody>
          <a:bodyPr wrap="none" rtlCol="0">
            <a:spAutoFit/>
          </a:bodyPr>
          <a:lstStyle/>
          <a:p>
            <a:pPr algn="ctr"/>
            <a:r>
              <a:rPr lang="zh-CN" altLang="en-US" sz="2000" dirty="0">
                <a:solidFill>
                  <a:srgbClr val="34D9F7"/>
                </a:solidFill>
                <a:latin typeface="黑体" panose="02010609060101010101" pitchFamily="49" charset="-122"/>
                <a:ea typeface="黑体" panose="02010609060101010101" pitchFamily="49" charset="-122"/>
                <a:cs typeface="Montserrat Ultra Light" charset="0"/>
              </a:rPr>
              <a:t>标题内容</a:t>
            </a:r>
            <a:endParaRPr lang="en-US" sz="2000" dirty="0">
              <a:solidFill>
                <a:srgbClr val="34D9F7"/>
              </a:solidFill>
              <a:latin typeface="黑体" panose="02010609060101010101" pitchFamily="49" charset="-122"/>
              <a:ea typeface="黑体" panose="02010609060101010101" pitchFamily="49" charset="-122"/>
              <a:cs typeface="Montserrat Ultra Light" charset="0"/>
            </a:endParaRPr>
          </a:p>
        </p:txBody>
      </p:sp>
      <p:sp>
        <p:nvSpPr>
          <p:cNvPr id="9" name="PA_矩形 8"/>
          <p:cNvSpPr/>
          <p:nvPr>
            <p:custDataLst>
              <p:tags r:id="rId5"/>
            </p:custDataLst>
          </p:nvPr>
        </p:nvSpPr>
        <p:spPr>
          <a:xfrm>
            <a:off x="2382283" y="5199489"/>
            <a:ext cx="2207723" cy="1248740"/>
          </a:xfrm>
          <a:prstGeom prst="rect">
            <a:avLst/>
          </a:prstGeom>
        </p:spPr>
        <p:txBody>
          <a:bodyPr wrap="square">
            <a:spAutoFit/>
          </a:bodyPr>
          <a:lstStyle/>
          <a:p>
            <a:pPr lvl="0"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altLang="zh-CN" sz="1000" dirty="0">
              <a:solidFill>
                <a:prstClr val="black">
                  <a:lumMod val="65000"/>
                  <a:lumOff val="35000"/>
                </a:prstClr>
              </a:solidFill>
              <a:latin typeface="Open Sans Light" charset="0"/>
              <a:ea typeface="Open Sans Light" charset="0"/>
              <a:cs typeface="Open Sans Light" charset="0"/>
            </a:endParaRPr>
          </a:p>
        </p:txBody>
      </p:sp>
      <p:sp>
        <p:nvSpPr>
          <p:cNvPr id="10" name="PA_加号 9"/>
          <p:cNvSpPr/>
          <p:nvPr>
            <p:custDataLst>
              <p:tags r:id="rId6"/>
            </p:custDataLst>
          </p:nvPr>
        </p:nvSpPr>
        <p:spPr>
          <a:xfrm>
            <a:off x="2757501" y="3848513"/>
            <a:ext cx="783442" cy="783442"/>
          </a:xfrm>
          <a:prstGeom prst="mathPlus">
            <a:avLst>
              <a:gd name="adj1" fmla="val 1322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A_文本框 10"/>
          <p:cNvSpPr txBox="1"/>
          <p:nvPr>
            <p:custDataLst>
              <p:tags r:id="rId7"/>
            </p:custDataLst>
          </p:nvPr>
        </p:nvSpPr>
        <p:spPr>
          <a:xfrm>
            <a:off x="6681012" y="2198924"/>
            <a:ext cx="3672800" cy="1200329"/>
          </a:xfrm>
          <a:prstGeom prst="rect">
            <a:avLst/>
          </a:prstGeom>
          <a:noFill/>
        </p:spPr>
        <p:txBody>
          <a:bodyPr wrap="none" rtlCol="0">
            <a:spAutoFit/>
          </a:bodyPr>
          <a:lstStyle/>
          <a:p>
            <a:r>
              <a:rPr lang="en-US" sz="7200" b="1">
                <a:solidFill>
                  <a:schemeClr val="bg1">
                    <a:lumMod val="95000"/>
                  </a:schemeClr>
                </a:solidFill>
                <a:latin typeface="Montserrat" charset="0"/>
                <a:ea typeface="Montserrat" charset="0"/>
                <a:cs typeface="Montserrat" charset="0"/>
              </a:rPr>
              <a:t>creative</a:t>
            </a:r>
            <a:endParaRPr lang="en-US" sz="7200" b="1" dirty="0">
              <a:solidFill>
                <a:schemeClr val="bg1">
                  <a:lumMod val="95000"/>
                </a:schemeClr>
              </a:solidFill>
              <a:latin typeface="Montserrat" charset="0"/>
              <a:ea typeface="Montserrat" charset="0"/>
              <a:cs typeface="Montserrat" charset="0"/>
            </a:endParaRPr>
          </a:p>
        </p:txBody>
      </p:sp>
      <p:sp>
        <p:nvSpPr>
          <p:cNvPr id="12" name="PA_矩形 11"/>
          <p:cNvSpPr/>
          <p:nvPr>
            <p:custDataLst>
              <p:tags r:id="rId8"/>
            </p:custDataLst>
          </p:nvPr>
        </p:nvSpPr>
        <p:spPr>
          <a:xfrm>
            <a:off x="5757928" y="3429956"/>
            <a:ext cx="1706006" cy="75854"/>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4D9F7"/>
              </a:solidFill>
            </a:endParaRPr>
          </a:p>
        </p:txBody>
      </p:sp>
      <p:sp>
        <p:nvSpPr>
          <p:cNvPr id="13" name="PA_矩形 12"/>
          <p:cNvSpPr/>
          <p:nvPr>
            <p:custDataLst>
              <p:tags r:id="rId9"/>
            </p:custDataLst>
          </p:nvPr>
        </p:nvSpPr>
        <p:spPr>
          <a:xfrm>
            <a:off x="7794591" y="3783899"/>
            <a:ext cx="3384597" cy="657809"/>
          </a:xfrm>
          <a:prstGeom prst="rect">
            <a:avLst/>
          </a:prstGeom>
        </p:spPr>
        <p:txBody>
          <a:bodyPr wrap="square">
            <a:spAutoFit/>
          </a:bodyPr>
          <a:lstStyle/>
          <a:p>
            <a:pPr lvl="0"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altLang="zh-CN" sz="1000" dirty="0">
              <a:solidFill>
                <a:prstClr val="black">
                  <a:lumMod val="65000"/>
                  <a:lumOff val="35000"/>
                </a:prstClr>
              </a:solidFill>
              <a:latin typeface="Open Sans Light" charset="0"/>
              <a:ea typeface="Open Sans Light" charset="0"/>
              <a:cs typeface="Open Sans Light" charset="0"/>
            </a:endParaRPr>
          </a:p>
        </p:txBody>
      </p:sp>
      <p:pic>
        <p:nvPicPr>
          <p:cNvPr id="16" name="PA_PicturePlaceholder 15"/>
          <p:cNvPicPr>
            <a:picLocks noGrp="1" noChangeAspect="1"/>
          </p:cNvPicPr>
          <p:nvPr>
            <p:ph type="pic" sz="quarter" idx="12"/>
            <p:custDataLst>
              <p:tags r:id="rId10"/>
            </p:custDataLst>
          </p:nvPr>
        </p:nvPicPr>
        <p:blipFill>
          <a:blip r:embed="rId18" cstate="print">
            <a:extLst>
              <a:ext uri="{28A0092B-C50C-407E-A947-70E740481C1C}">
                <a14:useLocalDpi xmlns:a14="http://schemas.microsoft.com/office/drawing/2010/main" val="0"/>
              </a:ext>
            </a:extLst>
          </a:blip>
          <a:srcRect t="11047" b="11047"/>
          <a:stretch>
            <a:fillRect/>
          </a:stretch>
        </p:blipFill>
        <p:spPr/>
      </p:pic>
      <p:pic>
        <p:nvPicPr>
          <p:cNvPr id="15" name="PA_PicturePlaceholder 14"/>
          <p:cNvPicPr>
            <a:picLocks noGrp="1" noChangeAspect="1"/>
          </p:cNvPicPr>
          <p:nvPr>
            <p:ph type="pic" sz="quarter" idx="11"/>
            <p:custDataLst>
              <p:tags r:id="rId11"/>
            </p:custDataLst>
          </p:nvPr>
        </p:nvPicPr>
        <p:blipFill>
          <a:blip r:embed="rId19" cstate="print">
            <a:extLst>
              <a:ext uri="{28A0092B-C50C-407E-A947-70E740481C1C}">
                <a14:useLocalDpi xmlns:a14="http://schemas.microsoft.com/office/drawing/2010/main" val="0"/>
              </a:ext>
            </a:extLst>
          </a:blip>
          <a:srcRect t="11084" b="11084"/>
          <a:stretch>
            <a:fillRect/>
          </a:stretch>
        </p:blipFill>
        <p:spPr/>
      </p:pic>
      <p:pic>
        <p:nvPicPr>
          <p:cNvPr id="7" name="PA_PicturePlaceholder 6"/>
          <p:cNvPicPr>
            <a:picLocks noGrp="1" noChangeAspect="1"/>
          </p:cNvPicPr>
          <p:nvPr>
            <p:ph type="pic" sz="quarter" idx="10"/>
            <p:custDataLst>
              <p:tags r:id="rId12"/>
            </p:custDataLst>
          </p:nvPr>
        </p:nvPicPr>
        <p:blipFill>
          <a:blip r:embed="rId20" cstate="print">
            <a:extLst>
              <a:ext uri="{28A0092B-C50C-407E-A947-70E740481C1C}">
                <a14:useLocalDpi xmlns:a14="http://schemas.microsoft.com/office/drawing/2010/main" val="0"/>
              </a:ext>
            </a:extLst>
          </a:blip>
          <a:srcRect t="8676" b="8676"/>
          <a:stretch>
            <a:fillRect/>
          </a:stretch>
        </p:blipFill>
        <p:spPr/>
      </p:pic>
      <p:pic>
        <p:nvPicPr>
          <p:cNvPr id="17" name="PA_PicturePlaceholder 16"/>
          <p:cNvPicPr>
            <a:picLocks noGrp="1" noChangeAspect="1"/>
          </p:cNvPicPr>
          <p:nvPr>
            <p:ph type="pic" sz="quarter" idx="13"/>
            <p:custDataLst>
              <p:tags r:id="rId13"/>
            </p:custDataLst>
          </p:nvPr>
        </p:nvPicPr>
        <p:blipFill>
          <a:blip r:embed="rId21" cstate="print">
            <a:extLst>
              <a:ext uri="{28A0092B-C50C-407E-A947-70E740481C1C}">
                <a14:useLocalDpi xmlns:a14="http://schemas.microsoft.com/office/drawing/2010/main" val="0"/>
              </a:ext>
            </a:extLst>
          </a:blip>
          <a:srcRect t="6390" b="6390"/>
          <a:stretch>
            <a:fillRect/>
          </a:stretch>
        </p:blipFill>
        <p:spPr/>
      </p:pic>
      <p:sp>
        <p:nvSpPr>
          <p:cNvPr id="18" name="PA_文本框 29"/>
          <p:cNvSpPr txBox="1"/>
          <p:nvPr>
            <p:custDataLst>
              <p:tags r:id="rId14"/>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04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19" name="PA_菱形 6"/>
          <p:cNvSpPr/>
          <p:nvPr>
            <p:custDataLst>
              <p:tags r:id="rId15"/>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5496086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50" fill="hold">
                                          <p:stCondLst>
                                            <p:cond delay="0"/>
                                          </p:stCondLst>
                                        </p:cTn>
                                        <p:tgtEl>
                                          <p:spTgt spid="14"/>
                                        </p:tgtEl>
                                        <p:attrNameLst>
                                          <p:attrName>style.visibility</p:attrName>
                                        </p:attrNameLst>
                                      </p:cBhvr>
                                      <p:to>
                                        <p:strVal val="visible"/>
                                      </p:to>
                                    </p:set>
                                    <p:anim to="" calcmode="lin" valueType="num">
                                      <p:cBhvr>
                                        <p:cTn id="7" dur="750" fill="hold">
                                          <p:stCondLst>
                                            <p:cond delay="0"/>
                                          </p:stCondLst>
                                        </p:cTn>
                                        <p:tgtEl>
                                          <p:spTgt spid="14"/>
                                        </p:tgtEl>
                                        <p:attrNameLst>
                                          <p:attrName>ppt_h</p:attrName>
                                        </p:attrNameLst>
                                      </p:cBhvr>
                                      <p:tavLst>
                                        <p:tav tm="0" fmla="#ppt_h-#ppt_h*((1.5-1.5*$)^3-(1.5-1.5*$)^2)">
                                          <p:val>
                                            <p:strVal val="0"/>
                                          </p:val>
                                        </p:tav>
                                        <p:tav tm="100000">
                                          <p:val>
                                            <p:strVal val="1"/>
                                          </p:val>
                                        </p:tav>
                                      </p:tavLst>
                                    </p:anim>
                                    <p:anim to="" calcmode="lin" valueType="num">
                                      <p:cBhvr>
                                        <p:cTn id="8" dur="750" fill="hold">
                                          <p:stCondLst>
                                            <p:cond delay="0"/>
                                          </p:stCondLst>
                                        </p:cTn>
                                        <p:tgtEl>
                                          <p:spTgt spid="14"/>
                                        </p:tgtEl>
                                        <p:attrNameLst>
                                          <p:attrName>ppt_w</p:attrName>
                                        </p:attrNameLst>
                                      </p:cBhvr>
                                      <p:tavLst>
                                        <p:tav tm="0" fmla="#ppt_w-#ppt_w*((1.5-1.5*$)^3-(1.5-1.5*$)^2)">
                                          <p:val>
                                            <p:strVal val="0"/>
                                          </p:val>
                                        </p:tav>
                                        <p:tav tm="100000">
                                          <p:val>
                                            <p:strVal val="1"/>
                                          </p:val>
                                        </p:tav>
                                      </p:tavLst>
                                    </p:anim>
                                    <p:anim to="" calcmode="lin" valueType="num">
                                      <p:cBhvr>
                                        <p:cTn id="9" dur="750" fill="hold">
                                          <p:stCondLst>
                                            <p:cond delay="0"/>
                                          </p:stCondLst>
                                        </p:cTn>
                                        <p:tgtEl>
                                          <p:spTgt spid="14"/>
                                        </p:tgtEl>
                                        <p:attrNameLst>
                                          <p:attrName>ppt_x</p:attrName>
                                        </p:attrNameLst>
                                      </p:cBhvr>
                                      <p:tavLst>
                                        <p:tav tm="0" fmla="#ppt_x-(#ppt_x-0.5)*((1.5-1.5*$)^3-(1.5-1.5*$)^2)">
                                          <p:val>
                                            <p:strVal val="0"/>
                                          </p:val>
                                        </p:tav>
                                        <p:tav tm="100000">
                                          <p:val>
                                            <p:strVal val="1"/>
                                          </p:val>
                                        </p:tav>
                                      </p:tavLst>
                                    </p:anim>
                                    <p:anim to="" calcmode="lin" valueType="num">
                                      <p:cBhvr>
                                        <p:cTn id="10" dur="750" fill="hold">
                                          <p:stCondLst>
                                            <p:cond delay="0"/>
                                          </p:stCondLst>
                                        </p:cTn>
                                        <p:tgtEl>
                                          <p:spTgt spid="14"/>
                                        </p:tgtEl>
                                        <p:attrNameLst>
                                          <p:attrName>ppt_y</p:attrName>
                                        </p:attrNameLst>
                                      </p:cBhvr>
                                      <p:tavLst>
                                        <p:tav tm="0" fmla="#ppt_y-(#ppt_y-0.5)*((1.5-1.5*$)^3-(1.5-1.5*$)^2)">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750" fill="hold">
                                          <p:stCondLst>
                                            <p:cond delay="0"/>
                                          </p:stCondLst>
                                        </p:cTn>
                                        <p:tgtEl>
                                          <p:spTgt spid="6"/>
                                        </p:tgtEl>
                                        <p:attrNameLst>
                                          <p:attrName>style.visibility</p:attrName>
                                        </p:attrNameLst>
                                      </p:cBhvr>
                                      <p:to>
                                        <p:strVal val="visible"/>
                                      </p:to>
                                    </p:set>
                                    <p:anim to="" calcmode="lin" valueType="num">
                                      <p:cBhvr>
                                        <p:cTn id="13" dur="750" fill="hold">
                                          <p:stCondLst>
                                            <p:cond delay="0"/>
                                          </p:stCondLst>
                                        </p:cTn>
                                        <p:tgtEl>
                                          <p:spTgt spid="6"/>
                                        </p:tgtEl>
                                        <p:attrNameLst>
                                          <p:attrName>ppt_h</p:attrName>
                                        </p:attrNameLst>
                                      </p:cBhvr>
                                      <p:tavLst>
                                        <p:tav tm="0" fmla="#ppt_h-#ppt_h*((1.5-1.5*$)^3-(1.5-1.5*$)^2)">
                                          <p:val>
                                            <p:strVal val="0"/>
                                          </p:val>
                                        </p:tav>
                                        <p:tav tm="100000">
                                          <p:val>
                                            <p:strVal val="1"/>
                                          </p:val>
                                        </p:tav>
                                      </p:tavLst>
                                    </p:anim>
                                    <p:anim to="" calcmode="lin" valueType="num">
                                      <p:cBhvr>
                                        <p:cTn id="14" dur="750" fill="hold">
                                          <p:stCondLst>
                                            <p:cond delay="0"/>
                                          </p:stCondLst>
                                        </p:cTn>
                                        <p:tgtEl>
                                          <p:spTgt spid="6"/>
                                        </p:tgtEl>
                                        <p:attrNameLst>
                                          <p:attrName>ppt_w</p:attrName>
                                        </p:attrNameLst>
                                      </p:cBhvr>
                                      <p:tavLst>
                                        <p:tav tm="0" fmla="#ppt_w-#ppt_w*((1.5-1.5*$)^3-(1.5-1.5*$)^2)">
                                          <p:val>
                                            <p:strVal val="0"/>
                                          </p:val>
                                        </p:tav>
                                        <p:tav tm="100000">
                                          <p:val>
                                            <p:strVal val="1"/>
                                          </p:val>
                                        </p:tav>
                                      </p:tavLst>
                                    </p:anim>
                                    <p:anim to="" calcmode="lin" valueType="num">
                                      <p:cBhvr>
                                        <p:cTn id="15" dur="750" fill="hold">
                                          <p:stCondLst>
                                            <p:cond delay="0"/>
                                          </p:stCondLst>
                                        </p:cTn>
                                        <p:tgtEl>
                                          <p:spTgt spid="6"/>
                                        </p:tgtEl>
                                        <p:attrNameLst>
                                          <p:attrName>ppt_x</p:attrName>
                                        </p:attrNameLst>
                                      </p:cBhvr>
                                      <p:tavLst>
                                        <p:tav tm="0" fmla="#ppt_x-(#ppt_x-0.5)*((1.5-1.5*$)^3-(1.5-1.5*$)^2)">
                                          <p:val>
                                            <p:strVal val="0"/>
                                          </p:val>
                                        </p:tav>
                                        <p:tav tm="100000">
                                          <p:val>
                                            <p:strVal val="1"/>
                                          </p:val>
                                        </p:tav>
                                      </p:tavLst>
                                    </p:anim>
                                    <p:anim to="" calcmode="lin" valueType="num">
                                      <p:cBhvr>
                                        <p:cTn id="16" dur="750" fill="hold">
                                          <p:stCondLst>
                                            <p:cond delay="0"/>
                                          </p:stCondLst>
                                        </p:cTn>
                                        <p:tgtEl>
                                          <p:spTgt spid="6"/>
                                        </p:tgtEl>
                                        <p:attrNameLst>
                                          <p:attrName>ppt_y</p:attrName>
                                        </p:attrNameLst>
                                      </p:cBhvr>
                                      <p:tavLst>
                                        <p:tav tm="0" fmla="#ppt_y-(#ppt_y-0.5)*((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750" fill="hold">
                                          <p:stCondLst>
                                            <p:cond delay="0"/>
                                          </p:stCondLst>
                                        </p:cTn>
                                        <p:tgtEl>
                                          <p:spTgt spid="20"/>
                                        </p:tgtEl>
                                        <p:attrNameLst>
                                          <p:attrName>style.visibility</p:attrName>
                                        </p:attrNameLst>
                                      </p:cBhvr>
                                      <p:to>
                                        <p:strVal val="visible"/>
                                      </p:to>
                                    </p:set>
                                    <p:anim to="" calcmode="lin" valueType="num">
                                      <p:cBhvr>
                                        <p:cTn id="19" dur="750" fill="hold">
                                          <p:stCondLst>
                                            <p:cond delay="0"/>
                                          </p:stCondLst>
                                        </p:cTn>
                                        <p:tgtEl>
                                          <p:spTgt spid="20"/>
                                        </p:tgtEl>
                                        <p:attrNameLst>
                                          <p:attrName>ppt_h</p:attrName>
                                        </p:attrNameLst>
                                      </p:cBhvr>
                                      <p:tavLst>
                                        <p:tav tm="0" fmla="#ppt_h-#ppt_h*((1.5-1.5*$)^3-(1.5-1.5*$)^2)">
                                          <p:val>
                                            <p:strVal val="0"/>
                                          </p:val>
                                        </p:tav>
                                        <p:tav tm="100000">
                                          <p:val>
                                            <p:strVal val="1"/>
                                          </p:val>
                                        </p:tav>
                                      </p:tavLst>
                                    </p:anim>
                                    <p:anim to="" calcmode="lin" valueType="num">
                                      <p:cBhvr>
                                        <p:cTn id="20" dur="750" fill="hold">
                                          <p:stCondLst>
                                            <p:cond delay="0"/>
                                          </p:stCondLst>
                                        </p:cTn>
                                        <p:tgtEl>
                                          <p:spTgt spid="20"/>
                                        </p:tgtEl>
                                        <p:attrNameLst>
                                          <p:attrName>ppt_w</p:attrName>
                                        </p:attrNameLst>
                                      </p:cBhvr>
                                      <p:tavLst>
                                        <p:tav tm="0" fmla="#ppt_w-#ppt_w*((1.5-1.5*$)^3-(1.5-1.5*$)^2)">
                                          <p:val>
                                            <p:strVal val="0"/>
                                          </p:val>
                                        </p:tav>
                                        <p:tav tm="100000">
                                          <p:val>
                                            <p:strVal val="1"/>
                                          </p:val>
                                        </p:tav>
                                      </p:tavLst>
                                    </p:anim>
                                    <p:anim to="" calcmode="lin" valueType="num">
                                      <p:cBhvr>
                                        <p:cTn id="21" dur="750" fill="hold">
                                          <p:stCondLst>
                                            <p:cond delay="0"/>
                                          </p:stCondLst>
                                        </p:cTn>
                                        <p:tgtEl>
                                          <p:spTgt spid="20"/>
                                        </p:tgtEl>
                                        <p:attrNameLst>
                                          <p:attrName>ppt_x</p:attrName>
                                        </p:attrNameLst>
                                      </p:cBhvr>
                                      <p:tavLst>
                                        <p:tav tm="0" fmla="#ppt_x-(#ppt_x-0.5)*((1.5-1.5*$)^3-(1.5-1.5*$)^2)">
                                          <p:val>
                                            <p:strVal val="0"/>
                                          </p:val>
                                        </p:tav>
                                        <p:tav tm="100000">
                                          <p:val>
                                            <p:strVal val="1"/>
                                          </p:val>
                                        </p:tav>
                                      </p:tavLst>
                                    </p:anim>
                                    <p:anim to="" calcmode="lin" valueType="num">
                                      <p:cBhvr>
                                        <p:cTn id="22" dur="750" fill="hold">
                                          <p:stCondLst>
                                            <p:cond delay="0"/>
                                          </p:stCondLst>
                                        </p:cTn>
                                        <p:tgtEl>
                                          <p:spTgt spid="20"/>
                                        </p:tgtEl>
                                        <p:attrNameLst>
                                          <p:attrName>ppt_y</p:attrName>
                                        </p:attrNameLst>
                                      </p:cBhvr>
                                      <p:tavLst>
                                        <p:tav tm="0" fmla="#ppt_y-(#ppt_y-0.5)*((1.5-1.5*$)^3-(1.5-1.5*$)^2)">
                                          <p:val>
                                            <p:strVal val="0"/>
                                          </p:val>
                                        </p:tav>
                                        <p:tav tm="100000">
                                          <p:val>
                                            <p:strVal val="1"/>
                                          </p:val>
                                        </p:tav>
                                      </p:tavLst>
                                    </p:anim>
                                  </p:childTnLst>
                                </p:cTn>
                              </p:par>
                              <p:par>
                                <p:cTn id="23" presetID="0" presetClass="entr" presetSubtype="0" fill="hold" grpId="0" nodeType="withEffect">
                                  <p:stCondLst>
                                    <p:cond delay="0"/>
                                  </p:stCondLst>
                                  <p:iterate type="lt">
                                    <p:tmPct val="10000"/>
                                  </p:iterate>
                                  <p:childTnLst>
                                    <p:set>
                                      <p:cBhvr>
                                        <p:cTn id="24" dur="750" fill="hold">
                                          <p:stCondLst>
                                            <p:cond delay="0"/>
                                          </p:stCondLst>
                                        </p:cTn>
                                        <p:tgtEl>
                                          <p:spTgt spid="8"/>
                                        </p:tgtEl>
                                        <p:attrNameLst>
                                          <p:attrName>style.visibility</p:attrName>
                                        </p:attrNameLst>
                                      </p:cBhvr>
                                      <p:to>
                                        <p:strVal val="visible"/>
                                      </p:to>
                                    </p:set>
                                    <p:anim to="" calcmode="lin" valueType="num">
                                      <p:cBhvr>
                                        <p:cTn id="25" dur="750" fill="hold">
                                          <p:stCondLst>
                                            <p:cond delay="0"/>
                                          </p:stCondLst>
                                        </p:cTn>
                                        <p:tgtEl>
                                          <p:spTgt spid="8"/>
                                        </p:tgtEl>
                                        <p:attrNameLst>
                                          <p:attrName>ppt_h</p:attrName>
                                        </p:attrNameLst>
                                      </p:cBhvr>
                                      <p:tavLst>
                                        <p:tav tm="0" fmla="#ppt_h-#ppt_h*((1.5-1.5*$)^3-(1.5-1.5*$)^2)">
                                          <p:val>
                                            <p:strVal val="0"/>
                                          </p:val>
                                        </p:tav>
                                        <p:tav tm="100000">
                                          <p:val>
                                            <p:strVal val="1"/>
                                          </p:val>
                                        </p:tav>
                                      </p:tavLst>
                                    </p:anim>
                                    <p:anim to="" calcmode="lin" valueType="num">
                                      <p:cBhvr>
                                        <p:cTn id="26" dur="750" fill="hold">
                                          <p:stCondLst>
                                            <p:cond delay="0"/>
                                          </p:stCondLst>
                                        </p:cTn>
                                        <p:tgtEl>
                                          <p:spTgt spid="8"/>
                                        </p:tgtEl>
                                        <p:attrNameLst>
                                          <p:attrName>ppt_w</p:attrName>
                                        </p:attrNameLst>
                                      </p:cBhvr>
                                      <p:tavLst>
                                        <p:tav tm="0" fmla="#ppt_w-#ppt_w*((1.5-1.5*$)^3-(1.5-1.5*$)^2)">
                                          <p:val>
                                            <p:strVal val="0"/>
                                          </p:val>
                                        </p:tav>
                                        <p:tav tm="100000">
                                          <p:val>
                                            <p:strVal val="1"/>
                                          </p:val>
                                        </p:tav>
                                      </p:tavLst>
                                    </p:anim>
                                    <p:anim to="" calcmode="lin" valueType="num">
                                      <p:cBhvr>
                                        <p:cTn id="27" dur="750" fill="hold">
                                          <p:stCondLst>
                                            <p:cond delay="0"/>
                                          </p:stCondLst>
                                        </p:cTn>
                                        <p:tgtEl>
                                          <p:spTgt spid="8"/>
                                        </p:tgtEl>
                                        <p:attrNameLst>
                                          <p:attrName>ppt_x</p:attrName>
                                        </p:attrNameLst>
                                      </p:cBhvr>
                                      <p:tavLst>
                                        <p:tav tm="0" fmla="#ppt_x-(#ppt_x-0.5)*((1.5-1.5*$)^3-(1.5-1.5*$)^2)">
                                          <p:val>
                                            <p:strVal val="0"/>
                                          </p:val>
                                        </p:tav>
                                        <p:tav tm="100000">
                                          <p:val>
                                            <p:strVal val="1"/>
                                          </p:val>
                                        </p:tav>
                                      </p:tavLst>
                                    </p:anim>
                                    <p:anim to="" calcmode="lin" valueType="num">
                                      <p:cBhvr>
                                        <p:cTn id="28" dur="750" fill="hold">
                                          <p:stCondLst>
                                            <p:cond delay="0"/>
                                          </p:stCondLst>
                                        </p:cTn>
                                        <p:tgtEl>
                                          <p:spTgt spid="8"/>
                                        </p:tgtEl>
                                        <p:attrNameLst>
                                          <p:attrName>ppt_y</p:attrName>
                                        </p:attrNameLst>
                                      </p:cBhvr>
                                      <p:tavLst>
                                        <p:tav tm="0" fmla="#ppt_y-(#ppt_y-0.5)*((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750" fill="hold">
                                          <p:stCondLst>
                                            <p:cond delay="0"/>
                                          </p:stCondLst>
                                        </p:cTn>
                                        <p:tgtEl>
                                          <p:spTgt spid="9"/>
                                        </p:tgtEl>
                                        <p:attrNameLst>
                                          <p:attrName>style.visibility</p:attrName>
                                        </p:attrNameLst>
                                      </p:cBhvr>
                                      <p:to>
                                        <p:strVal val="visible"/>
                                      </p:to>
                                    </p:set>
                                    <p:anim to="" calcmode="lin" valueType="num">
                                      <p:cBhvr>
                                        <p:cTn id="31" dur="750" fill="hold">
                                          <p:stCondLst>
                                            <p:cond delay="0"/>
                                          </p:stCondLst>
                                        </p:cTn>
                                        <p:tgtEl>
                                          <p:spTgt spid="9"/>
                                        </p:tgtEl>
                                        <p:attrNameLst>
                                          <p:attrName>ppt_h</p:attrName>
                                        </p:attrNameLst>
                                      </p:cBhvr>
                                      <p:tavLst>
                                        <p:tav tm="0" fmla="#ppt_h-#ppt_h*((1.5-1.5*$)^3-(1.5-1.5*$)^2)">
                                          <p:val>
                                            <p:strVal val="0"/>
                                          </p:val>
                                        </p:tav>
                                        <p:tav tm="100000">
                                          <p:val>
                                            <p:strVal val="1"/>
                                          </p:val>
                                        </p:tav>
                                      </p:tavLst>
                                    </p:anim>
                                    <p:anim to="" calcmode="lin" valueType="num">
                                      <p:cBhvr>
                                        <p:cTn id="32" dur="750" fill="hold">
                                          <p:stCondLst>
                                            <p:cond delay="0"/>
                                          </p:stCondLst>
                                        </p:cTn>
                                        <p:tgtEl>
                                          <p:spTgt spid="9"/>
                                        </p:tgtEl>
                                        <p:attrNameLst>
                                          <p:attrName>ppt_w</p:attrName>
                                        </p:attrNameLst>
                                      </p:cBhvr>
                                      <p:tavLst>
                                        <p:tav tm="0" fmla="#ppt_w-#ppt_w*((1.5-1.5*$)^3-(1.5-1.5*$)^2)">
                                          <p:val>
                                            <p:strVal val="0"/>
                                          </p:val>
                                        </p:tav>
                                        <p:tav tm="100000">
                                          <p:val>
                                            <p:strVal val="1"/>
                                          </p:val>
                                        </p:tav>
                                      </p:tavLst>
                                    </p:anim>
                                    <p:anim to="" calcmode="lin" valueType="num">
                                      <p:cBhvr>
                                        <p:cTn id="33" dur="750" fill="hold">
                                          <p:stCondLst>
                                            <p:cond delay="0"/>
                                          </p:stCondLst>
                                        </p:cTn>
                                        <p:tgtEl>
                                          <p:spTgt spid="9"/>
                                        </p:tgtEl>
                                        <p:attrNameLst>
                                          <p:attrName>ppt_x</p:attrName>
                                        </p:attrNameLst>
                                      </p:cBhvr>
                                      <p:tavLst>
                                        <p:tav tm="0" fmla="#ppt_x-(#ppt_x-0.5)*((1.5-1.5*$)^3-(1.5-1.5*$)^2)">
                                          <p:val>
                                            <p:strVal val="0"/>
                                          </p:val>
                                        </p:tav>
                                        <p:tav tm="100000">
                                          <p:val>
                                            <p:strVal val="1"/>
                                          </p:val>
                                        </p:tav>
                                      </p:tavLst>
                                    </p:anim>
                                    <p:anim to="" calcmode="lin" valueType="num">
                                      <p:cBhvr>
                                        <p:cTn id="34" dur="750" fill="hold">
                                          <p:stCondLst>
                                            <p:cond delay="0"/>
                                          </p:stCondLst>
                                        </p:cTn>
                                        <p:tgtEl>
                                          <p:spTgt spid="9"/>
                                        </p:tgtEl>
                                        <p:attrNameLst>
                                          <p:attrName>ppt_y</p:attrName>
                                        </p:attrNameLst>
                                      </p:cBhvr>
                                      <p:tavLst>
                                        <p:tav tm="0" fmla="#ppt_y-(#ppt_y-0.5)*((1.5-1.5*$)^3-(1.5-1.5*$)^2)">
                                          <p:val>
                                            <p:strVal val="0"/>
                                          </p:val>
                                        </p:tav>
                                        <p:tav tm="100000">
                                          <p:val>
                                            <p:strVal val="1"/>
                                          </p:val>
                                        </p:tav>
                                      </p:tavLst>
                                    </p:anim>
                                  </p:childTnLst>
                                </p:cTn>
                              </p:par>
                              <p:par>
                                <p:cTn id="35" presetID="0" presetClass="entr" presetSubtype="0" fill="hold" grpId="0" nodeType="withEffect">
                                  <p:stCondLst>
                                    <p:cond delay="0"/>
                                  </p:stCondLst>
                                  <p:childTnLst>
                                    <p:set>
                                      <p:cBhvr>
                                        <p:cTn id="36" dur="750" fill="hold">
                                          <p:stCondLst>
                                            <p:cond delay="0"/>
                                          </p:stCondLst>
                                        </p:cTn>
                                        <p:tgtEl>
                                          <p:spTgt spid="10"/>
                                        </p:tgtEl>
                                        <p:attrNameLst>
                                          <p:attrName>style.visibility</p:attrName>
                                        </p:attrNameLst>
                                      </p:cBhvr>
                                      <p:to>
                                        <p:strVal val="visible"/>
                                      </p:to>
                                    </p:set>
                                    <p:anim to="" calcmode="lin" valueType="num">
                                      <p:cBhvr>
                                        <p:cTn id="37" dur="750" fill="hold">
                                          <p:stCondLst>
                                            <p:cond delay="0"/>
                                          </p:stCondLst>
                                        </p:cTn>
                                        <p:tgtEl>
                                          <p:spTgt spid="10"/>
                                        </p:tgtEl>
                                        <p:attrNameLst>
                                          <p:attrName>ppt_h</p:attrName>
                                        </p:attrNameLst>
                                      </p:cBhvr>
                                      <p:tavLst>
                                        <p:tav tm="0" fmla="#ppt_h-#ppt_h*((1.5-1.5*$)^3-(1.5-1.5*$)^2)">
                                          <p:val>
                                            <p:strVal val="0"/>
                                          </p:val>
                                        </p:tav>
                                        <p:tav tm="100000">
                                          <p:val>
                                            <p:strVal val="1"/>
                                          </p:val>
                                        </p:tav>
                                      </p:tavLst>
                                    </p:anim>
                                    <p:anim to="" calcmode="lin" valueType="num">
                                      <p:cBhvr>
                                        <p:cTn id="38" dur="750" fill="hold">
                                          <p:stCondLst>
                                            <p:cond delay="0"/>
                                          </p:stCondLst>
                                        </p:cTn>
                                        <p:tgtEl>
                                          <p:spTgt spid="10"/>
                                        </p:tgtEl>
                                        <p:attrNameLst>
                                          <p:attrName>ppt_w</p:attrName>
                                        </p:attrNameLst>
                                      </p:cBhvr>
                                      <p:tavLst>
                                        <p:tav tm="0" fmla="#ppt_w-#ppt_w*((1.5-1.5*$)^3-(1.5-1.5*$)^2)">
                                          <p:val>
                                            <p:strVal val="0"/>
                                          </p:val>
                                        </p:tav>
                                        <p:tav tm="100000">
                                          <p:val>
                                            <p:strVal val="1"/>
                                          </p:val>
                                        </p:tav>
                                      </p:tavLst>
                                    </p:anim>
                                    <p:anim to="" calcmode="lin" valueType="num">
                                      <p:cBhvr>
                                        <p:cTn id="39" dur="750" fill="hold">
                                          <p:stCondLst>
                                            <p:cond delay="0"/>
                                          </p:stCondLst>
                                        </p:cTn>
                                        <p:tgtEl>
                                          <p:spTgt spid="10"/>
                                        </p:tgtEl>
                                        <p:attrNameLst>
                                          <p:attrName>ppt_x</p:attrName>
                                        </p:attrNameLst>
                                      </p:cBhvr>
                                      <p:tavLst>
                                        <p:tav tm="0" fmla="#ppt_x-(#ppt_x-0.5)*((1.5-1.5*$)^3-(1.5-1.5*$)^2)">
                                          <p:val>
                                            <p:strVal val="0"/>
                                          </p:val>
                                        </p:tav>
                                        <p:tav tm="100000">
                                          <p:val>
                                            <p:strVal val="1"/>
                                          </p:val>
                                        </p:tav>
                                      </p:tavLst>
                                    </p:anim>
                                    <p:anim to="" calcmode="lin" valueType="num">
                                      <p:cBhvr>
                                        <p:cTn id="40" dur="750" fill="hold">
                                          <p:stCondLst>
                                            <p:cond delay="0"/>
                                          </p:stCondLst>
                                        </p:cTn>
                                        <p:tgtEl>
                                          <p:spTgt spid="10"/>
                                        </p:tgtEl>
                                        <p:attrNameLst>
                                          <p:attrName>ppt_y</p:attrName>
                                        </p:attrNameLst>
                                      </p:cBhvr>
                                      <p:tavLst>
                                        <p:tav tm="0" fmla="#ppt_y-(#ppt_y-0.5)*((1.5-1.5*$)^3-(1.5-1.5*$)^2)">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750" fill="hold">
                                          <p:stCondLst>
                                            <p:cond delay="0"/>
                                          </p:stCondLst>
                                        </p:cTn>
                                        <p:tgtEl>
                                          <p:spTgt spid="11"/>
                                        </p:tgtEl>
                                        <p:attrNameLst>
                                          <p:attrName>style.visibility</p:attrName>
                                        </p:attrNameLst>
                                      </p:cBhvr>
                                      <p:to>
                                        <p:strVal val="visible"/>
                                      </p:to>
                                    </p:set>
                                    <p:anim to="" calcmode="lin" valueType="num">
                                      <p:cBhvr>
                                        <p:cTn id="43" dur="750" fill="hold">
                                          <p:stCondLst>
                                            <p:cond delay="0"/>
                                          </p:stCondLst>
                                        </p:cTn>
                                        <p:tgtEl>
                                          <p:spTgt spid="11"/>
                                        </p:tgtEl>
                                        <p:attrNameLst>
                                          <p:attrName>ppt_h</p:attrName>
                                        </p:attrNameLst>
                                      </p:cBhvr>
                                      <p:tavLst>
                                        <p:tav tm="0" fmla="#ppt_h-#ppt_h*((1.5-1.5*$)^3-(1.5-1.5*$)^2)">
                                          <p:val>
                                            <p:strVal val="0"/>
                                          </p:val>
                                        </p:tav>
                                        <p:tav tm="100000">
                                          <p:val>
                                            <p:strVal val="1"/>
                                          </p:val>
                                        </p:tav>
                                      </p:tavLst>
                                    </p:anim>
                                    <p:anim to="" calcmode="lin" valueType="num">
                                      <p:cBhvr>
                                        <p:cTn id="44" dur="750" fill="hold">
                                          <p:stCondLst>
                                            <p:cond delay="0"/>
                                          </p:stCondLst>
                                        </p:cTn>
                                        <p:tgtEl>
                                          <p:spTgt spid="11"/>
                                        </p:tgtEl>
                                        <p:attrNameLst>
                                          <p:attrName>ppt_w</p:attrName>
                                        </p:attrNameLst>
                                      </p:cBhvr>
                                      <p:tavLst>
                                        <p:tav tm="0" fmla="#ppt_w-#ppt_w*((1.5-1.5*$)^3-(1.5-1.5*$)^2)">
                                          <p:val>
                                            <p:strVal val="0"/>
                                          </p:val>
                                        </p:tav>
                                        <p:tav tm="100000">
                                          <p:val>
                                            <p:strVal val="1"/>
                                          </p:val>
                                        </p:tav>
                                      </p:tavLst>
                                    </p:anim>
                                    <p:anim to="" calcmode="lin" valueType="num">
                                      <p:cBhvr>
                                        <p:cTn id="45" dur="750" fill="hold">
                                          <p:stCondLst>
                                            <p:cond delay="0"/>
                                          </p:stCondLst>
                                        </p:cTn>
                                        <p:tgtEl>
                                          <p:spTgt spid="11"/>
                                        </p:tgtEl>
                                        <p:attrNameLst>
                                          <p:attrName>ppt_x</p:attrName>
                                        </p:attrNameLst>
                                      </p:cBhvr>
                                      <p:tavLst>
                                        <p:tav tm="0" fmla="#ppt_x-(#ppt_x-0.5)*((1.5-1.5*$)^3-(1.5-1.5*$)^2)">
                                          <p:val>
                                            <p:strVal val="0"/>
                                          </p:val>
                                        </p:tav>
                                        <p:tav tm="100000">
                                          <p:val>
                                            <p:strVal val="1"/>
                                          </p:val>
                                        </p:tav>
                                      </p:tavLst>
                                    </p:anim>
                                    <p:anim to="" calcmode="lin" valueType="num">
                                      <p:cBhvr>
                                        <p:cTn id="46" dur="750" fill="hold">
                                          <p:stCondLst>
                                            <p:cond delay="0"/>
                                          </p:stCondLst>
                                        </p:cTn>
                                        <p:tgtEl>
                                          <p:spTgt spid="11"/>
                                        </p:tgtEl>
                                        <p:attrNameLst>
                                          <p:attrName>ppt_y</p:attrName>
                                        </p:attrNameLst>
                                      </p:cBhvr>
                                      <p:tavLst>
                                        <p:tav tm="0" fmla="#ppt_y-(#ppt_y-0.5)*((1.5-1.5*$)^3-(1.5-1.5*$)^2)">
                                          <p:val>
                                            <p:strVal val="0"/>
                                          </p:val>
                                        </p:tav>
                                        <p:tav tm="100000">
                                          <p:val>
                                            <p:strVal val="1"/>
                                          </p:val>
                                        </p:tav>
                                      </p:tavLst>
                                    </p:anim>
                                  </p:childTnLst>
                                </p:cTn>
                              </p:par>
                              <p:par>
                                <p:cTn id="47" presetID="0" presetClass="entr" presetSubtype="0" fill="hold" grpId="0" nodeType="withEffect">
                                  <p:stCondLst>
                                    <p:cond delay="0"/>
                                  </p:stCondLst>
                                  <p:iterate type="lt">
                                    <p:tmPct val="10000"/>
                                  </p:iterate>
                                  <p:childTnLst>
                                    <p:set>
                                      <p:cBhvr>
                                        <p:cTn id="48" dur="750" fill="hold">
                                          <p:stCondLst>
                                            <p:cond delay="0"/>
                                          </p:stCondLst>
                                        </p:cTn>
                                        <p:tgtEl>
                                          <p:spTgt spid="12"/>
                                        </p:tgtEl>
                                        <p:attrNameLst>
                                          <p:attrName>style.visibility</p:attrName>
                                        </p:attrNameLst>
                                      </p:cBhvr>
                                      <p:to>
                                        <p:strVal val="visible"/>
                                      </p:to>
                                    </p:set>
                                    <p:anim to="" calcmode="lin" valueType="num">
                                      <p:cBhvr>
                                        <p:cTn id="49" dur="750" fill="hold">
                                          <p:stCondLst>
                                            <p:cond delay="0"/>
                                          </p:stCondLst>
                                        </p:cTn>
                                        <p:tgtEl>
                                          <p:spTgt spid="12"/>
                                        </p:tgtEl>
                                        <p:attrNameLst>
                                          <p:attrName>ppt_h</p:attrName>
                                        </p:attrNameLst>
                                      </p:cBhvr>
                                      <p:tavLst>
                                        <p:tav tm="0" fmla="#ppt_h-#ppt_h*((1.5-1.5*$)^3-(1.5-1.5*$)^2)">
                                          <p:val>
                                            <p:strVal val="0"/>
                                          </p:val>
                                        </p:tav>
                                        <p:tav tm="100000">
                                          <p:val>
                                            <p:strVal val="1"/>
                                          </p:val>
                                        </p:tav>
                                      </p:tavLst>
                                    </p:anim>
                                    <p:anim to="" calcmode="lin" valueType="num">
                                      <p:cBhvr>
                                        <p:cTn id="50" dur="750" fill="hold">
                                          <p:stCondLst>
                                            <p:cond delay="0"/>
                                          </p:stCondLst>
                                        </p:cTn>
                                        <p:tgtEl>
                                          <p:spTgt spid="12"/>
                                        </p:tgtEl>
                                        <p:attrNameLst>
                                          <p:attrName>ppt_w</p:attrName>
                                        </p:attrNameLst>
                                      </p:cBhvr>
                                      <p:tavLst>
                                        <p:tav tm="0" fmla="#ppt_w-#ppt_w*((1.5-1.5*$)^3-(1.5-1.5*$)^2)">
                                          <p:val>
                                            <p:strVal val="0"/>
                                          </p:val>
                                        </p:tav>
                                        <p:tav tm="100000">
                                          <p:val>
                                            <p:strVal val="1"/>
                                          </p:val>
                                        </p:tav>
                                      </p:tavLst>
                                    </p:anim>
                                    <p:anim to="" calcmode="lin" valueType="num">
                                      <p:cBhvr>
                                        <p:cTn id="51" dur="750" fill="hold">
                                          <p:stCondLst>
                                            <p:cond delay="0"/>
                                          </p:stCondLst>
                                        </p:cTn>
                                        <p:tgtEl>
                                          <p:spTgt spid="12"/>
                                        </p:tgtEl>
                                        <p:attrNameLst>
                                          <p:attrName>ppt_x</p:attrName>
                                        </p:attrNameLst>
                                      </p:cBhvr>
                                      <p:tavLst>
                                        <p:tav tm="0" fmla="#ppt_x-(#ppt_x-0.5)*((1.5-1.5*$)^3-(1.5-1.5*$)^2)">
                                          <p:val>
                                            <p:strVal val="0"/>
                                          </p:val>
                                        </p:tav>
                                        <p:tav tm="100000">
                                          <p:val>
                                            <p:strVal val="1"/>
                                          </p:val>
                                        </p:tav>
                                      </p:tavLst>
                                    </p:anim>
                                    <p:anim to="" calcmode="lin" valueType="num">
                                      <p:cBhvr>
                                        <p:cTn id="52" dur="750" fill="hold">
                                          <p:stCondLst>
                                            <p:cond delay="0"/>
                                          </p:stCondLst>
                                        </p:cTn>
                                        <p:tgtEl>
                                          <p:spTgt spid="12"/>
                                        </p:tgtEl>
                                        <p:attrNameLst>
                                          <p:attrName>ppt_y</p:attrName>
                                        </p:attrNameLst>
                                      </p:cBhvr>
                                      <p:tavLst>
                                        <p:tav tm="0" fmla="#ppt_y-(#ppt_y-0.5)*((1.5-1.5*$)^3-(1.5-1.5*$)^2)">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750" fill="hold">
                                          <p:stCondLst>
                                            <p:cond delay="0"/>
                                          </p:stCondLst>
                                        </p:cTn>
                                        <p:tgtEl>
                                          <p:spTgt spid="13"/>
                                        </p:tgtEl>
                                        <p:attrNameLst>
                                          <p:attrName>style.visibility</p:attrName>
                                        </p:attrNameLst>
                                      </p:cBhvr>
                                      <p:to>
                                        <p:strVal val="visible"/>
                                      </p:to>
                                    </p:set>
                                    <p:anim to="" calcmode="lin" valueType="num">
                                      <p:cBhvr>
                                        <p:cTn id="55" dur="750" fill="hold">
                                          <p:stCondLst>
                                            <p:cond delay="0"/>
                                          </p:stCondLst>
                                        </p:cTn>
                                        <p:tgtEl>
                                          <p:spTgt spid="13"/>
                                        </p:tgtEl>
                                        <p:attrNameLst>
                                          <p:attrName>ppt_h</p:attrName>
                                        </p:attrNameLst>
                                      </p:cBhvr>
                                      <p:tavLst>
                                        <p:tav tm="0" fmla="#ppt_h-#ppt_h*((1.5-1.5*$)^3-(1.5-1.5*$)^2)">
                                          <p:val>
                                            <p:strVal val="0"/>
                                          </p:val>
                                        </p:tav>
                                        <p:tav tm="100000">
                                          <p:val>
                                            <p:strVal val="1"/>
                                          </p:val>
                                        </p:tav>
                                      </p:tavLst>
                                    </p:anim>
                                    <p:anim to="" calcmode="lin" valueType="num">
                                      <p:cBhvr>
                                        <p:cTn id="56" dur="750" fill="hold">
                                          <p:stCondLst>
                                            <p:cond delay="0"/>
                                          </p:stCondLst>
                                        </p:cTn>
                                        <p:tgtEl>
                                          <p:spTgt spid="13"/>
                                        </p:tgtEl>
                                        <p:attrNameLst>
                                          <p:attrName>ppt_w</p:attrName>
                                        </p:attrNameLst>
                                      </p:cBhvr>
                                      <p:tavLst>
                                        <p:tav tm="0" fmla="#ppt_w-#ppt_w*((1.5-1.5*$)^3-(1.5-1.5*$)^2)">
                                          <p:val>
                                            <p:strVal val="0"/>
                                          </p:val>
                                        </p:tav>
                                        <p:tav tm="100000">
                                          <p:val>
                                            <p:strVal val="1"/>
                                          </p:val>
                                        </p:tav>
                                      </p:tavLst>
                                    </p:anim>
                                    <p:anim to="" calcmode="lin" valueType="num">
                                      <p:cBhvr>
                                        <p:cTn id="57" dur="750" fill="hold">
                                          <p:stCondLst>
                                            <p:cond delay="0"/>
                                          </p:stCondLst>
                                        </p:cTn>
                                        <p:tgtEl>
                                          <p:spTgt spid="13"/>
                                        </p:tgtEl>
                                        <p:attrNameLst>
                                          <p:attrName>ppt_x</p:attrName>
                                        </p:attrNameLst>
                                      </p:cBhvr>
                                      <p:tavLst>
                                        <p:tav tm="0" fmla="#ppt_x-(#ppt_x-0.5)*((1.5-1.5*$)^3-(1.5-1.5*$)^2)">
                                          <p:val>
                                            <p:strVal val="0"/>
                                          </p:val>
                                        </p:tav>
                                        <p:tav tm="100000">
                                          <p:val>
                                            <p:strVal val="1"/>
                                          </p:val>
                                        </p:tav>
                                      </p:tavLst>
                                    </p:anim>
                                    <p:anim to="" calcmode="lin" valueType="num">
                                      <p:cBhvr>
                                        <p:cTn id="58" dur="750" fill="hold">
                                          <p:stCondLst>
                                            <p:cond delay="0"/>
                                          </p:stCondLst>
                                        </p:cTn>
                                        <p:tgtEl>
                                          <p:spTgt spid="13"/>
                                        </p:tgtEl>
                                        <p:attrNameLst>
                                          <p:attrName>ppt_y</p:attrName>
                                        </p:attrNameLst>
                                      </p:cBhvr>
                                      <p:tavLst>
                                        <p:tav tm="0" fmla="#ppt_y-(#ppt_y-0.5)*((1.5-1.5*$)^3-(1.5-1.5*$)^2)">
                                          <p:val>
                                            <p:strVal val="0"/>
                                          </p:val>
                                        </p:tav>
                                        <p:tav tm="100000">
                                          <p:val>
                                            <p:strVal val="1"/>
                                          </p:val>
                                        </p:tav>
                                      </p:tavLst>
                                    </p:anim>
                                  </p:childTnLst>
                                </p:cTn>
                              </p:par>
                              <p:par>
                                <p:cTn id="59" presetID="0" presetClass="entr" presetSubtype="0" fill="hold" nodeType="withEffect">
                                  <p:stCondLst>
                                    <p:cond delay="0"/>
                                  </p:stCondLst>
                                  <p:iterate type="lt">
                                    <p:tmPct val="10000"/>
                                  </p:iterate>
                                  <p:childTnLst>
                                    <p:set>
                                      <p:cBhvr>
                                        <p:cTn id="60" dur="750" fill="hold">
                                          <p:stCondLst>
                                            <p:cond delay="0"/>
                                          </p:stCondLst>
                                        </p:cTn>
                                        <p:tgtEl>
                                          <p:spTgt spid="16"/>
                                        </p:tgtEl>
                                        <p:attrNameLst>
                                          <p:attrName>style.visibility</p:attrName>
                                        </p:attrNameLst>
                                      </p:cBhvr>
                                      <p:to>
                                        <p:strVal val="visible"/>
                                      </p:to>
                                    </p:set>
                                    <p:anim to="" calcmode="lin" valueType="num">
                                      <p:cBhvr>
                                        <p:cTn id="61" dur="750" fill="hold">
                                          <p:stCondLst>
                                            <p:cond delay="0"/>
                                          </p:stCondLst>
                                        </p:cTn>
                                        <p:tgtEl>
                                          <p:spTgt spid="16"/>
                                        </p:tgtEl>
                                        <p:attrNameLst>
                                          <p:attrName>ppt_h</p:attrName>
                                        </p:attrNameLst>
                                      </p:cBhvr>
                                      <p:tavLst>
                                        <p:tav tm="0" fmla="#ppt_h-#ppt_h*((1.5-1.5*$)^3-(1.5-1.5*$)^2)">
                                          <p:val>
                                            <p:strVal val="0"/>
                                          </p:val>
                                        </p:tav>
                                        <p:tav tm="100000">
                                          <p:val>
                                            <p:strVal val="1"/>
                                          </p:val>
                                        </p:tav>
                                      </p:tavLst>
                                    </p:anim>
                                    <p:anim to="" calcmode="lin" valueType="num">
                                      <p:cBhvr>
                                        <p:cTn id="62" dur="750" fill="hold">
                                          <p:stCondLst>
                                            <p:cond delay="0"/>
                                          </p:stCondLst>
                                        </p:cTn>
                                        <p:tgtEl>
                                          <p:spTgt spid="16"/>
                                        </p:tgtEl>
                                        <p:attrNameLst>
                                          <p:attrName>ppt_w</p:attrName>
                                        </p:attrNameLst>
                                      </p:cBhvr>
                                      <p:tavLst>
                                        <p:tav tm="0" fmla="#ppt_w-#ppt_w*((1.5-1.5*$)^3-(1.5-1.5*$)^2)">
                                          <p:val>
                                            <p:strVal val="0"/>
                                          </p:val>
                                        </p:tav>
                                        <p:tav tm="100000">
                                          <p:val>
                                            <p:strVal val="1"/>
                                          </p:val>
                                        </p:tav>
                                      </p:tavLst>
                                    </p:anim>
                                    <p:anim to="" calcmode="lin" valueType="num">
                                      <p:cBhvr>
                                        <p:cTn id="63" dur="750" fill="hold">
                                          <p:stCondLst>
                                            <p:cond delay="0"/>
                                          </p:stCondLst>
                                        </p:cTn>
                                        <p:tgtEl>
                                          <p:spTgt spid="16"/>
                                        </p:tgtEl>
                                        <p:attrNameLst>
                                          <p:attrName>ppt_x</p:attrName>
                                        </p:attrNameLst>
                                      </p:cBhvr>
                                      <p:tavLst>
                                        <p:tav tm="0" fmla="#ppt_x-(#ppt_x-0.5)*((1.5-1.5*$)^3-(1.5-1.5*$)^2)">
                                          <p:val>
                                            <p:strVal val="0"/>
                                          </p:val>
                                        </p:tav>
                                        <p:tav tm="100000">
                                          <p:val>
                                            <p:strVal val="1"/>
                                          </p:val>
                                        </p:tav>
                                      </p:tavLst>
                                    </p:anim>
                                    <p:anim to="" calcmode="lin" valueType="num">
                                      <p:cBhvr>
                                        <p:cTn id="64" dur="750" fill="hold">
                                          <p:stCondLst>
                                            <p:cond delay="0"/>
                                          </p:stCondLst>
                                        </p:cTn>
                                        <p:tgtEl>
                                          <p:spTgt spid="16"/>
                                        </p:tgtEl>
                                        <p:attrNameLst>
                                          <p:attrName>ppt_y</p:attrName>
                                        </p:attrNameLst>
                                      </p:cBhvr>
                                      <p:tavLst>
                                        <p:tav tm="0" fmla="#ppt_y-(#ppt_y-0.5)*((1.5-1.5*$)^3-(1.5-1.5*$)^2)">
                                          <p:val>
                                            <p:strVal val="0"/>
                                          </p:val>
                                        </p:tav>
                                        <p:tav tm="100000">
                                          <p:val>
                                            <p:strVal val="1"/>
                                          </p:val>
                                        </p:tav>
                                      </p:tavLst>
                                    </p:anim>
                                  </p:childTnLst>
                                </p:cTn>
                              </p:par>
                              <p:par>
                                <p:cTn id="65" presetID="0" presetClass="entr" presetSubtype="0" fill="hold" nodeType="withEffect">
                                  <p:stCondLst>
                                    <p:cond delay="0"/>
                                  </p:stCondLst>
                                  <p:iterate type="lt">
                                    <p:tmPct val="10000"/>
                                  </p:iterate>
                                  <p:childTnLst>
                                    <p:set>
                                      <p:cBhvr>
                                        <p:cTn id="66" dur="750" fill="hold">
                                          <p:stCondLst>
                                            <p:cond delay="0"/>
                                          </p:stCondLst>
                                        </p:cTn>
                                        <p:tgtEl>
                                          <p:spTgt spid="15"/>
                                        </p:tgtEl>
                                        <p:attrNameLst>
                                          <p:attrName>style.visibility</p:attrName>
                                        </p:attrNameLst>
                                      </p:cBhvr>
                                      <p:to>
                                        <p:strVal val="visible"/>
                                      </p:to>
                                    </p:set>
                                    <p:anim to="" calcmode="lin" valueType="num">
                                      <p:cBhvr>
                                        <p:cTn id="67" dur="750" fill="hold">
                                          <p:stCondLst>
                                            <p:cond delay="0"/>
                                          </p:stCondLst>
                                        </p:cTn>
                                        <p:tgtEl>
                                          <p:spTgt spid="15"/>
                                        </p:tgtEl>
                                        <p:attrNameLst>
                                          <p:attrName>ppt_h</p:attrName>
                                        </p:attrNameLst>
                                      </p:cBhvr>
                                      <p:tavLst>
                                        <p:tav tm="0" fmla="#ppt_h-#ppt_h*((1.5-1.5*$)^3-(1.5-1.5*$)^2)">
                                          <p:val>
                                            <p:strVal val="0"/>
                                          </p:val>
                                        </p:tav>
                                        <p:tav tm="100000">
                                          <p:val>
                                            <p:strVal val="1"/>
                                          </p:val>
                                        </p:tav>
                                      </p:tavLst>
                                    </p:anim>
                                    <p:anim to="" calcmode="lin" valueType="num">
                                      <p:cBhvr>
                                        <p:cTn id="68" dur="750" fill="hold">
                                          <p:stCondLst>
                                            <p:cond delay="0"/>
                                          </p:stCondLst>
                                        </p:cTn>
                                        <p:tgtEl>
                                          <p:spTgt spid="15"/>
                                        </p:tgtEl>
                                        <p:attrNameLst>
                                          <p:attrName>ppt_w</p:attrName>
                                        </p:attrNameLst>
                                      </p:cBhvr>
                                      <p:tavLst>
                                        <p:tav tm="0" fmla="#ppt_w-#ppt_w*((1.5-1.5*$)^3-(1.5-1.5*$)^2)">
                                          <p:val>
                                            <p:strVal val="0"/>
                                          </p:val>
                                        </p:tav>
                                        <p:tav tm="100000">
                                          <p:val>
                                            <p:strVal val="1"/>
                                          </p:val>
                                        </p:tav>
                                      </p:tavLst>
                                    </p:anim>
                                    <p:anim to="" calcmode="lin" valueType="num">
                                      <p:cBhvr>
                                        <p:cTn id="69" dur="750" fill="hold">
                                          <p:stCondLst>
                                            <p:cond delay="0"/>
                                          </p:stCondLst>
                                        </p:cTn>
                                        <p:tgtEl>
                                          <p:spTgt spid="15"/>
                                        </p:tgtEl>
                                        <p:attrNameLst>
                                          <p:attrName>ppt_x</p:attrName>
                                        </p:attrNameLst>
                                      </p:cBhvr>
                                      <p:tavLst>
                                        <p:tav tm="0" fmla="#ppt_x-(#ppt_x-0.5)*((1.5-1.5*$)^3-(1.5-1.5*$)^2)">
                                          <p:val>
                                            <p:strVal val="0"/>
                                          </p:val>
                                        </p:tav>
                                        <p:tav tm="100000">
                                          <p:val>
                                            <p:strVal val="1"/>
                                          </p:val>
                                        </p:tav>
                                      </p:tavLst>
                                    </p:anim>
                                    <p:anim to="" calcmode="lin" valueType="num">
                                      <p:cBhvr>
                                        <p:cTn id="70" dur="750" fill="hold">
                                          <p:stCondLst>
                                            <p:cond delay="0"/>
                                          </p:stCondLst>
                                        </p:cTn>
                                        <p:tgtEl>
                                          <p:spTgt spid="15"/>
                                        </p:tgtEl>
                                        <p:attrNameLst>
                                          <p:attrName>ppt_y</p:attrName>
                                        </p:attrNameLst>
                                      </p:cBhvr>
                                      <p:tavLst>
                                        <p:tav tm="0" fmla="#ppt_y-(#ppt_y-0.5)*((1.5-1.5*$)^3-(1.5-1.5*$)^2)">
                                          <p:val>
                                            <p:strVal val="0"/>
                                          </p:val>
                                        </p:tav>
                                        <p:tav tm="100000">
                                          <p:val>
                                            <p:strVal val="1"/>
                                          </p:val>
                                        </p:tav>
                                      </p:tavLst>
                                    </p:anim>
                                  </p:childTnLst>
                                </p:cTn>
                              </p:par>
                              <p:par>
                                <p:cTn id="71" presetID="0" presetClass="entr" presetSubtype="0" fill="hold" nodeType="withEffect">
                                  <p:stCondLst>
                                    <p:cond delay="0"/>
                                  </p:stCondLst>
                                  <p:iterate type="lt">
                                    <p:tmPct val="10000"/>
                                  </p:iterate>
                                  <p:childTnLst>
                                    <p:set>
                                      <p:cBhvr>
                                        <p:cTn id="72" dur="750" fill="hold">
                                          <p:stCondLst>
                                            <p:cond delay="0"/>
                                          </p:stCondLst>
                                        </p:cTn>
                                        <p:tgtEl>
                                          <p:spTgt spid="7"/>
                                        </p:tgtEl>
                                        <p:attrNameLst>
                                          <p:attrName>style.visibility</p:attrName>
                                        </p:attrNameLst>
                                      </p:cBhvr>
                                      <p:to>
                                        <p:strVal val="visible"/>
                                      </p:to>
                                    </p:set>
                                    <p:anim to="" calcmode="lin" valueType="num">
                                      <p:cBhvr>
                                        <p:cTn id="73" dur="750" fill="hold">
                                          <p:stCondLst>
                                            <p:cond delay="0"/>
                                          </p:stCondLst>
                                        </p:cTn>
                                        <p:tgtEl>
                                          <p:spTgt spid="7"/>
                                        </p:tgtEl>
                                        <p:attrNameLst>
                                          <p:attrName>ppt_h</p:attrName>
                                        </p:attrNameLst>
                                      </p:cBhvr>
                                      <p:tavLst>
                                        <p:tav tm="0" fmla="#ppt_h-#ppt_h*((1.5-1.5*$)^3-(1.5-1.5*$)^2)">
                                          <p:val>
                                            <p:strVal val="0"/>
                                          </p:val>
                                        </p:tav>
                                        <p:tav tm="100000">
                                          <p:val>
                                            <p:strVal val="1"/>
                                          </p:val>
                                        </p:tav>
                                      </p:tavLst>
                                    </p:anim>
                                    <p:anim to="" calcmode="lin" valueType="num">
                                      <p:cBhvr>
                                        <p:cTn id="74" dur="750" fill="hold">
                                          <p:stCondLst>
                                            <p:cond delay="0"/>
                                          </p:stCondLst>
                                        </p:cTn>
                                        <p:tgtEl>
                                          <p:spTgt spid="7"/>
                                        </p:tgtEl>
                                        <p:attrNameLst>
                                          <p:attrName>ppt_w</p:attrName>
                                        </p:attrNameLst>
                                      </p:cBhvr>
                                      <p:tavLst>
                                        <p:tav tm="0" fmla="#ppt_w-#ppt_w*((1.5-1.5*$)^3-(1.5-1.5*$)^2)">
                                          <p:val>
                                            <p:strVal val="0"/>
                                          </p:val>
                                        </p:tav>
                                        <p:tav tm="100000">
                                          <p:val>
                                            <p:strVal val="1"/>
                                          </p:val>
                                        </p:tav>
                                      </p:tavLst>
                                    </p:anim>
                                    <p:anim to="" calcmode="lin" valueType="num">
                                      <p:cBhvr>
                                        <p:cTn id="75" dur="750" fill="hold">
                                          <p:stCondLst>
                                            <p:cond delay="0"/>
                                          </p:stCondLst>
                                        </p:cTn>
                                        <p:tgtEl>
                                          <p:spTgt spid="7"/>
                                        </p:tgtEl>
                                        <p:attrNameLst>
                                          <p:attrName>ppt_x</p:attrName>
                                        </p:attrNameLst>
                                      </p:cBhvr>
                                      <p:tavLst>
                                        <p:tav tm="0" fmla="#ppt_x-(#ppt_x-0.5)*((1.5-1.5*$)^3-(1.5-1.5*$)^2)">
                                          <p:val>
                                            <p:strVal val="0"/>
                                          </p:val>
                                        </p:tav>
                                        <p:tav tm="100000">
                                          <p:val>
                                            <p:strVal val="1"/>
                                          </p:val>
                                        </p:tav>
                                      </p:tavLst>
                                    </p:anim>
                                    <p:anim to="" calcmode="lin" valueType="num">
                                      <p:cBhvr>
                                        <p:cTn id="76" dur="750" fill="hold">
                                          <p:stCondLst>
                                            <p:cond delay="0"/>
                                          </p:stCondLst>
                                        </p:cTn>
                                        <p:tgtEl>
                                          <p:spTgt spid="7"/>
                                        </p:tgtEl>
                                        <p:attrNameLst>
                                          <p:attrName>ppt_y</p:attrName>
                                        </p:attrNameLst>
                                      </p:cBhvr>
                                      <p:tavLst>
                                        <p:tav tm="0" fmla="#ppt_y-(#ppt_y-0.5)*((1.5-1.5*$)^3-(1.5-1.5*$)^2)">
                                          <p:val>
                                            <p:strVal val="0"/>
                                          </p:val>
                                        </p:tav>
                                        <p:tav tm="100000">
                                          <p:val>
                                            <p:strVal val="1"/>
                                          </p:val>
                                        </p:tav>
                                      </p:tavLst>
                                    </p:anim>
                                  </p:childTnLst>
                                </p:cTn>
                              </p:par>
                              <p:par>
                                <p:cTn id="77" presetID="0" presetClass="entr" presetSubtype="0" fill="hold" nodeType="withEffect">
                                  <p:stCondLst>
                                    <p:cond delay="0"/>
                                  </p:stCondLst>
                                  <p:iterate type="lt">
                                    <p:tmPct val="10000"/>
                                  </p:iterate>
                                  <p:childTnLst>
                                    <p:set>
                                      <p:cBhvr>
                                        <p:cTn id="78" dur="750" fill="hold">
                                          <p:stCondLst>
                                            <p:cond delay="0"/>
                                          </p:stCondLst>
                                        </p:cTn>
                                        <p:tgtEl>
                                          <p:spTgt spid="17"/>
                                        </p:tgtEl>
                                        <p:attrNameLst>
                                          <p:attrName>style.visibility</p:attrName>
                                        </p:attrNameLst>
                                      </p:cBhvr>
                                      <p:to>
                                        <p:strVal val="visible"/>
                                      </p:to>
                                    </p:set>
                                    <p:anim to="" calcmode="lin" valueType="num">
                                      <p:cBhvr>
                                        <p:cTn id="79" dur="750" fill="hold">
                                          <p:stCondLst>
                                            <p:cond delay="0"/>
                                          </p:stCondLst>
                                        </p:cTn>
                                        <p:tgtEl>
                                          <p:spTgt spid="17"/>
                                        </p:tgtEl>
                                        <p:attrNameLst>
                                          <p:attrName>ppt_h</p:attrName>
                                        </p:attrNameLst>
                                      </p:cBhvr>
                                      <p:tavLst>
                                        <p:tav tm="0" fmla="#ppt_h-#ppt_h*((1.5-1.5*$)^3-(1.5-1.5*$)^2)">
                                          <p:val>
                                            <p:strVal val="0"/>
                                          </p:val>
                                        </p:tav>
                                        <p:tav tm="100000">
                                          <p:val>
                                            <p:strVal val="1"/>
                                          </p:val>
                                        </p:tav>
                                      </p:tavLst>
                                    </p:anim>
                                    <p:anim to="" calcmode="lin" valueType="num">
                                      <p:cBhvr>
                                        <p:cTn id="80" dur="750" fill="hold">
                                          <p:stCondLst>
                                            <p:cond delay="0"/>
                                          </p:stCondLst>
                                        </p:cTn>
                                        <p:tgtEl>
                                          <p:spTgt spid="17"/>
                                        </p:tgtEl>
                                        <p:attrNameLst>
                                          <p:attrName>ppt_w</p:attrName>
                                        </p:attrNameLst>
                                      </p:cBhvr>
                                      <p:tavLst>
                                        <p:tav tm="0" fmla="#ppt_w-#ppt_w*((1.5-1.5*$)^3-(1.5-1.5*$)^2)">
                                          <p:val>
                                            <p:strVal val="0"/>
                                          </p:val>
                                        </p:tav>
                                        <p:tav tm="100000">
                                          <p:val>
                                            <p:strVal val="1"/>
                                          </p:val>
                                        </p:tav>
                                      </p:tavLst>
                                    </p:anim>
                                    <p:anim to="" calcmode="lin" valueType="num">
                                      <p:cBhvr>
                                        <p:cTn id="81" dur="750" fill="hold">
                                          <p:stCondLst>
                                            <p:cond delay="0"/>
                                          </p:stCondLst>
                                        </p:cTn>
                                        <p:tgtEl>
                                          <p:spTgt spid="17"/>
                                        </p:tgtEl>
                                        <p:attrNameLst>
                                          <p:attrName>ppt_x</p:attrName>
                                        </p:attrNameLst>
                                      </p:cBhvr>
                                      <p:tavLst>
                                        <p:tav tm="0" fmla="#ppt_x-(#ppt_x-0.5)*((1.5-1.5*$)^3-(1.5-1.5*$)^2)">
                                          <p:val>
                                            <p:strVal val="0"/>
                                          </p:val>
                                        </p:tav>
                                        <p:tav tm="100000">
                                          <p:val>
                                            <p:strVal val="1"/>
                                          </p:val>
                                        </p:tav>
                                      </p:tavLst>
                                    </p:anim>
                                    <p:anim to="" calcmode="lin" valueType="num">
                                      <p:cBhvr>
                                        <p:cTn id="82" dur="750" fill="hold">
                                          <p:stCondLst>
                                            <p:cond delay="0"/>
                                          </p:stCondLst>
                                        </p:cTn>
                                        <p:tgtEl>
                                          <p:spTgt spid="17"/>
                                        </p:tgtEl>
                                        <p:attrNameLst>
                                          <p:attrName>ppt_y</p:attrName>
                                        </p:attrNameLst>
                                      </p:cBhvr>
                                      <p:tavLst>
                                        <p:tav tm="0" fmla="#ppt_y-(#ppt_y-0.5)*((1.5-1.5*$)^3-(1.5-1.5*$)^2)">
                                          <p:val>
                                            <p:strVal val="0"/>
                                          </p:val>
                                        </p:tav>
                                        <p:tav tm="100000">
                                          <p:val>
                                            <p:strVal val="1"/>
                                          </p:val>
                                        </p:tav>
                                      </p:tavLst>
                                    </p:anim>
                                  </p:childTnLst>
                                </p:cTn>
                              </p:par>
                              <p:par>
                                <p:cTn id="83" presetID="0" presetClass="entr" presetSubtype="0" fill="hold" grpId="0" nodeType="withEffect">
                                  <p:stCondLst>
                                    <p:cond delay="0"/>
                                  </p:stCondLst>
                                  <p:childTnLst>
                                    <p:set>
                                      <p:cBhvr>
                                        <p:cTn id="84" dur="750" fill="hold">
                                          <p:stCondLst>
                                            <p:cond delay="0"/>
                                          </p:stCondLst>
                                        </p:cTn>
                                        <p:tgtEl>
                                          <p:spTgt spid="18"/>
                                        </p:tgtEl>
                                        <p:attrNameLst>
                                          <p:attrName>style.visibility</p:attrName>
                                        </p:attrNameLst>
                                      </p:cBhvr>
                                      <p:to>
                                        <p:strVal val="visible"/>
                                      </p:to>
                                    </p:set>
                                    <p:anim to="" calcmode="lin" valueType="num">
                                      <p:cBhvr>
                                        <p:cTn id="85" dur="750" fill="hold">
                                          <p:stCondLst>
                                            <p:cond delay="0"/>
                                          </p:stCondLst>
                                        </p:cTn>
                                        <p:tgtEl>
                                          <p:spTgt spid="18"/>
                                        </p:tgtEl>
                                        <p:attrNameLst>
                                          <p:attrName>ppt_h</p:attrName>
                                        </p:attrNameLst>
                                      </p:cBhvr>
                                      <p:tavLst>
                                        <p:tav tm="0" fmla="#ppt_h-#ppt_h*((1.5-1.5*$)^3-(1.5-1.5*$)^2)">
                                          <p:val>
                                            <p:strVal val="0"/>
                                          </p:val>
                                        </p:tav>
                                        <p:tav tm="100000">
                                          <p:val>
                                            <p:strVal val="1"/>
                                          </p:val>
                                        </p:tav>
                                      </p:tavLst>
                                    </p:anim>
                                    <p:anim to="" calcmode="lin" valueType="num">
                                      <p:cBhvr>
                                        <p:cTn id="86" dur="750" fill="hold">
                                          <p:stCondLst>
                                            <p:cond delay="0"/>
                                          </p:stCondLst>
                                        </p:cTn>
                                        <p:tgtEl>
                                          <p:spTgt spid="18"/>
                                        </p:tgtEl>
                                        <p:attrNameLst>
                                          <p:attrName>ppt_w</p:attrName>
                                        </p:attrNameLst>
                                      </p:cBhvr>
                                      <p:tavLst>
                                        <p:tav tm="0" fmla="#ppt_w-#ppt_w*((1.5-1.5*$)^3-(1.5-1.5*$)^2)">
                                          <p:val>
                                            <p:strVal val="0"/>
                                          </p:val>
                                        </p:tav>
                                        <p:tav tm="100000">
                                          <p:val>
                                            <p:strVal val="1"/>
                                          </p:val>
                                        </p:tav>
                                      </p:tavLst>
                                    </p:anim>
                                    <p:anim to="" calcmode="lin" valueType="num">
                                      <p:cBhvr>
                                        <p:cTn id="87" dur="750" fill="hold">
                                          <p:stCondLst>
                                            <p:cond delay="0"/>
                                          </p:stCondLst>
                                        </p:cTn>
                                        <p:tgtEl>
                                          <p:spTgt spid="18"/>
                                        </p:tgtEl>
                                        <p:attrNameLst>
                                          <p:attrName>ppt_x</p:attrName>
                                        </p:attrNameLst>
                                      </p:cBhvr>
                                      <p:tavLst>
                                        <p:tav tm="0" fmla="#ppt_x-(#ppt_x-0.5)*((1.5-1.5*$)^3-(1.5-1.5*$)^2)">
                                          <p:val>
                                            <p:strVal val="0"/>
                                          </p:val>
                                        </p:tav>
                                        <p:tav tm="100000">
                                          <p:val>
                                            <p:strVal val="1"/>
                                          </p:val>
                                        </p:tav>
                                      </p:tavLst>
                                    </p:anim>
                                    <p:anim to="" calcmode="lin" valueType="num">
                                      <p:cBhvr>
                                        <p:cTn id="88" dur="750" fill="hold">
                                          <p:stCondLst>
                                            <p:cond delay="0"/>
                                          </p:stCondLst>
                                        </p:cTn>
                                        <p:tgtEl>
                                          <p:spTgt spid="18"/>
                                        </p:tgtEl>
                                        <p:attrNameLst>
                                          <p:attrName>ppt_y</p:attrName>
                                        </p:attrNameLst>
                                      </p:cBhvr>
                                      <p:tavLst>
                                        <p:tav tm="0" fmla="#ppt_y-(#ppt_y-0.5)*((1.5-1.5*$)^3-(1.5-1.5*$)^2)">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750" fill="hold">
                                          <p:stCondLst>
                                            <p:cond delay="0"/>
                                          </p:stCondLst>
                                        </p:cTn>
                                        <p:tgtEl>
                                          <p:spTgt spid="19"/>
                                        </p:tgtEl>
                                        <p:attrNameLst>
                                          <p:attrName>style.visibility</p:attrName>
                                        </p:attrNameLst>
                                      </p:cBhvr>
                                      <p:to>
                                        <p:strVal val="visible"/>
                                      </p:to>
                                    </p:set>
                                    <p:anim to="" calcmode="lin" valueType="num">
                                      <p:cBhvr>
                                        <p:cTn id="91" dur="750" fill="hold">
                                          <p:stCondLst>
                                            <p:cond delay="0"/>
                                          </p:stCondLst>
                                        </p:cTn>
                                        <p:tgtEl>
                                          <p:spTgt spid="19"/>
                                        </p:tgtEl>
                                        <p:attrNameLst>
                                          <p:attrName>ppt_h</p:attrName>
                                        </p:attrNameLst>
                                      </p:cBhvr>
                                      <p:tavLst>
                                        <p:tav tm="0" fmla="#ppt_h-#ppt_h*((1.5-1.5*$)^3-(1.5-1.5*$)^2)">
                                          <p:val>
                                            <p:strVal val="0"/>
                                          </p:val>
                                        </p:tav>
                                        <p:tav tm="100000">
                                          <p:val>
                                            <p:strVal val="1"/>
                                          </p:val>
                                        </p:tav>
                                      </p:tavLst>
                                    </p:anim>
                                    <p:anim to="" calcmode="lin" valueType="num">
                                      <p:cBhvr>
                                        <p:cTn id="92" dur="750" fill="hold">
                                          <p:stCondLst>
                                            <p:cond delay="0"/>
                                          </p:stCondLst>
                                        </p:cTn>
                                        <p:tgtEl>
                                          <p:spTgt spid="19"/>
                                        </p:tgtEl>
                                        <p:attrNameLst>
                                          <p:attrName>ppt_w</p:attrName>
                                        </p:attrNameLst>
                                      </p:cBhvr>
                                      <p:tavLst>
                                        <p:tav tm="0" fmla="#ppt_w-#ppt_w*((1.5-1.5*$)^3-(1.5-1.5*$)^2)">
                                          <p:val>
                                            <p:strVal val="0"/>
                                          </p:val>
                                        </p:tav>
                                        <p:tav tm="100000">
                                          <p:val>
                                            <p:strVal val="1"/>
                                          </p:val>
                                        </p:tav>
                                      </p:tavLst>
                                    </p:anim>
                                    <p:anim to="" calcmode="lin" valueType="num">
                                      <p:cBhvr>
                                        <p:cTn id="93" dur="750" fill="hold">
                                          <p:stCondLst>
                                            <p:cond delay="0"/>
                                          </p:stCondLst>
                                        </p:cTn>
                                        <p:tgtEl>
                                          <p:spTgt spid="19"/>
                                        </p:tgtEl>
                                        <p:attrNameLst>
                                          <p:attrName>ppt_x</p:attrName>
                                        </p:attrNameLst>
                                      </p:cBhvr>
                                      <p:tavLst>
                                        <p:tav tm="0" fmla="#ppt_x-(#ppt_x-0.5)*((1.5-1.5*$)^3-(1.5-1.5*$)^2)">
                                          <p:val>
                                            <p:strVal val="0"/>
                                          </p:val>
                                        </p:tav>
                                        <p:tav tm="100000">
                                          <p:val>
                                            <p:strVal val="1"/>
                                          </p:val>
                                        </p:tav>
                                      </p:tavLst>
                                    </p:anim>
                                    <p:anim to="" calcmode="lin" valueType="num">
                                      <p:cBhvr>
                                        <p:cTn id="94" dur="750" fill="hold">
                                          <p:stCondLst>
                                            <p:cond delay="0"/>
                                          </p:stCondLst>
                                        </p:cTn>
                                        <p:tgtEl>
                                          <p:spTgt spid="19"/>
                                        </p:tgtEl>
                                        <p:attrNameLst>
                                          <p:attrName>ppt_y</p:attrName>
                                        </p:attrNameLst>
                                      </p:cBhvr>
                                      <p:tavLst>
                                        <p:tav tm="0" fmla="#ppt_y-(#ppt_y-0.5)*((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autoUpdateAnimBg="0"/>
      <p:bldP spid="6" grpId="0" animBg="1"/>
      <p:bldP spid="20" grpId="0" animBg="1"/>
      <p:bldP spid="8" grpId="0"/>
      <p:bldP spid="9" grpId="0" animBg="1" autoUpdateAnimBg="0"/>
      <p:bldP spid="10" grpId="0" animBg="1"/>
      <p:bldP spid="11" grpId="0"/>
      <p:bldP spid="12" grpId="0" animBg="1" autoUpdateAnimBg="0"/>
      <p:bldP spid="13" grpId="0" animBg="1" autoUpdateAnimBg="0"/>
      <p:bldP spid="18" grpId="0"/>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_任意多边形 8"/>
          <p:cNvSpPr/>
          <p:nvPr>
            <p:custDataLst>
              <p:tags r:id="rId1"/>
            </p:custDataLst>
          </p:nvPr>
        </p:nvSpPr>
        <p:spPr>
          <a:xfrm>
            <a:off x="8625124" y="6307227"/>
            <a:ext cx="26692" cy="2480"/>
          </a:xfrm>
          <a:custGeom>
            <a:avLst/>
            <a:gdLst>
              <a:gd name="connsiteX0" fmla="*/ 0 w 26692"/>
              <a:gd name="connsiteY0" fmla="*/ 0 h 2480"/>
              <a:gd name="connsiteX1" fmla="*/ 113 w 26692"/>
              <a:gd name="connsiteY1" fmla="*/ 5 h 2480"/>
              <a:gd name="connsiteX2" fmla="*/ 2743 w 26692"/>
              <a:gd name="connsiteY2" fmla="*/ 484 h 2480"/>
              <a:gd name="connsiteX3" fmla="*/ 0 w 26692"/>
              <a:gd name="connsiteY3" fmla="*/ 0 h 2480"/>
            </a:gdLst>
            <a:ahLst/>
            <a:cxnLst>
              <a:cxn ang="0">
                <a:pos x="connsiteX0" y="connsiteY0"/>
              </a:cxn>
              <a:cxn ang="0">
                <a:pos x="connsiteX1" y="connsiteY1"/>
              </a:cxn>
              <a:cxn ang="0">
                <a:pos x="connsiteX2" y="connsiteY2"/>
              </a:cxn>
              <a:cxn ang="0">
                <a:pos x="connsiteX3" y="connsiteY3"/>
              </a:cxn>
            </a:cxnLst>
            <a:rect l="l" t="t" r="r" b="b"/>
            <a:pathLst>
              <a:path w="26692" h="2480">
                <a:moveTo>
                  <a:pt x="0" y="0"/>
                </a:moveTo>
                <a:lnTo>
                  <a:pt x="113" y="5"/>
                </a:lnTo>
                <a:cubicBezTo>
                  <a:pt x="39179" y="2338"/>
                  <a:pt x="30931" y="3936"/>
                  <a:pt x="2743" y="484"/>
                </a:cubicBezTo>
                <a:lnTo>
                  <a:pt x="0"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A_椭圆 1"/>
          <p:cNvSpPr/>
          <p:nvPr>
            <p:custDataLst>
              <p:tags r:id="rId2"/>
            </p:custDataLst>
          </p:nvPr>
        </p:nvSpPr>
        <p:spPr>
          <a:xfrm>
            <a:off x="3671048" y="3545541"/>
            <a:ext cx="2299447" cy="2299447"/>
          </a:xfrm>
          <a:prstGeom prst="ellipse">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Montserrat"/>
              </a:rPr>
              <a:t>Write some thing</a:t>
            </a:r>
          </a:p>
        </p:txBody>
      </p:sp>
      <p:sp>
        <p:nvSpPr>
          <p:cNvPr id="7" name="PA_文本框 6"/>
          <p:cNvSpPr txBox="1"/>
          <p:nvPr>
            <p:custDataLst>
              <p:tags r:id="rId3"/>
            </p:custDataLst>
          </p:nvPr>
        </p:nvSpPr>
        <p:spPr>
          <a:xfrm>
            <a:off x="4594132" y="732110"/>
            <a:ext cx="4185761" cy="1200329"/>
          </a:xfrm>
          <a:prstGeom prst="rect">
            <a:avLst/>
          </a:prstGeom>
          <a:noFill/>
        </p:spPr>
        <p:txBody>
          <a:bodyPr wrap="none" rtlCol="0">
            <a:spAutoFit/>
          </a:bodyPr>
          <a:lstStyle/>
          <a:p>
            <a:r>
              <a:rPr lang="en-US" sz="7200" b="1" dirty="0">
                <a:solidFill>
                  <a:schemeClr val="bg1">
                    <a:lumMod val="95000"/>
                  </a:schemeClr>
                </a:solidFill>
                <a:latin typeface="Montserrat" charset="0"/>
                <a:ea typeface="Montserrat" charset="0"/>
                <a:cs typeface="Montserrat" charset="0"/>
              </a:rPr>
              <a:t>business</a:t>
            </a:r>
          </a:p>
        </p:txBody>
      </p:sp>
      <p:sp>
        <p:nvSpPr>
          <p:cNvPr id="8" name="PA_文本框 7"/>
          <p:cNvSpPr txBox="1"/>
          <p:nvPr>
            <p:custDataLst>
              <p:tags r:id="rId4"/>
            </p:custDataLst>
          </p:nvPr>
        </p:nvSpPr>
        <p:spPr>
          <a:xfrm>
            <a:off x="4912483" y="1570592"/>
            <a:ext cx="6501648" cy="707886"/>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Arvo" charset="0"/>
                <a:ea typeface="Arvo" charset="0"/>
                <a:cs typeface="Arvo" charset="0"/>
              </a:rPr>
              <a:t>请插入您的标题内容</a:t>
            </a:r>
            <a:endParaRPr lang="en-US" sz="4000" dirty="0">
              <a:solidFill>
                <a:schemeClr val="tx1">
                  <a:lumMod val="75000"/>
                  <a:lumOff val="25000"/>
                </a:schemeClr>
              </a:solidFill>
              <a:latin typeface="Arvo" charset="0"/>
              <a:ea typeface="Arvo" charset="0"/>
              <a:cs typeface="Arvo" charset="0"/>
            </a:endParaRPr>
          </a:p>
        </p:txBody>
      </p:sp>
      <p:sp>
        <p:nvSpPr>
          <p:cNvPr id="10" name="PA_矩形 9"/>
          <p:cNvSpPr/>
          <p:nvPr>
            <p:custDataLst>
              <p:tags r:id="rId5"/>
            </p:custDataLst>
          </p:nvPr>
        </p:nvSpPr>
        <p:spPr>
          <a:xfrm>
            <a:off x="6539947" y="3327659"/>
            <a:ext cx="4874184" cy="1754326"/>
          </a:xfrm>
          <a:prstGeom prst="rect">
            <a:avLst/>
          </a:prstGeom>
        </p:spPr>
        <p:txBody>
          <a:bodyPr wrap="square">
            <a:spAutoFit/>
          </a:bodyPr>
          <a:lstStyle/>
          <a:p>
            <a:pPr lvl="0" fontAlgn="base">
              <a:lnSpc>
                <a:spcPct val="120000"/>
              </a:lnSpc>
            </a:pPr>
            <a:r>
              <a:rPr lang="en-US" sz="1000" dirty="0">
                <a:solidFill>
                  <a:schemeClr val="tx1">
                    <a:lumMod val="50000"/>
                    <a:lumOff val="50000"/>
                  </a:schemeClr>
                </a:solidFill>
                <a:latin typeface="Open Sans Light" charset="0"/>
                <a:ea typeface="Open Sans Light" charset="0"/>
                <a:cs typeface="Open Sans Light" charset="0"/>
              </a:rPr>
              <a:t>Most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altLang="zh-CN" sz="1000" dirty="0">
              <a:solidFill>
                <a:prstClr val="black">
                  <a:lumMod val="65000"/>
                  <a:lumOff val="35000"/>
                </a:prstClr>
              </a:solidFill>
              <a:latin typeface="Open Sans Light" charset="0"/>
              <a:ea typeface="Open Sans Light" charset="0"/>
              <a:cs typeface="Open Sans Light" charset="0"/>
            </a:endParaRPr>
          </a:p>
          <a:p>
            <a:pPr lvl="0"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插入您的标题的内容请插入您的标题的内容请插入您的标题的内容插入您的标题的内容请插入您的标题的内容请插入您的标题的内容</a:t>
            </a:r>
            <a:endParaRPr lang="en-US" altLang="zh-CN" sz="1000" dirty="0">
              <a:solidFill>
                <a:prstClr val="black">
                  <a:lumMod val="65000"/>
                  <a:lumOff val="35000"/>
                </a:prstClr>
              </a:solidFill>
              <a:latin typeface="Open Sans Light" charset="0"/>
              <a:ea typeface="Open Sans Light" charset="0"/>
              <a:cs typeface="Open Sans Light" charset="0"/>
            </a:endParaRPr>
          </a:p>
          <a:p>
            <a:pPr lvl="0" fontAlgn="base">
              <a:lnSpc>
                <a:spcPct val="120000"/>
              </a:lnSpc>
            </a:pPr>
            <a:endParaRPr lang="en-US" altLang="zh-CN" sz="1000" dirty="0">
              <a:solidFill>
                <a:prstClr val="black">
                  <a:lumMod val="65000"/>
                  <a:lumOff val="35000"/>
                </a:prstClr>
              </a:solidFill>
              <a:latin typeface="Open Sans Light" charset="0"/>
              <a:ea typeface="Open Sans Light" charset="0"/>
              <a:cs typeface="Open Sans Light" charset="0"/>
            </a:endParaRPr>
          </a:p>
        </p:txBody>
      </p:sp>
      <p:sp>
        <p:nvSpPr>
          <p:cNvPr id="11" name="PA_矩形 10"/>
          <p:cNvSpPr/>
          <p:nvPr>
            <p:custDataLst>
              <p:tags r:id="rId6"/>
            </p:custDataLst>
          </p:nvPr>
        </p:nvSpPr>
        <p:spPr>
          <a:xfrm>
            <a:off x="3671048" y="1963142"/>
            <a:ext cx="1706006" cy="75854"/>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A_PicturePlaceholder 4"/>
          <p:cNvPicPr>
            <a:picLocks noGrp="1" noChangeAspect="1"/>
          </p:cNvPicPr>
          <p:nvPr>
            <p:ph type="pic" sz="quarter" idx="10"/>
            <p:custDataLst>
              <p:tags r:id="rId7"/>
            </p:custDataLst>
          </p:nvPr>
        </p:nvPicPr>
        <p:blipFill>
          <a:blip r:embed="rId12" cstate="print">
            <a:extLst>
              <a:ext uri="{28A0092B-C50C-407E-A947-70E740481C1C}">
                <a14:useLocalDpi xmlns:a14="http://schemas.microsoft.com/office/drawing/2010/main" val="0"/>
              </a:ext>
            </a:extLst>
          </a:blip>
          <a:srcRect l="22758" r="22758"/>
          <a:stretch>
            <a:fillRect/>
          </a:stretch>
        </p:blipFill>
        <p:spPr/>
      </p:pic>
      <p:sp>
        <p:nvSpPr>
          <p:cNvPr id="12" name="PA_文本框 29"/>
          <p:cNvSpPr txBox="1"/>
          <p:nvPr>
            <p:custDataLst>
              <p:tags r:id="rId8"/>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04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13" name="PA_菱形 6"/>
          <p:cNvSpPr/>
          <p:nvPr>
            <p:custDataLst>
              <p:tags r:id="rId9"/>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17656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50" fill="hold">
                                          <p:stCondLst>
                                            <p:cond delay="0"/>
                                          </p:stCondLst>
                                        </p:cTn>
                                        <p:tgtEl>
                                          <p:spTgt spid="9"/>
                                        </p:tgtEl>
                                        <p:attrNameLst>
                                          <p:attrName>style.visibility</p:attrName>
                                        </p:attrNameLst>
                                      </p:cBhvr>
                                      <p:to>
                                        <p:strVal val="visible"/>
                                      </p:to>
                                    </p:set>
                                    <p:anim to="" calcmode="lin" valueType="num">
                                      <p:cBhvr>
                                        <p:cTn id="7" dur="750" fill="hold">
                                          <p:stCondLst>
                                            <p:cond delay="0"/>
                                          </p:stCondLst>
                                        </p:cTn>
                                        <p:tgtEl>
                                          <p:spTgt spid="9"/>
                                        </p:tgtEl>
                                        <p:attrNameLst>
                                          <p:attrName>ppt_h</p:attrName>
                                        </p:attrNameLst>
                                      </p:cBhvr>
                                      <p:tavLst>
                                        <p:tav tm="0" fmla="#ppt_h-#ppt_h*((1.5-1.5*$)^3-(1.5-1.5*$)^2)">
                                          <p:val>
                                            <p:strVal val="0"/>
                                          </p:val>
                                        </p:tav>
                                        <p:tav tm="100000">
                                          <p:val>
                                            <p:strVal val="1"/>
                                          </p:val>
                                        </p:tav>
                                      </p:tavLst>
                                    </p:anim>
                                    <p:anim to="" calcmode="lin" valueType="num">
                                      <p:cBhvr>
                                        <p:cTn id="8" dur="750" fill="hold">
                                          <p:stCondLst>
                                            <p:cond delay="0"/>
                                          </p:stCondLst>
                                        </p:cTn>
                                        <p:tgtEl>
                                          <p:spTgt spid="9"/>
                                        </p:tgtEl>
                                        <p:attrNameLst>
                                          <p:attrName>ppt_w</p:attrName>
                                        </p:attrNameLst>
                                      </p:cBhvr>
                                      <p:tavLst>
                                        <p:tav tm="0" fmla="#ppt_w-#ppt_w*((1.5-1.5*$)^3-(1.5-1.5*$)^2)">
                                          <p:val>
                                            <p:strVal val="0"/>
                                          </p:val>
                                        </p:tav>
                                        <p:tav tm="100000">
                                          <p:val>
                                            <p:strVal val="1"/>
                                          </p:val>
                                        </p:tav>
                                      </p:tavLst>
                                    </p:anim>
                                    <p:anim to="" calcmode="lin" valueType="num">
                                      <p:cBhvr>
                                        <p:cTn id="9" dur="750" fill="hold">
                                          <p:stCondLst>
                                            <p:cond delay="0"/>
                                          </p:stCondLst>
                                        </p:cTn>
                                        <p:tgtEl>
                                          <p:spTgt spid="9"/>
                                        </p:tgtEl>
                                        <p:attrNameLst>
                                          <p:attrName>ppt_x</p:attrName>
                                        </p:attrNameLst>
                                      </p:cBhvr>
                                      <p:tavLst>
                                        <p:tav tm="0" fmla="#ppt_x-(#ppt_x-0.5)*((1.5-1.5*$)^3-(1.5-1.5*$)^2)">
                                          <p:val>
                                            <p:strVal val="0"/>
                                          </p:val>
                                        </p:tav>
                                        <p:tav tm="100000">
                                          <p:val>
                                            <p:strVal val="1"/>
                                          </p:val>
                                        </p:tav>
                                      </p:tavLst>
                                    </p:anim>
                                    <p:anim to="" calcmode="lin" valueType="num">
                                      <p:cBhvr>
                                        <p:cTn id="10" dur="750" fill="hold">
                                          <p:stCondLst>
                                            <p:cond delay="0"/>
                                          </p:stCondLst>
                                        </p:cTn>
                                        <p:tgtEl>
                                          <p:spTgt spid="9"/>
                                        </p:tgtEl>
                                        <p:attrNameLst>
                                          <p:attrName>ppt_y</p:attrName>
                                        </p:attrNameLst>
                                      </p:cBhvr>
                                      <p:tavLst>
                                        <p:tav tm="0" fmla="#ppt_y-(#ppt_y-0.5)*((1.5-1.5*$)^3-(1.5-1.5*$)^2)">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750" fill="hold">
                                          <p:stCondLst>
                                            <p:cond delay="0"/>
                                          </p:stCondLst>
                                        </p:cTn>
                                        <p:tgtEl>
                                          <p:spTgt spid="2"/>
                                        </p:tgtEl>
                                        <p:attrNameLst>
                                          <p:attrName>style.visibility</p:attrName>
                                        </p:attrNameLst>
                                      </p:cBhvr>
                                      <p:to>
                                        <p:strVal val="visible"/>
                                      </p:to>
                                    </p:set>
                                    <p:anim to="" calcmode="lin" valueType="num">
                                      <p:cBhvr>
                                        <p:cTn id="13" dur="750" fill="hold">
                                          <p:stCondLst>
                                            <p:cond delay="0"/>
                                          </p:stCondLst>
                                        </p:cTn>
                                        <p:tgtEl>
                                          <p:spTgt spid="2"/>
                                        </p:tgtEl>
                                        <p:attrNameLst>
                                          <p:attrName>ppt_h</p:attrName>
                                        </p:attrNameLst>
                                      </p:cBhvr>
                                      <p:tavLst>
                                        <p:tav tm="0" fmla="#ppt_h-#ppt_h*((1.5-1.5*$)^3-(1.5-1.5*$)^2)">
                                          <p:val>
                                            <p:strVal val="0"/>
                                          </p:val>
                                        </p:tav>
                                        <p:tav tm="100000">
                                          <p:val>
                                            <p:strVal val="1"/>
                                          </p:val>
                                        </p:tav>
                                      </p:tavLst>
                                    </p:anim>
                                    <p:anim to="" calcmode="lin" valueType="num">
                                      <p:cBhvr>
                                        <p:cTn id="14" dur="750" fill="hold">
                                          <p:stCondLst>
                                            <p:cond delay="0"/>
                                          </p:stCondLst>
                                        </p:cTn>
                                        <p:tgtEl>
                                          <p:spTgt spid="2"/>
                                        </p:tgtEl>
                                        <p:attrNameLst>
                                          <p:attrName>ppt_w</p:attrName>
                                        </p:attrNameLst>
                                      </p:cBhvr>
                                      <p:tavLst>
                                        <p:tav tm="0" fmla="#ppt_w-#ppt_w*((1.5-1.5*$)^3-(1.5-1.5*$)^2)">
                                          <p:val>
                                            <p:strVal val="0"/>
                                          </p:val>
                                        </p:tav>
                                        <p:tav tm="100000">
                                          <p:val>
                                            <p:strVal val="1"/>
                                          </p:val>
                                        </p:tav>
                                      </p:tavLst>
                                    </p:anim>
                                    <p:anim to="" calcmode="lin" valueType="num">
                                      <p:cBhvr>
                                        <p:cTn id="15" dur="750" fill="hold">
                                          <p:stCondLst>
                                            <p:cond delay="0"/>
                                          </p:stCondLst>
                                        </p:cTn>
                                        <p:tgtEl>
                                          <p:spTgt spid="2"/>
                                        </p:tgtEl>
                                        <p:attrNameLst>
                                          <p:attrName>ppt_x</p:attrName>
                                        </p:attrNameLst>
                                      </p:cBhvr>
                                      <p:tavLst>
                                        <p:tav tm="0" fmla="#ppt_x-(#ppt_x-0.5)*((1.5-1.5*$)^3-(1.5-1.5*$)^2)">
                                          <p:val>
                                            <p:strVal val="0"/>
                                          </p:val>
                                        </p:tav>
                                        <p:tav tm="100000">
                                          <p:val>
                                            <p:strVal val="1"/>
                                          </p:val>
                                        </p:tav>
                                      </p:tavLst>
                                    </p:anim>
                                    <p:anim to="" calcmode="lin" valueType="num">
                                      <p:cBhvr>
                                        <p:cTn id="16" dur="750" fill="hold">
                                          <p:stCondLst>
                                            <p:cond delay="0"/>
                                          </p:stCondLst>
                                        </p:cTn>
                                        <p:tgtEl>
                                          <p:spTgt spid="2"/>
                                        </p:tgtEl>
                                        <p:attrNameLst>
                                          <p:attrName>ppt_y</p:attrName>
                                        </p:attrNameLst>
                                      </p:cBhvr>
                                      <p:tavLst>
                                        <p:tav tm="0" fmla="#ppt_y-(#ppt_y-0.5)*((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750" fill="hold">
                                          <p:stCondLst>
                                            <p:cond delay="0"/>
                                          </p:stCondLst>
                                        </p:cTn>
                                        <p:tgtEl>
                                          <p:spTgt spid="7"/>
                                        </p:tgtEl>
                                        <p:attrNameLst>
                                          <p:attrName>style.visibility</p:attrName>
                                        </p:attrNameLst>
                                      </p:cBhvr>
                                      <p:to>
                                        <p:strVal val="visible"/>
                                      </p:to>
                                    </p:set>
                                    <p:anim to="" calcmode="lin" valueType="num">
                                      <p:cBhvr>
                                        <p:cTn id="19" dur="750" fill="hold">
                                          <p:stCondLst>
                                            <p:cond delay="0"/>
                                          </p:stCondLst>
                                        </p:cTn>
                                        <p:tgtEl>
                                          <p:spTgt spid="7"/>
                                        </p:tgtEl>
                                        <p:attrNameLst>
                                          <p:attrName>ppt_h</p:attrName>
                                        </p:attrNameLst>
                                      </p:cBhvr>
                                      <p:tavLst>
                                        <p:tav tm="0" fmla="#ppt_h-#ppt_h*((1.5-1.5*$)^3-(1.5-1.5*$)^2)">
                                          <p:val>
                                            <p:strVal val="0"/>
                                          </p:val>
                                        </p:tav>
                                        <p:tav tm="100000">
                                          <p:val>
                                            <p:strVal val="1"/>
                                          </p:val>
                                        </p:tav>
                                      </p:tavLst>
                                    </p:anim>
                                    <p:anim to="" calcmode="lin" valueType="num">
                                      <p:cBhvr>
                                        <p:cTn id="20" dur="750" fill="hold">
                                          <p:stCondLst>
                                            <p:cond delay="0"/>
                                          </p:stCondLst>
                                        </p:cTn>
                                        <p:tgtEl>
                                          <p:spTgt spid="7"/>
                                        </p:tgtEl>
                                        <p:attrNameLst>
                                          <p:attrName>ppt_w</p:attrName>
                                        </p:attrNameLst>
                                      </p:cBhvr>
                                      <p:tavLst>
                                        <p:tav tm="0" fmla="#ppt_w-#ppt_w*((1.5-1.5*$)^3-(1.5-1.5*$)^2)">
                                          <p:val>
                                            <p:strVal val="0"/>
                                          </p:val>
                                        </p:tav>
                                        <p:tav tm="100000">
                                          <p:val>
                                            <p:strVal val="1"/>
                                          </p:val>
                                        </p:tav>
                                      </p:tavLst>
                                    </p:anim>
                                    <p:anim to="" calcmode="lin" valueType="num">
                                      <p:cBhvr>
                                        <p:cTn id="21" dur="750" fill="hold">
                                          <p:stCondLst>
                                            <p:cond delay="0"/>
                                          </p:stCondLst>
                                        </p:cTn>
                                        <p:tgtEl>
                                          <p:spTgt spid="7"/>
                                        </p:tgtEl>
                                        <p:attrNameLst>
                                          <p:attrName>ppt_x</p:attrName>
                                        </p:attrNameLst>
                                      </p:cBhvr>
                                      <p:tavLst>
                                        <p:tav tm="0" fmla="#ppt_x-(#ppt_x-0.5)*((1.5-1.5*$)^3-(1.5-1.5*$)^2)">
                                          <p:val>
                                            <p:strVal val="0"/>
                                          </p:val>
                                        </p:tav>
                                        <p:tav tm="100000">
                                          <p:val>
                                            <p:strVal val="1"/>
                                          </p:val>
                                        </p:tav>
                                      </p:tavLst>
                                    </p:anim>
                                    <p:anim to="" calcmode="lin" valueType="num">
                                      <p:cBhvr>
                                        <p:cTn id="22" dur="750" fill="hold">
                                          <p:stCondLst>
                                            <p:cond delay="0"/>
                                          </p:stCondLst>
                                        </p:cTn>
                                        <p:tgtEl>
                                          <p:spTgt spid="7"/>
                                        </p:tgtEl>
                                        <p:attrNameLst>
                                          <p:attrName>ppt_y</p:attrName>
                                        </p:attrNameLst>
                                      </p:cBhvr>
                                      <p:tavLst>
                                        <p:tav tm="0" fmla="#ppt_y-(#ppt_y-0.5)*((1.5-1.5*$)^3-(1.5-1.5*$)^2)">
                                          <p:val>
                                            <p:strVal val="0"/>
                                          </p:val>
                                        </p:tav>
                                        <p:tav tm="100000">
                                          <p:val>
                                            <p:strVal val="1"/>
                                          </p:val>
                                        </p:tav>
                                      </p:tavLst>
                                    </p:anim>
                                  </p:childTnLst>
                                </p:cTn>
                              </p:par>
                              <p:par>
                                <p:cTn id="23" presetID="0" presetClass="entr" presetSubtype="0" fill="hold" grpId="0" nodeType="withEffect">
                                  <p:stCondLst>
                                    <p:cond delay="0"/>
                                  </p:stCondLst>
                                  <p:iterate type="lt">
                                    <p:tmPct val="10000"/>
                                  </p:iterate>
                                  <p:childTnLst>
                                    <p:set>
                                      <p:cBhvr>
                                        <p:cTn id="24" dur="750" fill="hold">
                                          <p:stCondLst>
                                            <p:cond delay="0"/>
                                          </p:stCondLst>
                                        </p:cTn>
                                        <p:tgtEl>
                                          <p:spTgt spid="8"/>
                                        </p:tgtEl>
                                        <p:attrNameLst>
                                          <p:attrName>style.visibility</p:attrName>
                                        </p:attrNameLst>
                                      </p:cBhvr>
                                      <p:to>
                                        <p:strVal val="visible"/>
                                      </p:to>
                                    </p:set>
                                    <p:anim to="" calcmode="lin" valueType="num">
                                      <p:cBhvr>
                                        <p:cTn id="25" dur="750" fill="hold">
                                          <p:stCondLst>
                                            <p:cond delay="0"/>
                                          </p:stCondLst>
                                        </p:cTn>
                                        <p:tgtEl>
                                          <p:spTgt spid="8"/>
                                        </p:tgtEl>
                                        <p:attrNameLst>
                                          <p:attrName>ppt_h</p:attrName>
                                        </p:attrNameLst>
                                      </p:cBhvr>
                                      <p:tavLst>
                                        <p:tav tm="0" fmla="#ppt_h-#ppt_h*((1.5-1.5*$)^3-(1.5-1.5*$)^2)">
                                          <p:val>
                                            <p:strVal val="0"/>
                                          </p:val>
                                        </p:tav>
                                        <p:tav tm="100000">
                                          <p:val>
                                            <p:strVal val="1"/>
                                          </p:val>
                                        </p:tav>
                                      </p:tavLst>
                                    </p:anim>
                                    <p:anim to="" calcmode="lin" valueType="num">
                                      <p:cBhvr>
                                        <p:cTn id="26" dur="750" fill="hold">
                                          <p:stCondLst>
                                            <p:cond delay="0"/>
                                          </p:stCondLst>
                                        </p:cTn>
                                        <p:tgtEl>
                                          <p:spTgt spid="8"/>
                                        </p:tgtEl>
                                        <p:attrNameLst>
                                          <p:attrName>ppt_w</p:attrName>
                                        </p:attrNameLst>
                                      </p:cBhvr>
                                      <p:tavLst>
                                        <p:tav tm="0" fmla="#ppt_w-#ppt_w*((1.5-1.5*$)^3-(1.5-1.5*$)^2)">
                                          <p:val>
                                            <p:strVal val="0"/>
                                          </p:val>
                                        </p:tav>
                                        <p:tav tm="100000">
                                          <p:val>
                                            <p:strVal val="1"/>
                                          </p:val>
                                        </p:tav>
                                      </p:tavLst>
                                    </p:anim>
                                    <p:anim to="" calcmode="lin" valueType="num">
                                      <p:cBhvr>
                                        <p:cTn id="27" dur="750" fill="hold">
                                          <p:stCondLst>
                                            <p:cond delay="0"/>
                                          </p:stCondLst>
                                        </p:cTn>
                                        <p:tgtEl>
                                          <p:spTgt spid="8"/>
                                        </p:tgtEl>
                                        <p:attrNameLst>
                                          <p:attrName>ppt_x</p:attrName>
                                        </p:attrNameLst>
                                      </p:cBhvr>
                                      <p:tavLst>
                                        <p:tav tm="0" fmla="#ppt_x-(#ppt_x-0.5)*((1.5-1.5*$)^3-(1.5-1.5*$)^2)">
                                          <p:val>
                                            <p:strVal val="0"/>
                                          </p:val>
                                        </p:tav>
                                        <p:tav tm="100000">
                                          <p:val>
                                            <p:strVal val="1"/>
                                          </p:val>
                                        </p:tav>
                                      </p:tavLst>
                                    </p:anim>
                                    <p:anim to="" calcmode="lin" valueType="num">
                                      <p:cBhvr>
                                        <p:cTn id="28" dur="750" fill="hold">
                                          <p:stCondLst>
                                            <p:cond delay="0"/>
                                          </p:stCondLst>
                                        </p:cTn>
                                        <p:tgtEl>
                                          <p:spTgt spid="8"/>
                                        </p:tgtEl>
                                        <p:attrNameLst>
                                          <p:attrName>ppt_y</p:attrName>
                                        </p:attrNameLst>
                                      </p:cBhvr>
                                      <p:tavLst>
                                        <p:tav tm="0" fmla="#ppt_y-(#ppt_y-0.5)*((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750" fill="hold">
                                          <p:stCondLst>
                                            <p:cond delay="0"/>
                                          </p:stCondLst>
                                        </p:cTn>
                                        <p:tgtEl>
                                          <p:spTgt spid="10"/>
                                        </p:tgtEl>
                                        <p:attrNameLst>
                                          <p:attrName>style.visibility</p:attrName>
                                        </p:attrNameLst>
                                      </p:cBhvr>
                                      <p:to>
                                        <p:strVal val="visible"/>
                                      </p:to>
                                    </p:set>
                                    <p:anim to="" calcmode="lin" valueType="num">
                                      <p:cBhvr>
                                        <p:cTn id="31" dur="750" fill="hold">
                                          <p:stCondLst>
                                            <p:cond delay="0"/>
                                          </p:stCondLst>
                                        </p:cTn>
                                        <p:tgtEl>
                                          <p:spTgt spid="10"/>
                                        </p:tgtEl>
                                        <p:attrNameLst>
                                          <p:attrName>ppt_h</p:attrName>
                                        </p:attrNameLst>
                                      </p:cBhvr>
                                      <p:tavLst>
                                        <p:tav tm="0" fmla="#ppt_h-#ppt_h*((1.5-1.5*$)^3-(1.5-1.5*$)^2)">
                                          <p:val>
                                            <p:strVal val="0"/>
                                          </p:val>
                                        </p:tav>
                                        <p:tav tm="100000">
                                          <p:val>
                                            <p:strVal val="1"/>
                                          </p:val>
                                        </p:tav>
                                      </p:tavLst>
                                    </p:anim>
                                    <p:anim to="" calcmode="lin" valueType="num">
                                      <p:cBhvr>
                                        <p:cTn id="32" dur="750" fill="hold">
                                          <p:stCondLst>
                                            <p:cond delay="0"/>
                                          </p:stCondLst>
                                        </p:cTn>
                                        <p:tgtEl>
                                          <p:spTgt spid="10"/>
                                        </p:tgtEl>
                                        <p:attrNameLst>
                                          <p:attrName>ppt_w</p:attrName>
                                        </p:attrNameLst>
                                      </p:cBhvr>
                                      <p:tavLst>
                                        <p:tav tm="0" fmla="#ppt_w-#ppt_w*((1.5-1.5*$)^3-(1.5-1.5*$)^2)">
                                          <p:val>
                                            <p:strVal val="0"/>
                                          </p:val>
                                        </p:tav>
                                        <p:tav tm="100000">
                                          <p:val>
                                            <p:strVal val="1"/>
                                          </p:val>
                                        </p:tav>
                                      </p:tavLst>
                                    </p:anim>
                                    <p:anim to="" calcmode="lin" valueType="num">
                                      <p:cBhvr>
                                        <p:cTn id="33" dur="750" fill="hold">
                                          <p:stCondLst>
                                            <p:cond delay="0"/>
                                          </p:stCondLst>
                                        </p:cTn>
                                        <p:tgtEl>
                                          <p:spTgt spid="10"/>
                                        </p:tgtEl>
                                        <p:attrNameLst>
                                          <p:attrName>ppt_x</p:attrName>
                                        </p:attrNameLst>
                                      </p:cBhvr>
                                      <p:tavLst>
                                        <p:tav tm="0" fmla="#ppt_x-(#ppt_x-0.5)*((1.5-1.5*$)^3-(1.5-1.5*$)^2)">
                                          <p:val>
                                            <p:strVal val="0"/>
                                          </p:val>
                                        </p:tav>
                                        <p:tav tm="100000">
                                          <p:val>
                                            <p:strVal val="1"/>
                                          </p:val>
                                        </p:tav>
                                      </p:tavLst>
                                    </p:anim>
                                    <p:anim to="" calcmode="lin" valueType="num">
                                      <p:cBhvr>
                                        <p:cTn id="34" dur="750" fill="hold">
                                          <p:stCondLst>
                                            <p:cond delay="0"/>
                                          </p:stCondLst>
                                        </p:cTn>
                                        <p:tgtEl>
                                          <p:spTgt spid="10"/>
                                        </p:tgtEl>
                                        <p:attrNameLst>
                                          <p:attrName>ppt_y</p:attrName>
                                        </p:attrNameLst>
                                      </p:cBhvr>
                                      <p:tavLst>
                                        <p:tav tm="0" fmla="#ppt_y-(#ppt_y-0.5)*((1.5-1.5*$)^3-(1.5-1.5*$)^2)">
                                          <p:val>
                                            <p:strVal val="0"/>
                                          </p:val>
                                        </p:tav>
                                        <p:tav tm="100000">
                                          <p:val>
                                            <p:strVal val="1"/>
                                          </p:val>
                                        </p:tav>
                                      </p:tavLst>
                                    </p:anim>
                                  </p:childTnLst>
                                </p:cTn>
                              </p:par>
                              <p:par>
                                <p:cTn id="35" presetID="0" presetClass="entr" presetSubtype="0" fill="hold" grpId="0" nodeType="withEffect">
                                  <p:stCondLst>
                                    <p:cond delay="0"/>
                                  </p:stCondLst>
                                  <p:childTnLst>
                                    <p:set>
                                      <p:cBhvr>
                                        <p:cTn id="36" dur="750" fill="hold">
                                          <p:stCondLst>
                                            <p:cond delay="0"/>
                                          </p:stCondLst>
                                        </p:cTn>
                                        <p:tgtEl>
                                          <p:spTgt spid="11"/>
                                        </p:tgtEl>
                                        <p:attrNameLst>
                                          <p:attrName>style.visibility</p:attrName>
                                        </p:attrNameLst>
                                      </p:cBhvr>
                                      <p:to>
                                        <p:strVal val="visible"/>
                                      </p:to>
                                    </p:set>
                                    <p:anim to="" calcmode="lin" valueType="num">
                                      <p:cBhvr>
                                        <p:cTn id="37" dur="750" fill="hold">
                                          <p:stCondLst>
                                            <p:cond delay="0"/>
                                          </p:stCondLst>
                                        </p:cTn>
                                        <p:tgtEl>
                                          <p:spTgt spid="11"/>
                                        </p:tgtEl>
                                        <p:attrNameLst>
                                          <p:attrName>ppt_h</p:attrName>
                                        </p:attrNameLst>
                                      </p:cBhvr>
                                      <p:tavLst>
                                        <p:tav tm="0" fmla="#ppt_h-#ppt_h*((1.5-1.5*$)^3-(1.5-1.5*$)^2)">
                                          <p:val>
                                            <p:strVal val="0"/>
                                          </p:val>
                                        </p:tav>
                                        <p:tav tm="100000">
                                          <p:val>
                                            <p:strVal val="1"/>
                                          </p:val>
                                        </p:tav>
                                      </p:tavLst>
                                    </p:anim>
                                    <p:anim to="" calcmode="lin" valueType="num">
                                      <p:cBhvr>
                                        <p:cTn id="38" dur="750" fill="hold">
                                          <p:stCondLst>
                                            <p:cond delay="0"/>
                                          </p:stCondLst>
                                        </p:cTn>
                                        <p:tgtEl>
                                          <p:spTgt spid="11"/>
                                        </p:tgtEl>
                                        <p:attrNameLst>
                                          <p:attrName>ppt_w</p:attrName>
                                        </p:attrNameLst>
                                      </p:cBhvr>
                                      <p:tavLst>
                                        <p:tav tm="0" fmla="#ppt_w-#ppt_w*((1.5-1.5*$)^3-(1.5-1.5*$)^2)">
                                          <p:val>
                                            <p:strVal val="0"/>
                                          </p:val>
                                        </p:tav>
                                        <p:tav tm="100000">
                                          <p:val>
                                            <p:strVal val="1"/>
                                          </p:val>
                                        </p:tav>
                                      </p:tavLst>
                                    </p:anim>
                                    <p:anim to="" calcmode="lin" valueType="num">
                                      <p:cBhvr>
                                        <p:cTn id="39" dur="750" fill="hold">
                                          <p:stCondLst>
                                            <p:cond delay="0"/>
                                          </p:stCondLst>
                                        </p:cTn>
                                        <p:tgtEl>
                                          <p:spTgt spid="11"/>
                                        </p:tgtEl>
                                        <p:attrNameLst>
                                          <p:attrName>ppt_x</p:attrName>
                                        </p:attrNameLst>
                                      </p:cBhvr>
                                      <p:tavLst>
                                        <p:tav tm="0" fmla="#ppt_x-(#ppt_x-0.5)*((1.5-1.5*$)^3-(1.5-1.5*$)^2)">
                                          <p:val>
                                            <p:strVal val="0"/>
                                          </p:val>
                                        </p:tav>
                                        <p:tav tm="100000">
                                          <p:val>
                                            <p:strVal val="1"/>
                                          </p:val>
                                        </p:tav>
                                      </p:tavLst>
                                    </p:anim>
                                    <p:anim to="" calcmode="lin" valueType="num">
                                      <p:cBhvr>
                                        <p:cTn id="40" dur="750" fill="hold">
                                          <p:stCondLst>
                                            <p:cond delay="0"/>
                                          </p:stCondLst>
                                        </p:cTn>
                                        <p:tgtEl>
                                          <p:spTgt spid="11"/>
                                        </p:tgtEl>
                                        <p:attrNameLst>
                                          <p:attrName>ppt_y</p:attrName>
                                        </p:attrNameLst>
                                      </p:cBhvr>
                                      <p:tavLst>
                                        <p:tav tm="0" fmla="#ppt_y-(#ppt_y-0.5)*((1.5-1.5*$)^3-(1.5-1.5*$)^2)">
                                          <p:val>
                                            <p:strVal val="0"/>
                                          </p:val>
                                        </p:tav>
                                        <p:tav tm="100000">
                                          <p:val>
                                            <p:strVal val="1"/>
                                          </p:val>
                                        </p:tav>
                                      </p:tavLst>
                                    </p:anim>
                                  </p:childTnLst>
                                </p:cTn>
                              </p:par>
                              <p:par>
                                <p:cTn id="41" presetID="0" presetClass="entr" presetSubtype="0" fill="hold" nodeType="withEffect">
                                  <p:stCondLst>
                                    <p:cond delay="0"/>
                                  </p:stCondLst>
                                  <p:iterate type="lt">
                                    <p:tmPct val="10000"/>
                                  </p:iterate>
                                  <p:childTnLst>
                                    <p:set>
                                      <p:cBhvr>
                                        <p:cTn id="42" dur="750" fill="hold">
                                          <p:stCondLst>
                                            <p:cond delay="0"/>
                                          </p:stCondLst>
                                        </p:cTn>
                                        <p:tgtEl>
                                          <p:spTgt spid="5"/>
                                        </p:tgtEl>
                                        <p:attrNameLst>
                                          <p:attrName>style.visibility</p:attrName>
                                        </p:attrNameLst>
                                      </p:cBhvr>
                                      <p:to>
                                        <p:strVal val="visible"/>
                                      </p:to>
                                    </p:set>
                                    <p:anim to="" calcmode="lin" valueType="num">
                                      <p:cBhvr>
                                        <p:cTn id="43" dur="750" fill="hold">
                                          <p:stCondLst>
                                            <p:cond delay="0"/>
                                          </p:stCondLst>
                                        </p:cTn>
                                        <p:tgtEl>
                                          <p:spTgt spid="5"/>
                                        </p:tgtEl>
                                        <p:attrNameLst>
                                          <p:attrName>ppt_h</p:attrName>
                                        </p:attrNameLst>
                                      </p:cBhvr>
                                      <p:tavLst>
                                        <p:tav tm="0" fmla="#ppt_h-#ppt_h*((1.5-1.5*$)^3-(1.5-1.5*$)^2)">
                                          <p:val>
                                            <p:strVal val="0"/>
                                          </p:val>
                                        </p:tav>
                                        <p:tav tm="100000">
                                          <p:val>
                                            <p:strVal val="1"/>
                                          </p:val>
                                        </p:tav>
                                      </p:tavLst>
                                    </p:anim>
                                    <p:anim to="" calcmode="lin" valueType="num">
                                      <p:cBhvr>
                                        <p:cTn id="44" dur="750" fill="hold">
                                          <p:stCondLst>
                                            <p:cond delay="0"/>
                                          </p:stCondLst>
                                        </p:cTn>
                                        <p:tgtEl>
                                          <p:spTgt spid="5"/>
                                        </p:tgtEl>
                                        <p:attrNameLst>
                                          <p:attrName>ppt_w</p:attrName>
                                        </p:attrNameLst>
                                      </p:cBhvr>
                                      <p:tavLst>
                                        <p:tav tm="0" fmla="#ppt_w-#ppt_w*((1.5-1.5*$)^3-(1.5-1.5*$)^2)">
                                          <p:val>
                                            <p:strVal val="0"/>
                                          </p:val>
                                        </p:tav>
                                        <p:tav tm="100000">
                                          <p:val>
                                            <p:strVal val="1"/>
                                          </p:val>
                                        </p:tav>
                                      </p:tavLst>
                                    </p:anim>
                                    <p:anim to="" calcmode="lin" valueType="num">
                                      <p:cBhvr>
                                        <p:cTn id="45" dur="750" fill="hold">
                                          <p:stCondLst>
                                            <p:cond delay="0"/>
                                          </p:stCondLst>
                                        </p:cTn>
                                        <p:tgtEl>
                                          <p:spTgt spid="5"/>
                                        </p:tgtEl>
                                        <p:attrNameLst>
                                          <p:attrName>ppt_x</p:attrName>
                                        </p:attrNameLst>
                                      </p:cBhvr>
                                      <p:tavLst>
                                        <p:tav tm="0" fmla="#ppt_x-(#ppt_x-0.5)*((1.5-1.5*$)^3-(1.5-1.5*$)^2)">
                                          <p:val>
                                            <p:strVal val="0"/>
                                          </p:val>
                                        </p:tav>
                                        <p:tav tm="100000">
                                          <p:val>
                                            <p:strVal val="1"/>
                                          </p:val>
                                        </p:tav>
                                      </p:tavLst>
                                    </p:anim>
                                    <p:anim to="" calcmode="lin" valueType="num">
                                      <p:cBhvr>
                                        <p:cTn id="46" dur="750" fill="hold">
                                          <p:stCondLst>
                                            <p:cond delay="0"/>
                                          </p:stCondLst>
                                        </p:cTn>
                                        <p:tgtEl>
                                          <p:spTgt spid="5"/>
                                        </p:tgtEl>
                                        <p:attrNameLst>
                                          <p:attrName>ppt_y</p:attrName>
                                        </p:attrNameLst>
                                      </p:cBhvr>
                                      <p:tavLst>
                                        <p:tav tm="0" fmla="#ppt_y-(#ppt_y-0.5)*((1.5-1.5*$)^3-(1.5-1.5*$)^2)">
                                          <p:val>
                                            <p:strVal val="0"/>
                                          </p:val>
                                        </p:tav>
                                        <p:tav tm="100000">
                                          <p:val>
                                            <p:strVal val="1"/>
                                          </p:val>
                                        </p:tav>
                                      </p:tavLst>
                                    </p:anim>
                                  </p:childTnLst>
                                </p:cTn>
                              </p:par>
                              <p:par>
                                <p:cTn id="47" presetID="0" presetClass="entr" presetSubtype="0" fill="hold" grpId="0" nodeType="withEffect">
                                  <p:stCondLst>
                                    <p:cond delay="0"/>
                                  </p:stCondLst>
                                  <p:iterate type="lt">
                                    <p:tmPct val="10000"/>
                                  </p:iterate>
                                  <p:childTnLst>
                                    <p:set>
                                      <p:cBhvr>
                                        <p:cTn id="48" dur="750" fill="hold">
                                          <p:stCondLst>
                                            <p:cond delay="0"/>
                                          </p:stCondLst>
                                        </p:cTn>
                                        <p:tgtEl>
                                          <p:spTgt spid="12"/>
                                        </p:tgtEl>
                                        <p:attrNameLst>
                                          <p:attrName>style.visibility</p:attrName>
                                        </p:attrNameLst>
                                      </p:cBhvr>
                                      <p:to>
                                        <p:strVal val="visible"/>
                                      </p:to>
                                    </p:set>
                                    <p:anim to="" calcmode="lin" valueType="num">
                                      <p:cBhvr>
                                        <p:cTn id="49" dur="750" fill="hold">
                                          <p:stCondLst>
                                            <p:cond delay="0"/>
                                          </p:stCondLst>
                                        </p:cTn>
                                        <p:tgtEl>
                                          <p:spTgt spid="12"/>
                                        </p:tgtEl>
                                        <p:attrNameLst>
                                          <p:attrName>ppt_h</p:attrName>
                                        </p:attrNameLst>
                                      </p:cBhvr>
                                      <p:tavLst>
                                        <p:tav tm="0" fmla="#ppt_h-#ppt_h*((1.5-1.5*$)^3-(1.5-1.5*$)^2)">
                                          <p:val>
                                            <p:strVal val="0"/>
                                          </p:val>
                                        </p:tav>
                                        <p:tav tm="100000">
                                          <p:val>
                                            <p:strVal val="1"/>
                                          </p:val>
                                        </p:tav>
                                      </p:tavLst>
                                    </p:anim>
                                    <p:anim to="" calcmode="lin" valueType="num">
                                      <p:cBhvr>
                                        <p:cTn id="50" dur="750" fill="hold">
                                          <p:stCondLst>
                                            <p:cond delay="0"/>
                                          </p:stCondLst>
                                        </p:cTn>
                                        <p:tgtEl>
                                          <p:spTgt spid="12"/>
                                        </p:tgtEl>
                                        <p:attrNameLst>
                                          <p:attrName>ppt_w</p:attrName>
                                        </p:attrNameLst>
                                      </p:cBhvr>
                                      <p:tavLst>
                                        <p:tav tm="0" fmla="#ppt_w-#ppt_w*((1.5-1.5*$)^3-(1.5-1.5*$)^2)">
                                          <p:val>
                                            <p:strVal val="0"/>
                                          </p:val>
                                        </p:tav>
                                        <p:tav tm="100000">
                                          <p:val>
                                            <p:strVal val="1"/>
                                          </p:val>
                                        </p:tav>
                                      </p:tavLst>
                                    </p:anim>
                                    <p:anim to="" calcmode="lin" valueType="num">
                                      <p:cBhvr>
                                        <p:cTn id="51" dur="750" fill="hold">
                                          <p:stCondLst>
                                            <p:cond delay="0"/>
                                          </p:stCondLst>
                                        </p:cTn>
                                        <p:tgtEl>
                                          <p:spTgt spid="12"/>
                                        </p:tgtEl>
                                        <p:attrNameLst>
                                          <p:attrName>ppt_x</p:attrName>
                                        </p:attrNameLst>
                                      </p:cBhvr>
                                      <p:tavLst>
                                        <p:tav tm="0" fmla="#ppt_x-(#ppt_x-0.5)*((1.5-1.5*$)^3-(1.5-1.5*$)^2)">
                                          <p:val>
                                            <p:strVal val="0"/>
                                          </p:val>
                                        </p:tav>
                                        <p:tav tm="100000">
                                          <p:val>
                                            <p:strVal val="1"/>
                                          </p:val>
                                        </p:tav>
                                      </p:tavLst>
                                    </p:anim>
                                    <p:anim to="" calcmode="lin" valueType="num">
                                      <p:cBhvr>
                                        <p:cTn id="52" dur="750" fill="hold">
                                          <p:stCondLst>
                                            <p:cond delay="0"/>
                                          </p:stCondLst>
                                        </p:cTn>
                                        <p:tgtEl>
                                          <p:spTgt spid="12"/>
                                        </p:tgtEl>
                                        <p:attrNameLst>
                                          <p:attrName>ppt_y</p:attrName>
                                        </p:attrNameLst>
                                      </p:cBhvr>
                                      <p:tavLst>
                                        <p:tav tm="0" fmla="#ppt_y-(#ppt_y-0.5)*((1.5-1.5*$)^3-(1.5-1.5*$)^2)">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750" fill="hold">
                                          <p:stCondLst>
                                            <p:cond delay="0"/>
                                          </p:stCondLst>
                                        </p:cTn>
                                        <p:tgtEl>
                                          <p:spTgt spid="13"/>
                                        </p:tgtEl>
                                        <p:attrNameLst>
                                          <p:attrName>style.visibility</p:attrName>
                                        </p:attrNameLst>
                                      </p:cBhvr>
                                      <p:to>
                                        <p:strVal val="visible"/>
                                      </p:to>
                                    </p:set>
                                    <p:anim to="" calcmode="lin" valueType="num">
                                      <p:cBhvr>
                                        <p:cTn id="55" dur="750" fill="hold">
                                          <p:stCondLst>
                                            <p:cond delay="0"/>
                                          </p:stCondLst>
                                        </p:cTn>
                                        <p:tgtEl>
                                          <p:spTgt spid="13"/>
                                        </p:tgtEl>
                                        <p:attrNameLst>
                                          <p:attrName>ppt_h</p:attrName>
                                        </p:attrNameLst>
                                      </p:cBhvr>
                                      <p:tavLst>
                                        <p:tav tm="0" fmla="#ppt_h-#ppt_h*((1.5-1.5*$)^3-(1.5-1.5*$)^2)">
                                          <p:val>
                                            <p:strVal val="0"/>
                                          </p:val>
                                        </p:tav>
                                        <p:tav tm="100000">
                                          <p:val>
                                            <p:strVal val="1"/>
                                          </p:val>
                                        </p:tav>
                                      </p:tavLst>
                                    </p:anim>
                                    <p:anim to="" calcmode="lin" valueType="num">
                                      <p:cBhvr>
                                        <p:cTn id="56" dur="750" fill="hold">
                                          <p:stCondLst>
                                            <p:cond delay="0"/>
                                          </p:stCondLst>
                                        </p:cTn>
                                        <p:tgtEl>
                                          <p:spTgt spid="13"/>
                                        </p:tgtEl>
                                        <p:attrNameLst>
                                          <p:attrName>ppt_w</p:attrName>
                                        </p:attrNameLst>
                                      </p:cBhvr>
                                      <p:tavLst>
                                        <p:tav tm="0" fmla="#ppt_w-#ppt_w*((1.5-1.5*$)^3-(1.5-1.5*$)^2)">
                                          <p:val>
                                            <p:strVal val="0"/>
                                          </p:val>
                                        </p:tav>
                                        <p:tav tm="100000">
                                          <p:val>
                                            <p:strVal val="1"/>
                                          </p:val>
                                        </p:tav>
                                      </p:tavLst>
                                    </p:anim>
                                    <p:anim to="" calcmode="lin" valueType="num">
                                      <p:cBhvr>
                                        <p:cTn id="57" dur="750" fill="hold">
                                          <p:stCondLst>
                                            <p:cond delay="0"/>
                                          </p:stCondLst>
                                        </p:cTn>
                                        <p:tgtEl>
                                          <p:spTgt spid="13"/>
                                        </p:tgtEl>
                                        <p:attrNameLst>
                                          <p:attrName>ppt_x</p:attrName>
                                        </p:attrNameLst>
                                      </p:cBhvr>
                                      <p:tavLst>
                                        <p:tav tm="0" fmla="#ppt_x-(#ppt_x-0.5)*((1.5-1.5*$)^3-(1.5-1.5*$)^2)">
                                          <p:val>
                                            <p:strVal val="0"/>
                                          </p:val>
                                        </p:tav>
                                        <p:tav tm="100000">
                                          <p:val>
                                            <p:strVal val="1"/>
                                          </p:val>
                                        </p:tav>
                                      </p:tavLst>
                                    </p:anim>
                                    <p:anim to="" calcmode="lin" valueType="num">
                                      <p:cBhvr>
                                        <p:cTn id="58" dur="750" fill="hold">
                                          <p:stCondLst>
                                            <p:cond delay="0"/>
                                          </p:stCondLst>
                                        </p:cTn>
                                        <p:tgtEl>
                                          <p:spTgt spid="13"/>
                                        </p:tgtEl>
                                        <p:attrNameLst>
                                          <p:attrName>ppt_y</p:attrName>
                                        </p:attrNameLst>
                                      </p:cBhvr>
                                      <p:tavLst>
                                        <p:tav tm="0" fmla="#ppt_y-(#ppt_y-0.5)*((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2" grpId="0" animBg="1"/>
      <p:bldP spid="7" grpId="0"/>
      <p:bldP spid="8" grpId="0"/>
      <p:bldP spid="10" grpId="0" animBg="1" autoUpdateAnimBg="0"/>
      <p:bldP spid="11" grpId="0" animBg="1"/>
      <p:bldP spid="12" grpId="0" animBg="1" autoUpdateAnimBg="0"/>
      <p:bldP spid="13"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任意多边形 2"/>
          <p:cNvSpPr/>
          <p:nvPr>
            <p:custDataLst>
              <p:tags r:id="rId1"/>
            </p:custDataLst>
          </p:nvPr>
        </p:nvSpPr>
        <p:spPr>
          <a:xfrm rot="5400000">
            <a:off x="4599283" y="2151619"/>
            <a:ext cx="1790951" cy="5208422"/>
          </a:xfrm>
          <a:custGeom>
            <a:avLst/>
            <a:gdLst/>
            <a:ahLst/>
            <a:cxnLst/>
            <a:rect l="l" t="t" r="r" b="b"/>
            <a:pathLst>
              <a:path w="1129308" h="4283869">
                <a:moveTo>
                  <a:pt x="255985" y="3751659"/>
                </a:moveTo>
                <a:cubicBezTo>
                  <a:pt x="226616" y="3751659"/>
                  <a:pt x="202903" y="3759498"/>
                  <a:pt x="184845" y="3775174"/>
                </a:cubicBezTo>
                <a:cubicBezTo>
                  <a:pt x="166787" y="3790851"/>
                  <a:pt x="155377" y="3812977"/>
                  <a:pt x="150614" y="3841552"/>
                </a:cubicBezTo>
                <a:cubicBezTo>
                  <a:pt x="148630" y="3855839"/>
                  <a:pt x="147638" y="3898702"/>
                  <a:pt x="147638" y="3970139"/>
                </a:cubicBezTo>
                <a:lnTo>
                  <a:pt x="147638" y="4107656"/>
                </a:lnTo>
                <a:lnTo>
                  <a:pt x="369094" y="4107656"/>
                </a:lnTo>
                <a:lnTo>
                  <a:pt x="369094" y="3977283"/>
                </a:lnTo>
                <a:cubicBezTo>
                  <a:pt x="369094" y="3892748"/>
                  <a:pt x="365522" y="3839964"/>
                  <a:pt x="358379" y="3818930"/>
                </a:cubicBezTo>
                <a:cubicBezTo>
                  <a:pt x="351235" y="3797895"/>
                  <a:pt x="338932" y="3781425"/>
                  <a:pt x="321469" y="3769519"/>
                </a:cubicBezTo>
                <a:cubicBezTo>
                  <a:pt x="304007" y="3757613"/>
                  <a:pt x="282179" y="3751659"/>
                  <a:pt x="255985" y="3751659"/>
                </a:cubicBezTo>
                <a:close/>
                <a:moveTo>
                  <a:pt x="872729" y="3499247"/>
                </a:moveTo>
                <a:lnTo>
                  <a:pt x="872729" y="3709988"/>
                </a:lnTo>
                <a:lnTo>
                  <a:pt x="682824" y="3837384"/>
                </a:lnTo>
                <a:cubicBezTo>
                  <a:pt x="614958" y="3882628"/>
                  <a:pt x="572195" y="3913584"/>
                  <a:pt x="554534" y="3930253"/>
                </a:cubicBezTo>
                <a:cubicBezTo>
                  <a:pt x="536873" y="3946922"/>
                  <a:pt x="524768" y="3964583"/>
                  <a:pt x="518220" y="3983236"/>
                </a:cubicBezTo>
                <a:cubicBezTo>
                  <a:pt x="511671" y="4001889"/>
                  <a:pt x="508397" y="4031456"/>
                  <a:pt x="508397" y="4071938"/>
                </a:cubicBezTo>
                <a:lnTo>
                  <a:pt x="508397" y="4107656"/>
                </a:lnTo>
                <a:lnTo>
                  <a:pt x="872729" y="4107656"/>
                </a:lnTo>
                <a:lnTo>
                  <a:pt x="872729" y="4283869"/>
                </a:lnTo>
                <a:lnTo>
                  <a:pt x="0" y="4283869"/>
                </a:lnTo>
                <a:lnTo>
                  <a:pt x="0" y="3912989"/>
                </a:lnTo>
                <a:cubicBezTo>
                  <a:pt x="0" y="3819723"/>
                  <a:pt x="7839" y="3751957"/>
                  <a:pt x="23515" y="3709690"/>
                </a:cubicBezTo>
                <a:cubicBezTo>
                  <a:pt x="39192" y="3667423"/>
                  <a:pt x="67072" y="3633589"/>
                  <a:pt x="107157" y="3608189"/>
                </a:cubicBezTo>
                <a:cubicBezTo>
                  <a:pt x="147241" y="3582789"/>
                  <a:pt x="193080" y="3570089"/>
                  <a:pt x="244674" y="3570089"/>
                </a:cubicBezTo>
                <a:cubicBezTo>
                  <a:pt x="310158" y="3570089"/>
                  <a:pt x="364232" y="3589338"/>
                  <a:pt x="406897" y="3627834"/>
                </a:cubicBezTo>
                <a:cubicBezTo>
                  <a:pt x="449561" y="3666331"/>
                  <a:pt x="476449" y="3723878"/>
                  <a:pt x="487561" y="3800475"/>
                </a:cubicBezTo>
                <a:cubicBezTo>
                  <a:pt x="509786" y="3762375"/>
                  <a:pt x="534194" y="3730923"/>
                  <a:pt x="560785" y="3706118"/>
                </a:cubicBezTo>
                <a:cubicBezTo>
                  <a:pt x="587375" y="3681313"/>
                  <a:pt x="634604" y="3647877"/>
                  <a:pt x="702469" y="3605808"/>
                </a:cubicBezTo>
                <a:close/>
                <a:moveTo>
                  <a:pt x="502444" y="3033713"/>
                </a:moveTo>
                <a:cubicBezTo>
                  <a:pt x="454025" y="3034903"/>
                  <a:pt x="417215" y="3047405"/>
                  <a:pt x="392014" y="3071217"/>
                </a:cubicBezTo>
                <a:cubicBezTo>
                  <a:pt x="366812" y="3095030"/>
                  <a:pt x="354211" y="3124002"/>
                  <a:pt x="354211" y="3158133"/>
                </a:cubicBezTo>
                <a:cubicBezTo>
                  <a:pt x="354211" y="3194645"/>
                  <a:pt x="367507" y="3224808"/>
                  <a:pt x="394097" y="3248620"/>
                </a:cubicBezTo>
                <a:cubicBezTo>
                  <a:pt x="420688" y="3272433"/>
                  <a:pt x="456803" y="3284141"/>
                  <a:pt x="502444" y="3283744"/>
                </a:cubicBezTo>
                <a:close/>
                <a:moveTo>
                  <a:pt x="604838" y="2867620"/>
                </a:moveTo>
                <a:lnTo>
                  <a:pt x="604838" y="3286720"/>
                </a:lnTo>
                <a:cubicBezTo>
                  <a:pt x="654447" y="3285530"/>
                  <a:pt x="693043" y="3272036"/>
                  <a:pt x="720626" y="3246239"/>
                </a:cubicBezTo>
                <a:cubicBezTo>
                  <a:pt x="748209" y="3220442"/>
                  <a:pt x="762000" y="3188295"/>
                  <a:pt x="762000" y="3149798"/>
                </a:cubicBezTo>
                <a:cubicBezTo>
                  <a:pt x="762000" y="3123605"/>
                  <a:pt x="754857" y="3101578"/>
                  <a:pt x="740569" y="3083719"/>
                </a:cubicBezTo>
                <a:cubicBezTo>
                  <a:pt x="726282" y="3065859"/>
                  <a:pt x="703263" y="3052366"/>
                  <a:pt x="671513" y="3043237"/>
                </a:cubicBezTo>
                <a:lnTo>
                  <a:pt x="699493" y="2876550"/>
                </a:lnTo>
                <a:cubicBezTo>
                  <a:pt x="760611" y="2897981"/>
                  <a:pt x="807145" y="2931815"/>
                  <a:pt x="839093" y="2978051"/>
                </a:cubicBezTo>
                <a:cubicBezTo>
                  <a:pt x="871042" y="3024287"/>
                  <a:pt x="887016" y="3082131"/>
                  <a:pt x="887016" y="3151584"/>
                </a:cubicBezTo>
                <a:cubicBezTo>
                  <a:pt x="887016" y="3261519"/>
                  <a:pt x="851099" y="3342878"/>
                  <a:pt x="779265" y="3395663"/>
                </a:cubicBezTo>
                <a:cubicBezTo>
                  <a:pt x="721718" y="3437334"/>
                  <a:pt x="649089" y="3458170"/>
                  <a:pt x="561380" y="3458170"/>
                </a:cubicBezTo>
                <a:cubicBezTo>
                  <a:pt x="456605" y="3458170"/>
                  <a:pt x="374551" y="3430786"/>
                  <a:pt x="315218" y="3376017"/>
                </a:cubicBezTo>
                <a:cubicBezTo>
                  <a:pt x="255886" y="3321248"/>
                  <a:pt x="226219" y="3251994"/>
                  <a:pt x="226219" y="3168253"/>
                </a:cubicBezTo>
                <a:cubicBezTo>
                  <a:pt x="226219" y="3074194"/>
                  <a:pt x="257275" y="2999978"/>
                  <a:pt x="319386" y="2945606"/>
                </a:cubicBezTo>
                <a:cubicBezTo>
                  <a:pt x="381496" y="2891234"/>
                  <a:pt x="476647" y="2865239"/>
                  <a:pt x="604838" y="2867620"/>
                </a:cubicBezTo>
                <a:close/>
                <a:moveTo>
                  <a:pt x="872729" y="2153841"/>
                </a:moveTo>
                <a:lnTo>
                  <a:pt x="872729" y="2359223"/>
                </a:lnTo>
                <a:lnTo>
                  <a:pt x="676871" y="2487811"/>
                </a:lnTo>
                <a:lnTo>
                  <a:pt x="872729" y="2617589"/>
                </a:lnTo>
                <a:lnTo>
                  <a:pt x="872729" y="2813447"/>
                </a:lnTo>
                <a:lnTo>
                  <a:pt x="547093" y="2585442"/>
                </a:lnTo>
                <a:lnTo>
                  <a:pt x="240507" y="2803922"/>
                </a:lnTo>
                <a:lnTo>
                  <a:pt x="240507" y="2599729"/>
                </a:lnTo>
                <a:lnTo>
                  <a:pt x="414338" y="2487811"/>
                </a:lnTo>
                <a:lnTo>
                  <a:pt x="240507" y="2369939"/>
                </a:lnTo>
                <a:lnTo>
                  <a:pt x="240507" y="2173486"/>
                </a:lnTo>
                <a:lnTo>
                  <a:pt x="539949" y="2387798"/>
                </a:lnTo>
                <a:close/>
                <a:moveTo>
                  <a:pt x="555427" y="1615083"/>
                </a:moveTo>
                <a:cubicBezTo>
                  <a:pt x="493514" y="1615083"/>
                  <a:pt x="445889" y="1629866"/>
                  <a:pt x="412552" y="1659434"/>
                </a:cubicBezTo>
                <a:cubicBezTo>
                  <a:pt x="379214" y="1689001"/>
                  <a:pt x="362546" y="1725612"/>
                  <a:pt x="362546" y="1769269"/>
                </a:cubicBezTo>
                <a:cubicBezTo>
                  <a:pt x="362546" y="1812925"/>
                  <a:pt x="379214" y="1849636"/>
                  <a:pt x="412552" y="1879402"/>
                </a:cubicBezTo>
                <a:cubicBezTo>
                  <a:pt x="445889" y="1909167"/>
                  <a:pt x="493911" y="1924050"/>
                  <a:pt x="556618" y="1924050"/>
                </a:cubicBezTo>
                <a:cubicBezTo>
                  <a:pt x="619324" y="1924050"/>
                  <a:pt x="667346" y="1909167"/>
                  <a:pt x="700683" y="1879402"/>
                </a:cubicBezTo>
                <a:cubicBezTo>
                  <a:pt x="734021" y="1849636"/>
                  <a:pt x="750690" y="1812925"/>
                  <a:pt x="750690" y="1769269"/>
                </a:cubicBezTo>
                <a:cubicBezTo>
                  <a:pt x="750690" y="1725612"/>
                  <a:pt x="734021" y="1689001"/>
                  <a:pt x="700683" y="1659434"/>
                </a:cubicBezTo>
                <a:cubicBezTo>
                  <a:pt x="667346" y="1629866"/>
                  <a:pt x="618927" y="1615083"/>
                  <a:pt x="555427" y="1615083"/>
                </a:cubicBezTo>
                <a:close/>
                <a:moveTo>
                  <a:pt x="554832" y="1443037"/>
                </a:moveTo>
                <a:cubicBezTo>
                  <a:pt x="650479" y="1443037"/>
                  <a:pt x="729754" y="1473894"/>
                  <a:pt x="792659" y="1535609"/>
                </a:cubicBezTo>
                <a:cubicBezTo>
                  <a:pt x="855564" y="1597323"/>
                  <a:pt x="887016" y="1675011"/>
                  <a:pt x="887016" y="1768673"/>
                </a:cubicBezTo>
                <a:cubicBezTo>
                  <a:pt x="887016" y="1826617"/>
                  <a:pt x="873919" y="1881882"/>
                  <a:pt x="847725" y="1934468"/>
                </a:cubicBezTo>
                <a:cubicBezTo>
                  <a:pt x="821532" y="1987054"/>
                  <a:pt x="783134" y="2027039"/>
                  <a:pt x="732532" y="2054423"/>
                </a:cubicBezTo>
                <a:cubicBezTo>
                  <a:pt x="681931" y="2081808"/>
                  <a:pt x="620316" y="2095500"/>
                  <a:pt x="547688" y="2095500"/>
                </a:cubicBezTo>
                <a:cubicBezTo>
                  <a:pt x="492125" y="2095500"/>
                  <a:pt x="438349" y="2081808"/>
                  <a:pt x="386358" y="2054423"/>
                </a:cubicBezTo>
                <a:cubicBezTo>
                  <a:pt x="334368" y="2027039"/>
                  <a:pt x="294680" y="1988245"/>
                  <a:pt x="267296" y="1938040"/>
                </a:cubicBezTo>
                <a:cubicBezTo>
                  <a:pt x="239911" y="1887835"/>
                  <a:pt x="226219" y="1831777"/>
                  <a:pt x="226219" y="1769864"/>
                </a:cubicBezTo>
                <a:cubicBezTo>
                  <a:pt x="226219" y="1674217"/>
                  <a:pt x="257275" y="1595834"/>
                  <a:pt x="319386" y="1534715"/>
                </a:cubicBezTo>
                <a:cubicBezTo>
                  <a:pt x="381496" y="1473597"/>
                  <a:pt x="459978" y="1443037"/>
                  <a:pt x="554832" y="1443037"/>
                </a:cubicBezTo>
                <a:close/>
                <a:moveTo>
                  <a:pt x="479822" y="738783"/>
                </a:moveTo>
                <a:lnTo>
                  <a:pt x="872729" y="738783"/>
                </a:lnTo>
                <a:lnTo>
                  <a:pt x="872729" y="906065"/>
                </a:lnTo>
                <a:lnTo>
                  <a:pt x="550069" y="906065"/>
                </a:lnTo>
                <a:cubicBezTo>
                  <a:pt x="481807" y="906065"/>
                  <a:pt x="437654" y="909637"/>
                  <a:pt x="417612" y="916781"/>
                </a:cubicBezTo>
                <a:cubicBezTo>
                  <a:pt x="397570" y="923925"/>
                  <a:pt x="381993" y="935533"/>
                  <a:pt x="370880" y="951607"/>
                </a:cubicBezTo>
                <a:cubicBezTo>
                  <a:pt x="359768" y="967680"/>
                  <a:pt x="354211" y="987028"/>
                  <a:pt x="354211" y="1009650"/>
                </a:cubicBezTo>
                <a:cubicBezTo>
                  <a:pt x="354211" y="1038621"/>
                  <a:pt x="362149" y="1064617"/>
                  <a:pt x="378024" y="1087636"/>
                </a:cubicBezTo>
                <a:cubicBezTo>
                  <a:pt x="393899" y="1110654"/>
                  <a:pt x="414933" y="1126430"/>
                  <a:pt x="441127" y="1134963"/>
                </a:cubicBezTo>
                <a:cubicBezTo>
                  <a:pt x="467321" y="1143496"/>
                  <a:pt x="515739" y="1147762"/>
                  <a:pt x="586383" y="1147762"/>
                </a:cubicBezTo>
                <a:lnTo>
                  <a:pt x="872729" y="1147762"/>
                </a:lnTo>
                <a:lnTo>
                  <a:pt x="872729" y="1315045"/>
                </a:lnTo>
                <a:lnTo>
                  <a:pt x="240507" y="1315045"/>
                </a:lnTo>
                <a:lnTo>
                  <a:pt x="240507" y="1159668"/>
                </a:lnTo>
                <a:lnTo>
                  <a:pt x="333375" y="1159668"/>
                </a:lnTo>
                <a:cubicBezTo>
                  <a:pt x="261938" y="1104503"/>
                  <a:pt x="226219" y="1035050"/>
                  <a:pt x="226219" y="951309"/>
                </a:cubicBezTo>
                <a:cubicBezTo>
                  <a:pt x="226219" y="914400"/>
                  <a:pt x="232867" y="880665"/>
                  <a:pt x="246162" y="850106"/>
                </a:cubicBezTo>
                <a:cubicBezTo>
                  <a:pt x="259457" y="819547"/>
                  <a:pt x="276424" y="796429"/>
                  <a:pt x="297061" y="780752"/>
                </a:cubicBezTo>
                <a:cubicBezTo>
                  <a:pt x="317699" y="765075"/>
                  <a:pt x="341114" y="754162"/>
                  <a:pt x="367308" y="748010"/>
                </a:cubicBezTo>
                <a:cubicBezTo>
                  <a:pt x="393502" y="741858"/>
                  <a:pt x="431007" y="738783"/>
                  <a:pt x="479822" y="738783"/>
                </a:cubicBezTo>
                <a:close/>
                <a:moveTo>
                  <a:pt x="240507" y="0"/>
                </a:moveTo>
                <a:lnTo>
                  <a:pt x="848916" y="223242"/>
                </a:lnTo>
                <a:lnTo>
                  <a:pt x="959049" y="263128"/>
                </a:lnTo>
                <a:cubicBezTo>
                  <a:pt x="995958" y="277812"/>
                  <a:pt x="1024136" y="291802"/>
                  <a:pt x="1043583" y="305097"/>
                </a:cubicBezTo>
                <a:cubicBezTo>
                  <a:pt x="1063030" y="318393"/>
                  <a:pt x="1078806" y="333672"/>
                  <a:pt x="1090911" y="350936"/>
                </a:cubicBezTo>
                <a:cubicBezTo>
                  <a:pt x="1103015" y="368200"/>
                  <a:pt x="1112441" y="389433"/>
                  <a:pt x="1119188" y="414635"/>
                </a:cubicBezTo>
                <a:cubicBezTo>
                  <a:pt x="1125935" y="439836"/>
                  <a:pt x="1129308" y="468312"/>
                  <a:pt x="1129308" y="500063"/>
                </a:cubicBezTo>
                <a:cubicBezTo>
                  <a:pt x="1129308" y="532209"/>
                  <a:pt x="1125935" y="563761"/>
                  <a:pt x="1119188" y="594717"/>
                </a:cubicBezTo>
                <a:lnTo>
                  <a:pt x="988219" y="609600"/>
                </a:lnTo>
                <a:cubicBezTo>
                  <a:pt x="993378" y="583406"/>
                  <a:pt x="995958" y="559792"/>
                  <a:pt x="995958" y="538758"/>
                </a:cubicBezTo>
                <a:cubicBezTo>
                  <a:pt x="995958" y="499864"/>
                  <a:pt x="984548" y="471090"/>
                  <a:pt x="961728" y="452437"/>
                </a:cubicBezTo>
                <a:cubicBezTo>
                  <a:pt x="938907" y="433784"/>
                  <a:pt x="909836" y="419497"/>
                  <a:pt x="874515" y="409575"/>
                </a:cubicBezTo>
                <a:lnTo>
                  <a:pt x="240507" y="650081"/>
                </a:lnTo>
                <a:lnTo>
                  <a:pt x="240507" y="472083"/>
                </a:lnTo>
                <a:lnTo>
                  <a:pt x="689372" y="320874"/>
                </a:lnTo>
                <a:lnTo>
                  <a:pt x="240507" y="173236"/>
                </a:lnTo>
                <a:close/>
              </a:path>
            </a:pathLst>
          </a:custGeom>
          <a:solidFill>
            <a:schemeClr val="bg2">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A_文本框 3"/>
          <p:cNvSpPr txBox="1"/>
          <p:nvPr>
            <p:custDataLst>
              <p:tags r:id="rId2"/>
            </p:custDataLst>
          </p:nvPr>
        </p:nvSpPr>
        <p:spPr>
          <a:xfrm>
            <a:off x="3813631" y="885958"/>
            <a:ext cx="4148893" cy="1200329"/>
          </a:xfrm>
          <a:prstGeom prst="rect">
            <a:avLst/>
          </a:prstGeom>
          <a:noFill/>
        </p:spPr>
        <p:txBody>
          <a:bodyPr wrap="none" rtlCol="0">
            <a:spAutoFit/>
          </a:bodyPr>
          <a:lstStyle/>
          <a:p>
            <a:r>
              <a:rPr lang="en-US" sz="7200" b="1" dirty="0">
                <a:solidFill>
                  <a:schemeClr val="bg1">
                    <a:lumMod val="95000"/>
                  </a:schemeClr>
                </a:solidFill>
                <a:latin typeface="Montserrat" charset="0"/>
                <a:ea typeface="Montserrat" charset="0"/>
                <a:cs typeface="Montserrat" charset="0"/>
              </a:rPr>
              <a:t>timeline</a:t>
            </a:r>
          </a:p>
        </p:txBody>
      </p:sp>
      <p:sp>
        <p:nvSpPr>
          <p:cNvPr id="6" name="PA_文本框 5"/>
          <p:cNvSpPr txBox="1"/>
          <p:nvPr>
            <p:custDataLst>
              <p:tags r:id="rId3"/>
            </p:custDataLst>
          </p:nvPr>
        </p:nvSpPr>
        <p:spPr>
          <a:xfrm>
            <a:off x="3546737" y="1763047"/>
            <a:ext cx="6501648" cy="707886"/>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黑体" panose="02010609060101010101" pitchFamily="49" charset="-122"/>
                <a:ea typeface="黑体" panose="02010609060101010101" pitchFamily="49" charset="-122"/>
                <a:cs typeface="Arvo" charset="0"/>
              </a:rPr>
              <a:t>飞的更远飞的更高</a:t>
            </a:r>
            <a:endParaRPr lang="en-US" sz="4000" dirty="0">
              <a:solidFill>
                <a:schemeClr val="tx1">
                  <a:lumMod val="75000"/>
                  <a:lumOff val="25000"/>
                </a:schemeClr>
              </a:solidFill>
              <a:latin typeface="黑体" panose="02010609060101010101" pitchFamily="49" charset="-122"/>
              <a:ea typeface="黑体" panose="02010609060101010101" pitchFamily="49" charset="-122"/>
              <a:cs typeface="Arvo" charset="0"/>
            </a:endParaRPr>
          </a:p>
        </p:txBody>
      </p:sp>
      <p:sp>
        <p:nvSpPr>
          <p:cNvPr id="7" name="PA_矩形 6"/>
          <p:cNvSpPr/>
          <p:nvPr>
            <p:custDataLst>
              <p:tags r:id="rId4"/>
            </p:custDataLst>
          </p:nvPr>
        </p:nvSpPr>
        <p:spPr>
          <a:xfrm>
            <a:off x="5446643" y="2686377"/>
            <a:ext cx="5794514" cy="1569660"/>
          </a:xfrm>
          <a:prstGeom prst="rect">
            <a:avLst/>
          </a:prstGeom>
        </p:spPr>
        <p:txBody>
          <a:bodyPr wrap="square">
            <a:spAutoFit/>
          </a:bodyPr>
          <a:lstStyle/>
          <a:p>
            <a:pPr lvl="0"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插入您的标题的内容请插入您的标题的内容请插入您的标题的内容插入您的标题的内容请插入您的标题的内容请插入您的标题的内容</a:t>
            </a:r>
            <a:endParaRPr lang="en-US" altLang="zh-CN" sz="1000" dirty="0">
              <a:solidFill>
                <a:prstClr val="black">
                  <a:lumMod val="65000"/>
                  <a:lumOff val="35000"/>
                </a:prstClr>
              </a:solidFill>
              <a:latin typeface="Open Sans Light" charset="0"/>
              <a:ea typeface="Open Sans Light" charset="0"/>
              <a:cs typeface="Open Sans Light" charset="0"/>
            </a:endParaRPr>
          </a:p>
          <a:p>
            <a:pPr lvl="0"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a:t>
            </a:r>
            <a:endParaRPr lang="en-US" altLang="zh-CN" sz="1000" dirty="0">
              <a:solidFill>
                <a:prstClr val="black">
                  <a:lumMod val="65000"/>
                  <a:lumOff val="35000"/>
                </a:prstClr>
              </a:solidFill>
              <a:latin typeface="Open Sans Light" charset="0"/>
              <a:ea typeface="Open Sans Light" charset="0"/>
              <a:cs typeface="Open Sans Light" charset="0"/>
            </a:endParaRPr>
          </a:p>
        </p:txBody>
      </p:sp>
      <p:sp>
        <p:nvSpPr>
          <p:cNvPr id="8" name="PA_矩形 7"/>
          <p:cNvSpPr/>
          <p:nvPr>
            <p:custDataLst>
              <p:tags r:id="rId5"/>
            </p:custDataLst>
          </p:nvPr>
        </p:nvSpPr>
        <p:spPr>
          <a:xfrm>
            <a:off x="2890547" y="2116990"/>
            <a:ext cx="1706006" cy="75854"/>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A_PicturePlaceholder 4"/>
          <p:cNvPicPr>
            <a:picLocks noGrp="1" noChangeAspect="1"/>
          </p:cNvPicPr>
          <p:nvPr>
            <p:ph type="pic" sz="quarter" idx="10"/>
            <p:custDataLst>
              <p:tags r:id="rId6"/>
            </p:custDataLst>
          </p:nvPr>
        </p:nvPicPr>
        <p:blipFill>
          <a:blip r:embed="rId11">
            <a:extLst>
              <a:ext uri="{28A0092B-C50C-407E-A947-70E740481C1C}">
                <a14:useLocalDpi xmlns:a14="http://schemas.microsoft.com/office/drawing/2010/main" val="0"/>
              </a:ext>
            </a:extLst>
          </a:blip>
          <a:stretch>
            <a:fillRect/>
          </a:stretch>
        </p:blipFill>
        <p:spPr>
          <a:xfrm>
            <a:off x="627741" y="1078623"/>
            <a:ext cx="7471229" cy="4669518"/>
          </a:xfrm>
        </p:spPr>
      </p:pic>
      <p:sp>
        <p:nvSpPr>
          <p:cNvPr id="9" name="PA_文本框 29"/>
          <p:cNvSpPr txBox="1"/>
          <p:nvPr>
            <p:custDataLst>
              <p:tags r:id="rId7"/>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04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10" name="PA_菱形 6"/>
          <p:cNvSpPr/>
          <p:nvPr>
            <p:custDataLst>
              <p:tags r:id="rId8"/>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02841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50" fill="hold">
                                          <p:stCondLst>
                                            <p:cond delay="0"/>
                                          </p:stCondLst>
                                        </p:cTn>
                                        <p:tgtEl>
                                          <p:spTgt spid="3"/>
                                        </p:tgtEl>
                                        <p:attrNameLst>
                                          <p:attrName>style.visibility</p:attrName>
                                        </p:attrNameLst>
                                      </p:cBhvr>
                                      <p:to>
                                        <p:strVal val="visible"/>
                                      </p:to>
                                    </p:set>
                                    <p:anim to="" calcmode="lin" valueType="num">
                                      <p:cBhvr>
                                        <p:cTn id="7" dur="75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8" dur="750" fill="hold">
                                          <p:stCondLst>
                                            <p:cond delay="0"/>
                                          </p:stCondLst>
                                        </p:cTn>
                                        <p:tgtEl>
                                          <p:spTgt spid="3"/>
                                        </p:tgtEl>
                                        <p:attrNameLst>
                                          <p:attrName>ppt_w</p:attrName>
                                        </p:attrNameLst>
                                      </p:cBhvr>
                                      <p:tavLst>
                                        <p:tav tm="0" fmla="#ppt_w-#ppt_w*((1.5-1.5*$)^3-(1.5-1.5*$)^2)">
                                          <p:val>
                                            <p:strVal val="0"/>
                                          </p:val>
                                        </p:tav>
                                        <p:tav tm="100000">
                                          <p:val>
                                            <p:strVal val="1"/>
                                          </p:val>
                                        </p:tav>
                                      </p:tavLst>
                                    </p:anim>
                                    <p:anim to="" calcmode="lin" valueType="num">
                                      <p:cBhvr>
                                        <p:cTn id="9" dur="750" fill="hold">
                                          <p:stCondLst>
                                            <p:cond delay="0"/>
                                          </p:stCondLst>
                                        </p:cTn>
                                        <p:tgtEl>
                                          <p:spTgt spid="3"/>
                                        </p:tgtEl>
                                        <p:attrNameLst>
                                          <p:attrName>ppt_x</p:attrName>
                                        </p:attrNameLst>
                                      </p:cBhvr>
                                      <p:tavLst>
                                        <p:tav tm="0" fmla="#ppt_x-(#ppt_x-0.5)*((1.5-1.5*$)^3-(1.5-1.5*$)^2)">
                                          <p:val>
                                            <p:strVal val="0"/>
                                          </p:val>
                                        </p:tav>
                                        <p:tav tm="100000">
                                          <p:val>
                                            <p:strVal val="1"/>
                                          </p:val>
                                        </p:tav>
                                      </p:tavLst>
                                    </p:anim>
                                    <p:anim to="" calcmode="lin" valueType="num">
                                      <p:cBhvr>
                                        <p:cTn id="10" dur="750" fill="hold">
                                          <p:stCondLst>
                                            <p:cond delay="0"/>
                                          </p:stCondLst>
                                        </p:cTn>
                                        <p:tgtEl>
                                          <p:spTgt spid="3"/>
                                        </p:tgtEl>
                                        <p:attrNameLst>
                                          <p:attrName>ppt_y</p:attrName>
                                        </p:attrNameLst>
                                      </p:cBhvr>
                                      <p:tavLst>
                                        <p:tav tm="0" fmla="#ppt_y-(#ppt_y-0.5)*((1.5-1.5*$)^3-(1.5-1.5*$)^2)">
                                          <p:val>
                                            <p:strVal val="0"/>
                                          </p:val>
                                        </p:tav>
                                        <p:tav tm="100000">
                                          <p:val>
                                            <p:strVal val="1"/>
                                          </p:val>
                                        </p:tav>
                                      </p:tavLst>
                                    </p:anim>
                                  </p:childTnLst>
                                </p:cTn>
                              </p:par>
                              <p:par>
                                <p:cTn id="11" presetID="0" presetClass="entr" presetSubtype="0" fill="hold" grpId="0" nodeType="withEffect">
                                  <p:stCondLst>
                                    <p:cond delay="0"/>
                                  </p:stCondLst>
                                  <p:iterate type="lt">
                                    <p:tmPct val="10000"/>
                                  </p:iterate>
                                  <p:childTnLst>
                                    <p:set>
                                      <p:cBhvr>
                                        <p:cTn id="12" dur="750" fill="hold">
                                          <p:stCondLst>
                                            <p:cond delay="0"/>
                                          </p:stCondLst>
                                        </p:cTn>
                                        <p:tgtEl>
                                          <p:spTgt spid="4"/>
                                        </p:tgtEl>
                                        <p:attrNameLst>
                                          <p:attrName>style.visibility</p:attrName>
                                        </p:attrNameLst>
                                      </p:cBhvr>
                                      <p:to>
                                        <p:strVal val="visible"/>
                                      </p:to>
                                    </p:set>
                                    <p:anim to="" calcmode="lin" valueType="num">
                                      <p:cBhvr>
                                        <p:cTn id="13" dur="75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14" dur="750" fill="hold">
                                          <p:stCondLst>
                                            <p:cond delay="0"/>
                                          </p:stCondLst>
                                        </p:cTn>
                                        <p:tgtEl>
                                          <p:spTgt spid="4"/>
                                        </p:tgtEl>
                                        <p:attrNameLst>
                                          <p:attrName>ppt_w</p:attrName>
                                        </p:attrNameLst>
                                      </p:cBhvr>
                                      <p:tavLst>
                                        <p:tav tm="0" fmla="#ppt_w-#ppt_w*((1.5-1.5*$)^3-(1.5-1.5*$)^2)">
                                          <p:val>
                                            <p:strVal val="0"/>
                                          </p:val>
                                        </p:tav>
                                        <p:tav tm="100000">
                                          <p:val>
                                            <p:strVal val="1"/>
                                          </p:val>
                                        </p:tav>
                                      </p:tavLst>
                                    </p:anim>
                                    <p:anim to="" calcmode="lin" valueType="num">
                                      <p:cBhvr>
                                        <p:cTn id="15" dur="750" fill="hold">
                                          <p:stCondLst>
                                            <p:cond delay="0"/>
                                          </p:stCondLst>
                                        </p:cTn>
                                        <p:tgtEl>
                                          <p:spTgt spid="4"/>
                                        </p:tgtEl>
                                        <p:attrNameLst>
                                          <p:attrName>ppt_x</p:attrName>
                                        </p:attrNameLst>
                                      </p:cBhvr>
                                      <p:tavLst>
                                        <p:tav tm="0" fmla="#ppt_x-(#ppt_x-0.5)*((1.5-1.5*$)^3-(1.5-1.5*$)^2)">
                                          <p:val>
                                            <p:strVal val="0"/>
                                          </p:val>
                                        </p:tav>
                                        <p:tav tm="100000">
                                          <p:val>
                                            <p:strVal val="1"/>
                                          </p:val>
                                        </p:tav>
                                      </p:tavLst>
                                    </p:anim>
                                    <p:anim to="" calcmode="lin" valueType="num">
                                      <p:cBhvr>
                                        <p:cTn id="16" dur="750" fill="hold">
                                          <p:stCondLst>
                                            <p:cond delay="0"/>
                                          </p:stCondLst>
                                        </p:cTn>
                                        <p:tgtEl>
                                          <p:spTgt spid="4"/>
                                        </p:tgtEl>
                                        <p:attrNameLst>
                                          <p:attrName>ppt_y</p:attrName>
                                        </p:attrNameLst>
                                      </p:cBhvr>
                                      <p:tavLst>
                                        <p:tav tm="0" fmla="#ppt_y-(#ppt_y-0.5)*((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750" fill="hold">
                                          <p:stCondLst>
                                            <p:cond delay="0"/>
                                          </p:stCondLst>
                                        </p:cTn>
                                        <p:tgtEl>
                                          <p:spTgt spid="6"/>
                                        </p:tgtEl>
                                        <p:attrNameLst>
                                          <p:attrName>style.visibility</p:attrName>
                                        </p:attrNameLst>
                                      </p:cBhvr>
                                      <p:to>
                                        <p:strVal val="visible"/>
                                      </p:to>
                                    </p:set>
                                    <p:anim to="" calcmode="lin" valueType="num">
                                      <p:cBhvr>
                                        <p:cTn id="19" dur="750" fill="hold">
                                          <p:stCondLst>
                                            <p:cond delay="0"/>
                                          </p:stCondLst>
                                        </p:cTn>
                                        <p:tgtEl>
                                          <p:spTgt spid="6"/>
                                        </p:tgtEl>
                                        <p:attrNameLst>
                                          <p:attrName>ppt_h</p:attrName>
                                        </p:attrNameLst>
                                      </p:cBhvr>
                                      <p:tavLst>
                                        <p:tav tm="0" fmla="#ppt_h-#ppt_h*((1.5-1.5*$)^3-(1.5-1.5*$)^2)">
                                          <p:val>
                                            <p:strVal val="0"/>
                                          </p:val>
                                        </p:tav>
                                        <p:tav tm="100000">
                                          <p:val>
                                            <p:strVal val="1"/>
                                          </p:val>
                                        </p:tav>
                                      </p:tavLst>
                                    </p:anim>
                                    <p:anim to="" calcmode="lin" valueType="num">
                                      <p:cBhvr>
                                        <p:cTn id="20" dur="750" fill="hold">
                                          <p:stCondLst>
                                            <p:cond delay="0"/>
                                          </p:stCondLst>
                                        </p:cTn>
                                        <p:tgtEl>
                                          <p:spTgt spid="6"/>
                                        </p:tgtEl>
                                        <p:attrNameLst>
                                          <p:attrName>ppt_w</p:attrName>
                                        </p:attrNameLst>
                                      </p:cBhvr>
                                      <p:tavLst>
                                        <p:tav tm="0" fmla="#ppt_w-#ppt_w*((1.5-1.5*$)^3-(1.5-1.5*$)^2)">
                                          <p:val>
                                            <p:strVal val="0"/>
                                          </p:val>
                                        </p:tav>
                                        <p:tav tm="100000">
                                          <p:val>
                                            <p:strVal val="1"/>
                                          </p:val>
                                        </p:tav>
                                      </p:tavLst>
                                    </p:anim>
                                    <p:anim to="" calcmode="lin" valueType="num">
                                      <p:cBhvr>
                                        <p:cTn id="21" dur="750" fill="hold">
                                          <p:stCondLst>
                                            <p:cond delay="0"/>
                                          </p:stCondLst>
                                        </p:cTn>
                                        <p:tgtEl>
                                          <p:spTgt spid="6"/>
                                        </p:tgtEl>
                                        <p:attrNameLst>
                                          <p:attrName>ppt_x</p:attrName>
                                        </p:attrNameLst>
                                      </p:cBhvr>
                                      <p:tavLst>
                                        <p:tav tm="0" fmla="#ppt_x-(#ppt_x-0.5)*((1.5-1.5*$)^3-(1.5-1.5*$)^2)">
                                          <p:val>
                                            <p:strVal val="0"/>
                                          </p:val>
                                        </p:tav>
                                        <p:tav tm="100000">
                                          <p:val>
                                            <p:strVal val="1"/>
                                          </p:val>
                                        </p:tav>
                                      </p:tavLst>
                                    </p:anim>
                                    <p:anim to="" calcmode="lin" valueType="num">
                                      <p:cBhvr>
                                        <p:cTn id="22" dur="750" fill="hold">
                                          <p:stCondLst>
                                            <p:cond delay="0"/>
                                          </p:stCondLst>
                                        </p:cTn>
                                        <p:tgtEl>
                                          <p:spTgt spid="6"/>
                                        </p:tgtEl>
                                        <p:attrNameLst>
                                          <p:attrName>ppt_y</p:attrName>
                                        </p:attrNameLst>
                                      </p:cBhvr>
                                      <p:tavLst>
                                        <p:tav tm="0" fmla="#ppt_y-(#ppt_y-0.5)*((1.5-1.5*$)^3-(1.5-1.5*$)^2)">
                                          <p:val>
                                            <p:strVal val="0"/>
                                          </p:val>
                                        </p:tav>
                                        <p:tav tm="100000">
                                          <p:val>
                                            <p:strVal val="1"/>
                                          </p:val>
                                        </p:tav>
                                      </p:tavLst>
                                    </p:anim>
                                  </p:childTnLst>
                                </p:cTn>
                              </p:par>
                              <p:par>
                                <p:cTn id="23" presetID="0" presetClass="entr" presetSubtype="0" fill="hold" grpId="0" nodeType="withEffect">
                                  <p:stCondLst>
                                    <p:cond delay="0"/>
                                  </p:stCondLst>
                                  <p:iterate type="lt">
                                    <p:tmPct val="10000"/>
                                  </p:iterate>
                                  <p:childTnLst>
                                    <p:set>
                                      <p:cBhvr>
                                        <p:cTn id="24" dur="750" fill="hold">
                                          <p:stCondLst>
                                            <p:cond delay="0"/>
                                          </p:stCondLst>
                                        </p:cTn>
                                        <p:tgtEl>
                                          <p:spTgt spid="7"/>
                                        </p:tgtEl>
                                        <p:attrNameLst>
                                          <p:attrName>style.visibility</p:attrName>
                                        </p:attrNameLst>
                                      </p:cBhvr>
                                      <p:to>
                                        <p:strVal val="visible"/>
                                      </p:to>
                                    </p:set>
                                    <p:anim to="" calcmode="lin" valueType="num">
                                      <p:cBhvr>
                                        <p:cTn id="25" dur="750" fill="hold">
                                          <p:stCondLst>
                                            <p:cond delay="0"/>
                                          </p:stCondLst>
                                        </p:cTn>
                                        <p:tgtEl>
                                          <p:spTgt spid="7"/>
                                        </p:tgtEl>
                                        <p:attrNameLst>
                                          <p:attrName>ppt_h</p:attrName>
                                        </p:attrNameLst>
                                      </p:cBhvr>
                                      <p:tavLst>
                                        <p:tav tm="0" fmla="#ppt_h-#ppt_h*((1.5-1.5*$)^3-(1.5-1.5*$)^2)">
                                          <p:val>
                                            <p:strVal val="0"/>
                                          </p:val>
                                        </p:tav>
                                        <p:tav tm="100000">
                                          <p:val>
                                            <p:strVal val="1"/>
                                          </p:val>
                                        </p:tav>
                                      </p:tavLst>
                                    </p:anim>
                                    <p:anim to="" calcmode="lin" valueType="num">
                                      <p:cBhvr>
                                        <p:cTn id="26" dur="750" fill="hold">
                                          <p:stCondLst>
                                            <p:cond delay="0"/>
                                          </p:stCondLst>
                                        </p:cTn>
                                        <p:tgtEl>
                                          <p:spTgt spid="7"/>
                                        </p:tgtEl>
                                        <p:attrNameLst>
                                          <p:attrName>ppt_w</p:attrName>
                                        </p:attrNameLst>
                                      </p:cBhvr>
                                      <p:tavLst>
                                        <p:tav tm="0" fmla="#ppt_w-#ppt_w*((1.5-1.5*$)^3-(1.5-1.5*$)^2)">
                                          <p:val>
                                            <p:strVal val="0"/>
                                          </p:val>
                                        </p:tav>
                                        <p:tav tm="100000">
                                          <p:val>
                                            <p:strVal val="1"/>
                                          </p:val>
                                        </p:tav>
                                      </p:tavLst>
                                    </p:anim>
                                    <p:anim to="" calcmode="lin" valueType="num">
                                      <p:cBhvr>
                                        <p:cTn id="27" dur="750" fill="hold">
                                          <p:stCondLst>
                                            <p:cond delay="0"/>
                                          </p:stCondLst>
                                        </p:cTn>
                                        <p:tgtEl>
                                          <p:spTgt spid="7"/>
                                        </p:tgtEl>
                                        <p:attrNameLst>
                                          <p:attrName>ppt_x</p:attrName>
                                        </p:attrNameLst>
                                      </p:cBhvr>
                                      <p:tavLst>
                                        <p:tav tm="0" fmla="#ppt_x-(#ppt_x-0.5)*((1.5-1.5*$)^3-(1.5-1.5*$)^2)">
                                          <p:val>
                                            <p:strVal val="0"/>
                                          </p:val>
                                        </p:tav>
                                        <p:tav tm="100000">
                                          <p:val>
                                            <p:strVal val="1"/>
                                          </p:val>
                                        </p:tav>
                                      </p:tavLst>
                                    </p:anim>
                                    <p:anim to="" calcmode="lin" valueType="num">
                                      <p:cBhvr>
                                        <p:cTn id="28" dur="750" fill="hold">
                                          <p:stCondLst>
                                            <p:cond delay="0"/>
                                          </p:stCondLst>
                                        </p:cTn>
                                        <p:tgtEl>
                                          <p:spTgt spid="7"/>
                                        </p:tgtEl>
                                        <p:attrNameLst>
                                          <p:attrName>ppt_y</p:attrName>
                                        </p:attrNameLst>
                                      </p:cBhvr>
                                      <p:tavLst>
                                        <p:tav tm="0" fmla="#ppt_y-(#ppt_y-0.5)*((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750" fill="hold">
                                          <p:stCondLst>
                                            <p:cond delay="0"/>
                                          </p:stCondLst>
                                        </p:cTn>
                                        <p:tgtEl>
                                          <p:spTgt spid="8"/>
                                        </p:tgtEl>
                                        <p:attrNameLst>
                                          <p:attrName>style.visibility</p:attrName>
                                        </p:attrNameLst>
                                      </p:cBhvr>
                                      <p:to>
                                        <p:strVal val="visible"/>
                                      </p:to>
                                    </p:set>
                                    <p:anim to="" calcmode="lin" valueType="num">
                                      <p:cBhvr>
                                        <p:cTn id="31" dur="750" fill="hold">
                                          <p:stCondLst>
                                            <p:cond delay="0"/>
                                          </p:stCondLst>
                                        </p:cTn>
                                        <p:tgtEl>
                                          <p:spTgt spid="8"/>
                                        </p:tgtEl>
                                        <p:attrNameLst>
                                          <p:attrName>ppt_h</p:attrName>
                                        </p:attrNameLst>
                                      </p:cBhvr>
                                      <p:tavLst>
                                        <p:tav tm="0" fmla="#ppt_h-#ppt_h*((1.5-1.5*$)^3-(1.5-1.5*$)^2)">
                                          <p:val>
                                            <p:strVal val="0"/>
                                          </p:val>
                                        </p:tav>
                                        <p:tav tm="100000">
                                          <p:val>
                                            <p:strVal val="1"/>
                                          </p:val>
                                        </p:tav>
                                      </p:tavLst>
                                    </p:anim>
                                    <p:anim to="" calcmode="lin" valueType="num">
                                      <p:cBhvr>
                                        <p:cTn id="32" dur="750" fill="hold">
                                          <p:stCondLst>
                                            <p:cond delay="0"/>
                                          </p:stCondLst>
                                        </p:cTn>
                                        <p:tgtEl>
                                          <p:spTgt spid="8"/>
                                        </p:tgtEl>
                                        <p:attrNameLst>
                                          <p:attrName>ppt_w</p:attrName>
                                        </p:attrNameLst>
                                      </p:cBhvr>
                                      <p:tavLst>
                                        <p:tav tm="0" fmla="#ppt_w-#ppt_w*((1.5-1.5*$)^3-(1.5-1.5*$)^2)">
                                          <p:val>
                                            <p:strVal val="0"/>
                                          </p:val>
                                        </p:tav>
                                        <p:tav tm="100000">
                                          <p:val>
                                            <p:strVal val="1"/>
                                          </p:val>
                                        </p:tav>
                                      </p:tavLst>
                                    </p:anim>
                                    <p:anim to="" calcmode="lin" valueType="num">
                                      <p:cBhvr>
                                        <p:cTn id="33" dur="750" fill="hold">
                                          <p:stCondLst>
                                            <p:cond delay="0"/>
                                          </p:stCondLst>
                                        </p:cTn>
                                        <p:tgtEl>
                                          <p:spTgt spid="8"/>
                                        </p:tgtEl>
                                        <p:attrNameLst>
                                          <p:attrName>ppt_x</p:attrName>
                                        </p:attrNameLst>
                                      </p:cBhvr>
                                      <p:tavLst>
                                        <p:tav tm="0" fmla="#ppt_x-(#ppt_x-0.5)*((1.5-1.5*$)^3-(1.5-1.5*$)^2)">
                                          <p:val>
                                            <p:strVal val="0"/>
                                          </p:val>
                                        </p:tav>
                                        <p:tav tm="100000">
                                          <p:val>
                                            <p:strVal val="1"/>
                                          </p:val>
                                        </p:tav>
                                      </p:tavLst>
                                    </p:anim>
                                    <p:anim to="" calcmode="lin" valueType="num">
                                      <p:cBhvr>
                                        <p:cTn id="34" dur="750" fill="hold">
                                          <p:stCondLst>
                                            <p:cond delay="0"/>
                                          </p:stCondLst>
                                        </p:cTn>
                                        <p:tgtEl>
                                          <p:spTgt spid="8"/>
                                        </p:tgtEl>
                                        <p:attrNameLst>
                                          <p:attrName>ppt_y</p:attrName>
                                        </p:attrNameLst>
                                      </p:cBhvr>
                                      <p:tavLst>
                                        <p:tav tm="0" fmla="#ppt_y-(#ppt_y-0.5)*((1.5-1.5*$)^3-(1.5-1.5*$)^2)">
                                          <p:val>
                                            <p:strVal val="0"/>
                                          </p:val>
                                        </p:tav>
                                        <p:tav tm="100000">
                                          <p:val>
                                            <p:strVal val="1"/>
                                          </p:val>
                                        </p:tav>
                                      </p:tavLst>
                                    </p:anim>
                                  </p:childTnLst>
                                </p:cTn>
                              </p:par>
                              <p:par>
                                <p:cTn id="35" presetID="0" presetClass="entr" presetSubtype="0" fill="hold" nodeType="withEffect">
                                  <p:stCondLst>
                                    <p:cond delay="0"/>
                                  </p:stCondLst>
                                  <p:childTnLst>
                                    <p:set>
                                      <p:cBhvr>
                                        <p:cTn id="36" dur="750" fill="hold">
                                          <p:stCondLst>
                                            <p:cond delay="0"/>
                                          </p:stCondLst>
                                        </p:cTn>
                                        <p:tgtEl>
                                          <p:spTgt spid="5"/>
                                        </p:tgtEl>
                                        <p:attrNameLst>
                                          <p:attrName>style.visibility</p:attrName>
                                        </p:attrNameLst>
                                      </p:cBhvr>
                                      <p:to>
                                        <p:strVal val="visible"/>
                                      </p:to>
                                    </p:set>
                                    <p:anim to="" calcmode="lin" valueType="num">
                                      <p:cBhvr>
                                        <p:cTn id="37" dur="750" fill="hold">
                                          <p:stCondLst>
                                            <p:cond delay="0"/>
                                          </p:stCondLst>
                                        </p:cTn>
                                        <p:tgtEl>
                                          <p:spTgt spid="5"/>
                                        </p:tgtEl>
                                        <p:attrNameLst>
                                          <p:attrName>ppt_h</p:attrName>
                                        </p:attrNameLst>
                                      </p:cBhvr>
                                      <p:tavLst>
                                        <p:tav tm="0" fmla="#ppt_h-#ppt_h*((1.5-1.5*$)^3-(1.5-1.5*$)^2)">
                                          <p:val>
                                            <p:strVal val="0"/>
                                          </p:val>
                                        </p:tav>
                                        <p:tav tm="100000">
                                          <p:val>
                                            <p:strVal val="1"/>
                                          </p:val>
                                        </p:tav>
                                      </p:tavLst>
                                    </p:anim>
                                    <p:anim to="" calcmode="lin" valueType="num">
                                      <p:cBhvr>
                                        <p:cTn id="38" dur="750" fill="hold">
                                          <p:stCondLst>
                                            <p:cond delay="0"/>
                                          </p:stCondLst>
                                        </p:cTn>
                                        <p:tgtEl>
                                          <p:spTgt spid="5"/>
                                        </p:tgtEl>
                                        <p:attrNameLst>
                                          <p:attrName>ppt_w</p:attrName>
                                        </p:attrNameLst>
                                      </p:cBhvr>
                                      <p:tavLst>
                                        <p:tav tm="0" fmla="#ppt_w-#ppt_w*((1.5-1.5*$)^3-(1.5-1.5*$)^2)">
                                          <p:val>
                                            <p:strVal val="0"/>
                                          </p:val>
                                        </p:tav>
                                        <p:tav tm="100000">
                                          <p:val>
                                            <p:strVal val="1"/>
                                          </p:val>
                                        </p:tav>
                                      </p:tavLst>
                                    </p:anim>
                                    <p:anim to="" calcmode="lin" valueType="num">
                                      <p:cBhvr>
                                        <p:cTn id="39" dur="750" fill="hold">
                                          <p:stCondLst>
                                            <p:cond delay="0"/>
                                          </p:stCondLst>
                                        </p:cTn>
                                        <p:tgtEl>
                                          <p:spTgt spid="5"/>
                                        </p:tgtEl>
                                        <p:attrNameLst>
                                          <p:attrName>ppt_x</p:attrName>
                                        </p:attrNameLst>
                                      </p:cBhvr>
                                      <p:tavLst>
                                        <p:tav tm="0" fmla="#ppt_x-(#ppt_x-0.5)*((1.5-1.5*$)^3-(1.5-1.5*$)^2)">
                                          <p:val>
                                            <p:strVal val="0"/>
                                          </p:val>
                                        </p:tav>
                                        <p:tav tm="100000">
                                          <p:val>
                                            <p:strVal val="1"/>
                                          </p:val>
                                        </p:tav>
                                      </p:tavLst>
                                    </p:anim>
                                    <p:anim to="" calcmode="lin" valueType="num">
                                      <p:cBhvr>
                                        <p:cTn id="40" dur="750" fill="hold">
                                          <p:stCondLst>
                                            <p:cond delay="0"/>
                                          </p:stCondLst>
                                        </p:cTn>
                                        <p:tgtEl>
                                          <p:spTgt spid="5"/>
                                        </p:tgtEl>
                                        <p:attrNameLst>
                                          <p:attrName>ppt_y</p:attrName>
                                        </p:attrNameLst>
                                      </p:cBhvr>
                                      <p:tavLst>
                                        <p:tav tm="0" fmla="#ppt_y-(#ppt_y-0.5)*((1.5-1.5*$)^3-(1.5-1.5*$)^2)">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750" fill="hold">
                                          <p:stCondLst>
                                            <p:cond delay="0"/>
                                          </p:stCondLst>
                                        </p:cTn>
                                        <p:tgtEl>
                                          <p:spTgt spid="9"/>
                                        </p:tgtEl>
                                        <p:attrNameLst>
                                          <p:attrName>style.visibility</p:attrName>
                                        </p:attrNameLst>
                                      </p:cBhvr>
                                      <p:to>
                                        <p:strVal val="visible"/>
                                      </p:to>
                                    </p:set>
                                    <p:anim to="" calcmode="lin" valueType="num">
                                      <p:cBhvr>
                                        <p:cTn id="43" dur="750" fill="hold">
                                          <p:stCondLst>
                                            <p:cond delay="0"/>
                                          </p:stCondLst>
                                        </p:cTn>
                                        <p:tgtEl>
                                          <p:spTgt spid="9"/>
                                        </p:tgtEl>
                                        <p:attrNameLst>
                                          <p:attrName>ppt_h</p:attrName>
                                        </p:attrNameLst>
                                      </p:cBhvr>
                                      <p:tavLst>
                                        <p:tav tm="0" fmla="#ppt_h-#ppt_h*((1.5-1.5*$)^3-(1.5-1.5*$)^2)">
                                          <p:val>
                                            <p:strVal val="0"/>
                                          </p:val>
                                        </p:tav>
                                        <p:tav tm="100000">
                                          <p:val>
                                            <p:strVal val="1"/>
                                          </p:val>
                                        </p:tav>
                                      </p:tavLst>
                                    </p:anim>
                                    <p:anim to="" calcmode="lin" valueType="num">
                                      <p:cBhvr>
                                        <p:cTn id="44" dur="750" fill="hold">
                                          <p:stCondLst>
                                            <p:cond delay="0"/>
                                          </p:stCondLst>
                                        </p:cTn>
                                        <p:tgtEl>
                                          <p:spTgt spid="9"/>
                                        </p:tgtEl>
                                        <p:attrNameLst>
                                          <p:attrName>ppt_w</p:attrName>
                                        </p:attrNameLst>
                                      </p:cBhvr>
                                      <p:tavLst>
                                        <p:tav tm="0" fmla="#ppt_w-#ppt_w*((1.5-1.5*$)^3-(1.5-1.5*$)^2)">
                                          <p:val>
                                            <p:strVal val="0"/>
                                          </p:val>
                                        </p:tav>
                                        <p:tav tm="100000">
                                          <p:val>
                                            <p:strVal val="1"/>
                                          </p:val>
                                        </p:tav>
                                      </p:tavLst>
                                    </p:anim>
                                    <p:anim to="" calcmode="lin" valueType="num">
                                      <p:cBhvr>
                                        <p:cTn id="45" dur="750" fill="hold">
                                          <p:stCondLst>
                                            <p:cond delay="0"/>
                                          </p:stCondLst>
                                        </p:cTn>
                                        <p:tgtEl>
                                          <p:spTgt spid="9"/>
                                        </p:tgtEl>
                                        <p:attrNameLst>
                                          <p:attrName>ppt_x</p:attrName>
                                        </p:attrNameLst>
                                      </p:cBhvr>
                                      <p:tavLst>
                                        <p:tav tm="0" fmla="#ppt_x-(#ppt_x-0.5)*((1.5-1.5*$)^3-(1.5-1.5*$)^2)">
                                          <p:val>
                                            <p:strVal val="0"/>
                                          </p:val>
                                        </p:tav>
                                        <p:tav tm="100000">
                                          <p:val>
                                            <p:strVal val="1"/>
                                          </p:val>
                                        </p:tav>
                                      </p:tavLst>
                                    </p:anim>
                                    <p:anim to="" calcmode="lin" valueType="num">
                                      <p:cBhvr>
                                        <p:cTn id="46" dur="750" fill="hold">
                                          <p:stCondLst>
                                            <p:cond delay="0"/>
                                          </p:stCondLst>
                                        </p:cTn>
                                        <p:tgtEl>
                                          <p:spTgt spid="9"/>
                                        </p:tgtEl>
                                        <p:attrNameLst>
                                          <p:attrName>ppt_y</p:attrName>
                                        </p:attrNameLst>
                                      </p:cBhvr>
                                      <p:tavLst>
                                        <p:tav tm="0" fmla="#ppt_y-(#ppt_y-0.5)*((1.5-1.5*$)^3-(1.5-1.5*$)^2)">
                                          <p:val>
                                            <p:strVal val="0"/>
                                          </p:val>
                                        </p:tav>
                                        <p:tav tm="100000">
                                          <p:val>
                                            <p:strVal val="1"/>
                                          </p:val>
                                        </p:tav>
                                      </p:tavLst>
                                    </p:anim>
                                  </p:childTnLst>
                                </p:cTn>
                              </p:par>
                              <p:par>
                                <p:cTn id="47" presetID="0" presetClass="entr" presetSubtype="0" fill="hold" grpId="0" nodeType="withEffect">
                                  <p:stCondLst>
                                    <p:cond delay="0"/>
                                  </p:stCondLst>
                                  <p:iterate type="lt">
                                    <p:tmPct val="10000"/>
                                  </p:iterate>
                                  <p:childTnLst>
                                    <p:set>
                                      <p:cBhvr>
                                        <p:cTn id="48" dur="750" fill="hold">
                                          <p:stCondLst>
                                            <p:cond delay="0"/>
                                          </p:stCondLst>
                                        </p:cTn>
                                        <p:tgtEl>
                                          <p:spTgt spid="10"/>
                                        </p:tgtEl>
                                        <p:attrNameLst>
                                          <p:attrName>style.visibility</p:attrName>
                                        </p:attrNameLst>
                                      </p:cBhvr>
                                      <p:to>
                                        <p:strVal val="visible"/>
                                      </p:to>
                                    </p:set>
                                    <p:anim to="" calcmode="lin" valueType="num">
                                      <p:cBhvr>
                                        <p:cTn id="49" dur="750" fill="hold">
                                          <p:stCondLst>
                                            <p:cond delay="0"/>
                                          </p:stCondLst>
                                        </p:cTn>
                                        <p:tgtEl>
                                          <p:spTgt spid="10"/>
                                        </p:tgtEl>
                                        <p:attrNameLst>
                                          <p:attrName>ppt_h</p:attrName>
                                        </p:attrNameLst>
                                      </p:cBhvr>
                                      <p:tavLst>
                                        <p:tav tm="0" fmla="#ppt_h-#ppt_h*((1.5-1.5*$)^3-(1.5-1.5*$)^2)">
                                          <p:val>
                                            <p:strVal val="0"/>
                                          </p:val>
                                        </p:tav>
                                        <p:tav tm="100000">
                                          <p:val>
                                            <p:strVal val="1"/>
                                          </p:val>
                                        </p:tav>
                                      </p:tavLst>
                                    </p:anim>
                                    <p:anim to="" calcmode="lin" valueType="num">
                                      <p:cBhvr>
                                        <p:cTn id="50" dur="750" fill="hold">
                                          <p:stCondLst>
                                            <p:cond delay="0"/>
                                          </p:stCondLst>
                                        </p:cTn>
                                        <p:tgtEl>
                                          <p:spTgt spid="10"/>
                                        </p:tgtEl>
                                        <p:attrNameLst>
                                          <p:attrName>ppt_w</p:attrName>
                                        </p:attrNameLst>
                                      </p:cBhvr>
                                      <p:tavLst>
                                        <p:tav tm="0" fmla="#ppt_w-#ppt_w*((1.5-1.5*$)^3-(1.5-1.5*$)^2)">
                                          <p:val>
                                            <p:strVal val="0"/>
                                          </p:val>
                                        </p:tav>
                                        <p:tav tm="100000">
                                          <p:val>
                                            <p:strVal val="1"/>
                                          </p:val>
                                        </p:tav>
                                      </p:tavLst>
                                    </p:anim>
                                    <p:anim to="" calcmode="lin" valueType="num">
                                      <p:cBhvr>
                                        <p:cTn id="51" dur="750" fill="hold">
                                          <p:stCondLst>
                                            <p:cond delay="0"/>
                                          </p:stCondLst>
                                        </p:cTn>
                                        <p:tgtEl>
                                          <p:spTgt spid="10"/>
                                        </p:tgtEl>
                                        <p:attrNameLst>
                                          <p:attrName>ppt_x</p:attrName>
                                        </p:attrNameLst>
                                      </p:cBhvr>
                                      <p:tavLst>
                                        <p:tav tm="0" fmla="#ppt_x-(#ppt_x-0.5)*((1.5-1.5*$)^3-(1.5-1.5*$)^2)">
                                          <p:val>
                                            <p:strVal val="0"/>
                                          </p:val>
                                        </p:tav>
                                        <p:tav tm="100000">
                                          <p:val>
                                            <p:strVal val="1"/>
                                          </p:val>
                                        </p:tav>
                                      </p:tavLst>
                                    </p:anim>
                                    <p:anim to="" calcmode="lin" valueType="num">
                                      <p:cBhvr>
                                        <p:cTn id="52" dur="750" fill="hold">
                                          <p:stCondLst>
                                            <p:cond delay="0"/>
                                          </p:stCondLst>
                                        </p:cTn>
                                        <p:tgtEl>
                                          <p:spTgt spid="10"/>
                                        </p:tgtEl>
                                        <p:attrNameLst>
                                          <p:attrName>ppt_y</p:attrName>
                                        </p:attrNameLst>
                                      </p:cBhvr>
                                      <p:tavLst>
                                        <p:tav tm="0" fmla="#ppt_y-(#ppt_y-0.5)*((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animBg="1"/>
      <p:bldP spid="9" grpId="0"/>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A_图片 38"/>
          <p:cNvPicPr>
            <a:picLocks noChangeAspect="1"/>
          </p:cNvPicPr>
          <p:nvPr>
            <p:custDataLst>
              <p:tags r:id="rId1"/>
            </p:custDataLst>
          </p:nvPr>
        </p:nvPicPr>
        <p:blipFill>
          <a:blip r:embed="rId18">
            <a:extLst>
              <a:ext uri="{BEBA8EAE-BF5A-486C-A8C5-ECC9F3942E4B}">
                <a14:imgProps xmlns:a14="http://schemas.microsoft.com/office/drawing/2010/main">
                  <a14:imgLayer r:embed="rId19">
                    <a14:imgEffect>
                      <a14:saturation sat="0"/>
                    </a14:imgEffect>
                  </a14:imgLayer>
                </a14:imgProps>
              </a:ext>
              <a:ext uri="{28A0092B-C50C-407E-A947-70E740481C1C}">
                <a14:useLocalDpi xmlns:a14="http://schemas.microsoft.com/office/drawing/2010/main" val="0"/>
              </a:ext>
            </a:extLst>
          </a:blip>
          <a:stretch>
            <a:fillRect/>
          </a:stretch>
        </p:blipFill>
        <p:spPr>
          <a:xfrm>
            <a:off x="-9946" y="0"/>
            <a:ext cx="12192000" cy="6858000"/>
          </a:xfrm>
          <a:prstGeom prst="rect">
            <a:avLst/>
          </a:prstGeom>
        </p:spPr>
      </p:pic>
      <p:sp>
        <p:nvSpPr>
          <p:cNvPr id="23" name="PA_矩形 22"/>
          <p:cNvSpPr/>
          <p:nvPr>
            <p:custDataLst>
              <p:tags r:id="rId2"/>
            </p:custDataLst>
          </p:nvPr>
        </p:nvSpPr>
        <p:spPr>
          <a:xfrm>
            <a:off x="0" y="-9699"/>
            <a:ext cx="12192000" cy="6858000"/>
          </a:xfrm>
          <a:prstGeom prst="rect">
            <a:avLst/>
          </a:prstGeom>
          <a:solidFill>
            <a:schemeClr val="tx1">
              <a:lumMod val="95000"/>
              <a:lumOff val="5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矩形 6"/>
          <p:cNvSpPr/>
          <p:nvPr>
            <p:custDataLst>
              <p:tags r:id="rId3"/>
            </p:custDataLst>
          </p:nvPr>
        </p:nvSpPr>
        <p:spPr>
          <a:xfrm>
            <a:off x="3904343" y="1237343"/>
            <a:ext cx="4383314" cy="4383314"/>
          </a:xfrm>
          <a:prstGeom prst="rect">
            <a:avLst/>
          </a:prstGeom>
          <a:noFill/>
          <a:ln w="508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矩形 7"/>
          <p:cNvSpPr/>
          <p:nvPr>
            <p:custDataLst>
              <p:tags r:id="rId4"/>
            </p:custDataLst>
          </p:nvPr>
        </p:nvSpPr>
        <p:spPr>
          <a:xfrm>
            <a:off x="4068535" y="1394278"/>
            <a:ext cx="4054929" cy="4054929"/>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0" name="PA_直接连接符 9"/>
          <p:cNvCxnSpPr>
            <a:cxnSpLocks/>
            <a:stCxn id="7" idx="3"/>
          </p:cNvCxnSpPr>
          <p:nvPr>
            <p:custDataLst>
              <p:tags r:id="rId5"/>
            </p:custDataLst>
          </p:nvPr>
        </p:nvCxnSpPr>
        <p:spPr>
          <a:xfrm flipV="1">
            <a:off x="8287657" y="3419302"/>
            <a:ext cx="3904342" cy="969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PA_直接连接符 11"/>
          <p:cNvCxnSpPr>
            <a:cxnSpLocks/>
            <a:stCxn id="7" idx="1"/>
          </p:cNvCxnSpPr>
          <p:nvPr>
            <p:custDataLst>
              <p:tags r:id="rId6"/>
            </p:custDataLst>
          </p:nvPr>
        </p:nvCxnSpPr>
        <p:spPr>
          <a:xfrm flipH="1" flipV="1">
            <a:off x="-1" y="3419302"/>
            <a:ext cx="3904344" cy="969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PA_文本框 27"/>
          <p:cNvSpPr txBox="1"/>
          <p:nvPr>
            <p:custDataLst>
              <p:tags r:id="rId7"/>
            </p:custDataLst>
          </p:nvPr>
        </p:nvSpPr>
        <p:spPr>
          <a:xfrm>
            <a:off x="4432539" y="2316805"/>
            <a:ext cx="3541354" cy="400110"/>
          </a:xfrm>
          <a:prstGeom prst="rect">
            <a:avLst/>
          </a:prstGeom>
          <a:noFill/>
        </p:spPr>
        <p:txBody>
          <a:bodyPr wrap="none" rtlCol="0">
            <a:spAutoFit/>
          </a:bodyPr>
          <a:lstStyle/>
          <a:p>
            <a:r>
              <a:rPr lang="zh-CN" altLang="en-US" sz="2000" b="1" dirty="0">
                <a:solidFill>
                  <a:schemeClr val="bg1"/>
                </a:solidFill>
                <a:latin typeface="黑体" panose="02010609060101010101" pitchFamily="49" charset="-122"/>
                <a:ea typeface="黑体" panose="02010609060101010101" pitchFamily="49" charset="-122"/>
              </a:rPr>
              <a:t>毕业答辩 计划总结 工作汇报</a:t>
            </a:r>
          </a:p>
        </p:txBody>
      </p:sp>
      <p:sp>
        <p:nvSpPr>
          <p:cNvPr id="29" name="PA_文本框 28"/>
          <p:cNvSpPr txBox="1"/>
          <p:nvPr>
            <p:custDataLst>
              <p:tags r:id="rId8"/>
            </p:custDataLst>
          </p:nvPr>
        </p:nvSpPr>
        <p:spPr>
          <a:xfrm>
            <a:off x="4487286" y="2716915"/>
            <a:ext cx="3381054" cy="1015663"/>
          </a:xfrm>
          <a:prstGeom prst="rect">
            <a:avLst/>
          </a:prstGeom>
          <a:noFill/>
        </p:spPr>
        <p:txBody>
          <a:bodyPr wrap="none" rtlCol="0">
            <a:spAutoFit/>
          </a:bodyPr>
          <a:lstStyle/>
          <a:p>
            <a:r>
              <a:rPr lang="en-US" altLang="zh-CN" sz="6000" dirty="0">
                <a:solidFill>
                  <a:srgbClr val="34D9F7"/>
                </a:solidFill>
                <a:latin typeface="方正大黑简体" panose="03000509000000000000" pitchFamily="65" charset="-122"/>
                <a:ea typeface="方正大黑简体" panose="03000509000000000000" pitchFamily="65" charset="-122"/>
              </a:rPr>
              <a:t>THANKS</a:t>
            </a:r>
            <a:endParaRPr lang="zh-CN" altLang="en-US" dirty="0"/>
          </a:p>
        </p:txBody>
      </p:sp>
      <p:sp>
        <p:nvSpPr>
          <p:cNvPr id="30" name="PA_椭圆 29"/>
          <p:cNvSpPr/>
          <p:nvPr>
            <p:custDataLst>
              <p:tags r:id="rId9"/>
            </p:custDataLst>
          </p:nvPr>
        </p:nvSpPr>
        <p:spPr>
          <a:xfrm>
            <a:off x="5776684" y="377371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_椭圆 30"/>
          <p:cNvSpPr/>
          <p:nvPr>
            <p:custDataLst>
              <p:tags r:id="rId10"/>
            </p:custDataLst>
          </p:nvPr>
        </p:nvSpPr>
        <p:spPr>
          <a:xfrm>
            <a:off x="5962950" y="3773716"/>
            <a:ext cx="108000" cy="108000"/>
          </a:xfrm>
          <a:prstGeom prst="ellipse">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_椭圆 31"/>
          <p:cNvSpPr/>
          <p:nvPr>
            <p:custDataLst>
              <p:tags r:id="rId11"/>
            </p:custDataLst>
          </p:nvPr>
        </p:nvSpPr>
        <p:spPr>
          <a:xfrm>
            <a:off x="6149216" y="3773716"/>
            <a:ext cx="108000" cy="108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_椭圆 32"/>
          <p:cNvSpPr/>
          <p:nvPr>
            <p:custDataLst>
              <p:tags r:id="rId12"/>
            </p:custDataLst>
          </p:nvPr>
        </p:nvSpPr>
        <p:spPr>
          <a:xfrm>
            <a:off x="6335482" y="377371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_文本框 33"/>
          <p:cNvSpPr txBox="1"/>
          <p:nvPr>
            <p:custDataLst>
              <p:tags r:id="rId13"/>
            </p:custDataLst>
          </p:nvPr>
        </p:nvSpPr>
        <p:spPr>
          <a:xfrm>
            <a:off x="6516052" y="4038651"/>
            <a:ext cx="1233666" cy="584775"/>
          </a:xfrm>
          <a:prstGeom prst="rect">
            <a:avLst/>
          </a:prstGeom>
          <a:noFill/>
        </p:spPr>
        <p:txBody>
          <a:bodyPr wrap="square" rtlCol="0">
            <a:spAutoFit/>
          </a:bodyPr>
          <a:lstStyle/>
          <a:p>
            <a:r>
              <a:rPr lang="zh-CN" altLang="en-US" sz="1600" dirty="0">
                <a:solidFill>
                  <a:schemeClr val="bg1"/>
                </a:solidFill>
                <a:latin typeface="方正小标宋_GBK" panose="03000509000000000000" pitchFamily="65" charset="-122"/>
                <a:ea typeface="方正小标宋_GBK" panose="03000509000000000000" pitchFamily="65" charset="-122"/>
              </a:rPr>
              <a:t>请插入小标题内容</a:t>
            </a:r>
          </a:p>
        </p:txBody>
      </p:sp>
      <p:cxnSp>
        <p:nvCxnSpPr>
          <p:cNvPr id="36" name="PA_直接连接符 35"/>
          <p:cNvCxnSpPr/>
          <p:nvPr>
            <p:custDataLst>
              <p:tags r:id="rId14"/>
            </p:custDataLst>
          </p:nvPr>
        </p:nvCxnSpPr>
        <p:spPr>
          <a:xfrm>
            <a:off x="6476566" y="4082508"/>
            <a:ext cx="0" cy="540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PA_文本框 36"/>
          <p:cNvSpPr txBox="1"/>
          <p:nvPr>
            <p:custDataLst>
              <p:tags r:id="rId15"/>
            </p:custDataLst>
          </p:nvPr>
        </p:nvSpPr>
        <p:spPr>
          <a:xfrm>
            <a:off x="4550818" y="4054012"/>
            <a:ext cx="1892664" cy="584775"/>
          </a:xfrm>
          <a:prstGeom prst="rect">
            <a:avLst/>
          </a:prstGeom>
          <a:no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请插入您的工作单位或才学校名称</a:t>
            </a:r>
          </a:p>
        </p:txBody>
      </p:sp>
    </p:spTree>
    <p:extLst>
      <p:ext uri="{BB962C8B-B14F-4D97-AF65-F5344CB8AC3E}">
        <p14:creationId xmlns:p14="http://schemas.microsoft.com/office/powerpoint/2010/main" val="33153325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to="" calcmode="lin" valueType="num">
                                      <p:cBhvr>
                                        <p:cTn id="7" dur="700" fill="hold">
                                          <p:stCondLst>
                                            <p:cond delay="0"/>
                                          </p:stCondLst>
                                        </p:cTn>
                                        <p:tgtEl>
                                          <p:spTgt spid="39"/>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9"/>
                                        </p:tgtEl>
                                        <p:attrNameLst>
                                          <p:attrName>ppt_h</p:attrName>
                                        </p:attrNameLst>
                                      </p:cBhvr>
                                      <p:tavLst>
                                        <p:tav tm="0" fmla="#ppt_h-#ppt_h*((1.5-1.5*$)^3-(1.5-1.5*$)^2)">
                                          <p:val>
                                            <p:strVal val="0"/>
                                          </p:val>
                                        </p:tav>
                                        <p:tav tm="100000">
                                          <p:val>
                                            <p:strVal val="1"/>
                                          </p:val>
                                        </p:tav>
                                      </p:tavLst>
                                    </p:anim>
                                    <p:animEffect filter="fade">
                                      <p:cBhvr>
                                        <p:cTn id="9" dur="700">
                                          <p:stCondLst>
                                            <p:cond delay="0"/>
                                          </p:stCondLst>
                                        </p:cTn>
                                        <p:tgtEl>
                                          <p:spTgt spid="39"/>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to="" calcmode="lin" valueType="num">
                                      <p:cBhvr>
                                        <p:cTn id="12" dur="700" fill="hold">
                                          <p:stCondLst>
                                            <p:cond delay="0"/>
                                          </p:stCondLst>
                                        </p:cTn>
                                        <p:tgtEl>
                                          <p:spTgt spid="23"/>
                                        </p:tgtEl>
                                        <p:attrNameLst>
                                          <p:attrName>ppt_y</p:attrName>
                                        </p:attrNameLst>
                                      </p:cBhvr>
                                      <p:tavLst>
                                        <p:tav tm="0" fmla="#ppt_y-#ppt_h/2*((1.5-1.5*$)^3-(1.5-1.5*$)^2)*8/9">
                                          <p:val>
                                            <p:strVal val="0"/>
                                          </p:val>
                                        </p:tav>
                                        <p:tav tm="100000">
                                          <p:val>
                                            <p:strVal val="1"/>
                                          </p:val>
                                        </p:tav>
                                      </p:tavLst>
                                    </p:anim>
                                    <p:anim to="" calcmode="lin" valueType="num">
                                      <p:cBhvr>
                                        <p:cTn id="13" dur="700" fill="hold">
                                          <p:stCondLst>
                                            <p:cond delay="0"/>
                                          </p:stCondLst>
                                        </p:cTn>
                                        <p:tgtEl>
                                          <p:spTgt spid="23"/>
                                        </p:tgtEl>
                                        <p:attrNameLst>
                                          <p:attrName>ppt_h</p:attrName>
                                        </p:attrNameLst>
                                      </p:cBhvr>
                                      <p:tavLst>
                                        <p:tav tm="0" fmla="#ppt_h-#ppt_h*((1.5-1.5*$)^3-(1.5-1.5*$)^2)">
                                          <p:val>
                                            <p:strVal val="0"/>
                                          </p:val>
                                        </p:tav>
                                        <p:tav tm="100000">
                                          <p:val>
                                            <p:strVal val="1"/>
                                          </p:val>
                                        </p:tav>
                                      </p:tavLst>
                                    </p:anim>
                                    <p:animEffect filter="fade">
                                      <p:cBhvr>
                                        <p:cTn id="14" dur="700">
                                          <p:stCondLst>
                                            <p:cond delay="0"/>
                                          </p:stCondLst>
                                        </p:cTn>
                                        <p:tgtEl>
                                          <p:spTgt spid="23"/>
                                        </p:tgtEl>
                                      </p:cBhvr>
                                    </p:animEffect>
                                  </p:childTnLst>
                                </p:cTn>
                              </p:par>
                              <p:par>
                                <p:cTn id="15" presetID="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700" fill="hold">
                                          <p:stCondLst>
                                            <p:cond delay="0"/>
                                          </p:stCondLst>
                                        </p:cTn>
                                        <p:tgtEl>
                                          <p:spTgt spid="7"/>
                                        </p:tgtEl>
                                        <p:attrNameLst>
                                          <p:attrName>ppt_y</p:attrName>
                                        </p:attrNameLst>
                                      </p:cBhvr>
                                      <p:tavLst>
                                        <p:tav tm="0" fmla="#ppt_y-#ppt_h/2*((1.5-1.5*$)^3-(1.5-1.5*$)^2)*8/9">
                                          <p:val>
                                            <p:strVal val="0"/>
                                          </p:val>
                                        </p:tav>
                                        <p:tav tm="100000">
                                          <p:val>
                                            <p:strVal val="1"/>
                                          </p:val>
                                        </p:tav>
                                      </p:tavLst>
                                    </p:anim>
                                    <p:anim to="" calcmode="lin" valueType="num">
                                      <p:cBhvr>
                                        <p:cTn id="18" dur="700" fill="hold">
                                          <p:stCondLst>
                                            <p:cond delay="0"/>
                                          </p:stCondLst>
                                        </p:cTn>
                                        <p:tgtEl>
                                          <p:spTgt spid="7"/>
                                        </p:tgtEl>
                                        <p:attrNameLst>
                                          <p:attrName>ppt_h</p:attrName>
                                        </p:attrNameLst>
                                      </p:cBhvr>
                                      <p:tavLst>
                                        <p:tav tm="0" fmla="#ppt_h-#ppt_h*((1.5-1.5*$)^3-(1.5-1.5*$)^2)">
                                          <p:val>
                                            <p:strVal val="0"/>
                                          </p:val>
                                        </p:tav>
                                        <p:tav tm="100000">
                                          <p:val>
                                            <p:strVal val="1"/>
                                          </p:val>
                                        </p:tav>
                                      </p:tavLst>
                                    </p:anim>
                                    <p:animEffect filter="fade">
                                      <p:cBhvr>
                                        <p:cTn id="19" dur="700">
                                          <p:stCondLst>
                                            <p:cond delay="0"/>
                                          </p:stCondLst>
                                        </p:cTn>
                                        <p:tgtEl>
                                          <p:spTgt spid="7"/>
                                        </p:tgtEl>
                                      </p:cBhvr>
                                    </p:animEffect>
                                  </p:childTnLst>
                                </p:cTn>
                              </p:par>
                              <p:par>
                                <p:cTn id="20" presetID="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to="" calcmode="lin" valueType="num">
                                      <p:cBhvr>
                                        <p:cTn id="22" dur="700" fill="hold">
                                          <p:stCondLst>
                                            <p:cond delay="0"/>
                                          </p:stCondLst>
                                        </p:cTn>
                                        <p:tgtEl>
                                          <p:spTgt spid="8"/>
                                        </p:tgtEl>
                                        <p:attrNameLst>
                                          <p:attrName>ppt_y</p:attrName>
                                        </p:attrNameLst>
                                      </p:cBhvr>
                                      <p:tavLst>
                                        <p:tav tm="0" fmla="#ppt_y-#ppt_h/2*((1.5-1.5*$)^3-(1.5-1.5*$)^2)*8/9">
                                          <p:val>
                                            <p:strVal val="0"/>
                                          </p:val>
                                        </p:tav>
                                        <p:tav tm="100000">
                                          <p:val>
                                            <p:strVal val="1"/>
                                          </p:val>
                                        </p:tav>
                                      </p:tavLst>
                                    </p:anim>
                                    <p:anim to="" calcmode="lin" valueType="num">
                                      <p:cBhvr>
                                        <p:cTn id="23" dur="700" fill="hold">
                                          <p:stCondLst>
                                            <p:cond delay="0"/>
                                          </p:stCondLst>
                                        </p:cTn>
                                        <p:tgtEl>
                                          <p:spTgt spid="8"/>
                                        </p:tgtEl>
                                        <p:attrNameLst>
                                          <p:attrName>ppt_h</p:attrName>
                                        </p:attrNameLst>
                                      </p:cBhvr>
                                      <p:tavLst>
                                        <p:tav tm="0" fmla="#ppt_h-#ppt_h*((1.5-1.5*$)^3-(1.5-1.5*$)^2)">
                                          <p:val>
                                            <p:strVal val="0"/>
                                          </p:val>
                                        </p:tav>
                                        <p:tav tm="100000">
                                          <p:val>
                                            <p:strVal val="1"/>
                                          </p:val>
                                        </p:tav>
                                      </p:tavLst>
                                    </p:anim>
                                    <p:animEffect filter="fade">
                                      <p:cBhvr>
                                        <p:cTn id="24" dur="700">
                                          <p:stCondLst>
                                            <p:cond delay="0"/>
                                          </p:stCondLst>
                                        </p:cTn>
                                        <p:tgtEl>
                                          <p:spTgt spid="8"/>
                                        </p:tgtEl>
                                      </p:cBhvr>
                                    </p:animEffect>
                                  </p:childTnLst>
                                </p:cTn>
                              </p:par>
                              <p:par>
                                <p:cTn id="25" presetID="0"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to="" calcmode="lin" valueType="num">
                                      <p:cBhvr>
                                        <p:cTn id="27" dur="700" fill="hold">
                                          <p:stCondLst>
                                            <p:cond delay="0"/>
                                          </p:stCondLst>
                                        </p:cTn>
                                        <p:tgtEl>
                                          <p:spTgt spid="10"/>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10"/>
                                        </p:tgtEl>
                                        <p:attrNameLst>
                                          <p:attrName>ppt_h</p:attrName>
                                        </p:attrNameLst>
                                      </p:cBhvr>
                                      <p:tavLst>
                                        <p:tav tm="0" fmla="#ppt_h-#ppt_h*((1.5-1.5*$)^3-(1.5-1.5*$)^2)">
                                          <p:val>
                                            <p:strVal val="0"/>
                                          </p:val>
                                        </p:tav>
                                        <p:tav tm="100000">
                                          <p:val>
                                            <p:strVal val="1"/>
                                          </p:val>
                                        </p:tav>
                                      </p:tavLst>
                                    </p:anim>
                                    <p:animEffect filter="fade">
                                      <p:cBhvr>
                                        <p:cTn id="29" dur="700">
                                          <p:stCondLst>
                                            <p:cond delay="0"/>
                                          </p:stCondLst>
                                        </p:cTn>
                                        <p:tgtEl>
                                          <p:spTgt spid="10"/>
                                        </p:tgtEl>
                                      </p:cBhvr>
                                    </p:animEffect>
                                  </p:childTnLst>
                                </p:cTn>
                              </p:par>
                              <p:par>
                                <p:cTn id="30" presetID="0"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to="" calcmode="lin" valueType="num">
                                      <p:cBhvr>
                                        <p:cTn id="32" dur="700" fill="hold">
                                          <p:stCondLst>
                                            <p:cond delay="0"/>
                                          </p:stCondLst>
                                        </p:cTn>
                                        <p:tgtEl>
                                          <p:spTgt spid="12"/>
                                        </p:tgtEl>
                                        <p:attrNameLst>
                                          <p:attrName>ppt_y</p:attrName>
                                        </p:attrNameLst>
                                      </p:cBhvr>
                                      <p:tavLst>
                                        <p:tav tm="0" fmla="#ppt_y-#ppt_h/2*((1.5-1.5*$)^3-(1.5-1.5*$)^2)*8/9">
                                          <p:val>
                                            <p:strVal val="0"/>
                                          </p:val>
                                        </p:tav>
                                        <p:tav tm="100000">
                                          <p:val>
                                            <p:strVal val="1"/>
                                          </p:val>
                                        </p:tav>
                                      </p:tavLst>
                                    </p:anim>
                                    <p:anim to="" calcmode="lin" valueType="num">
                                      <p:cBhvr>
                                        <p:cTn id="33" dur="700" fill="hold">
                                          <p:stCondLst>
                                            <p:cond delay="0"/>
                                          </p:stCondLst>
                                        </p:cTn>
                                        <p:tgtEl>
                                          <p:spTgt spid="12"/>
                                        </p:tgtEl>
                                        <p:attrNameLst>
                                          <p:attrName>ppt_h</p:attrName>
                                        </p:attrNameLst>
                                      </p:cBhvr>
                                      <p:tavLst>
                                        <p:tav tm="0" fmla="#ppt_h-#ppt_h*((1.5-1.5*$)^3-(1.5-1.5*$)^2)">
                                          <p:val>
                                            <p:strVal val="0"/>
                                          </p:val>
                                        </p:tav>
                                        <p:tav tm="100000">
                                          <p:val>
                                            <p:strVal val="1"/>
                                          </p:val>
                                        </p:tav>
                                      </p:tavLst>
                                    </p:anim>
                                    <p:animEffect filter="fade">
                                      <p:cBhvr>
                                        <p:cTn id="34" dur="700">
                                          <p:stCondLst>
                                            <p:cond delay="0"/>
                                          </p:stCondLst>
                                        </p:cTn>
                                        <p:tgtEl>
                                          <p:spTgt spid="12"/>
                                        </p:tgtEl>
                                      </p:cBhvr>
                                    </p:animEffect>
                                  </p:childTnLst>
                                </p:cTn>
                              </p:par>
                              <p:par>
                                <p:cTn id="35" presetID="0"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to="" calcmode="lin" valueType="num">
                                      <p:cBhvr>
                                        <p:cTn id="37" dur="700" fill="hold">
                                          <p:stCondLst>
                                            <p:cond delay="0"/>
                                          </p:stCondLst>
                                        </p:cTn>
                                        <p:tgtEl>
                                          <p:spTgt spid="28"/>
                                        </p:tgtEl>
                                        <p:attrNameLst>
                                          <p:attrName>ppt_y</p:attrName>
                                        </p:attrNameLst>
                                      </p:cBhvr>
                                      <p:tavLst>
                                        <p:tav tm="0" fmla="#ppt_y-#ppt_h/2*((1.5-1.5*$)^3-(1.5-1.5*$)^2)*8/9">
                                          <p:val>
                                            <p:strVal val="0"/>
                                          </p:val>
                                        </p:tav>
                                        <p:tav tm="100000">
                                          <p:val>
                                            <p:strVal val="1"/>
                                          </p:val>
                                        </p:tav>
                                      </p:tavLst>
                                    </p:anim>
                                    <p:anim to="" calcmode="lin" valueType="num">
                                      <p:cBhvr>
                                        <p:cTn id="38" dur="700" fill="hold">
                                          <p:stCondLst>
                                            <p:cond delay="0"/>
                                          </p:stCondLst>
                                        </p:cTn>
                                        <p:tgtEl>
                                          <p:spTgt spid="28"/>
                                        </p:tgtEl>
                                        <p:attrNameLst>
                                          <p:attrName>ppt_h</p:attrName>
                                        </p:attrNameLst>
                                      </p:cBhvr>
                                      <p:tavLst>
                                        <p:tav tm="0" fmla="#ppt_h-#ppt_h*((1.5-1.5*$)^3-(1.5-1.5*$)^2)">
                                          <p:val>
                                            <p:strVal val="0"/>
                                          </p:val>
                                        </p:tav>
                                        <p:tav tm="100000">
                                          <p:val>
                                            <p:strVal val="1"/>
                                          </p:val>
                                        </p:tav>
                                      </p:tavLst>
                                    </p:anim>
                                    <p:animEffect filter="fade">
                                      <p:cBhvr>
                                        <p:cTn id="39" dur="700">
                                          <p:stCondLst>
                                            <p:cond delay="0"/>
                                          </p:stCondLst>
                                        </p:cTn>
                                        <p:tgtEl>
                                          <p:spTgt spid="28"/>
                                        </p:tgtEl>
                                      </p:cBhvr>
                                    </p:animEffect>
                                  </p:childTnLst>
                                </p:cTn>
                              </p:par>
                              <p:par>
                                <p:cTn id="40" presetID="0"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 to="" calcmode="lin" valueType="num">
                                      <p:cBhvr>
                                        <p:cTn id="42" dur="700" fill="hold">
                                          <p:stCondLst>
                                            <p:cond delay="0"/>
                                          </p:stCondLst>
                                        </p:cTn>
                                        <p:tgtEl>
                                          <p:spTgt spid="29"/>
                                        </p:tgtEl>
                                        <p:attrNameLst>
                                          <p:attrName>ppt_y</p:attrName>
                                        </p:attrNameLst>
                                      </p:cBhvr>
                                      <p:tavLst>
                                        <p:tav tm="0" fmla="#ppt_y-#ppt_h/2*((1.5-1.5*$)^3-(1.5-1.5*$)^2)*8/9">
                                          <p:val>
                                            <p:strVal val="0"/>
                                          </p:val>
                                        </p:tav>
                                        <p:tav tm="100000">
                                          <p:val>
                                            <p:strVal val="1"/>
                                          </p:val>
                                        </p:tav>
                                      </p:tavLst>
                                    </p:anim>
                                    <p:anim to="" calcmode="lin" valueType="num">
                                      <p:cBhvr>
                                        <p:cTn id="43" dur="700" fill="hold">
                                          <p:stCondLst>
                                            <p:cond delay="0"/>
                                          </p:stCondLst>
                                        </p:cTn>
                                        <p:tgtEl>
                                          <p:spTgt spid="29"/>
                                        </p:tgtEl>
                                        <p:attrNameLst>
                                          <p:attrName>ppt_h</p:attrName>
                                        </p:attrNameLst>
                                      </p:cBhvr>
                                      <p:tavLst>
                                        <p:tav tm="0" fmla="#ppt_h-#ppt_h*((1.5-1.5*$)^3-(1.5-1.5*$)^2)">
                                          <p:val>
                                            <p:strVal val="0"/>
                                          </p:val>
                                        </p:tav>
                                        <p:tav tm="100000">
                                          <p:val>
                                            <p:strVal val="1"/>
                                          </p:val>
                                        </p:tav>
                                      </p:tavLst>
                                    </p:anim>
                                    <p:animEffect filter="fade">
                                      <p:cBhvr>
                                        <p:cTn id="44" dur="700">
                                          <p:stCondLst>
                                            <p:cond delay="0"/>
                                          </p:stCondLst>
                                        </p:cTn>
                                        <p:tgtEl>
                                          <p:spTgt spid="29"/>
                                        </p:tgtEl>
                                      </p:cBhvr>
                                    </p:animEffect>
                                  </p:childTnLst>
                                </p:cTn>
                              </p:par>
                              <p:par>
                                <p:cTn id="45" presetID="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to="" calcmode="lin" valueType="num">
                                      <p:cBhvr>
                                        <p:cTn id="47" dur="700" fill="hold">
                                          <p:stCondLst>
                                            <p:cond delay="0"/>
                                          </p:stCondLst>
                                        </p:cTn>
                                        <p:tgtEl>
                                          <p:spTgt spid="30"/>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30"/>
                                        </p:tgtEl>
                                        <p:attrNameLst>
                                          <p:attrName>ppt_h</p:attrName>
                                        </p:attrNameLst>
                                      </p:cBhvr>
                                      <p:tavLst>
                                        <p:tav tm="0" fmla="#ppt_h-#ppt_h*((1.5-1.5*$)^3-(1.5-1.5*$)^2)">
                                          <p:val>
                                            <p:strVal val="0"/>
                                          </p:val>
                                        </p:tav>
                                        <p:tav tm="100000">
                                          <p:val>
                                            <p:strVal val="1"/>
                                          </p:val>
                                        </p:tav>
                                      </p:tavLst>
                                    </p:anim>
                                    <p:animEffect filter="fade">
                                      <p:cBhvr>
                                        <p:cTn id="49" dur="700">
                                          <p:stCondLst>
                                            <p:cond delay="0"/>
                                          </p:stCondLst>
                                        </p:cTn>
                                        <p:tgtEl>
                                          <p:spTgt spid="30"/>
                                        </p:tgtEl>
                                      </p:cBhvr>
                                    </p:animEffect>
                                  </p:childTnLst>
                                </p:cTn>
                              </p:par>
                              <p:par>
                                <p:cTn id="50" presetID="0"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 to="" calcmode="lin" valueType="num">
                                      <p:cBhvr>
                                        <p:cTn id="52" dur="700" fill="hold">
                                          <p:stCondLst>
                                            <p:cond delay="0"/>
                                          </p:stCondLst>
                                        </p:cTn>
                                        <p:tgtEl>
                                          <p:spTgt spid="31"/>
                                        </p:tgtEl>
                                        <p:attrNameLst>
                                          <p:attrName>ppt_y</p:attrName>
                                        </p:attrNameLst>
                                      </p:cBhvr>
                                      <p:tavLst>
                                        <p:tav tm="0" fmla="#ppt_y-#ppt_h/2*((1.5-1.5*$)^3-(1.5-1.5*$)^2)*8/9">
                                          <p:val>
                                            <p:strVal val="0"/>
                                          </p:val>
                                        </p:tav>
                                        <p:tav tm="100000">
                                          <p:val>
                                            <p:strVal val="1"/>
                                          </p:val>
                                        </p:tav>
                                      </p:tavLst>
                                    </p:anim>
                                    <p:anim to="" calcmode="lin" valueType="num">
                                      <p:cBhvr>
                                        <p:cTn id="53" dur="700" fill="hold">
                                          <p:stCondLst>
                                            <p:cond delay="0"/>
                                          </p:stCondLst>
                                        </p:cTn>
                                        <p:tgtEl>
                                          <p:spTgt spid="31"/>
                                        </p:tgtEl>
                                        <p:attrNameLst>
                                          <p:attrName>ppt_h</p:attrName>
                                        </p:attrNameLst>
                                      </p:cBhvr>
                                      <p:tavLst>
                                        <p:tav tm="0" fmla="#ppt_h-#ppt_h*((1.5-1.5*$)^3-(1.5-1.5*$)^2)">
                                          <p:val>
                                            <p:strVal val="0"/>
                                          </p:val>
                                        </p:tav>
                                        <p:tav tm="100000">
                                          <p:val>
                                            <p:strVal val="1"/>
                                          </p:val>
                                        </p:tav>
                                      </p:tavLst>
                                    </p:anim>
                                    <p:animEffect filter="fade">
                                      <p:cBhvr>
                                        <p:cTn id="54" dur="700">
                                          <p:stCondLst>
                                            <p:cond delay="0"/>
                                          </p:stCondLst>
                                        </p:cTn>
                                        <p:tgtEl>
                                          <p:spTgt spid="31"/>
                                        </p:tgtEl>
                                      </p:cBhvr>
                                    </p:animEffect>
                                  </p:childTnLst>
                                </p:cTn>
                              </p:par>
                              <p:par>
                                <p:cTn id="55" presetID="0"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 to="" calcmode="lin" valueType="num">
                                      <p:cBhvr>
                                        <p:cTn id="57" dur="700" fill="hold">
                                          <p:stCondLst>
                                            <p:cond delay="0"/>
                                          </p:stCondLst>
                                        </p:cTn>
                                        <p:tgtEl>
                                          <p:spTgt spid="32"/>
                                        </p:tgtEl>
                                        <p:attrNameLst>
                                          <p:attrName>ppt_y</p:attrName>
                                        </p:attrNameLst>
                                      </p:cBhvr>
                                      <p:tavLst>
                                        <p:tav tm="0" fmla="#ppt_y-#ppt_h/2*((1.5-1.5*$)^3-(1.5-1.5*$)^2)*8/9">
                                          <p:val>
                                            <p:strVal val="0"/>
                                          </p:val>
                                        </p:tav>
                                        <p:tav tm="100000">
                                          <p:val>
                                            <p:strVal val="1"/>
                                          </p:val>
                                        </p:tav>
                                      </p:tavLst>
                                    </p:anim>
                                    <p:anim to="" calcmode="lin" valueType="num">
                                      <p:cBhvr>
                                        <p:cTn id="58" dur="700" fill="hold">
                                          <p:stCondLst>
                                            <p:cond delay="0"/>
                                          </p:stCondLst>
                                        </p:cTn>
                                        <p:tgtEl>
                                          <p:spTgt spid="32"/>
                                        </p:tgtEl>
                                        <p:attrNameLst>
                                          <p:attrName>ppt_h</p:attrName>
                                        </p:attrNameLst>
                                      </p:cBhvr>
                                      <p:tavLst>
                                        <p:tav tm="0" fmla="#ppt_h-#ppt_h*((1.5-1.5*$)^3-(1.5-1.5*$)^2)">
                                          <p:val>
                                            <p:strVal val="0"/>
                                          </p:val>
                                        </p:tav>
                                        <p:tav tm="100000">
                                          <p:val>
                                            <p:strVal val="1"/>
                                          </p:val>
                                        </p:tav>
                                      </p:tavLst>
                                    </p:anim>
                                    <p:animEffect filter="fade">
                                      <p:cBhvr>
                                        <p:cTn id="59" dur="700">
                                          <p:stCondLst>
                                            <p:cond delay="0"/>
                                          </p:stCondLst>
                                        </p:cTn>
                                        <p:tgtEl>
                                          <p:spTgt spid="32"/>
                                        </p:tgtEl>
                                      </p:cBhvr>
                                    </p:animEffect>
                                  </p:childTnLst>
                                </p:cTn>
                              </p:par>
                              <p:par>
                                <p:cTn id="60" presetID="0" presetClass="entr" presetSubtype="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 to="" calcmode="lin" valueType="num">
                                      <p:cBhvr>
                                        <p:cTn id="62" dur="700" fill="hold">
                                          <p:stCondLst>
                                            <p:cond delay="0"/>
                                          </p:stCondLst>
                                        </p:cTn>
                                        <p:tgtEl>
                                          <p:spTgt spid="33"/>
                                        </p:tgtEl>
                                        <p:attrNameLst>
                                          <p:attrName>ppt_y</p:attrName>
                                        </p:attrNameLst>
                                      </p:cBhvr>
                                      <p:tavLst>
                                        <p:tav tm="0" fmla="#ppt_y-#ppt_h/2*((1.5-1.5*$)^3-(1.5-1.5*$)^2)*8/9">
                                          <p:val>
                                            <p:strVal val="0"/>
                                          </p:val>
                                        </p:tav>
                                        <p:tav tm="100000">
                                          <p:val>
                                            <p:strVal val="1"/>
                                          </p:val>
                                        </p:tav>
                                      </p:tavLst>
                                    </p:anim>
                                    <p:anim to="" calcmode="lin" valueType="num">
                                      <p:cBhvr>
                                        <p:cTn id="63" dur="700" fill="hold">
                                          <p:stCondLst>
                                            <p:cond delay="0"/>
                                          </p:stCondLst>
                                        </p:cTn>
                                        <p:tgtEl>
                                          <p:spTgt spid="33"/>
                                        </p:tgtEl>
                                        <p:attrNameLst>
                                          <p:attrName>ppt_h</p:attrName>
                                        </p:attrNameLst>
                                      </p:cBhvr>
                                      <p:tavLst>
                                        <p:tav tm="0" fmla="#ppt_h-#ppt_h*((1.5-1.5*$)^3-(1.5-1.5*$)^2)">
                                          <p:val>
                                            <p:strVal val="0"/>
                                          </p:val>
                                        </p:tav>
                                        <p:tav tm="100000">
                                          <p:val>
                                            <p:strVal val="1"/>
                                          </p:val>
                                        </p:tav>
                                      </p:tavLst>
                                    </p:anim>
                                    <p:animEffect filter="fade">
                                      <p:cBhvr>
                                        <p:cTn id="64" dur="700">
                                          <p:stCondLst>
                                            <p:cond delay="0"/>
                                          </p:stCondLst>
                                        </p:cTn>
                                        <p:tgtEl>
                                          <p:spTgt spid="33"/>
                                        </p:tgtEl>
                                      </p:cBhvr>
                                    </p:animEffect>
                                  </p:childTnLst>
                                </p:cTn>
                              </p:par>
                              <p:par>
                                <p:cTn id="65" presetID="0" presetClass="entr" presetSubtype="0"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 to="" calcmode="lin" valueType="num">
                                      <p:cBhvr>
                                        <p:cTn id="67" dur="700" fill="hold">
                                          <p:stCondLst>
                                            <p:cond delay="0"/>
                                          </p:stCondLst>
                                        </p:cTn>
                                        <p:tgtEl>
                                          <p:spTgt spid="34"/>
                                        </p:tgtEl>
                                        <p:attrNameLst>
                                          <p:attrName>ppt_y</p:attrName>
                                        </p:attrNameLst>
                                      </p:cBhvr>
                                      <p:tavLst>
                                        <p:tav tm="0" fmla="#ppt_y-#ppt_h/2*((1.5-1.5*$)^3-(1.5-1.5*$)^2)*8/9">
                                          <p:val>
                                            <p:strVal val="0"/>
                                          </p:val>
                                        </p:tav>
                                        <p:tav tm="100000">
                                          <p:val>
                                            <p:strVal val="1"/>
                                          </p:val>
                                        </p:tav>
                                      </p:tavLst>
                                    </p:anim>
                                    <p:anim to="" calcmode="lin" valueType="num">
                                      <p:cBhvr>
                                        <p:cTn id="68" dur="700" fill="hold">
                                          <p:stCondLst>
                                            <p:cond delay="0"/>
                                          </p:stCondLst>
                                        </p:cTn>
                                        <p:tgtEl>
                                          <p:spTgt spid="34"/>
                                        </p:tgtEl>
                                        <p:attrNameLst>
                                          <p:attrName>ppt_h</p:attrName>
                                        </p:attrNameLst>
                                      </p:cBhvr>
                                      <p:tavLst>
                                        <p:tav tm="0" fmla="#ppt_h-#ppt_h*((1.5-1.5*$)^3-(1.5-1.5*$)^2)">
                                          <p:val>
                                            <p:strVal val="0"/>
                                          </p:val>
                                        </p:tav>
                                        <p:tav tm="100000">
                                          <p:val>
                                            <p:strVal val="1"/>
                                          </p:val>
                                        </p:tav>
                                      </p:tavLst>
                                    </p:anim>
                                    <p:animEffect filter="fade">
                                      <p:cBhvr>
                                        <p:cTn id="69" dur="700">
                                          <p:stCondLst>
                                            <p:cond delay="0"/>
                                          </p:stCondLst>
                                        </p:cTn>
                                        <p:tgtEl>
                                          <p:spTgt spid="34"/>
                                        </p:tgtEl>
                                      </p:cBhvr>
                                    </p:animEffect>
                                  </p:childTnLst>
                                </p:cTn>
                              </p:par>
                              <p:par>
                                <p:cTn id="70" presetID="0" presetClass="entr" presetSubtype="0" fill="hold" nodeType="withEffect">
                                  <p:stCondLst>
                                    <p:cond delay="0"/>
                                  </p:stCondLst>
                                  <p:childTnLst>
                                    <p:set>
                                      <p:cBhvr>
                                        <p:cTn id="71" dur="1" fill="hold">
                                          <p:stCondLst>
                                            <p:cond delay="0"/>
                                          </p:stCondLst>
                                        </p:cTn>
                                        <p:tgtEl>
                                          <p:spTgt spid="36"/>
                                        </p:tgtEl>
                                        <p:attrNameLst>
                                          <p:attrName>style.visibility</p:attrName>
                                        </p:attrNameLst>
                                      </p:cBhvr>
                                      <p:to>
                                        <p:strVal val="visible"/>
                                      </p:to>
                                    </p:set>
                                    <p:anim to="" calcmode="lin" valueType="num">
                                      <p:cBhvr>
                                        <p:cTn id="72" dur="700" fill="hold">
                                          <p:stCondLst>
                                            <p:cond delay="0"/>
                                          </p:stCondLst>
                                        </p:cTn>
                                        <p:tgtEl>
                                          <p:spTgt spid="36"/>
                                        </p:tgtEl>
                                        <p:attrNameLst>
                                          <p:attrName>ppt_y</p:attrName>
                                        </p:attrNameLst>
                                      </p:cBhvr>
                                      <p:tavLst>
                                        <p:tav tm="0" fmla="#ppt_y-#ppt_h/2*((1.5-1.5*$)^3-(1.5-1.5*$)^2)*8/9">
                                          <p:val>
                                            <p:strVal val="0"/>
                                          </p:val>
                                        </p:tav>
                                        <p:tav tm="100000">
                                          <p:val>
                                            <p:strVal val="1"/>
                                          </p:val>
                                        </p:tav>
                                      </p:tavLst>
                                    </p:anim>
                                    <p:anim to="" calcmode="lin" valueType="num">
                                      <p:cBhvr>
                                        <p:cTn id="73" dur="700" fill="hold">
                                          <p:stCondLst>
                                            <p:cond delay="0"/>
                                          </p:stCondLst>
                                        </p:cTn>
                                        <p:tgtEl>
                                          <p:spTgt spid="36"/>
                                        </p:tgtEl>
                                        <p:attrNameLst>
                                          <p:attrName>ppt_h</p:attrName>
                                        </p:attrNameLst>
                                      </p:cBhvr>
                                      <p:tavLst>
                                        <p:tav tm="0" fmla="#ppt_h-#ppt_h*((1.5-1.5*$)^3-(1.5-1.5*$)^2)">
                                          <p:val>
                                            <p:strVal val="0"/>
                                          </p:val>
                                        </p:tav>
                                        <p:tav tm="100000">
                                          <p:val>
                                            <p:strVal val="1"/>
                                          </p:val>
                                        </p:tav>
                                      </p:tavLst>
                                    </p:anim>
                                    <p:animEffect filter="fade">
                                      <p:cBhvr>
                                        <p:cTn id="74" dur="700">
                                          <p:stCondLst>
                                            <p:cond delay="0"/>
                                          </p:stCondLst>
                                        </p:cTn>
                                        <p:tgtEl>
                                          <p:spTgt spid="36"/>
                                        </p:tgtEl>
                                      </p:cBhvr>
                                    </p:animEffect>
                                  </p:childTnLst>
                                </p:cTn>
                              </p:par>
                              <p:par>
                                <p:cTn id="75" presetID="0" presetClass="entr" presetSubtype="0" fill="hold" grpId="0" nodeType="withEffect">
                                  <p:stCondLst>
                                    <p:cond delay="0"/>
                                  </p:stCondLst>
                                  <p:childTnLst>
                                    <p:set>
                                      <p:cBhvr>
                                        <p:cTn id="76" dur="1" fill="hold">
                                          <p:stCondLst>
                                            <p:cond delay="0"/>
                                          </p:stCondLst>
                                        </p:cTn>
                                        <p:tgtEl>
                                          <p:spTgt spid="37"/>
                                        </p:tgtEl>
                                        <p:attrNameLst>
                                          <p:attrName>style.visibility</p:attrName>
                                        </p:attrNameLst>
                                      </p:cBhvr>
                                      <p:to>
                                        <p:strVal val="visible"/>
                                      </p:to>
                                    </p:set>
                                    <p:anim to="" calcmode="lin" valueType="num">
                                      <p:cBhvr>
                                        <p:cTn id="77" dur="700" fill="hold">
                                          <p:stCondLst>
                                            <p:cond delay="0"/>
                                          </p:stCondLst>
                                        </p:cTn>
                                        <p:tgtEl>
                                          <p:spTgt spid="37"/>
                                        </p:tgtEl>
                                        <p:attrNameLst>
                                          <p:attrName>ppt_y</p:attrName>
                                        </p:attrNameLst>
                                      </p:cBhvr>
                                      <p:tavLst>
                                        <p:tav tm="0" fmla="#ppt_y-#ppt_h/2*((1.5-1.5*$)^3-(1.5-1.5*$)^2)*8/9">
                                          <p:val>
                                            <p:strVal val="0"/>
                                          </p:val>
                                        </p:tav>
                                        <p:tav tm="100000">
                                          <p:val>
                                            <p:strVal val="1"/>
                                          </p:val>
                                        </p:tav>
                                      </p:tavLst>
                                    </p:anim>
                                    <p:anim to="" calcmode="lin" valueType="num">
                                      <p:cBhvr>
                                        <p:cTn id="78" dur="700" fill="hold">
                                          <p:stCondLst>
                                            <p:cond delay="0"/>
                                          </p:stCondLst>
                                        </p:cTn>
                                        <p:tgtEl>
                                          <p:spTgt spid="37"/>
                                        </p:tgtEl>
                                        <p:attrNameLst>
                                          <p:attrName>ppt_h</p:attrName>
                                        </p:attrNameLst>
                                      </p:cBhvr>
                                      <p:tavLst>
                                        <p:tav tm="0" fmla="#ppt_h-#ppt_h*((1.5-1.5*$)^3-(1.5-1.5*$)^2)">
                                          <p:val>
                                            <p:strVal val="0"/>
                                          </p:val>
                                        </p:tav>
                                        <p:tav tm="100000">
                                          <p:val>
                                            <p:strVal val="1"/>
                                          </p:val>
                                        </p:tav>
                                      </p:tavLst>
                                    </p:anim>
                                    <p:animEffect filter="fade">
                                      <p:cBhvr>
                                        <p:cTn id="79" dur="700">
                                          <p:stCondLst>
                                            <p:cond delay="0"/>
                                          </p:stCondLst>
                                        </p:cTn>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7" grpId="0" animBg="1"/>
      <p:bldP spid="8" grpId="0" animBg="1"/>
      <p:bldP spid="28" grpId="0"/>
      <p:bldP spid="29" grpId="0"/>
      <p:bldP spid="30" grpId="0" animBg="1"/>
      <p:bldP spid="31" grpId="0" animBg="1"/>
      <p:bldP spid="32" grpId="0" animBg="1"/>
      <p:bldP spid="33" grpId="0" animBg="1"/>
      <p:bldP spid="34" grpId="0"/>
      <p:bldP spid="3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_图片 2"/>
          <p:cNvPicPr>
            <a:picLocks noChangeAspect="1"/>
          </p:cNvPicPr>
          <p:nvPr>
            <p:custDataLst>
              <p:tags r:id="rId1"/>
            </p:custDataLst>
          </p:nvPr>
        </p:nvPicPr>
        <p:blipFill rotWithShape="1">
          <a:blip r:embed="rId15">
            <a:extLst>
              <a:ext uri="{BEBA8EAE-BF5A-486C-A8C5-ECC9F3942E4B}">
                <a14:imgProps xmlns:a14="http://schemas.microsoft.com/office/drawing/2010/main">
                  <a14:imgLayer r:embed="rId16">
                    <a14:imgEffect>
                      <a14:saturation sat="0"/>
                    </a14:imgEffect>
                  </a14:imgLayer>
                </a14:imgProps>
              </a:ext>
              <a:ext uri="{28A0092B-C50C-407E-A947-70E740481C1C}">
                <a14:useLocalDpi xmlns:a14="http://schemas.microsoft.com/office/drawing/2010/main" val="0"/>
              </a:ext>
            </a:extLst>
          </a:blip>
          <a:srcRect t="7871" b="8001"/>
          <a:stretch/>
        </p:blipFill>
        <p:spPr>
          <a:xfrm>
            <a:off x="-9946" y="0"/>
            <a:ext cx="12227854" cy="6858000"/>
          </a:xfrm>
          <a:prstGeom prst="rect">
            <a:avLst/>
          </a:prstGeom>
        </p:spPr>
      </p:pic>
      <p:sp>
        <p:nvSpPr>
          <p:cNvPr id="23" name="PA_矩形 22"/>
          <p:cNvSpPr/>
          <p:nvPr>
            <p:custDataLst>
              <p:tags r:id="rId2"/>
            </p:custDataLst>
          </p:nvPr>
        </p:nvSpPr>
        <p:spPr>
          <a:xfrm>
            <a:off x="7981" y="-9698"/>
            <a:ext cx="12192000" cy="6858000"/>
          </a:xfrm>
          <a:prstGeom prst="rect">
            <a:avLst/>
          </a:prstGeom>
          <a:solidFill>
            <a:schemeClr val="tx1">
              <a:lumMod val="95000"/>
              <a:lumOff val="5000"/>
              <a:alpha val="4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PA_直接连接符 9"/>
          <p:cNvCxnSpPr>
            <a:cxnSpLocks/>
          </p:cNvCxnSpPr>
          <p:nvPr>
            <p:custDataLst>
              <p:tags r:id="rId3"/>
            </p:custDataLst>
          </p:nvPr>
        </p:nvCxnSpPr>
        <p:spPr>
          <a:xfrm flipV="1">
            <a:off x="8360409" y="3419302"/>
            <a:ext cx="3831590" cy="951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PA_直接连接符 11"/>
          <p:cNvCxnSpPr>
            <a:cxnSpLocks/>
          </p:cNvCxnSpPr>
          <p:nvPr>
            <p:custDataLst>
              <p:tags r:id="rId4"/>
            </p:custDataLst>
          </p:nvPr>
        </p:nvCxnSpPr>
        <p:spPr>
          <a:xfrm flipH="1">
            <a:off x="-1" y="3419301"/>
            <a:ext cx="3814400"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PA_文本框 28"/>
          <p:cNvSpPr txBox="1"/>
          <p:nvPr>
            <p:custDataLst>
              <p:tags r:id="rId5"/>
            </p:custDataLst>
          </p:nvPr>
        </p:nvSpPr>
        <p:spPr>
          <a:xfrm>
            <a:off x="724007" y="2393940"/>
            <a:ext cx="2188420" cy="1015663"/>
          </a:xfrm>
          <a:prstGeom prst="rect">
            <a:avLst/>
          </a:prstGeom>
          <a:noFill/>
        </p:spPr>
        <p:txBody>
          <a:bodyPr wrap="none" rtlCol="0">
            <a:spAutoFit/>
          </a:bodyPr>
          <a:lstStyle/>
          <a:p>
            <a:r>
              <a:rPr lang="en-US" altLang="zh-CN" sz="6000" dirty="0">
                <a:solidFill>
                  <a:srgbClr val="34D9F7"/>
                </a:solidFill>
                <a:latin typeface="方正大黑简体" panose="03000509000000000000" pitchFamily="65" charset="-122"/>
                <a:ea typeface="方正大黑简体" panose="03000509000000000000" pitchFamily="65" charset="-122"/>
              </a:rPr>
              <a:t>PART</a:t>
            </a:r>
            <a:endParaRPr lang="zh-CN" altLang="en-US" sz="6000" dirty="0">
              <a:solidFill>
                <a:srgbClr val="34D9F7"/>
              </a:solidFill>
              <a:latin typeface="方正大黑简体" panose="03000509000000000000" pitchFamily="65" charset="-122"/>
              <a:ea typeface="方正大黑简体" panose="03000509000000000000" pitchFamily="65" charset="-122"/>
            </a:endParaRPr>
          </a:p>
        </p:txBody>
      </p:sp>
      <p:sp>
        <p:nvSpPr>
          <p:cNvPr id="30" name="PA_椭圆 29"/>
          <p:cNvSpPr/>
          <p:nvPr>
            <p:custDataLst>
              <p:tags r:id="rId6"/>
            </p:custDataLst>
          </p:nvPr>
        </p:nvSpPr>
        <p:spPr>
          <a:xfrm>
            <a:off x="5776684" y="3773716"/>
            <a:ext cx="108000" cy="108000"/>
          </a:xfrm>
          <a:prstGeom prst="ellipse">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_椭圆 30"/>
          <p:cNvSpPr/>
          <p:nvPr>
            <p:custDataLst>
              <p:tags r:id="rId7"/>
            </p:custDataLst>
          </p:nvPr>
        </p:nvSpPr>
        <p:spPr>
          <a:xfrm>
            <a:off x="5962950" y="377371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_椭圆 31"/>
          <p:cNvSpPr/>
          <p:nvPr>
            <p:custDataLst>
              <p:tags r:id="rId8"/>
            </p:custDataLst>
          </p:nvPr>
        </p:nvSpPr>
        <p:spPr>
          <a:xfrm>
            <a:off x="6149216" y="377371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_椭圆 32"/>
          <p:cNvSpPr/>
          <p:nvPr>
            <p:custDataLst>
              <p:tags r:id="rId9"/>
            </p:custDataLst>
          </p:nvPr>
        </p:nvSpPr>
        <p:spPr>
          <a:xfrm>
            <a:off x="6335482" y="3773716"/>
            <a:ext cx="108000" cy="10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文本框 20"/>
          <p:cNvSpPr txBox="1"/>
          <p:nvPr>
            <p:custDataLst>
              <p:tags r:id="rId10"/>
            </p:custDataLst>
          </p:nvPr>
        </p:nvSpPr>
        <p:spPr>
          <a:xfrm>
            <a:off x="2926662" y="2321004"/>
            <a:ext cx="1124026" cy="1107996"/>
          </a:xfrm>
          <a:prstGeom prst="rect">
            <a:avLst/>
          </a:prstGeom>
          <a:noFill/>
        </p:spPr>
        <p:txBody>
          <a:bodyPr wrap="none" rtlCol="0">
            <a:spAutoFit/>
          </a:bodyPr>
          <a:lstStyle/>
          <a:p>
            <a:r>
              <a:rPr lang="en-US" altLang="zh-CN" sz="6600" dirty="0">
                <a:solidFill>
                  <a:srgbClr val="34D9F7"/>
                </a:solidFill>
                <a:latin typeface="方正大黑简体" panose="03000509000000000000" pitchFamily="65" charset="-122"/>
                <a:ea typeface="方正大黑简体" panose="03000509000000000000" pitchFamily="65" charset="-122"/>
              </a:rPr>
              <a:t>01</a:t>
            </a:r>
            <a:endParaRPr lang="zh-CN" altLang="en-US" sz="6600" dirty="0">
              <a:solidFill>
                <a:srgbClr val="34D9F7"/>
              </a:solidFill>
              <a:latin typeface="方正大黑简体" panose="03000509000000000000" pitchFamily="65" charset="-122"/>
              <a:ea typeface="方正大黑简体" panose="03000509000000000000" pitchFamily="65" charset="-122"/>
            </a:endParaRPr>
          </a:p>
        </p:txBody>
      </p:sp>
      <p:sp>
        <p:nvSpPr>
          <p:cNvPr id="13" name="PA_文本框 12"/>
          <p:cNvSpPr txBox="1"/>
          <p:nvPr>
            <p:custDataLst>
              <p:tags r:id="rId11"/>
            </p:custDataLst>
          </p:nvPr>
        </p:nvSpPr>
        <p:spPr>
          <a:xfrm>
            <a:off x="3988405" y="3086437"/>
            <a:ext cx="4354077" cy="646331"/>
          </a:xfrm>
          <a:prstGeom prst="rect">
            <a:avLst/>
          </a:prstGeom>
          <a:noFill/>
        </p:spPr>
        <p:txBody>
          <a:bodyPr wrap="none" rtlCol="0">
            <a:spAutoFit/>
          </a:bodyPr>
          <a:lstStyle/>
          <a:p>
            <a:r>
              <a:rPr lang="zh-CN" altLang="en-US" sz="3600" b="1" dirty="0">
                <a:solidFill>
                  <a:schemeClr val="bg1"/>
                </a:solidFill>
                <a:latin typeface="黑体" panose="02010609060101010101" pitchFamily="49" charset="-122"/>
                <a:ea typeface="黑体" panose="02010609060101010101" pitchFamily="49" charset="-122"/>
              </a:rPr>
              <a:t>请插入您的标题内容</a:t>
            </a:r>
            <a:endParaRPr lang="zh-CN" altLang="en-US" sz="3200" dirty="0"/>
          </a:p>
        </p:txBody>
      </p:sp>
      <p:sp>
        <p:nvSpPr>
          <p:cNvPr id="14" name="PA_矩形 13"/>
          <p:cNvSpPr/>
          <p:nvPr>
            <p:custDataLst>
              <p:tags r:id="rId12"/>
            </p:custDataLst>
          </p:nvPr>
        </p:nvSpPr>
        <p:spPr>
          <a:xfrm rot="2695315">
            <a:off x="4485001" y="1810020"/>
            <a:ext cx="3237959" cy="3237959"/>
          </a:xfrm>
          <a:prstGeom prst="rect">
            <a:avLst/>
          </a:pr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0002095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
                                        </p:tgtEl>
                                        <p:attrNameLst>
                                          <p:attrName>ppt_h</p:attrName>
                                        </p:attrNameLst>
                                      </p:cBhvr>
                                      <p:tavLst>
                                        <p:tav tm="0" fmla="#ppt_h-#ppt_h*((1.5-1.5*$)^3-(1.5-1.5*$)^2)">
                                          <p:val>
                                            <p:strVal val="0"/>
                                          </p:val>
                                        </p:tav>
                                        <p:tav tm="100000">
                                          <p:val>
                                            <p:strVal val="1"/>
                                          </p:val>
                                        </p:tav>
                                      </p:tavLst>
                                    </p:anim>
                                    <p:animEffect filter="fade">
                                      <p:cBhvr>
                                        <p:cTn id="9" dur="700">
                                          <p:stCondLst>
                                            <p:cond delay="0"/>
                                          </p:stCondLst>
                                        </p:cTn>
                                        <p:tgtEl>
                                          <p:spTgt spid="3"/>
                                        </p:tgtEl>
                                      </p:cBhvr>
                                    </p:animEffect>
                                  </p:childTnLst>
                                </p:cTn>
                              </p:par>
                              <p:par>
                                <p:cTn id="10" presetID="0" presetClass="entr" presetSubtype="0" fill="hold" grpId="0" nodeType="withEffect">
                                  <p:stCondLst>
                                    <p:cond delay="0"/>
                                  </p:stCondLst>
                                  <p:iterate type="lt">
                                    <p:tmPct val="10000"/>
                                  </p:iterate>
                                  <p:childTnLst>
                                    <p:set>
                                      <p:cBhvr>
                                        <p:cTn id="11" dur="1" fill="hold">
                                          <p:stCondLst>
                                            <p:cond delay="0"/>
                                          </p:stCondLst>
                                        </p:cTn>
                                        <p:tgtEl>
                                          <p:spTgt spid="23"/>
                                        </p:tgtEl>
                                        <p:attrNameLst>
                                          <p:attrName>style.visibility</p:attrName>
                                        </p:attrNameLst>
                                      </p:cBhvr>
                                      <p:to>
                                        <p:strVal val="visible"/>
                                      </p:to>
                                    </p:set>
                                    <p:anim to="" calcmode="lin" valueType="num">
                                      <p:cBhvr>
                                        <p:cTn id="12" dur="700" fill="hold">
                                          <p:stCondLst>
                                            <p:cond delay="0"/>
                                          </p:stCondLst>
                                        </p:cTn>
                                        <p:tgtEl>
                                          <p:spTgt spid="23"/>
                                        </p:tgtEl>
                                        <p:attrNameLst>
                                          <p:attrName>ppt_y</p:attrName>
                                        </p:attrNameLst>
                                      </p:cBhvr>
                                      <p:tavLst>
                                        <p:tav tm="0" fmla="#ppt_y-#ppt_h/2*((1.5-1.5*$)^3-(1.5-1.5*$)^2)*8/9">
                                          <p:val>
                                            <p:strVal val="0"/>
                                          </p:val>
                                        </p:tav>
                                        <p:tav tm="100000">
                                          <p:val>
                                            <p:strVal val="1"/>
                                          </p:val>
                                        </p:tav>
                                      </p:tavLst>
                                    </p:anim>
                                    <p:anim to="" calcmode="lin" valueType="num">
                                      <p:cBhvr>
                                        <p:cTn id="13" dur="700" fill="hold">
                                          <p:stCondLst>
                                            <p:cond delay="0"/>
                                          </p:stCondLst>
                                        </p:cTn>
                                        <p:tgtEl>
                                          <p:spTgt spid="23"/>
                                        </p:tgtEl>
                                        <p:attrNameLst>
                                          <p:attrName>ppt_h</p:attrName>
                                        </p:attrNameLst>
                                      </p:cBhvr>
                                      <p:tavLst>
                                        <p:tav tm="0" fmla="#ppt_h-#ppt_h*((1.5-1.5*$)^3-(1.5-1.5*$)^2)">
                                          <p:val>
                                            <p:strVal val="0"/>
                                          </p:val>
                                        </p:tav>
                                        <p:tav tm="100000">
                                          <p:val>
                                            <p:strVal val="1"/>
                                          </p:val>
                                        </p:tav>
                                      </p:tavLst>
                                    </p:anim>
                                    <p:animEffect filter="fade">
                                      <p:cBhvr>
                                        <p:cTn id="14" dur="700">
                                          <p:stCondLst>
                                            <p:cond delay="0"/>
                                          </p:stCondLst>
                                        </p:cTn>
                                        <p:tgtEl>
                                          <p:spTgt spid="23"/>
                                        </p:tgtEl>
                                      </p:cBhvr>
                                    </p:animEffect>
                                  </p:childTnLst>
                                </p:cTn>
                              </p:par>
                              <p:par>
                                <p:cTn id="15" presetID="0" presetClass="entr" presetSubtype="0" fill="hold" nodeType="with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to="" calcmode="lin" valueType="num">
                                      <p:cBhvr>
                                        <p:cTn id="17" dur="700" fill="hold">
                                          <p:stCondLst>
                                            <p:cond delay="0"/>
                                          </p:stCondLst>
                                        </p:cTn>
                                        <p:tgtEl>
                                          <p:spTgt spid="10"/>
                                        </p:tgtEl>
                                        <p:attrNameLst>
                                          <p:attrName>ppt_y</p:attrName>
                                        </p:attrNameLst>
                                      </p:cBhvr>
                                      <p:tavLst>
                                        <p:tav tm="0" fmla="#ppt_y-#ppt_h/2*((1.5-1.5*$)^3-(1.5-1.5*$)^2)*8/9">
                                          <p:val>
                                            <p:strVal val="0"/>
                                          </p:val>
                                        </p:tav>
                                        <p:tav tm="100000">
                                          <p:val>
                                            <p:strVal val="1"/>
                                          </p:val>
                                        </p:tav>
                                      </p:tavLst>
                                    </p:anim>
                                    <p:anim to="" calcmode="lin" valueType="num">
                                      <p:cBhvr>
                                        <p:cTn id="18" dur="700" fill="hold">
                                          <p:stCondLst>
                                            <p:cond delay="0"/>
                                          </p:stCondLst>
                                        </p:cTn>
                                        <p:tgtEl>
                                          <p:spTgt spid="10"/>
                                        </p:tgtEl>
                                        <p:attrNameLst>
                                          <p:attrName>ppt_h</p:attrName>
                                        </p:attrNameLst>
                                      </p:cBhvr>
                                      <p:tavLst>
                                        <p:tav tm="0" fmla="#ppt_h-#ppt_h*((1.5-1.5*$)^3-(1.5-1.5*$)^2)">
                                          <p:val>
                                            <p:strVal val="0"/>
                                          </p:val>
                                        </p:tav>
                                        <p:tav tm="100000">
                                          <p:val>
                                            <p:strVal val="1"/>
                                          </p:val>
                                        </p:tav>
                                      </p:tavLst>
                                    </p:anim>
                                    <p:animEffect filter="fade">
                                      <p:cBhvr>
                                        <p:cTn id="19" dur="700">
                                          <p:stCondLst>
                                            <p:cond delay="0"/>
                                          </p:stCondLst>
                                        </p:cTn>
                                        <p:tgtEl>
                                          <p:spTgt spid="10"/>
                                        </p:tgtEl>
                                      </p:cBhvr>
                                    </p:animEffect>
                                  </p:childTnLst>
                                </p:cTn>
                              </p:par>
                              <p:par>
                                <p:cTn id="20" presetID="0" presetClass="entr" presetSubtype="0" fill="hold" nodeType="with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to="" calcmode="lin" valueType="num">
                                      <p:cBhvr>
                                        <p:cTn id="22" dur="700" fill="hold">
                                          <p:stCondLst>
                                            <p:cond delay="0"/>
                                          </p:stCondLst>
                                        </p:cTn>
                                        <p:tgtEl>
                                          <p:spTgt spid="12"/>
                                        </p:tgtEl>
                                        <p:attrNameLst>
                                          <p:attrName>ppt_y</p:attrName>
                                        </p:attrNameLst>
                                      </p:cBhvr>
                                      <p:tavLst>
                                        <p:tav tm="0" fmla="#ppt_y-#ppt_h/2*((1.5-1.5*$)^3-(1.5-1.5*$)^2)*8/9">
                                          <p:val>
                                            <p:strVal val="0"/>
                                          </p:val>
                                        </p:tav>
                                        <p:tav tm="100000">
                                          <p:val>
                                            <p:strVal val="1"/>
                                          </p:val>
                                        </p:tav>
                                      </p:tavLst>
                                    </p:anim>
                                    <p:anim to="" calcmode="lin" valueType="num">
                                      <p:cBhvr>
                                        <p:cTn id="23" dur="700" fill="hold">
                                          <p:stCondLst>
                                            <p:cond delay="0"/>
                                          </p:stCondLst>
                                        </p:cTn>
                                        <p:tgtEl>
                                          <p:spTgt spid="12"/>
                                        </p:tgtEl>
                                        <p:attrNameLst>
                                          <p:attrName>ppt_h</p:attrName>
                                        </p:attrNameLst>
                                      </p:cBhvr>
                                      <p:tavLst>
                                        <p:tav tm="0" fmla="#ppt_h-#ppt_h*((1.5-1.5*$)^3-(1.5-1.5*$)^2)">
                                          <p:val>
                                            <p:strVal val="0"/>
                                          </p:val>
                                        </p:tav>
                                        <p:tav tm="100000">
                                          <p:val>
                                            <p:strVal val="1"/>
                                          </p:val>
                                        </p:tav>
                                      </p:tavLst>
                                    </p:anim>
                                    <p:animEffect filter="fade">
                                      <p:cBhvr>
                                        <p:cTn id="24" dur="700">
                                          <p:stCondLst>
                                            <p:cond delay="0"/>
                                          </p:stCondLst>
                                        </p:cTn>
                                        <p:tgtEl>
                                          <p:spTgt spid="12"/>
                                        </p:tgtEl>
                                      </p:cBhvr>
                                    </p:animEffect>
                                  </p:childTnLst>
                                </p:cTn>
                              </p:par>
                              <p:par>
                                <p:cTn id="25" presetID="0"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 to="" calcmode="lin" valueType="num">
                                      <p:cBhvr>
                                        <p:cTn id="27" dur="700" fill="hold">
                                          <p:stCondLst>
                                            <p:cond delay="0"/>
                                          </p:stCondLst>
                                        </p:cTn>
                                        <p:tgtEl>
                                          <p:spTgt spid="29"/>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29"/>
                                        </p:tgtEl>
                                        <p:attrNameLst>
                                          <p:attrName>ppt_h</p:attrName>
                                        </p:attrNameLst>
                                      </p:cBhvr>
                                      <p:tavLst>
                                        <p:tav tm="0" fmla="#ppt_h-#ppt_h*((1.5-1.5*$)^3-(1.5-1.5*$)^2)">
                                          <p:val>
                                            <p:strVal val="0"/>
                                          </p:val>
                                        </p:tav>
                                        <p:tav tm="100000">
                                          <p:val>
                                            <p:strVal val="1"/>
                                          </p:val>
                                        </p:tav>
                                      </p:tavLst>
                                    </p:anim>
                                    <p:animEffect filter="fade">
                                      <p:cBhvr>
                                        <p:cTn id="29" dur="700">
                                          <p:stCondLst>
                                            <p:cond delay="0"/>
                                          </p:stCondLst>
                                        </p:cTn>
                                        <p:tgtEl>
                                          <p:spTgt spid="29"/>
                                        </p:tgtEl>
                                      </p:cBhvr>
                                    </p:animEffect>
                                  </p:childTnLst>
                                </p:cTn>
                              </p:par>
                              <p:par>
                                <p:cTn id="30" presetID="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to="" calcmode="lin" valueType="num">
                                      <p:cBhvr>
                                        <p:cTn id="32" dur="700" fill="hold">
                                          <p:stCondLst>
                                            <p:cond delay="0"/>
                                          </p:stCondLst>
                                        </p:cTn>
                                        <p:tgtEl>
                                          <p:spTgt spid="30"/>
                                        </p:tgtEl>
                                        <p:attrNameLst>
                                          <p:attrName>ppt_y</p:attrName>
                                        </p:attrNameLst>
                                      </p:cBhvr>
                                      <p:tavLst>
                                        <p:tav tm="0" fmla="#ppt_y-#ppt_h/2*((1.5-1.5*$)^3-(1.5-1.5*$)^2)*8/9">
                                          <p:val>
                                            <p:strVal val="0"/>
                                          </p:val>
                                        </p:tav>
                                        <p:tav tm="100000">
                                          <p:val>
                                            <p:strVal val="1"/>
                                          </p:val>
                                        </p:tav>
                                      </p:tavLst>
                                    </p:anim>
                                    <p:anim to="" calcmode="lin" valueType="num">
                                      <p:cBhvr>
                                        <p:cTn id="33" dur="700" fill="hold">
                                          <p:stCondLst>
                                            <p:cond delay="0"/>
                                          </p:stCondLst>
                                        </p:cTn>
                                        <p:tgtEl>
                                          <p:spTgt spid="30"/>
                                        </p:tgtEl>
                                        <p:attrNameLst>
                                          <p:attrName>ppt_h</p:attrName>
                                        </p:attrNameLst>
                                      </p:cBhvr>
                                      <p:tavLst>
                                        <p:tav tm="0" fmla="#ppt_h-#ppt_h*((1.5-1.5*$)^3-(1.5-1.5*$)^2)">
                                          <p:val>
                                            <p:strVal val="0"/>
                                          </p:val>
                                        </p:tav>
                                        <p:tav tm="100000">
                                          <p:val>
                                            <p:strVal val="1"/>
                                          </p:val>
                                        </p:tav>
                                      </p:tavLst>
                                    </p:anim>
                                    <p:animEffect filter="fade">
                                      <p:cBhvr>
                                        <p:cTn id="34" dur="700">
                                          <p:stCondLst>
                                            <p:cond delay="0"/>
                                          </p:stCondLst>
                                        </p:cTn>
                                        <p:tgtEl>
                                          <p:spTgt spid="30"/>
                                        </p:tgtEl>
                                      </p:cBhvr>
                                    </p:animEffect>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31"/>
                                        </p:tgtEl>
                                        <p:attrNameLst>
                                          <p:attrName>style.visibility</p:attrName>
                                        </p:attrNameLst>
                                      </p:cBhvr>
                                      <p:to>
                                        <p:strVal val="visible"/>
                                      </p:to>
                                    </p:set>
                                    <p:anim to="" calcmode="lin" valueType="num">
                                      <p:cBhvr>
                                        <p:cTn id="37" dur="700" fill="hold">
                                          <p:stCondLst>
                                            <p:cond delay="0"/>
                                          </p:stCondLst>
                                        </p:cTn>
                                        <p:tgtEl>
                                          <p:spTgt spid="31"/>
                                        </p:tgtEl>
                                        <p:attrNameLst>
                                          <p:attrName>ppt_y</p:attrName>
                                        </p:attrNameLst>
                                      </p:cBhvr>
                                      <p:tavLst>
                                        <p:tav tm="0" fmla="#ppt_y-#ppt_h/2*((1.5-1.5*$)^3-(1.5-1.5*$)^2)*8/9">
                                          <p:val>
                                            <p:strVal val="0"/>
                                          </p:val>
                                        </p:tav>
                                        <p:tav tm="100000">
                                          <p:val>
                                            <p:strVal val="1"/>
                                          </p:val>
                                        </p:tav>
                                      </p:tavLst>
                                    </p:anim>
                                    <p:anim to="" calcmode="lin" valueType="num">
                                      <p:cBhvr>
                                        <p:cTn id="38" dur="700" fill="hold">
                                          <p:stCondLst>
                                            <p:cond delay="0"/>
                                          </p:stCondLst>
                                        </p:cTn>
                                        <p:tgtEl>
                                          <p:spTgt spid="31"/>
                                        </p:tgtEl>
                                        <p:attrNameLst>
                                          <p:attrName>ppt_h</p:attrName>
                                        </p:attrNameLst>
                                      </p:cBhvr>
                                      <p:tavLst>
                                        <p:tav tm="0" fmla="#ppt_h-#ppt_h*((1.5-1.5*$)^3-(1.5-1.5*$)^2)">
                                          <p:val>
                                            <p:strVal val="0"/>
                                          </p:val>
                                        </p:tav>
                                        <p:tav tm="100000">
                                          <p:val>
                                            <p:strVal val="1"/>
                                          </p:val>
                                        </p:tav>
                                      </p:tavLst>
                                    </p:anim>
                                    <p:animEffect filter="fade">
                                      <p:cBhvr>
                                        <p:cTn id="39" dur="700">
                                          <p:stCondLst>
                                            <p:cond delay="0"/>
                                          </p:stCondLst>
                                        </p:cTn>
                                        <p:tgtEl>
                                          <p:spTgt spid="31"/>
                                        </p:tgtEl>
                                      </p:cBhvr>
                                    </p:animEffect>
                                  </p:childTnLst>
                                </p:cTn>
                              </p:par>
                              <p:par>
                                <p:cTn id="40" presetID="0" presetClass="entr" presetSubtype="0" fill="hold" grpId="0" nodeType="withEffect">
                                  <p:stCondLst>
                                    <p:cond delay="0"/>
                                  </p:stCondLst>
                                  <p:iterate type="lt">
                                    <p:tmPct val="10000"/>
                                  </p:iterate>
                                  <p:childTnLst>
                                    <p:set>
                                      <p:cBhvr>
                                        <p:cTn id="41" dur="1" fill="hold">
                                          <p:stCondLst>
                                            <p:cond delay="0"/>
                                          </p:stCondLst>
                                        </p:cTn>
                                        <p:tgtEl>
                                          <p:spTgt spid="32"/>
                                        </p:tgtEl>
                                        <p:attrNameLst>
                                          <p:attrName>style.visibility</p:attrName>
                                        </p:attrNameLst>
                                      </p:cBhvr>
                                      <p:to>
                                        <p:strVal val="visible"/>
                                      </p:to>
                                    </p:set>
                                    <p:anim to="" calcmode="lin" valueType="num">
                                      <p:cBhvr>
                                        <p:cTn id="42" dur="700" fill="hold">
                                          <p:stCondLst>
                                            <p:cond delay="0"/>
                                          </p:stCondLst>
                                        </p:cTn>
                                        <p:tgtEl>
                                          <p:spTgt spid="32"/>
                                        </p:tgtEl>
                                        <p:attrNameLst>
                                          <p:attrName>ppt_y</p:attrName>
                                        </p:attrNameLst>
                                      </p:cBhvr>
                                      <p:tavLst>
                                        <p:tav tm="0" fmla="#ppt_y-#ppt_h/2*((1.5-1.5*$)^3-(1.5-1.5*$)^2)*8/9">
                                          <p:val>
                                            <p:strVal val="0"/>
                                          </p:val>
                                        </p:tav>
                                        <p:tav tm="100000">
                                          <p:val>
                                            <p:strVal val="1"/>
                                          </p:val>
                                        </p:tav>
                                      </p:tavLst>
                                    </p:anim>
                                    <p:anim to="" calcmode="lin" valueType="num">
                                      <p:cBhvr>
                                        <p:cTn id="43" dur="700" fill="hold">
                                          <p:stCondLst>
                                            <p:cond delay="0"/>
                                          </p:stCondLst>
                                        </p:cTn>
                                        <p:tgtEl>
                                          <p:spTgt spid="32"/>
                                        </p:tgtEl>
                                        <p:attrNameLst>
                                          <p:attrName>ppt_h</p:attrName>
                                        </p:attrNameLst>
                                      </p:cBhvr>
                                      <p:tavLst>
                                        <p:tav tm="0" fmla="#ppt_h-#ppt_h*((1.5-1.5*$)^3-(1.5-1.5*$)^2)">
                                          <p:val>
                                            <p:strVal val="0"/>
                                          </p:val>
                                        </p:tav>
                                        <p:tav tm="100000">
                                          <p:val>
                                            <p:strVal val="1"/>
                                          </p:val>
                                        </p:tav>
                                      </p:tavLst>
                                    </p:anim>
                                    <p:animEffect filter="fade">
                                      <p:cBhvr>
                                        <p:cTn id="44" dur="700">
                                          <p:stCondLst>
                                            <p:cond delay="0"/>
                                          </p:stCondLst>
                                        </p:cTn>
                                        <p:tgtEl>
                                          <p:spTgt spid="32"/>
                                        </p:tgtEl>
                                      </p:cBhvr>
                                    </p:animEffect>
                                  </p:childTnLst>
                                </p:cTn>
                              </p:par>
                              <p:par>
                                <p:cTn id="45" presetID="0" presetClass="entr" presetSubtype="0" fill="hold" grpId="0" nodeType="withEffect">
                                  <p:stCondLst>
                                    <p:cond delay="0"/>
                                  </p:stCondLst>
                                  <p:iterate type="lt">
                                    <p:tmPct val="10000"/>
                                  </p:iterate>
                                  <p:childTnLst>
                                    <p:set>
                                      <p:cBhvr>
                                        <p:cTn id="46" dur="1" fill="hold">
                                          <p:stCondLst>
                                            <p:cond delay="0"/>
                                          </p:stCondLst>
                                        </p:cTn>
                                        <p:tgtEl>
                                          <p:spTgt spid="33"/>
                                        </p:tgtEl>
                                        <p:attrNameLst>
                                          <p:attrName>style.visibility</p:attrName>
                                        </p:attrNameLst>
                                      </p:cBhvr>
                                      <p:to>
                                        <p:strVal val="visible"/>
                                      </p:to>
                                    </p:set>
                                    <p:anim to="" calcmode="lin" valueType="num">
                                      <p:cBhvr>
                                        <p:cTn id="47" dur="700" fill="hold">
                                          <p:stCondLst>
                                            <p:cond delay="0"/>
                                          </p:stCondLst>
                                        </p:cTn>
                                        <p:tgtEl>
                                          <p:spTgt spid="33"/>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33"/>
                                        </p:tgtEl>
                                        <p:attrNameLst>
                                          <p:attrName>ppt_h</p:attrName>
                                        </p:attrNameLst>
                                      </p:cBhvr>
                                      <p:tavLst>
                                        <p:tav tm="0" fmla="#ppt_h-#ppt_h*((1.5-1.5*$)^3-(1.5-1.5*$)^2)">
                                          <p:val>
                                            <p:strVal val="0"/>
                                          </p:val>
                                        </p:tav>
                                        <p:tav tm="100000">
                                          <p:val>
                                            <p:strVal val="1"/>
                                          </p:val>
                                        </p:tav>
                                      </p:tavLst>
                                    </p:anim>
                                    <p:animEffect filter="fade">
                                      <p:cBhvr>
                                        <p:cTn id="49" dur="700">
                                          <p:stCondLst>
                                            <p:cond delay="0"/>
                                          </p:stCondLst>
                                        </p:cTn>
                                        <p:tgtEl>
                                          <p:spTgt spid="33"/>
                                        </p:tgtEl>
                                      </p:cBhvr>
                                    </p:animEffect>
                                  </p:childTnLst>
                                </p:cTn>
                              </p:par>
                              <p:par>
                                <p:cTn id="50" presetID="0" presetClass="entr" presetSubtype="0" fill="hold" grpId="0" nodeType="withEffect">
                                  <p:stCondLst>
                                    <p:cond delay="0"/>
                                  </p:stCondLst>
                                  <p:iterate type="lt">
                                    <p:tmPct val="10000"/>
                                  </p:iterate>
                                  <p:childTnLst>
                                    <p:set>
                                      <p:cBhvr>
                                        <p:cTn id="51" dur="1" fill="hold">
                                          <p:stCondLst>
                                            <p:cond delay="0"/>
                                          </p:stCondLst>
                                        </p:cTn>
                                        <p:tgtEl>
                                          <p:spTgt spid="21"/>
                                        </p:tgtEl>
                                        <p:attrNameLst>
                                          <p:attrName>style.visibility</p:attrName>
                                        </p:attrNameLst>
                                      </p:cBhvr>
                                      <p:to>
                                        <p:strVal val="visible"/>
                                      </p:to>
                                    </p:set>
                                    <p:anim to="" calcmode="lin" valueType="num">
                                      <p:cBhvr>
                                        <p:cTn id="52" dur="700" fill="hold">
                                          <p:stCondLst>
                                            <p:cond delay="0"/>
                                          </p:stCondLst>
                                        </p:cTn>
                                        <p:tgtEl>
                                          <p:spTgt spid="21"/>
                                        </p:tgtEl>
                                        <p:attrNameLst>
                                          <p:attrName>ppt_y</p:attrName>
                                        </p:attrNameLst>
                                      </p:cBhvr>
                                      <p:tavLst>
                                        <p:tav tm="0" fmla="#ppt_y-#ppt_h/2*((1.5-1.5*$)^3-(1.5-1.5*$)^2)*8/9">
                                          <p:val>
                                            <p:strVal val="0"/>
                                          </p:val>
                                        </p:tav>
                                        <p:tav tm="100000">
                                          <p:val>
                                            <p:strVal val="1"/>
                                          </p:val>
                                        </p:tav>
                                      </p:tavLst>
                                    </p:anim>
                                    <p:anim to="" calcmode="lin" valueType="num">
                                      <p:cBhvr>
                                        <p:cTn id="53" dur="700" fill="hold">
                                          <p:stCondLst>
                                            <p:cond delay="0"/>
                                          </p:stCondLst>
                                        </p:cTn>
                                        <p:tgtEl>
                                          <p:spTgt spid="21"/>
                                        </p:tgtEl>
                                        <p:attrNameLst>
                                          <p:attrName>ppt_h</p:attrName>
                                        </p:attrNameLst>
                                      </p:cBhvr>
                                      <p:tavLst>
                                        <p:tav tm="0" fmla="#ppt_h-#ppt_h*((1.5-1.5*$)^3-(1.5-1.5*$)^2)">
                                          <p:val>
                                            <p:strVal val="0"/>
                                          </p:val>
                                        </p:tav>
                                        <p:tav tm="100000">
                                          <p:val>
                                            <p:strVal val="1"/>
                                          </p:val>
                                        </p:tav>
                                      </p:tavLst>
                                    </p:anim>
                                    <p:animEffect filter="fade">
                                      <p:cBhvr>
                                        <p:cTn id="54" dur="700">
                                          <p:stCondLst>
                                            <p:cond delay="0"/>
                                          </p:stCondLst>
                                        </p:cTn>
                                        <p:tgtEl>
                                          <p:spTgt spid="21"/>
                                        </p:tgtEl>
                                      </p:cBhvr>
                                    </p:animEffect>
                                  </p:childTnLst>
                                </p:cTn>
                              </p:par>
                              <p:par>
                                <p:cTn id="55" presetID="0" presetClass="entr" presetSubtype="0" fill="hold" grpId="0" nodeType="withEffect">
                                  <p:stCondLst>
                                    <p:cond delay="0"/>
                                  </p:stCondLst>
                                  <p:iterate type="lt">
                                    <p:tmPct val="10000"/>
                                  </p:iterate>
                                  <p:childTnLst>
                                    <p:set>
                                      <p:cBhvr>
                                        <p:cTn id="56" dur="1" fill="hold">
                                          <p:stCondLst>
                                            <p:cond delay="0"/>
                                          </p:stCondLst>
                                        </p:cTn>
                                        <p:tgtEl>
                                          <p:spTgt spid="13"/>
                                        </p:tgtEl>
                                        <p:attrNameLst>
                                          <p:attrName>style.visibility</p:attrName>
                                        </p:attrNameLst>
                                      </p:cBhvr>
                                      <p:to>
                                        <p:strVal val="visible"/>
                                      </p:to>
                                    </p:set>
                                    <p:anim to="" calcmode="lin" valueType="num">
                                      <p:cBhvr>
                                        <p:cTn id="57" dur="700" fill="hold">
                                          <p:stCondLst>
                                            <p:cond delay="0"/>
                                          </p:stCondLst>
                                        </p:cTn>
                                        <p:tgtEl>
                                          <p:spTgt spid="13"/>
                                        </p:tgtEl>
                                        <p:attrNameLst>
                                          <p:attrName>ppt_y</p:attrName>
                                        </p:attrNameLst>
                                      </p:cBhvr>
                                      <p:tavLst>
                                        <p:tav tm="0" fmla="#ppt_y-#ppt_h/2*((1.5-1.5*$)^3-(1.5-1.5*$)^2)*8/9">
                                          <p:val>
                                            <p:strVal val="0"/>
                                          </p:val>
                                        </p:tav>
                                        <p:tav tm="100000">
                                          <p:val>
                                            <p:strVal val="1"/>
                                          </p:val>
                                        </p:tav>
                                      </p:tavLst>
                                    </p:anim>
                                    <p:anim to="" calcmode="lin" valueType="num">
                                      <p:cBhvr>
                                        <p:cTn id="58" dur="700" fill="hold">
                                          <p:stCondLst>
                                            <p:cond delay="0"/>
                                          </p:stCondLst>
                                        </p:cTn>
                                        <p:tgtEl>
                                          <p:spTgt spid="13"/>
                                        </p:tgtEl>
                                        <p:attrNameLst>
                                          <p:attrName>ppt_h</p:attrName>
                                        </p:attrNameLst>
                                      </p:cBhvr>
                                      <p:tavLst>
                                        <p:tav tm="0" fmla="#ppt_h-#ppt_h*((1.5-1.5*$)^3-(1.5-1.5*$)^2)">
                                          <p:val>
                                            <p:strVal val="0"/>
                                          </p:val>
                                        </p:tav>
                                        <p:tav tm="100000">
                                          <p:val>
                                            <p:strVal val="1"/>
                                          </p:val>
                                        </p:tav>
                                      </p:tavLst>
                                    </p:anim>
                                    <p:animEffect filter="fade">
                                      <p:cBhvr>
                                        <p:cTn id="59" dur="700">
                                          <p:stCondLst>
                                            <p:cond delay="0"/>
                                          </p:stCondLst>
                                        </p:cTn>
                                        <p:tgtEl>
                                          <p:spTgt spid="13"/>
                                        </p:tgtEl>
                                      </p:cBhvr>
                                    </p:animEffect>
                                  </p:childTnLst>
                                </p:cTn>
                              </p:par>
                              <p:par>
                                <p:cTn id="60" presetID="0" presetClass="entr" presetSubtype="0" fill="hold" grpId="0" nodeType="withEffect">
                                  <p:stCondLst>
                                    <p:cond delay="0"/>
                                  </p:stCondLst>
                                  <p:iterate type="lt">
                                    <p:tmPct val="10000"/>
                                  </p:iterate>
                                  <p:childTnLst>
                                    <p:set>
                                      <p:cBhvr>
                                        <p:cTn id="61" dur="1" fill="hold">
                                          <p:stCondLst>
                                            <p:cond delay="0"/>
                                          </p:stCondLst>
                                        </p:cTn>
                                        <p:tgtEl>
                                          <p:spTgt spid="14"/>
                                        </p:tgtEl>
                                        <p:attrNameLst>
                                          <p:attrName>style.visibility</p:attrName>
                                        </p:attrNameLst>
                                      </p:cBhvr>
                                      <p:to>
                                        <p:strVal val="visible"/>
                                      </p:to>
                                    </p:set>
                                    <p:anim to="" calcmode="lin" valueType="num">
                                      <p:cBhvr>
                                        <p:cTn id="62" dur="700" fill="hold">
                                          <p:stCondLst>
                                            <p:cond delay="0"/>
                                          </p:stCondLst>
                                        </p:cTn>
                                        <p:tgtEl>
                                          <p:spTgt spid="14"/>
                                        </p:tgtEl>
                                        <p:attrNameLst>
                                          <p:attrName>ppt_y</p:attrName>
                                        </p:attrNameLst>
                                      </p:cBhvr>
                                      <p:tavLst>
                                        <p:tav tm="0" fmla="#ppt_y-#ppt_h/2*((1.5-1.5*$)^3-(1.5-1.5*$)^2)*8/9">
                                          <p:val>
                                            <p:strVal val="0"/>
                                          </p:val>
                                        </p:tav>
                                        <p:tav tm="100000">
                                          <p:val>
                                            <p:strVal val="1"/>
                                          </p:val>
                                        </p:tav>
                                      </p:tavLst>
                                    </p:anim>
                                    <p:anim to="" calcmode="lin" valueType="num">
                                      <p:cBhvr>
                                        <p:cTn id="63" dur="700" fill="hold">
                                          <p:stCondLst>
                                            <p:cond delay="0"/>
                                          </p:stCondLst>
                                        </p:cTn>
                                        <p:tgtEl>
                                          <p:spTgt spid="14"/>
                                        </p:tgtEl>
                                        <p:attrNameLst>
                                          <p:attrName>ppt_h</p:attrName>
                                        </p:attrNameLst>
                                      </p:cBhvr>
                                      <p:tavLst>
                                        <p:tav tm="0" fmla="#ppt_h-#ppt_h*((1.5-1.5*$)^3-(1.5-1.5*$)^2)">
                                          <p:val>
                                            <p:strVal val="0"/>
                                          </p:val>
                                        </p:tav>
                                        <p:tav tm="100000">
                                          <p:val>
                                            <p:strVal val="1"/>
                                          </p:val>
                                        </p:tav>
                                      </p:tavLst>
                                    </p:anim>
                                    <p:animEffect filter="fade">
                                      <p:cBhvr>
                                        <p:cTn id="64" dur="7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autoUpdateAnimBg="0"/>
      <p:bldP spid="29" grpId="0"/>
      <p:bldP spid="30" grpId="0" animBg="1"/>
      <p:bldP spid="31" grpId="0" animBg="1"/>
      <p:bldP spid="32" grpId="0" animBg="1"/>
      <p:bldP spid="33" grpId="0" animBg="1" autoUpdateAnimBg="0"/>
      <p:bldP spid="21" grpId="0" animBg="1" autoUpdateAnimBg="0"/>
      <p:bldP spid="13" grpId="0" animBg="1" autoUpdateAnimBg="0"/>
      <p:bldP spid="14"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2"/>
          <p:cNvSpPr/>
          <p:nvPr>
            <p:custDataLst>
              <p:tags r:id="rId1"/>
            </p:custDataLst>
          </p:nvPr>
        </p:nvSpPr>
        <p:spPr>
          <a:xfrm>
            <a:off x="4257675" y="0"/>
            <a:ext cx="4479925"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A_矩形 4"/>
          <p:cNvSpPr/>
          <p:nvPr>
            <p:custDataLst>
              <p:tags r:id="rId2"/>
            </p:custDataLst>
          </p:nvPr>
        </p:nvSpPr>
        <p:spPr>
          <a:xfrm>
            <a:off x="4814049" y="2105561"/>
            <a:ext cx="2985245" cy="1726178"/>
          </a:xfrm>
          <a:prstGeom prst="rect">
            <a:avLst/>
          </a:prstGeom>
        </p:spPr>
        <p:txBody>
          <a:bodyPr wrap="square">
            <a:spAutoFit/>
          </a:bodyPr>
          <a:lstStyle/>
          <a:p>
            <a:pPr algn="ctr" fontAlgn="base">
              <a:lnSpc>
                <a:spcPct val="120000"/>
              </a:lnSpc>
            </a:pPr>
            <a:r>
              <a:rPr lang="zh-CN" altLang="en-US" dirty="0">
                <a:solidFill>
                  <a:schemeClr val="bg1">
                    <a:lumMod val="85000"/>
                  </a:schemeClr>
                </a:solidFill>
                <a:effectLst/>
                <a:latin typeface="微软雅黑" panose="020B0503020204020204" pitchFamily="34" charset="-122"/>
                <a:ea typeface="微软雅黑" panose="020B0503020204020204" pitchFamily="34" charset="-122"/>
                <a:cs typeface="Open Sans Light" charset="0"/>
              </a:rPr>
              <a:t>请插入您的标题</a:t>
            </a:r>
            <a:r>
              <a:rPr lang="zh-CN" altLang="en-US" dirty="0">
                <a:solidFill>
                  <a:schemeClr val="bg1">
                    <a:lumMod val="85000"/>
                  </a:schemeClr>
                </a:solidFill>
                <a:latin typeface="微软雅黑" panose="020B0503020204020204" pitchFamily="34" charset="-122"/>
                <a:ea typeface="微软雅黑" panose="020B0503020204020204" pitchFamily="34" charset="-122"/>
                <a:cs typeface="Open Sans Light" charset="0"/>
              </a:rPr>
              <a:t>的内容请插入您的标题的内容请插入您的标题的内容</a:t>
            </a:r>
            <a:endParaRPr lang="en-US" altLang="zh-CN" dirty="0">
              <a:solidFill>
                <a:schemeClr val="bg1">
                  <a:lumMod val="85000"/>
                </a:schemeClr>
              </a:solidFill>
              <a:latin typeface="微软雅黑" panose="020B0503020204020204" pitchFamily="34" charset="-122"/>
              <a:ea typeface="微软雅黑" panose="020B0503020204020204" pitchFamily="34" charset="-122"/>
              <a:cs typeface="Open Sans Light" charset="0"/>
            </a:endParaRPr>
          </a:p>
          <a:p>
            <a:pPr algn="ctr" fontAlgn="base">
              <a:lnSpc>
                <a:spcPct val="120000"/>
              </a:lnSpc>
            </a:pPr>
            <a:r>
              <a:rPr lang="zh-CN" altLang="en-US" dirty="0">
                <a:solidFill>
                  <a:schemeClr val="bg1">
                    <a:lumMod val="85000"/>
                  </a:schemeClr>
                </a:solidFill>
                <a:latin typeface="微软雅黑" panose="020B0503020204020204" pitchFamily="34" charset="-122"/>
                <a:ea typeface="微软雅黑" panose="020B0503020204020204" pitchFamily="34" charset="-122"/>
                <a:cs typeface="Open Sans Light" charset="0"/>
              </a:rPr>
              <a:t>请插入您的标题的内容</a:t>
            </a:r>
            <a:endParaRPr lang="en-US" altLang="zh-CN" dirty="0">
              <a:solidFill>
                <a:schemeClr val="bg1">
                  <a:lumMod val="85000"/>
                </a:schemeClr>
              </a:solidFill>
              <a:latin typeface="微软雅黑" panose="020B0503020204020204" pitchFamily="34" charset="-122"/>
              <a:ea typeface="微软雅黑" panose="020B0503020204020204" pitchFamily="34" charset="-122"/>
              <a:cs typeface="Open Sans Light" charset="0"/>
            </a:endParaRPr>
          </a:p>
          <a:p>
            <a:pPr algn="ctr" fontAlgn="base">
              <a:lnSpc>
                <a:spcPct val="120000"/>
              </a:lnSpc>
            </a:pPr>
            <a:endParaRPr lang="en-US" dirty="0">
              <a:solidFill>
                <a:schemeClr val="bg1">
                  <a:lumMod val="85000"/>
                </a:schemeClr>
              </a:solidFill>
              <a:effectLst/>
              <a:latin typeface="微软雅黑" panose="020B0503020204020204" pitchFamily="34" charset="-122"/>
              <a:ea typeface="微软雅黑" panose="020B0503020204020204" pitchFamily="34" charset="-122"/>
              <a:cs typeface="Open Sans Light" charset="0"/>
            </a:endParaRPr>
          </a:p>
        </p:txBody>
      </p:sp>
      <p:sp>
        <p:nvSpPr>
          <p:cNvPr id="6" name="PA_菱形 5"/>
          <p:cNvSpPr/>
          <p:nvPr>
            <p:custDataLst>
              <p:tags r:id="rId3"/>
            </p:custDataLst>
          </p:nvPr>
        </p:nvSpPr>
        <p:spPr>
          <a:xfrm>
            <a:off x="5562456" y="3630706"/>
            <a:ext cx="2245659" cy="2191870"/>
          </a:xfrm>
          <a:prstGeom prst="diamond">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4D9F7"/>
              </a:solidFill>
            </a:endParaRPr>
          </a:p>
        </p:txBody>
      </p:sp>
      <p:sp>
        <p:nvSpPr>
          <p:cNvPr id="7" name="PA_菱形 6"/>
          <p:cNvSpPr/>
          <p:nvPr>
            <p:custDataLst>
              <p:tags r:id="rId4"/>
            </p:custDataLst>
          </p:nvPr>
        </p:nvSpPr>
        <p:spPr>
          <a:xfrm>
            <a:off x="4947167" y="4012512"/>
            <a:ext cx="1463308" cy="1428258"/>
          </a:xfrm>
          <a:prstGeom prst="diamond">
            <a:avLst/>
          </a:prstGeom>
          <a:noFill/>
          <a:ln w="9525">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A_加号 7"/>
          <p:cNvSpPr/>
          <p:nvPr>
            <p:custDataLst>
              <p:tags r:id="rId5"/>
            </p:custDataLst>
          </p:nvPr>
        </p:nvSpPr>
        <p:spPr>
          <a:xfrm>
            <a:off x="4641793" y="5039134"/>
            <a:ext cx="783442" cy="783442"/>
          </a:xfrm>
          <a:prstGeom prst="mathPlus">
            <a:avLst>
              <a:gd name="adj1" fmla="val 13222"/>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A_文本框 8"/>
          <p:cNvSpPr txBox="1"/>
          <p:nvPr>
            <p:custDataLst>
              <p:tags r:id="rId6"/>
            </p:custDataLst>
          </p:nvPr>
        </p:nvSpPr>
        <p:spPr>
          <a:xfrm>
            <a:off x="6075710" y="4341920"/>
            <a:ext cx="1586753" cy="769441"/>
          </a:xfrm>
          <a:prstGeom prst="rect">
            <a:avLst/>
          </a:prstGeom>
          <a:noFill/>
        </p:spPr>
        <p:txBody>
          <a:bodyPr wrap="square" rtlCol="0">
            <a:spAutoFit/>
          </a:bodyPr>
          <a:lstStyle/>
          <a:p>
            <a:r>
              <a:rPr lang="vi-VN" sz="4400" dirty="0">
                <a:solidFill>
                  <a:schemeClr val="bg2"/>
                </a:solidFill>
              </a:rPr>
              <a:t>Add</a:t>
            </a:r>
            <a:endParaRPr lang="en-US" sz="4400" dirty="0">
              <a:solidFill>
                <a:schemeClr val="bg2"/>
              </a:solidFill>
              <a:latin typeface="Montserrat"/>
            </a:endParaRPr>
          </a:p>
        </p:txBody>
      </p:sp>
      <p:sp>
        <p:nvSpPr>
          <p:cNvPr id="10" name="PA_文本框 9"/>
          <p:cNvSpPr txBox="1"/>
          <p:nvPr>
            <p:custDataLst>
              <p:tags r:id="rId7"/>
            </p:custDataLst>
          </p:nvPr>
        </p:nvSpPr>
        <p:spPr>
          <a:xfrm>
            <a:off x="683915" y="2228671"/>
            <a:ext cx="2946640" cy="1200329"/>
          </a:xfrm>
          <a:prstGeom prst="rect">
            <a:avLst/>
          </a:prstGeom>
          <a:noFill/>
        </p:spPr>
        <p:txBody>
          <a:bodyPr wrap="none" rtlCol="0">
            <a:spAutoFit/>
          </a:bodyPr>
          <a:lstStyle/>
          <a:p>
            <a:r>
              <a:rPr lang="en-US" sz="7200" b="1" dirty="0">
                <a:solidFill>
                  <a:schemeClr val="bg1">
                    <a:lumMod val="95000"/>
                  </a:schemeClr>
                </a:solidFill>
                <a:latin typeface="Montserrat" charset="0"/>
                <a:ea typeface="Montserrat" charset="0"/>
                <a:cs typeface="Montserrat" charset="0"/>
              </a:rPr>
              <a:t>ABOUT</a:t>
            </a:r>
          </a:p>
        </p:txBody>
      </p:sp>
      <p:sp>
        <p:nvSpPr>
          <p:cNvPr id="11" name="PA_文本框 10"/>
          <p:cNvSpPr txBox="1"/>
          <p:nvPr>
            <p:custDataLst>
              <p:tags r:id="rId8"/>
            </p:custDataLst>
          </p:nvPr>
        </p:nvSpPr>
        <p:spPr>
          <a:xfrm>
            <a:off x="997303" y="2828836"/>
            <a:ext cx="1794081" cy="1323439"/>
          </a:xfrm>
          <a:prstGeom prst="rect">
            <a:avLst/>
          </a:prstGeom>
          <a:noFill/>
        </p:spPr>
        <p:txBody>
          <a:bodyPr wrap="none" rtlCol="0">
            <a:spAutoFit/>
          </a:bodyPr>
          <a:lstStyle/>
          <a:p>
            <a:r>
              <a:rPr lang="en-US" sz="4000" dirty="0">
                <a:solidFill>
                  <a:schemeClr val="tx1">
                    <a:lumMod val="75000"/>
                    <a:lumOff val="25000"/>
                  </a:schemeClr>
                </a:solidFill>
                <a:latin typeface="Arvo" charset="0"/>
                <a:ea typeface="Arvo" charset="0"/>
                <a:cs typeface="Arvo" charset="0"/>
              </a:rPr>
              <a:t>ABOUT </a:t>
            </a:r>
          </a:p>
          <a:p>
            <a:r>
              <a:rPr lang="en-US" sz="4000" dirty="0">
                <a:solidFill>
                  <a:schemeClr val="tx1">
                    <a:lumMod val="75000"/>
                    <a:lumOff val="25000"/>
                  </a:schemeClr>
                </a:solidFill>
                <a:latin typeface="Arvo" charset="0"/>
                <a:ea typeface="Arvo" charset="0"/>
                <a:cs typeface="Arvo" charset="0"/>
              </a:rPr>
              <a:t>US</a:t>
            </a:r>
          </a:p>
        </p:txBody>
      </p:sp>
      <p:sp>
        <p:nvSpPr>
          <p:cNvPr id="12" name="PA_矩形 11"/>
          <p:cNvSpPr/>
          <p:nvPr>
            <p:custDataLst>
              <p:tags r:id="rId9"/>
            </p:custDataLst>
          </p:nvPr>
        </p:nvSpPr>
        <p:spPr>
          <a:xfrm>
            <a:off x="1090376" y="4341672"/>
            <a:ext cx="636031" cy="45719"/>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A_文本框 12"/>
          <p:cNvSpPr txBox="1"/>
          <p:nvPr>
            <p:custDataLst>
              <p:tags r:id="rId10"/>
            </p:custDataLst>
          </p:nvPr>
        </p:nvSpPr>
        <p:spPr>
          <a:xfrm>
            <a:off x="5283200" y="724612"/>
            <a:ext cx="2031325" cy="646331"/>
          </a:xfrm>
          <a:prstGeom prst="rect">
            <a:avLst/>
          </a:prstGeom>
          <a:noFill/>
        </p:spPr>
        <p:txBody>
          <a:bodyPr wrap="none" rtlCol="0">
            <a:spAutoFit/>
          </a:bodyPr>
          <a:lstStyle/>
          <a:p>
            <a:r>
              <a:rPr lang="zh-CN" altLang="en-US" sz="3600" dirty="0">
                <a:solidFill>
                  <a:srgbClr val="34D9F7"/>
                </a:solidFill>
                <a:latin typeface="Montserrat" charset="0"/>
                <a:ea typeface="Montserrat" charset="0"/>
                <a:cs typeface="Montserrat" charset="0"/>
              </a:rPr>
              <a:t>标题内容</a:t>
            </a:r>
            <a:endParaRPr lang="en-US" sz="3600" dirty="0">
              <a:solidFill>
                <a:srgbClr val="34D9F7"/>
              </a:solidFill>
              <a:latin typeface="Montserrat" charset="0"/>
              <a:ea typeface="Montserrat" charset="0"/>
              <a:cs typeface="Montserrat" charset="0"/>
            </a:endParaRPr>
          </a:p>
        </p:txBody>
      </p:sp>
      <p:sp>
        <p:nvSpPr>
          <p:cNvPr id="14" name="PA_文本框 13"/>
          <p:cNvSpPr txBox="1"/>
          <p:nvPr>
            <p:custDataLst>
              <p:tags r:id="rId11"/>
            </p:custDataLst>
          </p:nvPr>
        </p:nvSpPr>
        <p:spPr>
          <a:xfrm>
            <a:off x="5587486" y="1345811"/>
            <a:ext cx="1364476" cy="646331"/>
          </a:xfrm>
          <a:prstGeom prst="rect">
            <a:avLst/>
          </a:prstGeom>
          <a:noFill/>
        </p:spPr>
        <p:txBody>
          <a:bodyPr wrap="none" rtlCol="0">
            <a:spAutoFit/>
          </a:bodyPr>
          <a:lstStyle/>
          <a:p>
            <a:r>
              <a:rPr lang="vi-VN" sz="3600" dirty="0">
                <a:solidFill>
                  <a:schemeClr val="bg2"/>
                </a:solidFill>
                <a:latin typeface="Montserrat" charset="0"/>
                <a:ea typeface="Montserrat" charset="0"/>
                <a:cs typeface="Montserrat" charset="0"/>
              </a:rPr>
              <a:t>100%</a:t>
            </a:r>
            <a:endParaRPr lang="en-US" sz="3600" dirty="0">
              <a:solidFill>
                <a:schemeClr val="bg2"/>
              </a:solidFill>
              <a:latin typeface="Montserrat" charset="0"/>
              <a:ea typeface="Montserrat" charset="0"/>
              <a:cs typeface="Montserrat" charset="0"/>
            </a:endParaRPr>
          </a:p>
        </p:txBody>
      </p:sp>
      <p:pic>
        <p:nvPicPr>
          <p:cNvPr id="4" name="PA_PicturePlaceholder 3"/>
          <p:cNvPicPr>
            <a:picLocks noGrp="1" noChangeAspect="1"/>
          </p:cNvPicPr>
          <p:nvPr>
            <p:ph type="pic" sz="quarter" idx="10"/>
            <p:custDataLst>
              <p:tags r:id="rId12"/>
            </p:custDataLst>
          </p:nvPr>
        </p:nvPicPr>
        <p:blipFill>
          <a:blip r:embed="rId17" cstate="print">
            <a:extLst>
              <a:ext uri="{28A0092B-C50C-407E-A947-70E740481C1C}">
                <a14:useLocalDpi xmlns:a14="http://schemas.microsoft.com/office/drawing/2010/main" val="0"/>
              </a:ext>
            </a:extLst>
          </a:blip>
          <a:srcRect l="33276" r="33276"/>
          <a:stretch>
            <a:fillRect/>
          </a:stretch>
        </p:blipFill>
        <p:spPr/>
      </p:pic>
      <p:sp>
        <p:nvSpPr>
          <p:cNvPr id="18" name="PA_文本框 29"/>
          <p:cNvSpPr txBox="1"/>
          <p:nvPr>
            <p:custDataLst>
              <p:tags r:id="rId13"/>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01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19" name="PA_菱形 6"/>
          <p:cNvSpPr/>
          <p:nvPr>
            <p:custDataLst>
              <p:tags r:id="rId14"/>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24474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3"/>
                                        </p:tgtEl>
                                        <p:attrNameLst>
                                          <p:attrName>style.visibility</p:attrName>
                                        </p:attrNameLst>
                                      </p:cBhvr>
                                      <p:to>
                                        <p:strVal val="visible"/>
                                      </p:to>
                                    </p:set>
                                    <p:anim to="" calcmode="lin" valueType="num">
                                      <p:cBhvr>
                                        <p:cTn id="7" dur="700" fill="hold">
                                          <p:stCondLst>
                                            <p:cond delay="0"/>
                                          </p:stCondLst>
                                        </p:cTn>
                                        <p:tgtEl>
                                          <p:spTgt spid="3"/>
                                        </p:tgtEl>
                                        <p:attrNameLst>
                                          <p:attrName>ppt_x</p:attrName>
                                        </p:attrNameLst>
                                      </p:cBhvr>
                                      <p:tavLst>
                                        <p:tav tm="0" fmla="#ppt_x+#ppt_w*((1.5-1.5*$)^3-(1.5-1.5*$)^2)">
                                          <p:val>
                                            <p:strVal val="0"/>
                                          </p:val>
                                        </p:tav>
                                        <p:tav tm="100000">
                                          <p:val>
                                            <p:strVal val="1"/>
                                          </p:val>
                                        </p:tav>
                                      </p:tavLst>
                                    </p:anim>
                                    <p:animEffect filter="fade">
                                      <p:cBhvr>
                                        <p:cTn id="8" dur="700">
                                          <p:stCondLst>
                                            <p:cond delay="0"/>
                                          </p:stCondLst>
                                        </p:cTn>
                                        <p:tgtEl>
                                          <p:spTgt spid="3"/>
                                        </p:tgtEl>
                                      </p:cBhvr>
                                    </p:animEffect>
                                  </p:childTnLst>
                                </p:cTn>
                              </p:par>
                              <p:par>
                                <p:cTn id="9" presetID="0" presetClass="entr" presetSubtype="0" fill="hold" grpId="0" nodeType="withEffect">
                                  <p:stCondLst>
                                    <p:cond delay="0"/>
                                  </p:stCondLst>
                                  <p:iterate type="lt">
                                    <p:tmPct val="10000"/>
                                  </p:iterate>
                                  <p:childTnLst>
                                    <p:set>
                                      <p:cBhvr>
                                        <p:cTn id="10" dur="700" fill="hold">
                                          <p:stCondLst>
                                            <p:cond delay="0"/>
                                          </p:stCondLst>
                                        </p:cTn>
                                        <p:tgtEl>
                                          <p:spTgt spid="5"/>
                                        </p:tgtEl>
                                        <p:attrNameLst>
                                          <p:attrName>style.visibility</p:attrName>
                                        </p:attrNameLst>
                                      </p:cBhvr>
                                      <p:to>
                                        <p:strVal val="visible"/>
                                      </p:to>
                                    </p:set>
                                    <p:anim to="" calcmode="lin" valueType="num">
                                      <p:cBhvr>
                                        <p:cTn id="11" dur="700" fill="hold">
                                          <p:stCondLst>
                                            <p:cond delay="0"/>
                                          </p:stCondLst>
                                        </p:cTn>
                                        <p:tgtEl>
                                          <p:spTgt spid="5"/>
                                        </p:tgtEl>
                                        <p:attrNameLst>
                                          <p:attrName>ppt_x</p:attrName>
                                        </p:attrNameLst>
                                      </p:cBhvr>
                                      <p:tavLst>
                                        <p:tav tm="0" fmla="#ppt_x+#ppt_w*((1.5-1.5*$)^3-(1.5-1.5*$)^2)">
                                          <p:val>
                                            <p:strVal val="0"/>
                                          </p:val>
                                        </p:tav>
                                        <p:tav tm="100000">
                                          <p:val>
                                            <p:strVal val="1"/>
                                          </p:val>
                                        </p:tav>
                                      </p:tavLst>
                                    </p:anim>
                                    <p:animEffect filter="fade">
                                      <p:cBhvr>
                                        <p:cTn id="12" dur="700">
                                          <p:stCondLst>
                                            <p:cond delay="0"/>
                                          </p:stCondLst>
                                        </p:cTn>
                                        <p:tgtEl>
                                          <p:spTgt spid="5"/>
                                        </p:tgtEl>
                                      </p:cBhvr>
                                    </p:animEffect>
                                  </p:childTnLst>
                                </p:cTn>
                              </p:par>
                              <p:par>
                                <p:cTn id="13" presetID="0" presetClass="entr" presetSubtype="0" fill="hold" grpId="0" nodeType="withEffect">
                                  <p:stCondLst>
                                    <p:cond delay="0"/>
                                  </p:stCondLst>
                                  <p:iterate type="lt">
                                    <p:tmPct val="10000"/>
                                  </p:iterate>
                                  <p:childTnLst>
                                    <p:set>
                                      <p:cBhvr>
                                        <p:cTn id="14" dur="700" fill="hold">
                                          <p:stCondLst>
                                            <p:cond delay="0"/>
                                          </p:stCondLst>
                                        </p:cTn>
                                        <p:tgtEl>
                                          <p:spTgt spid="6"/>
                                        </p:tgtEl>
                                        <p:attrNameLst>
                                          <p:attrName>style.visibility</p:attrName>
                                        </p:attrNameLst>
                                      </p:cBhvr>
                                      <p:to>
                                        <p:strVal val="visible"/>
                                      </p:to>
                                    </p:set>
                                    <p:anim to="" calcmode="lin" valueType="num">
                                      <p:cBhvr>
                                        <p:cTn id="15" dur="700" fill="hold">
                                          <p:stCondLst>
                                            <p:cond delay="0"/>
                                          </p:stCondLst>
                                        </p:cTn>
                                        <p:tgtEl>
                                          <p:spTgt spid="6"/>
                                        </p:tgtEl>
                                        <p:attrNameLst>
                                          <p:attrName>ppt_x</p:attrName>
                                        </p:attrNameLst>
                                      </p:cBhvr>
                                      <p:tavLst>
                                        <p:tav tm="0" fmla="#ppt_x+#ppt_w*((1.5-1.5*$)^3-(1.5-1.5*$)^2)">
                                          <p:val>
                                            <p:strVal val="0"/>
                                          </p:val>
                                        </p:tav>
                                        <p:tav tm="100000">
                                          <p:val>
                                            <p:strVal val="1"/>
                                          </p:val>
                                        </p:tav>
                                      </p:tavLst>
                                    </p:anim>
                                    <p:animEffect filter="fade">
                                      <p:cBhvr>
                                        <p:cTn id="16" dur="700">
                                          <p:stCondLst>
                                            <p:cond delay="0"/>
                                          </p:stCondLst>
                                        </p:cTn>
                                        <p:tgtEl>
                                          <p:spTgt spid="6"/>
                                        </p:tgtEl>
                                      </p:cBhvr>
                                    </p:animEffect>
                                  </p:childTnLst>
                                </p:cTn>
                              </p:par>
                              <p:par>
                                <p:cTn id="17" presetID="0" presetClass="entr" presetSubtype="0" fill="hold" grpId="0" nodeType="withEffect">
                                  <p:stCondLst>
                                    <p:cond delay="0"/>
                                  </p:stCondLst>
                                  <p:iterate type="lt">
                                    <p:tmPct val="10000"/>
                                  </p:iterate>
                                  <p:childTnLst>
                                    <p:set>
                                      <p:cBhvr>
                                        <p:cTn id="18" dur="700" fill="hold">
                                          <p:stCondLst>
                                            <p:cond delay="0"/>
                                          </p:stCondLst>
                                        </p:cTn>
                                        <p:tgtEl>
                                          <p:spTgt spid="7"/>
                                        </p:tgtEl>
                                        <p:attrNameLst>
                                          <p:attrName>style.visibility</p:attrName>
                                        </p:attrNameLst>
                                      </p:cBhvr>
                                      <p:to>
                                        <p:strVal val="visible"/>
                                      </p:to>
                                    </p:set>
                                    <p:anim to="" calcmode="lin" valueType="num">
                                      <p:cBhvr>
                                        <p:cTn id="19" dur="700" fill="hold">
                                          <p:stCondLst>
                                            <p:cond delay="0"/>
                                          </p:stCondLst>
                                        </p:cTn>
                                        <p:tgtEl>
                                          <p:spTgt spid="7"/>
                                        </p:tgtEl>
                                        <p:attrNameLst>
                                          <p:attrName>ppt_x</p:attrName>
                                        </p:attrNameLst>
                                      </p:cBhvr>
                                      <p:tavLst>
                                        <p:tav tm="0" fmla="#ppt_x+#ppt_w*((1.5-1.5*$)^3-(1.5-1.5*$)^2)">
                                          <p:val>
                                            <p:strVal val="0"/>
                                          </p:val>
                                        </p:tav>
                                        <p:tav tm="100000">
                                          <p:val>
                                            <p:strVal val="1"/>
                                          </p:val>
                                        </p:tav>
                                      </p:tavLst>
                                    </p:anim>
                                    <p:animEffect filter="fade">
                                      <p:cBhvr>
                                        <p:cTn id="20" dur="700">
                                          <p:stCondLst>
                                            <p:cond delay="0"/>
                                          </p:stCondLst>
                                        </p:cTn>
                                        <p:tgtEl>
                                          <p:spTgt spid="7"/>
                                        </p:tgtEl>
                                      </p:cBhvr>
                                    </p:animEffect>
                                  </p:childTnLst>
                                </p:cTn>
                              </p:par>
                              <p:par>
                                <p:cTn id="21" presetID="0" presetClass="entr" presetSubtype="0" fill="hold" grpId="0" nodeType="withEffect">
                                  <p:stCondLst>
                                    <p:cond delay="0"/>
                                  </p:stCondLst>
                                  <p:iterate type="lt">
                                    <p:tmPct val="10000"/>
                                  </p:iterate>
                                  <p:childTnLst>
                                    <p:set>
                                      <p:cBhvr>
                                        <p:cTn id="22" dur="700" fill="hold">
                                          <p:stCondLst>
                                            <p:cond delay="0"/>
                                          </p:stCondLst>
                                        </p:cTn>
                                        <p:tgtEl>
                                          <p:spTgt spid="8"/>
                                        </p:tgtEl>
                                        <p:attrNameLst>
                                          <p:attrName>style.visibility</p:attrName>
                                        </p:attrNameLst>
                                      </p:cBhvr>
                                      <p:to>
                                        <p:strVal val="visible"/>
                                      </p:to>
                                    </p:set>
                                    <p:anim to="" calcmode="lin" valueType="num">
                                      <p:cBhvr>
                                        <p:cTn id="23" dur="700" fill="hold">
                                          <p:stCondLst>
                                            <p:cond delay="0"/>
                                          </p:stCondLst>
                                        </p:cTn>
                                        <p:tgtEl>
                                          <p:spTgt spid="8"/>
                                        </p:tgtEl>
                                        <p:attrNameLst>
                                          <p:attrName>ppt_x</p:attrName>
                                        </p:attrNameLst>
                                      </p:cBhvr>
                                      <p:tavLst>
                                        <p:tav tm="0" fmla="#ppt_x+#ppt_w*((1.5-1.5*$)^3-(1.5-1.5*$)^2)">
                                          <p:val>
                                            <p:strVal val="0"/>
                                          </p:val>
                                        </p:tav>
                                        <p:tav tm="100000">
                                          <p:val>
                                            <p:strVal val="1"/>
                                          </p:val>
                                        </p:tav>
                                      </p:tavLst>
                                    </p:anim>
                                    <p:animEffect filter="fade">
                                      <p:cBhvr>
                                        <p:cTn id="24" dur="700">
                                          <p:stCondLst>
                                            <p:cond delay="0"/>
                                          </p:stCondLst>
                                        </p:cTn>
                                        <p:tgtEl>
                                          <p:spTgt spid="8"/>
                                        </p:tgtEl>
                                      </p:cBhvr>
                                    </p:animEffect>
                                  </p:childTnLst>
                                </p:cTn>
                              </p:par>
                              <p:par>
                                <p:cTn id="25" presetID="0" presetClass="entr" presetSubtype="0" fill="hold" grpId="0" nodeType="withEffect">
                                  <p:stCondLst>
                                    <p:cond delay="0"/>
                                  </p:stCondLst>
                                  <p:iterate type="lt">
                                    <p:tmPct val="10000"/>
                                  </p:iterate>
                                  <p:childTnLst>
                                    <p:set>
                                      <p:cBhvr>
                                        <p:cTn id="26" dur="700" fill="hold">
                                          <p:stCondLst>
                                            <p:cond delay="0"/>
                                          </p:stCondLst>
                                        </p:cTn>
                                        <p:tgtEl>
                                          <p:spTgt spid="9"/>
                                        </p:tgtEl>
                                        <p:attrNameLst>
                                          <p:attrName>style.visibility</p:attrName>
                                        </p:attrNameLst>
                                      </p:cBhvr>
                                      <p:to>
                                        <p:strVal val="visible"/>
                                      </p:to>
                                    </p:set>
                                    <p:anim to="" calcmode="lin" valueType="num">
                                      <p:cBhvr>
                                        <p:cTn id="27" dur="700" fill="hold">
                                          <p:stCondLst>
                                            <p:cond delay="0"/>
                                          </p:stCondLst>
                                        </p:cTn>
                                        <p:tgtEl>
                                          <p:spTgt spid="9"/>
                                        </p:tgtEl>
                                        <p:attrNameLst>
                                          <p:attrName>ppt_x</p:attrName>
                                        </p:attrNameLst>
                                      </p:cBhvr>
                                      <p:tavLst>
                                        <p:tav tm="0" fmla="#ppt_x+#ppt_w*((1.5-1.5*$)^3-(1.5-1.5*$)^2)">
                                          <p:val>
                                            <p:strVal val="0"/>
                                          </p:val>
                                        </p:tav>
                                        <p:tav tm="100000">
                                          <p:val>
                                            <p:strVal val="1"/>
                                          </p:val>
                                        </p:tav>
                                      </p:tavLst>
                                    </p:anim>
                                    <p:animEffect filter="fade">
                                      <p:cBhvr>
                                        <p:cTn id="28" dur="700">
                                          <p:stCondLst>
                                            <p:cond delay="0"/>
                                          </p:stCondLst>
                                        </p:cTn>
                                        <p:tgtEl>
                                          <p:spTgt spid="9"/>
                                        </p:tgtEl>
                                      </p:cBhvr>
                                    </p:animEffect>
                                  </p:childTnLst>
                                </p:cTn>
                              </p:par>
                              <p:par>
                                <p:cTn id="29" presetID="0" presetClass="entr" presetSubtype="0" fill="hold" grpId="0" nodeType="withEffect">
                                  <p:stCondLst>
                                    <p:cond delay="0"/>
                                  </p:stCondLst>
                                  <p:iterate type="lt">
                                    <p:tmPct val="10000"/>
                                  </p:iterate>
                                  <p:childTnLst>
                                    <p:set>
                                      <p:cBhvr>
                                        <p:cTn id="30" dur="700" fill="hold">
                                          <p:stCondLst>
                                            <p:cond delay="0"/>
                                          </p:stCondLst>
                                        </p:cTn>
                                        <p:tgtEl>
                                          <p:spTgt spid="10"/>
                                        </p:tgtEl>
                                        <p:attrNameLst>
                                          <p:attrName>style.visibility</p:attrName>
                                        </p:attrNameLst>
                                      </p:cBhvr>
                                      <p:to>
                                        <p:strVal val="visible"/>
                                      </p:to>
                                    </p:set>
                                    <p:anim to="" calcmode="lin" valueType="num">
                                      <p:cBhvr>
                                        <p:cTn id="31" dur="700" fill="hold">
                                          <p:stCondLst>
                                            <p:cond delay="0"/>
                                          </p:stCondLst>
                                        </p:cTn>
                                        <p:tgtEl>
                                          <p:spTgt spid="10"/>
                                        </p:tgtEl>
                                        <p:attrNameLst>
                                          <p:attrName>ppt_x</p:attrName>
                                        </p:attrNameLst>
                                      </p:cBhvr>
                                      <p:tavLst>
                                        <p:tav tm="0" fmla="#ppt_x+#ppt_w*((1.5-1.5*$)^3-(1.5-1.5*$)^2)">
                                          <p:val>
                                            <p:strVal val="0"/>
                                          </p:val>
                                        </p:tav>
                                        <p:tav tm="100000">
                                          <p:val>
                                            <p:strVal val="1"/>
                                          </p:val>
                                        </p:tav>
                                      </p:tavLst>
                                    </p:anim>
                                    <p:animEffect filter="fade">
                                      <p:cBhvr>
                                        <p:cTn id="32" dur="700">
                                          <p:stCondLst>
                                            <p:cond delay="0"/>
                                          </p:stCondLst>
                                        </p:cTn>
                                        <p:tgtEl>
                                          <p:spTgt spid="10"/>
                                        </p:tgtEl>
                                      </p:cBhvr>
                                    </p:animEffect>
                                  </p:childTnLst>
                                </p:cTn>
                              </p:par>
                              <p:par>
                                <p:cTn id="33" presetID="0" presetClass="entr" presetSubtype="0" fill="hold" grpId="0" nodeType="withEffect">
                                  <p:stCondLst>
                                    <p:cond delay="0"/>
                                  </p:stCondLst>
                                  <p:iterate type="lt">
                                    <p:tmPct val="10000"/>
                                  </p:iterate>
                                  <p:childTnLst>
                                    <p:set>
                                      <p:cBhvr>
                                        <p:cTn id="34" dur="700" fill="hold">
                                          <p:stCondLst>
                                            <p:cond delay="0"/>
                                          </p:stCondLst>
                                        </p:cTn>
                                        <p:tgtEl>
                                          <p:spTgt spid="11"/>
                                        </p:tgtEl>
                                        <p:attrNameLst>
                                          <p:attrName>style.visibility</p:attrName>
                                        </p:attrNameLst>
                                      </p:cBhvr>
                                      <p:to>
                                        <p:strVal val="visible"/>
                                      </p:to>
                                    </p:set>
                                    <p:anim to="" calcmode="lin" valueType="num">
                                      <p:cBhvr>
                                        <p:cTn id="35" dur="700" fill="hold">
                                          <p:stCondLst>
                                            <p:cond delay="0"/>
                                          </p:stCondLst>
                                        </p:cTn>
                                        <p:tgtEl>
                                          <p:spTgt spid="11"/>
                                        </p:tgtEl>
                                        <p:attrNameLst>
                                          <p:attrName>ppt_x</p:attrName>
                                        </p:attrNameLst>
                                      </p:cBhvr>
                                      <p:tavLst>
                                        <p:tav tm="0" fmla="#ppt_x+#ppt_w*((1.5-1.5*$)^3-(1.5-1.5*$)^2)">
                                          <p:val>
                                            <p:strVal val="0"/>
                                          </p:val>
                                        </p:tav>
                                        <p:tav tm="100000">
                                          <p:val>
                                            <p:strVal val="1"/>
                                          </p:val>
                                        </p:tav>
                                      </p:tavLst>
                                    </p:anim>
                                    <p:animEffect filter="fade">
                                      <p:cBhvr>
                                        <p:cTn id="36" dur="700">
                                          <p:stCondLst>
                                            <p:cond delay="0"/>
                                          </p:stCondLst>
                                        </p:cTn>
                                        <p:tgtEl>
                                          <p:spTgt spid="11"/>
                                        </p:tgtEl>
                                      </p:cBhvr>
                                    </p:animEffect>
                                  </p:childTnLst>
                                </p:cTn>
                              </p:par>
                              <p:par>
                                <p:cTn id="37" presetID="0" presetClass="entr" presetSubtype="0" fill="hold" grpId="0" nodeType="withEffect">
                                  <p:stCondLst>
                                    <p:cond delay="0"/>
                                  </p:stCondLst>
                                  <p:iterate type="lt">
                                    <p:tmPct val="10000"/>
                                  </p:iterate>
                                  <p:childTnLst>
                                    <p:set>
                                      <p:cBhvr>
                                        <p:cTn id="38" dur="700" fill="hold">
                                          <p:stCondLst>
                                            <p:cond delay="0"/>
                                          </p:stCondLst>
                                        </p:cTn>
                                        <p:tgtEl>
                                          <p:spTgt spid="12"/>
                                        </p:tgtEl>
                                        <p:attrNameLst>
                                          <p:attrName>style.visibility</p:attrName>
                                        </p:attrNameLst>
                                      </p:cBhvr>
                                      <p:to>
                                        <p:strVal val="visible"/>
                                      </p:to>
                                    </p:set>
                                    <p:anim to="" calcmode="lin" valueType="num">
                                      <p:cBhvr>
                                        <p:cTn id="39" dur="700" fill="hold">
                                          <p:stCondLst>
                                            <p:cond delay="0"/>
                                          </p:stCondLst>
                                        </p:cTn>
                                        <p:tgtEl>
                                          <p:spTgt spid="12"/>
                                        </p:tgtEl>
                                        <p:attrNameLst>
                                          <p:attrName>ppt_x</p:attrName>
                                        </p:attrNameLst>
                                      </p:cBhvr>
                                      <p:tavLst>
                                        <p:tav tm="0" fmla="#ppt_x+#ppt_w*((1.5-1.5*$)^3-(1.5-1.5*$)^2)">
                                          <p:val>
                                            <p:strVal val="0"/>
                                          </p:val>
                                        </p:tav>
                                        <p:tav tm="100000">
                                          <p:val>
                                            <p:strVal val="1"/>
                                          </p:val>
                                        </p:tav>
                                      </p:tavLst>
                                    </p:anim>
                                    <p:animEffect filter="fade">
                                      <p:cBhvr>
                                        <p:cTn id="40" dur="700">
                                          <p:stCondLst>
                                            <p:cond delay="0"/>
                                          </p:stCondLst>
                                        </p:cTn>
                                        <p:tgtEl>
                                          <p:spTgt spid="12"/>
                                        </p:tgtEl>
                                      </p:cBhvr>
                                    </p:animEffect>
                                  </p:childTnLst>
                                </p:cTn>
                              </p:par>
                              <p:par>
                                <p:cTn id="41" presetID="0" presetClass="entr" presetSubtype="0" fill="hold" grpId="0" nodeType="withEffect">
                                  <p:stCondLst>
                                    <p:cond delay="0"/>
                                  </p:stCondLst>
                                  <p:iterate type="lt">
                                    <p:tmPct val="10000"/>
                                  </p:iterate>
                                  <p:childTnLst>
                                    <p:set>
                                      <p:cBhvr>
                                        <p:cTn id="42" dur="700" fill="hold">
                                          <p:stCondLst>
                                            <p:cond delay="0"/>
                                          </p:stCondLst>
                                        </p:cTn>
                                        <p:tgtEl>
                                          <p:spTgt spid="13"/>
                                        </p:tgtEl>
                                        <p:attrNameLst>
                                          <p:attrName>style.visibility</p:attrName>
                                        </p:attrNameLst>
                                      </p:cBhvr>
                                      <p:to>
                                        <p:strVal val="visible"/>
                                      </p:to>
                                    </p:set>
                                    <p:anim to="" calcmode="lin" valueType="num">
                                      <p:cBhvr>
                                        <p:cTn id="43" dur="700" fill="hold">
                                          <p:stCondLst>
                                            <p:cond delay="0"/>
                                          </p:stCondLst>
                                        </p:cTn>
                                        <p:tgtEl>
                                          <p:spTgt spid="13"/>
                                        </p:tgtEl>
                                        <p:attrNameLst>
                                          <p:attrName>ppt_x</p:attrName>
                                        </p:attrNameLst>
                                      </p:cBhvr>
                                      <p:tavLst>
                                        <p:tav tm="0" fmla="#ppt_x+#ppt_w*((1.5-1.5*$)^3-(1.5-1.5*$)^2)">
                                          <p:val>
                                            <p:strVal val="0"/>
                                          </p:val>
                                        </p:tav>
                                        <p:tav tm="100000">
                                          <p:val>
                                            <p:strVal val="1"/>
                                          </p:val>
                                        </p:tav>
                                      </p:tavLst>
                                    </p:anim>
                                    <p:animEffect filter="fade">
                                      <p:cBhvr>
                                        <p:cTn id="44" dur="700">
                                          <p:stCondLst>
                                            <p:cond delay="0"/>
                                          </p:stCondLst>
                                        </p:cTn>
                                        <p:tgtEl>
                                          <p:spTgt spid="13"/>
                                        </p:tgtEl>
                                      </p:cBhvr>
                                    </p:animEffect>
                                  </p:childTnLst>
                                </p:cTn>
                              </p:par>
                              <p:par>
                                <p:cTn id="45" presetID="0" presetClass="entr" presetSubtype="0" fill="hold" grpId="0" nodeType="withEffect">
                                  <p:stCondLst>
                                    <p:cond delay="0"/>
                                  </p:stCondLst>
                                  <p:iterate type="lt">
                                    <p:tmPct val="10000"/>
                                  </p:iterate>
                                  <p:childTnLst>
                                    <p:set>
                                      <p:cBhvr>
                                        <p:cTn id="46" dur="700" fill="hold">
                                          <p:stCondLst>
                                            <p:cond delay="0"/>
                                          </p:stCondLst>
                                        </p:cTn>
                                        <p:tgtEl>
                                          <p:spTgt spid="14"/>
                                        </p:tgtEl>
                                        <p:attrNameLst>
                                          <p:attrName>style.visibility</p:attrName>
                                        </p:attrNameLst>
                                      </p:cBhvr>
                                      <p:to>
                                        <p:strVal val="visible"/>
                                      </p:to>
                                    </p:set>
                                    <p:anim to="" calcmode="lin" valueType="num">
                                      <p:cBhvr>
                                        <p:cTn id="47" dur="700" fill="hold">
                                          <p:stCondLst>
                                            <p:cond delay="0"/>
                                          </p:stCondLst>
                                        </p:cTn>
                                        <p:tgtEl>
                                          <p:spTgt spid="14"/>
                                        </p:tgtEl>
                                        <p:attrNameLst>
                                          <p:attrName>ppt_x</p:attrName>
                                        </p:attrNameLst>
                                      </p:cBhvr>
                                      <p:tavLst>
                                        <p:tav tm="0" fmla="#ppt_x+#ppt_w*((1.5-1.5*$)^3-(1.5-1.5*$)^2)">
                                          <p:val>
                                            <p:strVal val="0"/>
                                          </p:val>
                                        </p:tav>
                                        <p:tav tm="100000">
                                          <p:val>
                                            <p:strVal val="1"/>
                                          </p:val>
                                        </p:tav>
                                      </p:tavLst>
                                    </p:anim>
                                    <p:animEffect filter="fade">
                                      <p:cBhvr>
                                        <p:cTn id="48" dur="700">
                                          <p:stCondLst>
                                            <p:cond delay="0"/>
                                          </p:stCondLst>
                                        </p:cTn>
                                        <p:tgtEl>
                                          <p:spTgt spid="14"/>
                                        </p:tgtEl>
                                      </p:cBhvr>
                                    </p:animEffect>
                                  </p:childTnLst>
                                </p:cTn>
                              </p:par>
                              <p:par>
                                <p:cTn id="49" presetID="0" presetClass="entr" presetSubtype="0" fill="hold" nodeType="withEffect">
                                  <p:stCondLst>
                                    <p:cond delay="0"/>
                                  </p:stCondLst>
                                  <p:childTnLst>
                                    <p:set>
                                      <p:cBhvr>
                                        <p:cTn id="50" dur="700" fill="hold">
                                          <p:stCondLst>
                                            <p:cond delay="0"/>
                                          </p:stCondLst>
                                        </p:cTn>
                                        <p:tgtEl>
                                          <p:spTgt spid="4"/>
                                        </p:tgtEl>
                                        <p:attrNameLst>
                                          <p:attrName>style.visibility</p:attrName>
                                        </p:attrNameLst>
                                      </p:cBhvr>
                                      <p:to>
                                        <p:strVal val="visible"/>
                                      </p:to>
                                    </p:set>
                                    <p:anim to="" calcmode="lin" valueType="num">
                                      <p:cBhvr>
                                        <p:cTn id="51" dur="700" fill="hold">
                                          <p:stCondLst>
                                            <p:cond delay="0"/>
                                          </p:stCondLst>
                                        </p:cTn>
                                        <p:tgtEl>
                                          <p:spTgt spid="4"/>
                                        </p:tgtEl>
                                        <p:attrNameLst>
                                          <p:attrName>ppt_x</p:attrName>
                                        </p:attrNameLst>
                                      </p:cBhvr>
                                      <p:tavLst>
                                        <p:tav tm="0" fmla="#ppt_x+#ppt_w*((1.5-1.5*$)^3-(1.5-1.5*$)^2)">
                                          <p:val>
                                            <p:strVal val="0"/>
                                          </p:val>
                                        </p:tav>
                                        <p:tav tm="100000">
                                          <p:val>
                                            <p:strVal val="1"/>
                                          </p:val>
                                        </p:tav>
                                      </p:tavLst>
                                    </p:anim>
                                    <p:animEffect filter="fade">
                                      <p:cBhvr>
                                        <p:cTn id="52" dur="700">
                                          <p:stCondLst>
                                            <p:cond delay="0"/>
                                          </p:stCondLst>
                                        </p:cTn>
                                        <p:tgtEl>
                                          <p:spTgt spid="4"/>
                                        </p:tgtEl>
                                      </p:cBhvr>
                                    </p:animEffect>
                                  </p:childTnLst>
                                </p:cTn>
                              </p:par>
                              <p:par>
                                <p:cTn id="53" presetID="0" presetClass="entr" presetSubtype="0" fill="hold" grpId="0" nodeType="withEffect">
                                  <p:stCondLst>
                                    <p:cond delay="0"/>
                                  </p:stCondLst>
                                  <p:iterate type="lt">
                                    <p:tmPct val="10000"/>
                                  </p:iterate>
                                  <p:childTnLst>
                                    <p:set>
                                      <p:cBhvr>
                                        <p:cTn id="54" dur="700" fill="hold">
                                          <p:stCondLst>
                                            <p:cond delay="0"/>
                                          </p:stCondLst>
                                        </p:cTn>
                                        <p:tgtEl>
                                          <p:spTgt spid="18"/>
                                        </p:tgtEl>
                                        <p:attrNameLst>
                                          <p:attrName>style.visibility</p:attrName>
                                        </p:attrNameLst>
                                      </p:cBhvr>
                                      <p:to>
                                        <p:strVal val="visible"/>
                                      </p:to>
                                    </p:set>
                                    <p:anim to="" calcmode="lin" valueType="num">
                                      <p:cBhvr>
                                        <p:cTn id="55" dur="700" fill="hold">
                                          <p:stCondLst>
                                            <p:cond delay="0"/>
                                          </p:stCondLst>
                                        </p:cTn>
                                        <p:tgtEl>
                                          <p:spTgt spid="18"/>
                                        </p:tgtEl>
                                        <p:attrNameLst>
                                          <p:attrName>ppt_x</p:attrName>
                                        </p:attrNameLst>
                                      </p:cBhvr>
                                      <p:tavLst>
                                        <p:tav tm="0" fmla="#ppt_x+#ppt_w*((1.5-1.5*$)^3-(1.5-1.5*$)^2)">
                                          <p:val>
                                            <p:strVal val="0"/>
                                          </p:val>
                                        </p:tav>
                                        <p:tav tm="100000">
                                          <p:val>
                                            <p:strVal val="1"/>
                                          </p:val>
                                        </p:tav>
                                      </p:tavLst>
                                    </p:anim>
                                    <p:animEffect filter="fade">
                                      <p:cBhvr>
                                        <p:cTn id="56" dur="700">
                                          <p:stCondLst>
                                            <p:cond delay="0"/>
                                          </p:stCondLst>
                                        </p:cTn>
                                        <p:tgtEl>
                                          <p:spTgt spid="18"/>
                                        </p:tgtEl>
                                      </p:cBhvr>
                                    </p:animEffect>
                                  </p:childTnLst>
                                </p:cTn>
                              </p:par>
                              <p:par>
                                <p:cTn id="57" presetID="0" presetClass="entr" presetSubtype="0" fill="hold" grpId="0" nodeType="withEffect">
                                  <p:stCondLst>
                                    <p:cond delay="0"/>
                                  </p:stCondLst>
                                  <p:iterate type="lt">
                                    <p:tmPct val="10000"/>
                                  </p:iterate>
                                  <p:childTnLst>
                                    <p:set>
                                      <p:cBhvr>
                                        <p:cTn id="58" dur="700" fill="hold">
                                          <p:stCondLst>
                                            <p:cond delay="0"/>
                                          </p:stCondLst>
                                        </p:cTn>
                                        <p:tgtEl>
                                          <p:spTgt spid="19"/>
                                        </p:tgtEl>
                                        <p:attrNameLst>
                                          <p:attrName>style.visibility</p:attrName>
                                        </p:attrNameLst>
                                      </p:cBhvr>
                                      <p:to>
                                        <p:strVal val="visible"/>
                                      </p:to>
                                    </p:set>
                                    <p:anim to="" calcmode="lin" valueType="num">
                                      <p:cBhvr>
                                        <p:cTn id="59" dur="700" fill="hold">
                                          <p:stCondLst>
                                            <p:cond delay="0"/>
                                          </p:stCondLst>
                                        </p:cTn>
                                        <p:tgtEl>
                                          <p:spTgt spid="19"/>
                                        </p:tgtEl>
                                        <p:attrNameLst>
                                          <p:attrName>ppt_x</p:attrName>
                                        </p:attrNameLst>
                                      </p:cBhvr>
                                      <p:tavLst>
                                        <p:tav tm="0" fmla="#ppt_x+#ppt_w*((1.5-1.5*$)^3-(1.5-1.5*$)^2)">
                                          <p:val>
                                            <p:strVal val="0"/>
                                          </p:val>
                                        </p:tav>
                                        <p:tav tm="100000">
                                          <p:val>
                                            <p:strVal val="1"/>
                                          </p:val>
                                        </p:tav>
                                      </p:tavLst>
                                    </p:anim>
                                    <p:animEffect filter="fade">
                                      <p:cBhvr>
                                        <p:cTn id="60" dur="700">
                                          <p:stCondLst>
                                            <p:cond delay="0"/>
                                          </p:stCondLst>
                                        </p:cTn>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7" grpId="0" animBg="1"/>
      <p:bldP spid="8" grpId="0" animBg="1"/>
      <p:bldP spid="9" grpId="0"/>
      <p:bldP spid="10" grpId="0"/>
      <p:bldP spid="11" grpId="0"/>
      <p:bldP spid="12" grpId="0" animBg="1"/>
      <p:bldP spid="13" grpId="0"/>
      <p:bldP spid="14" grpId="0"/>
      <p:bldP spid="18" grpId="0"/>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文本框 3"/>
          <p:cNvSpPr txBox="1"/>
          <p:nvPr>
            <p:custDataLst>
              <p:tags r:id="rId1"/>
            </p:custDataLst>
          </p:nvPr>
        </p:nvSpPr>
        <p:spPr>
          <a:xfrm>
            <a:off x="1465685" y="824789"/>
            <a:ext cx="2975495" cy="1200329"/>
          </a:xfrm>
          <a:prstGeom prst="rect">
            <a:avLst/>
          </a:prstGeom>
          <a:noFill/>
        </p:spPr>
        <p:txBody>
          <a:bodyPr wrap="none" rtlCol="0">
            <a:spAutoFit/>
          </a:bodyPr>
          <a:lstStyle/>
          <a:p>
            <a:r>
              <a:rPr lang="en-US" sz="7200" b="1" dirty="0">
                <a:solidFill>
                  <a:schemeClr val="bg1">
                    <a:lumMod val="95000"/>
                  </a:schemeClr>
                </a:solidFill>
                <a:latin typeface="Montserrat" charset="0"/>
                <a:ea typeface="Montserrat" charset="0"/>
                <a:cs typeface="Montserrat" charset="0"/>
              </a:rPr>
              <a:t>about</a:t>
            </a:r>
          </a:p>
        </p:txBody>
      </p:sp>
      <p:sp>
        <p:nvSpPr>
          <p:cNvPr id="5" name="PA_文本框 4"/>
          <p:cNvSpPr txBox="1"/>
          <p:nvPr>
            <p:custDataLst>
              <p:tags r:id="rId2"/>
            </p:custDataLst>
          </p:nvPr>
        </p:nvSpPr>
        <p:spPr>
          <a:xfrm>
            <a:off x="1779073" y="1424954"/>
            <a:ext cx="2749471" cy="1323439"/>
          </a:xfrm>
          <a:prstGeom prst="rect">
            <a:avLst/>
          </a:prstGeom>
          <a:noFill/>
        </p:spPr>
        <p:txBody>
          <a:bodyPr wrap="none" rtlCol="0">
            <a:spAutoFit/>
          </a:bodyPr>
          <a:lstStyle/>
          <a:p>
            <a:r>
              <a:rPr lang="zh-CN" altLang="en-US" sz="4000" dirty="0">
                <a:solidFill>
                  <a:schemeClr val="tx1">
                    <a:lumMod val="75000"/>
                    <a:lumOff val="25000"/>
                  </a:schemeClr>
                </a:solidFill>
                <a:latin typeface="黑体" panose="02010609060101010101" pitchFamily="49" charset="-122"/>
                <a:ea typeface="黑体" panose="02010609060101010101" pitchFamily="49" charset="-122"/>
                <a:cs typeface="Arvo" charset="0"/>
              </a:rPr>
              <a:t>请插入您的</a:t>
            </a:r>
            <a:endParaRPr lang="en-US" altLang="zh-CN" sz="4000" dirty="0">
              <a:solidFill>
                <a:schemeClr val="tx1">
                  <a:lumMod val="75000"/>
                  <a:lumOff val="25000"/>
                </a:schemeClr>
              </a:solidFill>
              <a:latin typeface="黑体" panose="02010609060101010101" pitchFamily="49" charset="-122"/>
              <a:ea typeface="黑体" panose="02010609060101010101" pitchFamily="49" charset="-122"/>
              <a:cs typeface="Arvo" charset="0"/>
            </a:endParaRPr>
          </a:p>
          <a:p>
            <a:r>
              <a:rPr lang="zh-CN" altLang="en-US" sz="4000" dirty="0">
                <a:solidFill>
                  <a:schemeClr val="tx1">
                    <a:lumMod val="75000"/>
                    <a:lumOff val="25000"/>
                  </a:schemeClr>
                </a:solidFill>
                <a:latin typeface="黑体" panose="02010609060101010101" pitchFamily="49" charset="-122"/>
                <a:ea typeface="黑体" panose="02010609060101010101" pitchFamily="49" charset="-122"/>
                <a:cs typeface="Arvo" charset="0"/>
              </a:rPr>
              <a:t>标题内容</a:t>
            </a:r>
            <a:endParaRPr lang="en-US" sz="4000" dirty="0">
              <a:solidFill>
                <a:schemeClr val="tx1">
                  <a:lumMod val="75000"/>
                  <a:lumOff val="25000"/>
                </a:schemeClr>
              </a:solidFill>
              <a:latin typeface="黑体" panose="02010609060101010101" pitchFamily="49" charset="-122"/>
              <a:ea typeface="黑体" panose="02010609060101010101" pitchFamily="49" charset="-122"/>
              <a:cs typeface="Arvo" charset="0"/>
            </a:endParaRPr>
          </a:p>
        </p:txBody>
      </p:sp>
      <p:sp>
        <p:nvSpPr>
          <p:cNvPr id="7" name="PA_文本框 6"/>
          <p:cNvSpPr txBox="1"/>
          <p:nvPr>
            <p:custDataLst>
              <p:tags r:id="rId3"/>
            </p:custDataLst>
          </p:nvPr>
        </p:nvSpPr>
        <p:spPr>
          <a:xfrm>
            <a:off x="1779073" y="3483036"/>
            <a:ext cx="1210588"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cs typeface="Montserrat Ultra Light" charset="0"/>
              </a:rPr>
              <a:t>标题内容</a:t>
            </a:r>
            <a:endParaRPr lang="en-US" sz="2000" dirty="0">
              <a:latin typeface="微软雅黑" panose="020B0503020204020204" pitchFamily="34" charset="-122"/>
              <a:ea typeface="微软雅黑" panose="020B0503020204020204" pitchFamily="34" charset="-122"/>
              <a:cs typeface="Montserrat Ultra Light" charset="0"/>
            </a:endParaRPr>
          </a:p>
        </p:txBody>
      </p:sp>
      <p:sp>
        <p:nvSpPr>
          <p:cNvPr id="10" name="PA_矩形 9"/>
          <p:cNvSpPr/>
          <p:nvPr>
            <p:custDataLst>
              <p:tags r:id="rId4"/>
            </p:custDataLst>
          </p:nvPr>
        </p:nvSpPr>
        <p:spPr>
          <a:xfrm>
            <a:off x="1872146" y="2909412"/>
            <a:ext cx="1216901" cy="74097"/>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A_矩形 10"/>
          <p:cNvSpPr/>
          <p:nvPr>
            <p:custDataLst>
              <p:tags r:id="rId5"/>
            </p:custDataLst>
          </p:nvPr>
        </p:nvSpPr>
        <p:spPr>
          <a:xfrm>
            <a:off x="1779074" y="4129862"/>
            <a:ext cx="4241858" cy="953723"/>
          </a:xfrm>
          <a:prstGeom prst="rect">
            <a:avLst/>
          </a:prstGeom>
        </p:spPr>
        <p:txBody>
          <a:bodyPr wrap="square">
            <a:spAutoFit/>
          </a:bodyPr>
          <a:lstStyle/>
          <a:p>
            <a:pPr fontAlgn="base">
              <a:lnSpc>
                <a:spcPct val="12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charset="0"/>
              </a:rPr>
              <a:t>请插入您的标题的内容请插入您的标题的内容请插入您的标题的内容请插入您的标题的内容</a:t>
            </a:r>
          </a:p>
        </p:txBody>
      </p:sp>
      <p:sp>
        <p:nvSpPr>
          <p:cNvPr id="15" name="PA_加号 14"/>
          <p:cNvSpPr/>
          <p:nvPr>
            <p:custDataLst>
              <p:tags r:id="rId6"/>
            </p:custDataLst>
          </p:nvPr>
        </p:nvSpPr>
        <p:spPr>
          <a:xfrm>
            <a:off x="3047245" y="4987488"/>
            <a:ext cx="783442" cy="783442"/>
          </a:xfrm>
          <a:prstGeom prst="mathPlus">
            <a:avLst>
              <a:gd name="adj1" fmla="val 13222"/>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A_文本框 15"/>
          <p:cNvSpPr txBox="1"/>
          <p:nvPr>
            <p:custDataLst>
              <p:tags r:id="rId7"/>
            </p:custDataLst>
          </p:nvPr>
        </p:nvSpPr>
        <p:spPr>
          <a:xfrm>
            <a:off x="2806477" y="5746184"/>
            <a:ext cx="1586753" cy="769441"/>
          </a:xfrm>
          <a:prstGeom prst="rect">
            <a:avLst/>
          </a:prstGeom>
          <a:noFill/>
        </p:spPr>
        <p:txBody>
          <a:bodyPr wrap="square" rtlCol="0">
            <a:spAutoFit/>
          </a:bodyPr>
          <a:lstStyle/>
          <a:p>
            <a:r>
              <a:rPr lang="vi-VN" sz="4400" dirty="0">
                <a:solidFill>
                  <a:schemeClr val="bg2"/>
                </a:solidFill>
              </a:rPr>
              <a:t>Add</a:t>
            </a:r>
            <a:endParaRPr lang="en-US" sz="4400" dirty="0">
              <a:solidFill>
                <a:schemeClr val="bg2"/>
              </a:solidFill>
              <a:latin typeface="Montserrat"/>
            </a:endParaRPr>
          </a:p>
        </p:txBody>
      </p:sp>
      <p:pic>
        <p:nvPicPr>
          <p:cNvPr id="3" name="PA_PicturePlaceholder 2"/>
          <p:cNvPicPr>
            <a:picLocks noGrp="1" noChangeAspect="1"/>
          </p:cNvPicPr>
          <p:nvPr>
            <p:ph type="pic" sz="quarter" idx="10"/>
            <p:custDataLst>
              <p:tags r:id="rId8"/>
            </p:custDataLst>
          </p:nvPr>
        </p:nvPicPr>
        <p:blipFill>
          <a:blip r:embed="rId13" cstate="print">
            <a:extLst>
              <a:ext uri="{28A0092B-C50C-407E-A947-70E740481C1C}">
                <a14:useLocalDpi xmlns:a14="http://schemas.microsoft.com/office/drawing/2010/main" val="0"/>
              </a:ext>
            </a:extLst>
          </a:blip>
          <a:srcRect l="17643" r="17643"/>
          <a:stretch>
            <a:fillRect/>
          </a:stretch>
        </p:blipFill>
        <p:spPr/>
      </p:pic>
      <p:sp>
        <p:nvSpPr>
          <p:cNvPr id="13" name="PA_文本框 29"/>
          <p:cNvSpPr txBox="1"/>
          <p:nvPr>
            <p:custDataLst>
              <p:tags r:id="rId9"/>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01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17" name="PA_菱形 6"/>
          <p:cNvSpPr/>
          <p:nvPr>
            <p:custDataLst>
              <p:tags r:id="rId10"/>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188707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to="" calcmode="lin" valueType="num">
                                      <p:cBhvr>
                                        <p:cTn id="7" dur="700" fill="hold">
                                          <p:stCondLst>
                                            <p:cond delay="0"/>
                                          </p:stCondLst>
                                        </p:cTn>
                                        <p:tgtEl>
                                          <p:spTgt spid="4"/>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4"/>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to="" calcmode="lin" valueType="num">
                                      <p:cBhvr>
                                        <p:cTn id="11" dur="700" fill="hold">
                                          <p:stCondLst>
                                            <p:cond delay="0"/>
                                          </p:stCondLst>
                                        </p:cTn>
                                        <p:tgtEl>
                                          <p:spTgt spid="5"/>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5"/>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7"/>
                                        </p:tgtEl>
                                        <p:attrNameLst>
                                          <p:attrName>style.visibility</p:attrName>
                                        </p:attrNameLst>
                                      </p:cBhvr>
                                      <p:to>
                                        <p:strVal val="visible"/>
                                      </p:to>
                                    </p:set>
                                    <p:anim to="" calcmode="lin" valueType="num">
                                      <p:cBhvr>
                                        <p:cTn id="15" dur="700" fill="hold">
                                          <p:stCondLst>
                                            <p:cond delay="0"/>
                                          </p:stCondLst>
                                        </p:cTn>
                                        <p:tgtEl>
                                          <p:spTgt spid="7"/>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7"/>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 to="" calcmode="lin" valueType="num">
                                      <p:cBhvr>
                                        <p:cTn id="19" dur="700" fill="hold">
                                          <p:stCondLst>
                                            <p:cond delay="0"/>
                                          </p:stCondLst>
                                        </p:cTn>
                                        <p:tgtEl>
                                          <p:spTgt spid="10"/>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10"/>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 to="" calcmode="lin" valueType="num">
                                      <p:cBhvr>
                                        <p:cTn id="23" dur="700" fill="hold">
                                          <p:stCondLst>
                                            <p:cond delay="0"/>
                                          </p:stCondLst>
                                        </p:cTn>
                                        <p:tgtEl>
                                          <p:spTgt spid="11"/>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11"/>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15"/>
                                        </p:tgtEl>
                                        <p:attrNameLst>
                                          <p:attrName>style.visibility</p:attrName>
                                        </p:attrNameLst>
                                      </p:cBhvr>
                                      <p:to>
                                        <p:strVal val="visible"/>
                                      </p:to>
                                    </p:set>
                                    <p:anim to="" calcmode="lin" valueType="num">
                                      <p:cBhvr>
                                        <p:cTn id="27" dur="700" fill="hold">
                                          <p:stCondLst>
                                            <p:cond delay="0"/>
                                          </p:stCondLst>
                                        </p:cTn>
                                        <p:tgtEl>
                                          <p:spTgt spid="15"/>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15"/>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1" fill="hold">
                                          <p:stCondLst>
                                            <p:cond delay="0"/>
                                          </p:stCondLst>
                                        </p:cTn>
                                        <p:tgtEl>
                                          <p:spTgt spid="16"/>
                                        </p:tgtEl>
                                        <p:attrNameLst>
                                          <p:attrName>style.visibility</p:attrName>
                                        </p:attrNameLst>
                                      </p:cBhvr>
                                      <p:to>
                                        <p:strVal val="visible"/>
                                      </p:to>
                                    </p:set>
                                    <p:anim to="" calcmode="lin" valueType="num">
                                      <p:cBhvr>
                                        <p:cTn id="31" dur="700" fill="hold">
                                          <p:stCondLst>
                                            <p:cond delay="0"/>
                                          </p:stCondLst>
                                        </p:cTn>
                                        <p:tgtEl>
                                          <p:spTgt spid="16"/>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16"/>
                                        </p:tgtEl>
                                        <p:attrNameLst>
                                          <p:attrName>ppt_h</p:attrName>
                                        </p:attrNameLst>
                                      </p:cBhvr>
                                      <p:tavLst>
                                        <p:tav tm="0" fmla="#ppt_h-#ppt_h*((1.5-1.5*$)^3-(1.5-1.5*$)^2)">
                                          <p:val>
                                            <p:strVal val="0"/>
                                          </p:val>
                                        </p:tav>
                                        <p:tav tm="100000">
                                          <p:val>
                                            <p:strVal val="1"/>
                                          </p:val>
                                        </p:tav>
                                      </p:tavLst>
                                    </p:anim>
                                  </p:childTnLst>
                                </p:cTn>
                              </p:par>
                              <p:par>
                                <p:cTn id="33" presetID="0" presetClass="entr" presetSubtype="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 to="" calcmode="lin" valueType="num">
                                      <p:cBhvr>
                                        <p:cTn id="35"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3"/>
                                        </p:tgtEl>
                                        <p:attrNameLst>
                                          <p:attrName>ppt_h</p:attrName>
                                        </p:attrNameLst>
                                      </p:cBhvr>
                                      <p:tavLst>
                                        <p:tav tm="0" fmla="#ppt_h-#ppt_h*((1.5-1.5*$)^3-(1.5-1.5*$)^2)">
                                          <p:val>
                                            <p:strVal val="0"/>
                                          </p:val>
                                        </p:tav>
                                        <p:tav tm="100000">
                                          <p:val>
                                            <p:strVal val="1"/>
                                          </p:val>
                                        </p:tav>
                                      </p:tavLst>
                                    </p:anim>
                                  </p:childTnLst>
                                </p:cTn>
                              </p:par>
                              <p:par>
                                <p:cTn id="37" presetID="0" presetClass="entr" presetSubtype="0" fill="hold" grpId="0" nodeType="withEffect">
                                  <p:stCondLst>
                                    <p:cond delay="0"/>
                                  </p:stCondLst>
                                  <p:iterate type="lt">
                                    <p:tmPct val="10000"/>
                                  </p:iterate>
                                  <p:childTnLst>
                                    <p:set>
                                      <p:cBhvr>
                                        <p:cTn id="38" dur="1" fill="hold">
                                          <p:stCondLst>
                                            <p:cond delay="0"/>
                                          </p:stCondLst>
                                        </p:cTn>
                                        <p:tgtEl>
                                          <p:spTgt spid="13"/>
                                        </p:tgtEl>
                                        <p:attrNameLst>
                                          <p:attrName>style.visibility</p:attrName>
                                        </p:attrNameLst>
                                      </p:cBhvr>
                                      <p:to>
                                        <p:strVal val="visible"/>
                                      </p:to>
                                    </p:set>
                                    <p:anim to="" calcmode="lin" valueType="num">
                                      <p:cBhvr>
                                        <p:cTn id="39" dur="700" fill="hold">
                                          <p:stCondLst>
                                            <p:cond delay="0"/>
                                          </p:stCondLst>
                                        </p:cTn>
                                        <p:tgtEl>
                                          <p:spTgt spid="13"/>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13"/>
                                        </p:tgtEl>
                                        <p:attrNameLst>
                                          <p:attrName>ppt_h</p:attrName>
                                        </p:attrNameLst>
                                      </p:cBhvr>
                                      <p:tavLst>
                                        <p:tav tm="0" fmla="#ppt_h-#ppt_h*((1.5-1.5*$)^3-(1.5-1.5*$)^2)">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17"/>
                                        </p:tgtEl>
                                        <p:attrNameLst>
                                          <p:attrName>style.visibility</p:attrName>
                                        </p:attrNameLst>
                                      </p:cBhvr>
                                      <p:to>
                                        <p:strVal val="visible"/>
                                      </p:to>
                                    </p:set>
                                    <p:anim to="" calcmode="lin" valueType="num">
                                      <p:cBhvr>
                                        <p:cTn id="43" dur="700" fill="hold">
                                          <p:stCondLst>
                                            <p:cond delay="0"/>
                                          </p:stCondLst>
                                        </p:cTn>
                                        <p:tgtEl>
                                          <p:spTgt spid="17"/>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17"/>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0" grpId="0" animBg="1"/>
      <p:bldP spid="11" grpId="0"/>
      <p:bldP spid="15" grpId="0" animBg="1"/>
      <p:bldP spid="16" grpId="0"/>
      <p:bldP spid="13" grpId="0"/>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A_文本框 10"/>
          <p:cNvSpPr txBox="1"/>
          <p:nvPr>
            <p:custDataLst>
              <p:tags r:id="rId1"/>
            </p:custDataLst>
          </p:nvPr>
        </p:nvSpPr>
        <p:spPr>
          <a:xfrm>
            <a:off x="659446" y="4433064"/>
            <a:ext cx="3672800" cy="1200329"/>
          </a:xfrm>
          <a:prstGeom prst="rect">
            <a:avLst/>
          </a:prstGeom>
          <a:noFill/>
        </p:spPr>
        <p:txBody>
          <a:bodyPr wrap="none" rtlCol="0">
            <a:spAutoFit/>
          </a:bodyPr>
          <a:lstStyle/>
          <a:p>
            <a:r>
              <a:rPr lang="en-US" sz="7200" b="1" dirty="0">
                <a:solidFill>
                  <a:schemeClr val="bg1">
                    <a:lumMod val="95000"/>
                  </a:schemeClr>
                </a:solidFill>
                <a:latin typeface="Montserrat" charset="0"/>
                <a:ea typeface="Montserrat" charset="0"/>
                <a:cs typeface="Montserrat" charset="0"/>
              </a:rPr>
              <a:t>creative</a:t>
            </a:r>
          </a:p>
        </p:txBody>
      </p:sp>
      <p:sp>
        <p:nvSpPr>
          <p:cNvPr id="12" name="PA_文本框 11"/>
          <p:cNvSpPr txBox="1"/>
          <p:nvPr>
            <p:custDataLst>
              <p:tags r:id="rId2"/>
            </p:custDataLst>
          </p:nvPr>
        </p:nvSpPr>
        <p:spPr>
          <a:xfrm>
            <a:off x="4490544" y="5124783"/>
            <a:ext cx="4474552" cy="707886"/>
          </a:xfrm>
          <a:prstGeom prst="rect">
            <a:avLst/>
          </a:prstGeom>
          <a:noFill/>
        </p:spPr>
        <p:txBody>
          <a:bodyPr wrap="square" rtlCol="0">
            <a:spAutoFit/>
          </a:bodyPr>
          <a:lstStyle/>
          <a:p>
            <a:r>
              <a:rPr lang="zh-CN" altLang="en-US" sz="4000" dirty="0">
                <a:solidFill>
                  <a:schemeClr val="tx1">
                    <a:lumMod val="75000"/>
                    <a:lumOff val="25000"/>
                  </a:schemeClr>
                </a:solidFill>
                <a:latin typeface="黑体" panose="02010609060101010101" pitchFamily="49" charset="-122"/>
                <a:ea typeface="黑体" panose="02010609060101010101" pitchFamily="49" charset="-122"/>
                <a:cs typeface="Arvo" charset="0"/>
              </a:rPr>
              <a:t>请插入标题内容</a:t>
            </a:r>
            <a:endParaRPr lang="en-US" sz="4000" dirty="0">
              <a:solidFill>
                <a:schemeClr val="tx1">
                  <a:lumMod val="75000"/>
                  <a:lumOff val="25000"/>
                </a:schemeClr>
              </a:solidFill>
              <a:latin typeface="黑体" panose="02010609060101010101" pitchFamily="49" charset="-122"/>
              <a:ea typeface="黑体" panose="02010609060101010101" pitchFamily="49" charset="-122"/>
              <a:cs typeface="Arvo" charset="0"/>
            </a:endParaRPr>
          </a:p>
        </p:txBody>
      </p:sp>
      <p:sp>
        <p:nvSpPr>
          <p:cNvPr id="13" name="PA_矩形 12"/>
          <p:cNvSpPr/>
          <p:nvPr>
            <p:custDataLst>
              <p:tags r:id="rId3"/>
            </p:custDataLst>
          </p:nvPr>
        </p:nvSpPr>
        <p:spPr>
          <a:xfrm>
            <a:off x="2495846" y="5832669"/>
            <a:ext cx="7544301" cy="658257"/>
          </a:xfrm>
          <a:prstGeom prst="rect">
            <a:avLst/>
          </a:prstGeom>
        </p:spPr>
        <p:txBody>
          <a:bodyPr wrap="square">
            <a:spAutoFit/>
          </a:bodyPr>
          <a:lstStyle/>
          <a:p>
            <a:pPr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请插入您的标题的内容请插入您的标题的内容请插入您的标题的内容请插入您的标题的内容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charset="0"/>
              </a:rPr>
              <a:t>请插入您的标题的内容请插入您的标题的内容请插入您的标题的内容</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endParaRPr>
          </a:p>
        </p:txBody>
      </p:sp>
      <p:sp>
        <p:nvSpPr>
          <p:cNvPr id="14" name="PA_矩形 13"/>
          <p:cNvSpPr/>
          <p:nvPr>
            <p:custDataLst>
              <p:tags r:id="rId4"/>
            </p:custDataLst>
          </p:nvPr>
        </p:nvSpPr>
        <p:spPr>
          <a:xfrm>
            <a:off x="2400049" y="5462557"/>
            <a:ext cx="1706006" cy="75854"/>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4" name="PA_Chart 23"/>
          <p:cNvGraphicFramePr/>
          <p:nvPr>
            <p:custDataLst>
              <p:tags r:id="rId5"/>
            </p:custDataLst>
            <p:extLst>
              <p:ext uri="{D42A27DB-BD31-4B8C-83A1-F6EECF244321}">
                <p14:modId xmlns:p14="http://schemas.microsoft.com/office/powerpoint/2010/main" val="3190832523"/>
              </p:ext>
            </p:extLst>
          </p:nvPr>
        </p:nvGraphicFramePr>
        <p:xfrm>
          <a:off x="1903286" y="784059"/>
          <a:ext cx="8537825" cy="4249169"/>
        </p:xfrm>
        <a:graphic>
          <a:graphicData uri="http://schemas.openxmlformats.org/drawingml/2006/chart">
            <c:chart xmlns:c="http://schemas.openxmlformats.org/drawingml/2006/chart" xmlns:r="http://schemas.openxmlformats.org/officeDocument/2006/relationships" r:id="rId10"/>
          </a:graphicData>
        </a:graphic>
      </p:graphicFrame>
      <p:sp>
        <p:nvSpPr>
          <p:cNvPr id="7" name="PA_文本框 29"/>
          <p:cNvSpPr txBox="1"/>
          <p:nvPr>
            <p:custDataLst>
              <p:tags r:id="rId6"/>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01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8" name="PA_菱形 6"/>
          <p:cNvSpPr/>
          <p:nvPr>
            <p:custDataLst>
              <p:tags r:id="rId7"/>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83651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to="" calcmode="lin" valueType="num">
                                      <p:cBhvr>
                                        <p:cTn id="7" dur="700" fill="hold">
                                          <p:stCondLst>
                                            <p:cond delay="0"/>
                                          </p:stCondLst>
                                        </p:cTn>
                                        <p:tgtEl>
                                          <p:spTgt spid="11"/>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11"/>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to="" calcmode="lin" valueType="num">
                                      <p:cBhvr>
                                        <p:cTn id="11" dur="700" fill="hold">
                                          <p:stCondLst>
                                            <p:cond delay="0"/>
                                          </p:stCondLst>
                                        </p:cTn>
                                        <p:tgtEl>
                                          <p:spTgt spid="12"/>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12"/>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13"/>
                                        </p:tgtEl>
                                        <p:attrNameLst>
                                          <p:attrName>style.visibility</p:attrName>
                                        </p:attrNameLst>
                                      </p:cBhvr>
                                      <p:to>
                                        <p:strVal val="visible"/>
                                      </p:to>
                                    </p:set>
                                    <p:anim to="" calcmode="lin" valueType="num">
                                      <p:cBhvr>
                                        <p:cTn id="15" dur="700" fill="hold">
                                          <p:stCondLst>
                                            <p:cond delay="0"/>
                                          </p:stCondLst>
                                        </p:cTn>
                                        <p:tgtEl>
                                          <p:spTgt spid="13"/>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13"/>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to="" calcmode="lin" valueType="num">
                                      <p:cBhvr>
                                        <p:cTn id="19" dur="700" fill="hold">
                                          <p:stCondLst>
                                            <p:cond delay="0"/>
                                          </p:stCondLst>
                                        </p:cTn>
                                        <p:tgtEl>
                                          <p:spTgt spid="14"/>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14"/>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to="" calcmode="lin" valueType="num">
                                      <p:cBhvr>
                                        <p:cTn id="23" dur="700" fill="hold">
                                          <p:stCondLst>
                                            <p:cond delay="0"/>
                                          </p:stCondLst>
                                        </p:cTn>
                                        <p:tgtEl>
                                          <p:spTgt spid="24"/>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24"/>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to="" calcmode="lin" valueType="num">
                                      <p:cBhvr>
                                        <p:cTn id="27" dur="700" fill="hold">
                                          <p:stCondLst>
                                            <p:cond delay="0"/>
                                          </p:stCondLst>
                                        </p:cTn>
                                        <p:tgtEl>
                                          <p:spTgt spid="7"/>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7"/>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1" fill="hold">
                                          <p:stCondLst>
                                            <p:cond delay="0"/>
                                          </p:stCondLst>
                                        </p:cTn>
                                        <p:tgtEl>
                                          <p:spTgt spid="8"/>
                                        </p:tgtEl>
                                        <p:attrNameLst>
                                          <p:attrName>style.visibility</p:attrName>
                                        </p:attrNameLst>
                                      </p:cBhvr>
                                      <p:to>
                                        <p:strVal val="visible"/>
                                      </p:to>
                                    </p:set>
                                    <p:anim to="" calcmode="lin" valueType="num">
                                      <p:cBhvr>
                                        <p:cTn id="31" dur="700" fill="hold">
                                          <p:stCondLst>
                                            <p:cond delay="0"/>
                                          </p:stCondLst>
                                        </p:cTn>
                                        <p:tgtEl>
                                          <p:spTgt spid="8"/>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8"/>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animBg="1" autoUpdateAnimBg="0"/>
      <p:bldGraphic spid="24" grpId="0">
        <p:bldAsOne/>
      </p:bldGraphic>
      <p:bldP spid="7" grpId="0" animBg="1" autoUpdateAnimBg="0"/>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文本框 4"/>
          <p:cNvSpPr txBox="1"/>
          <p:nvPr>
            <p:custDataLst>
              <p:tags r:id="rId1"/>
            </p:custDataLst>
          </p:nvPr>
        </p:nvSpPr>
        <p:spPr>
          <a:xfrm>
            <a:off x="5727285" y="1022197"/>
            <a:ext cx="2975495" cy="1200329"/>
          </a:xfrm>
          <a:prstGeom prst="rect">
            <a:avLst/>
          </a:prstGeom>
          <a:noFill/>
        </p:spPr>
        <p:txBody>
          <a:bodyPr wrap="none" rtlCol="0">
            <a:spAutoFit/>
          </a:bodyPr>
          <a:lstStyle/>
          <a:p>
            <a:r>
              <a:rPr lang="en-US" sz="7200" b="1" dirty="0">
                <a:solidFill>
                  <a:schemeClr val="bg1">
                    <a:lumMod val="95000"/>
                  </a:schemeClr>
                </a:solidFill>
                <a:latin typeface="Montserrat" charset="0"/>
                <a:ea typeface="Montserrat" charset="0"/>
                <a:cs typeface="Montserrat" charset="0"/>
              </a:rPr>
              <a:t>about</a:t>
            </a:r>
          </a:p>
        </p:txBody>
      </p:sp>
      <p:sp>
        <p:nvSpPr>
          <p:cNvPr id="6" name="PA_文本框 5"/>
          <p:cNvSpPr txBox="1"/>
          <p:nvPr>
            <p:custDataLst>
              <p:tags r:id="rId2"/>
            </p:custDataLst>
          </p:nvPr>
        </p:nvSpPr>
        <p:spPr>
          <a:xfrm>
            <a:off x="6040673" y="1622362"/>
            <a:ext cx="2749471" cy="1323439"/>
          </a:xfrm>
          <a:prstGeom prst="rect">
            <a:avLst/>
          </a:prstGeom>
          <a:noFill/>
        </p:spPr>
        <p:txBody>
          <a:bodyPr wrap="none" rtlCol="0">
            <a:spAutoFit/>
          </a:bodyPr>
          <a:lstStyle/>
          <a:p>
            <a:r>
              <a:rPr lang="zh-CN" altLang="en-US" sz="4000" dirty="0">
                <a:solidFill>
                  <a:schemeClr val="tx1">
                    <a:lumMod val="75000"/>
                    <a:lumOff val="25000"/>
                  </a:schemeClr>
                </a:solidFill>
                <a:latin typeface="黑体" panose="02010609060101010101" pitchFamily="49" charset="-122"/>
                <a:ea typeface="黑体" panose="02010609060101010101" pitchFamily="49" charset="-122"/>
                <a:cs typeface="Arvo" charset="0"/>
              </a:rPr>
              <a:t>请插入您的</a:t>
            </a:r>
            <a:endParaRPr lang="en-US" altLang="zh-CN" sz="4000" dirty="0">
              <a:solidFill>
                <a:schemeClr val="tx1">
                  <a:lumMod val="75000"/>
                  <a:lumOff val="25000"/>
                </a:schemeClr>
              </a:solidFill>
              <a:latin typeface="黑体" panose="02010609060101010101" pitchFamily="49" charset="-122"/>
              <a:ea typeface="黑体" panose="02010609060101010101" pitchFamily="49" charset="-122"/>
              <a:cs typeface="Arvo" charset="0"/>
            </a:endParaRPr>
          </a:p>
          <a:p>
            <a:r>
              <a:rPr lang="zh-CN" altLang="en-US" sz="4000" dirty="0">
                <a:solidFill>
                  <a:schemeClr val="tx1">
                    <a:lumMod val="75000"/>
                    <a:lumOff val="25000"/>
                  </a:schemeClr>
                </a:solidFill>
                <a:latin typeface="黑体" panose="02010609060101010101" pitchFamily="49" charset="-122"/>
                <a:ea typeface="黑体" panose="02010609060101010101" pitchFamily="49" charset="-122"/>
                <a:cs typeface="Arvo" charset="0"/>
              </a:rPr>
              <a:t>标题内容</a:t>
            </a:r>
            <a:endParaRPr lang="en-US" sz="4000" dirty="0">
              <a:solidFill>
                <a:schemeClr val="tx1">
                  <a:lumMod val="75000"/>
                  <a:lumOff val="25000"/>
                </a:schemeClr>
              </a:solidFill>
              <a:latin typeface="黑体" panose="02010609060101010101" pitchFamily="49" charset="-122"/>
              <a:ea typeface="黑体" panose="02010609060101010101" pitchFamily="49" charset="-122"/>
              <a:cs typeface="Arvo" charset="0"/>
            </a:endParaRPr>
          </a:p>
        </p:txBody>
      </p:sp>
      <p:sp>
        <p:nvSpPr>
          <p:cNvPr id="7" name="PA_文本框 6"/>
          <p:cNvSpPr txBox="1"/>
          <p:nvPr>
            <p:custDataLst>
              <p:tags r:id="rId3"/>
            </p:custDataLst>
          </p:nvPr>
        </p:nvSpPr>
        <p:spPr>
          <a:xfrm>
            <a:off x="6004444" y="3650161"/>
            <a:ext cx="1210588" cy="400110"/>
          </a:xfrm>
          <a:prstGeom prst="rect">
            <a:avLst/>
          </a:prstGeom>
          <a:noFill/>
        </p:spPr>
        <p:txBody>
          <a:bodyPr wrap="none" rtlCol="0">
            <a:spAutoFit/>
          </a:bodyPr>
          <a:lstStyle/>
          <a:p>
            <a:pPr lvl="0"/>
            <a:r>
              <a:rPr lang="zh-CN" altLang="en-US" sz="2000" b="1" dirty="0">
                <a:solidFill>
                  <a:srgbClr val="34D9F7"/>
                </a:solidFill>
                <a:latin typeface="微软雅黑" panose="020B0503020204020204" pitchFamily="34" charset="-122"/>
                <a:ea typeface="微软雅黑" panose="020B0503020204020204" pitchFamily="34" charset="-122"/>
                <a:cs typeface="Montserrat Ultra Light" charset="0"/>
              </a:rPr>
              <a:t>标题内容</a:t>
            </a:r>
            <a:endParaRPr lang="en-US" altLang="zh-CN" sz="2000" b="1" dirty="0">
              <a:solidFill>
                <a:srgbClr val="34D9F7"/>
              </a:solidFill>
              <a:latin typeface="微软雅黑" panose="020B0503020204020204" pitchFamily="34" charset="-122"/>
              <a:ea typeface="微软雅黑" panose="020B0503020204020204" pitchFamily="34" charset="-122"/>
              <a:cs typeface="Montserrat Ultra Light" charset="0"/>
            </a:endParaRPr>
          </a:p>
        </p:txBody>
      </p:sp>
      <p:sp>
        <p:nvSpPr>
          <p:cNvPr id="8" name="PA_矩形 7"/>
          <p:cNvSpPr/>
          <p:nvPr>
            <p:custDataLst>
              <p:tags r:id="rId4"/>
            </p:custDataLst>
          </p:nvPr>
        </p:nvSpPr>
        <p:spPr>
          <a:xfrm>
            <a:off x="6133746" y="3135198"/>
            <a:ext cx="636031" cy="45719"/>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A_矩形 8"/>
          <p:cNvSpPr/>
          <p:nvPr>
            <p:custDataLst>
              <p:tags r:id="rId5"/>
            </p:custDataLst>
          </p:nvPr>
        </p:nvSpPr>
        <p:spPr>
          <a:xfrm>
            <a:off x="6040673" y="4327270"/>
            <a:ext cx="5359509" cy="683264"/>
          </a:xfrm>
          <a:prstGeom prst="rect">
            <a:avLst/>
          </a:prstGeom>
        </p:spPr>
        <p:txBody>
          <a:bodyPr wrap="square">
            <a:spAutoFit/>
          </a:bodyPr>
          <a:lstStyle/>
          <a:p>
            <a:pPr lvl="0"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请插入您的标题的内容请插入您的标题的内容请插入您的标题的内容请插入您的标题的内容</a:t>
            </a:r>
          </a:p>
        </p:txBody>
      </p:sp>
      <p:sp>
        <p:nvSpPr>
          <p:cNvPr id="10" name="PA_椭圆 9"/>
          <p:cNvSpPr/>
          <p:nvPr>
            <p:custDataLst>
              <p:tags r:id="rId6"/>
            </p:custDataLst>
          </p:nvPr>
        </p:nvSpPr>
        <p:spPr>
          <a:xfrm>
            <a:off x="6677150" y="5250401"/>
            <a:ext cx="537882" cy="537882"/>
          </a:xfrm>
          <a:prstGeom prst="ellipse">
            <a:avLst/>
          </a:prstGeom>
          <a:noFill/>
          <a:ln w="3175">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b="1">
                <a:solidFill>
                  <a:srgbClr val="34D9F7"/>
                </a:solidFill>
              </a:rPr>
              <a:t>1</a:t>
            </a:r>
            <a:endParaRPr lang="en-US" b="1">
              <a:solidFill>
                <a:srgbClr val="34D9F7"/>
              </a:solidFill>
            </a:endParaRPr>
          </a:p>
        </p:txBody>
      </p:sp>
      <p:sp>
        <p:nvSpPr>
          <p:cNvPr id="11" name="PA_椭圆 10"/>
          <p:cNvSpPr/>
          <p:nvPr>
            <p:custDataLst>
              <p:tags r:id="rId7"/>
            </p:custDataLst>
          </p:nvPr>
        </p:nvSpPr>
        <p:spPr>
          <a:xfrm>
            <a:off x="8307624" y="5250401"/>
            <a:ext cx="537882" cy="537882"/>
          </a:xfrm>
          <a:prstGeom prst="ellipse">
            <a:avLst/>
          </a:prstGeom>
          <a:noFill/>
          <a:ln w="3175">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b="1" dirty="0">
                <a:solidFill>
                  <a:srgbClr val="34D9F7"/>
                </a:solidFill>
              </a:rPr>
              <a:t>2</a:t>
            </a:r>
            <a:endParaRPr lang="en-US" b="1" dirty="0">
              <a:solidFill>
                <a:srgbClr val="34D9F7"/>
              </a:solidFill>
            </a:endParaRPr>
          </a:p>
        </p:txBody>
      </p:sp>
      <p:sp>
        <p:nvSpPr>
          <p:cNvPr id="12" name="PA_矩形 11"/>
          <p:cNvSpPr/>
          <p:nvPr>
            <p:custDataLst>
              <p:tags r:id="rId8"/>
            </p:custDataLst>
          </p:nvPr>
        </p:nvSpPr>
        <p:spPr>
          <a:xfrm>
            <a:off x="6133746" y="5869244"/>
            <a:ext cx="1544031" cy="584775"/>
          </a:xfrm>
          <a:prstGeom prst="rect">
            <a:avLst/>
          </a:prstGeom>
        </p:spPr>
        <p:txBody>
          <a:bodyPr wrap="square">
            <a:spAutoFit/>
          </a:bodyPr>
          <a:lstStyle/>
          <a:p>
            <a:pPr algn="ctr" fontAlgn="base"/>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请插入您的标题的内容</a:t>
            </a:r>
            <a:endParaRPr lang="en-US" sz="1000" dirty="0">
              <a:solidFill>
                <a:schemeClr val="tx1">
                  <a:lumMod val="65000"/>
                  <a:lumOff val="35000"/>
                </a:schemeClr>
              </a:solidFill>
              <a:effectLst/>
              <a:latin typeface="Open Sans Light" charset="0"/>
              <a:ea typeface="Open Sans Light" charset="0"/>
              <a:cs typeface="Open Sans Light" charset="0"/>
            </a:endParaRPr>
          </a:p>
        </p:txBody>
      </p:sp>
      <p:sp>
        <p:nvSpPr>
          <p:cNvPr id="13" name="PA_矩形 12"/>
          <p:cNvSpPr/>
          <p:nvPr>
            <p:custDataLst>
              <p:tags r:id="rId9"/>
            </p:custDataLst>
          </p:nvPr>
        </p:nvSpPr>
        <p:spPr>
          <a:xfrm>
            <a:off x="7948411" y="5869244"/>
            <a:ext cx="1544031" cy="584775"/>
          </a:xfrm>
          <a:prstGeom prst="rect">
            <a:avLst/>
          </a:prstGeom>
        </p:spPr>
        <p:txBody>
          <a:bodyPr wrap="square">
            <a:spAutoFit/>
          </a:bodyPr>
          <a:lstStyle/>
          <a:p>
            <a:pPr algn="ctr" fontAlgn="base"/>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请插入您的标题的内容</a:t>
            </a:r>
            <a:endParaRPr lang="en-US" sz="1000" dirty="0">
              <a:solidFill>
                <a:schemeClr val="tx1">
                  <a:lumMod val="65000"/>
                  <a:lumOff val="35000"/>
                </a:schemeClr>
              </a:solidFill>
              <a:effectLst/>
              <a:latin typeface="Open Sans Light" charset="0"/>
              <a:ea typeface="Open Sans Light" charset="0"/>
              <a:cs typeface="Open Sans Light" charset="0"/>
            </a:endParaRPr>
          </a:p>
        </p:txBody>
      </p:sp>
      <p:pic>
        <p:nvPicPr>
          <p:cNvPr id="4" name="PA_PicturePlaceholder 3"/>
          <p:cNvPicPr>
            <a:picLocks noGrp="1" noChangeAspect="1"/>
          </p:cNvPicPr>
          <p:nvPr>
            <p:ph type="pic" sz="quarter" idx="10"/>
            <p:custDataLst>
              <p:tags r:id="rId10"/>
            </p:custDataLst>
          </p:nvPr>
        </p:nvPicPr>
        <p:blipFill>
          <a:blip r:embed="rId15">
            <a:extLst>
              <a:ext uri="{28A0092B-C50C-407E-A947-70E740481C1C}">
                <a14:useLocalDpi xmlns:a14="http://schemas.microsoft.com/office/drawing/2010/main" val="0"/>
              </a:ext>
            </a:extLst>
          </a:blip>
          <a:stretch>
            <a:fillRect/>
          </a:stretch>
        </p:blipFill>
        <p:spPr>
          <a:xfrm>
            <a:off x="944218" y="1022197"/>
            <a:ext cx="4640340" cy="5835803"/>
          </a:xfrm>
        </p:spPr>
      </p:pic>
      <p:sp>
        <p:nvSpPr>
          <p:cNvPr id="14" name="PA_文本框 29"/>
          <p:cNvSpPr txBox="1"/>
          <p:nvPr>
            <p:custDataLst>
              <p:tags r:id="rId11"/>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01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15" name="PA_菱形 6"/>
          <p:cNvSpPr/>
          <p:nvPr>
            <p:custDataLst>
              <p:tags r:id="rId12"/>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43661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to="" calcmode="lin" valueType="num">
                                      <p:cBhvr>
                                        <p:cTn id="7" dur="700" fill="hold">
                                          <p:stCondLst>
                                            <p:cond delay="0"/>
                                          </p:stCondLst>
                                        </p:cTn>
                                        <p:tgtEl>
                                          <p:spTgt spid="5"/>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5"/>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to="" calcmode="lin" valueType="num">
                                      <p:cBhvr>
                                        <p:cTn id="11" dur="700" fill="hold">
                                          <p:stCondLst>
                                            <p:cond delay="0"/>
                                          </p:stCondLst>
                                        </p:cTn>
                                        <p:tgtEl>
                                          <p:spTgt spid="6"/>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6"/>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7"/>
                                        </p:tgtEl>
                                        <p:attrNameLst>
                                          <p:attrName>style.visibility</p:attrName>
                                        </p:attrNameLst>
                                      </p:cBhvr>
                                      <p:to>
                                        <p:strVal val="visible"/>
                                      </p:to>
                                    </p:set>
                                    <p:anim to="" calcmode="lin" valueType="num">
                                      <p:cBhvr>
                                        <p:cTn id="15" dur="700" fill="hold">
                                          <p:stCondLst>
                                            <p:cond delay="0"/>
                                          </p:stCondLst>
                                        </p:cTn>
                                        <p:tgtEl>
                                          <p:spTgt spid="7"/>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7"/>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to="" calcmode="lin" valueType="num">
                                      <p:cBhvr>
                                        <p:cTn id="19" dur="700" fill="hold">
                                          <p:stCondLst>
                                            <p:cond delay="0"/>
                                          </p:stCondLst>
                                        </p:cTn>
                                        <p:tgtEl>
                                          <p:spTgt spid="8"/>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8"/>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9"/>
                                        </p:tgtEl>
                                        <p:attrNameLst>
                                          <p:attrName>style.visibility</p:attrName>
                                        </p:attrNameLst>
                                      </p:cBhvr>
                                      <p:to>
                                        <p:strVal val="visible"/>
                                      </p:to>
                                    </p:set>
                                    <p:anim to="" calcmode="lin" valueType="num">
                                      <p:cBhvr>
                                        <p:cTn id="23" dur="700" fill="hold">
                                          <p:stCondLst>
                                            <p:cond delay="0"/>
                                          </p:stCondLst>
                                        </p:cTn>
                                        <p:tgtEl>
                                          <p:spTgt spid="9"/>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9"/>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 to="" calcmode="lin" valueType="num">
                                      <p:cBhvr>
                                        <p:cTn id="27" dur="700" fill="hold">
                                          <p:stCondLst>
                                            <p:cond delay="0"/>
                                          </p:stCondLst>
                                        </p:cTn>
                                        <p:tgtEl>
                                          <p:spTgt spid="10"/>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10"/>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1" fill="hold">
                                          <p:stCondLst>
                                            <p:cond delay="0"/>
                                          </p:stCondLst>
                                        </p:cTn>
                                        <p:tgtEl>
                                          <p:spTgt spid="11"/>
                                        </p:tgtEl>
                                        <p:attrNameLst>
                                          <p:attrName>style.visibility</p:attrName>
                                        </p:attrNameLst>
                                      </p:cBhvr>
                                      <p:to>
                                        <p:strVal val="visible"/>
                                      </p:to>
                                    </p:set>
                                    <p:anim to="" calcmode="lin" valueType="num">
                                      <p:cBhvr>
                                        <p:cTn id="31" dur="700" fill="hold">
                                          <p:stCondLst>
                                            <p:cond delay="0"/>
                                          </p:stCondLst>
                                        </p:cTn>
                                        <p:tgtEl>
                                          <p:spTgt spid="11"/>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11"/>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to="" calcmode="lin" valueType="num">
                                      <p:cBhvr>
                                        <p:cTn id="35" dur="700" fill="hold">
                                          <p:stCondLst>
                                            <p:cond delay="0"/>
                                          </p:stCondLst>
                                        </p:cTn>
                                        <p:tgtEl>
                                          <p:spTgt spid="12"/>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12"/>
                                        </p:tgtEl>
                                        <p:attrNameLst>
                                          <p:attrName>ppt_h</p:attrName>
                                        </p:attrNameLst>
                                      </p:cBhvr>
                                      <p:tavLst>
                                        <p:tav tm="0" fmla="#ppt_h-#ppt_h*((1.5-1.5*$)^3-(1.5-1.5*$)^2)">
                                          <p:val>
                                            <p:strVal val="0"/>
                                          </p:val>
                                        </p:tav>
                                        <p:tav tm="100000">
                                          <p:val>
                                            <p:strVal val="1"/>
                                          </p:val>
                                        </p:tav>
                                      </p:tavLst>
                                    </p:anim>
                                  </p:childTnLst>
                                </p:cTn>
                              </p:par>
                              <p:par>
                                <p:cTn id="37" presetID="0" presetClass="entr" presetSubtype="0" fill="hold" grpId="0" nodeType="withEffect">
                                  <p:stCondLst>
                                    <p:cond delay="0"/>
                                  </p:stCondLst>
                                  <p:iterate type="lt">
                                    <p:tmPct val="10000"/>
                                  </p:iterate>
                                  <p:childTnLst>
                                    <p:set>
                                      <p:cBhvr>
                                        <p:cTn id="38" dur="1" fill="hold">
                                          <p:stCondLst>
                                            <p:cond delay="0"/>
                                          </p:stCondLst>
                                        </p:cTn>
                                        <p:tgtEl>
                                          <p:spTgt spid="13"/>
                                        </p:tgtEl>
                                        <p:attrNameLst>
                                          <p:attrName>style.visibility</p:attrName>
                                        </p:attrNameLst>
                                      </p:cBhvr>
                                      <p:to>
                                        <p:strVal val="visible"/>
                                      </p:to>
                                    </p:set>
                                    <p:anim to="" calcmode="lin" valueType="num">
                                      <p:cBhvr>
                                        <p:cTn id="39" dur="700" fill="hold">
                                          <p:stCondLst>
                                            <p:cond delay="0"/>
                                          </p:stCondLst>
                                        </p:cTn>
                                        <p:tgtEl>
                                          <p:spTgt spid="13"/>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13"/>
                                        </p:tgtEl>
                                        <p:attrNameLst>
                                          <p:attrName>ppt_h</p:attrName>
                                        </p:attrNameLst>
                                      </p:cBhvr>
                                      <p:tavLst>
                                        <p:tav tm="0" fmla="#ppt_h-#ppt_h*((1.5-1.5*$)^3-(1.5-1.5*$)^2)">
                                          <p:val>
                                            <p:strVal val="0"/>
                                          </p:val>
                                        </p:tav>
                                        <p:tav tm="100000">
                                          <p:val>
                                            <p:strVal val="1"/>
                                          </p:val>
                                        </p:tav>
                                      </p:tavLst>
                                    </p:anim>
                                  </p:childTnLst>
                                </p:cTn>
                              </p:par>
                              <p:par>
                                <p:cTn id="41" presetID="0" presetClass="entr" presetSubtype="0" fill="hold" nodeType="withEffect">
                                  <p:stCondLst>
                                    <p:cond delay="0"/>
                                  </p:stCondLst>
                                  <p:iterate type="lt">
                                    <p:tmPct val="10000"/>
                                  </p:iterate>
                                  <p:childTnLst>
                                    <p:set>
                                      <p:cBhvr>
                                        <p:cTn id="42" dur="1" fill="hold">
                                          <p:stCondLst>
                                            <p:cond delay="0"/>
                                          </p:stCondLst>
                                        </p:cTn>
                                        <p:tgtEl>
                                          <p:spTgt spid="4"/>
                                        </p:tgtEl>
                                        <p:attrNameLst>
                                          <p:attrName>style.visibility</p:attrName>
                                        </p:attrNameLst>
                                      </p:cBhvr>
                                      <p:to>
                                        <p:strVal val="visible"/>
                                      </p:to>
                                    </p:set>
                                    <p:anim to="" calcmode="lin" valueType="num">
                                      <p:cBhvr>
                                        <p:cTn id="43" dur="700" fill="hold">
                                          <p:stCondLst>
                                            <p:cond delay="0"/>
                                          </p:stCondLst>
                                        </p:cTn>
                                        <p:tgtEl>
                                          <p:spTgt spid="4"/>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4"/>
                                        </p:tgtEl>
                                        <p:attrNameLst>
                                          <p:attrName>ppt_h</p:attrName>
                                        </p:attrNameLst>
                                      </p:cBhvr>
                                      <p:tavLst>
                                        <p:tav tm="0" fmla="#ppt_h-#ppt_h*((1.5-1.5*$)^3-(1.5-1.5*$)^2)">
                                          <p:val>
                                            <p:strVal val="0"/>
                                          </p:val>
                                        </p:tav>
                                        <p:tav tm="100000">
                                          <p:val>
                                            <p:strVal val="1"/>
                                          </p:val>
                                        </p:tav>
                                      </p:tavLst>
                                    </p:anim>
                                  </p:childTnLst>
                                </p:cTn>
                              </p:par>
                              <p:par>
                                <p:cTn id="45" presetID="0" presetClass="entr" presetSubtype="0" fill="hold" grpId="0" nodeType="withEffect">
                                  <p:stCondLst>
                                    <p:cond delay="0"/>
                                  </p:stCondLst>
                                  <p:iterate type="lt">
                                    <p:tmPct val="10000"/>
                                  </p:iterate>
                                  <p:childTnLst>
                                    <p:set>
                                      <p:cBhvr>
                                        <p:cTn id="46" dur="1" fill="hold">
                                          <p:stCondLst>
                                            <p:cond delay="0"/>
                                          </p:stCondLst>
                                        </p:cTn>
                                        <p:tgtEl>
                                          <p:spTgt spid="14"/>
                                        </p:tgtEl>
                                        <p:attrNameLst>
                                          <p:attrName>style.visibility</p:attrName>
                                        </p:attrNameLst>
                                      </p:cBhvr>
                                      <p:to>
                                        <p:strVal val="visible"/>
                                      </p:to>
                                    </p:set>
                                    <p:anim to="" calcmode="lin" valueType="num">
                                      <p:cBhvr>
                                        <p:cTn id="47" dur="700" fill="hold">
                                          <p:stCondLst>
                                            <p:cond delay="0"/>
                                          </p:stCondLst>
                                        </p:cTn>
                                        <p:tgtEl>
                                          <p:spTgt spid="14"/>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14"/>
                                        </p:tgtEl>
                                        <p:attrNameLst>
                                          <p:attrName>ppt_h</p:attrName>
                                        </p:attrNameLst>
                                      </p:cBhvr>
                                      <p:tavLst>
                                        <p:tav tm="0" fmla="#ppt_h-#ppt_h*((1.5-1.5*$)^3-(1.5-1.5*$)^2)">
                                          <p:val>
                                            <p:strVal val="0"/>
                                          </p:val>
                                        </p:tav>
                                        <p:tav tm="100000">
                                          <p:val>
                                            <p:strVal val="1"/>
                                          </p:val>
                                        </p:tav>
                                      </p:tavLst>
                                    </p:anim>
                                  </p:childTnLst>
                                </p:cTn>
                              </p:par>
                              <p:par>
                                <p:cTn id="49" presetID="0" presetClass="entr" presetSubtype="0" fill="hold" grpId="0" nodeType="withEffect">
                                  <p:stCondLst>
                                    <p:cond delay="0"/>
                                  </p:stCondLst>
                                  <p:iterate type="lt">
                                    <p:tmPct val="10000"/>
                                  </p:iterate>
                                  <p:childTnLst>
                                    <p:set>
                                      <p:cBhvr>
                                        <p:cTn id="50" dur="1" fill="hold">
                                          <p:stCondLst>
                                            <p:cond delay="0"/>
                                          </p:stCondLst>
                                        </p:cTn>
                                        <p:tgtEl>
                                          <p:spTgt spid="15"/>
                                        </p:tgtEl>
                                        <p:attrNameLst>
                                          <p:attrName>style.visibility</p:attrName>
                                        </p:attrNameLst>
                                      </p:cBhvr>
                                      <p:to>
                                        <p:strVal val="visible"/>
                                      </p:to>
                                    </p:set>
                                    <p:anim to="" calcmode="lin" valueType="num">
                                      <p:cBhvr>
                                        <p:cTn id="51" dur="700" fill="hold">
                                          <p:stCondLst>
                                            <p:cond delay="0"/>
                                          </p:stCondLst>
                                        </p:cTn>
                                        <p:tgtEl>
                                          <p:spTgt spid="15"/>
                                        </p:tgtEl>
                                        <p:attrNameLst>
                                          <p:attrName>ppt_y</p:attrName>
                                        </p:attrNameLst>
                                      </p:cBhvr>
                                      <p:tavLst>
                                        <p:tav tm="0" fmla="#ppt_y+#ppt_h/2*((1.5-1.5*$)^3-(1.5-1.5*$)^2)*8/9">
                                          <p:val>
                                            <p:strVal val="0"/>
                                          </p:val>
                                        </p:tav>
                                        <p:tav tm="100000">
                                          <p:val>
                                            <p:strVal val="1"/>
                                          </p:val>
                                        </p:tav>
                                      </p:tavLst>
                                    </p:anim>
                                    <p:anim to="" calcmode="lin" valueType="num">
                                      <p:cBhvr>
                                        <p:cTn id="52" dur="700" fill="hold">
                                          <p:stCondLst>
                                            <p:cond delay="0"/>
                                          </p:stCondLst>
                                        </p:cTn>
                                        <p:tgtEl>
                                          <p:spTgt spid="15"/>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autoUpdateAnimBg="0"/>
      <p:bldP spid="9" grpId="0"/>
      <p:bldP spid="10" grpId="0" animBg="1" autoUpdateAnimBg="0"/>
      <p:bldP spid="11" grpId="0" animBg="1"/>
      <p:bldP spid="12" grpId="0"/>
      <p:bldP spid="13" grpId="0"/>
      <p:bldP spid="14" grpId="0"/>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菱形 2"/>
          <p:cNvSpPr/>
          <p:nvPr>
            <p:custDataLst>
              <p:tags r:id="rId1"/>
            </p:custDataLst>
          </p:nvPr>
        </p:nvSpPr>
        <p:spPr>
          <a:xfrm rot="21370233">
            <a:off x="3433763" y="2244727"/>
            <a:ext cx="3416300" cy="3416300"/>
          </a:xfrm>
          <a:prstGeom prst="diamond">
            <a:avLst/>
          </a:prstGeom>
          <a:no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A_菱形 3"/>
          <p:cNvSpPr/>
          <p:nvPr>
            <p:custDataLst>
              <p:tags r:id="rId2"/>
            </p:custDataLst>
          </p:nvPr>
        </p:nvSpPr>
        <p:spPr>
          <a:xfrm rot="21370233">
            <a:off x="5488593" y="4590542"/>
            <a:ext cx="1786586" cy="1786586"/>
          </a:xfrm>
          <a:prstGeom prst="diamond">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A_菱形 4"/>
          <p:cNvSpPr/>
          <p:nvPr>
            <p:custDataLst>
              <p:tags r:id="rId3"/>
            </p:custDataLst>
          </p:nvPr>
        </p:nvSpPr>
        <p:spPr>
          <a:xfrm rot="21370233">
            <a:off x="6835169" y="4792362"/>
            <a:ext cx="1269702" cy="1269702"/>
          </a:xfrm>
          <a:prstGeom prst="diamond">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_菱形 6"/>
          <p:cNvSpPr/>
          <p:nvPr>
            <p:custDataLst>
              <p:tags r:id="rId4"/>
            </p:custDataLst>
          </p:nvPr>
        </p:nvSpPr>
        <p:spPr>
          <a:xfrm rot="21370233">
            <a:off x="3334071" y="4197731"/>
            <a:ext cx="3103450" cy="3103450"/>
          </a:xfrm>
          <a:prstGeom prst="diamond">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A_文本框 8"/>
          <p:cNvSpPr txBox="1"/>
          <p:nvPr>
            <p:custDataLst>
              <p:tags r:id="rId5"/>
            </p:custDataLst>
          </p:nvPr>
        </p:nvSpPr>
        <p:spPr>
          <a:xfrm>
            <a:off x="4269982" y="3181504"/>
            <a:ext cx="1794081" cy="1200329"/>
          </a:xfrm>
          <a:prstGeom prst="rect">
            <a:avLst/>
          </a:prstGeom>
          <a:noFill/>
        </p:spPr>
        <p:txBody>
          <a:bodyPr wrap="none" rtlCol="0">
            <a:spAutoFit/>
          </a:bodyPr>
          <a:lstStyle/>
          <a:p>
            <a:r>
              <a:rPr lang="vi-VN" sz="7200" b="1" dirty="0">
                <a:solidFill>
                  <a:srgbClr val="34D9F7"/>
                </a:solidFill>
                <a:latin typeface="Montserrat" charset="0"/>
                <a:ea typeface="Montserrat" charset="0"/>
                <a:cs typeface="Montserrat" charset="0"/>
              </a:rPr>
              <a:t>90%</a:t>
            </a:r>
            <a:endParaRPr lang="en-US" sz="7200" b="1" dirty="0">
              <a:solidFill>
                <a:srgbClr val="34D9F7"/>
              </a:solidFill>
              <a:latin typeface="Montserrat" charset="0"/>
              <a:ea typeface="Montserrat" charset="0"/>
              <a:cs typeface="Montserrat" charset="0"/>
            </a:endParaRPr>
          </a:p>
        </p:txBody>
      </p:sp>
      <p:sp>
        <p:nvSpPr>
          <p:cNvPr id="10" name="PA_文本框 9"/>
          <p:cNvSpPr txBox="1"/>
          <p:nvPr>
            <p:custDataLst>
              <p:tags r:id="rId6"/>
            </p:custDataLst>
          </p:nvPr>
        </p:nvSpPr>
        <p:spPr>
          <a:xfrm>
            <a:off x="7277283" y="2151056"/>
            <a:ext cx="2749471" cy="1323439"/>
          </a:xfrm>
          <a:prstGeom prst="rect">
            <a:avLst/>
          </a:prstGeom>
          <a:noFill/>
        </p:spPr>
        <p:txBody>
          <a:bodyPr wrap="none" rtlCol="0">
            <a:spAutoFit/>
          </a:bodyPr>
          <a:lstStyle>
            <a:defPPr>
              <a:defRPr lang="zh-CN"/>
            </a:defPPr>
            <a:lvl1pPr>
              <a:defRPr sz="4000">
                <a:solidFill>
                  <a:schemeClr val="tx1">
                    <a:lumMod val="75000"/>
                    <a:lumOff val="25000"/>
                  </a:schemeClr>
                </a:solidFill>
                <a:latin typeface="黑体" panose="02010609060101010101" pitchFamily="49" charset="-122"/>
                <a:ea typeface="黑体" panose="02010609060101010101" pitchFamily="49" charset="-122"/>
                <a:cs typeface="Arvo" charset="0"/>
              </a:defRPr>
            </a:lvl1pPr>
          </a:lstStyle>
          <a:p>
            <a:r>
              <a:rPr lang="zh-CN" altLang="en-US" dirty="0"/>
              <a:t>请插入您的</a:t>
            </a:r>
            <a:endParaRPr lang="en-US" altLang="zh-CN" dirty="0"/>
          </a:p>
          <a:p>
            <a:r>
              <a:rPr lang="zh-CN" altLang="en-US" dirty="0"/>
              <a:t>标题内容</a:t>
            </a:r>
            <a:endParaRPr lang="en-US" dirty="0"/>
          </a:p>
        </p:txBody>
      </p:sp>
      <p:sp>
        <p:nvSpPr>
          <p:cNvPr id="11" name="PA_矩形 10"/>
          <p:cNvSpPr/>
          <p:nvPr>
            <p:custDataLst>
              <p:tags r:id="rId7"/>
            </p:custDataLst>
          </p:nvPr>
        </p:nvSpPr>
        <p:spPr>
          <a:xfrm>
            <a:off x="7370356" y="3663892"/>
            <a:ext cx="636031" cy="45719"/>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4D9F7"/>
              </a:solidFill>
            </a:endParaRPr>
          </a:p>
        </p:txBody>
      </p:sp>
      <p:sp>
        <p:nvSpPr>
          <p:cNvPr id="12" name="PA_矩形 11"/>
          <p:cNvSpPr/>
          <p:nvPr>
            <p:custDataLst>
              <p:tags r:id="rId8"/>
            </p:custDataLst>
          </p:nvPr>
        </p:nvSpPr>
        <p:spPr>
          <a:xfrm>
            <a:off x="8734719" y="4097560"/>
            <a:ext cx="2749739" cy="1839671"/>
          </a:xfrm>
          <a:prstGeom prst="rect">
            <a:avLst/>
          </a:prstGeom>
        </p:spPr>
        <p:txBody>
          <a:bodyPr wrap="square">
            <a:spAutoFit/>
          </a:bodyPr>
          <a:lstStyle/>
          <a:p>
            <a:pPr algn="ctr"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插入您的标题的内容请插入您的标题的内容请插入您的标题的内容请插入您的标题的内容请插入您的标题的内容请插入您的标题的内容请插入您的标题的内容</a:t>
            </a:r>
            <a:endParaRPr lang="en-US" sz="1000" dirty="0">
              <a:solidFill>
                <a:schemeClr val="tx1">
                  <a:lumMod val="65000"/>
                  <a:lumOff val="35000"/>
                </a:schemeClr>
              </a:solidFill>
              <a:effectLst/>
              <a:latin typeface="Open Sans Light" charset="0"/>
              <a:ea typeface="Open Sans Light" charset="0"/>
              <a:cs typeface="Open Sans Light" charset="0"/>
            </a:endParaRPr>
          </a:p>
        </p:txBody>
      </p:sp>
      <p:pic>
        <p:nvPicPr>
          <p:cNvPr id="8" name="PA_PicturePlaceholder 7"/>
          <p:cNvPicPr>
            <a:picLocks noGrp="1" noChangeAspect="1"/>
          </p:cNvPicPr>
          <p:nvPr>
            <p:ph type="pic" sz="quarter" idx="10"/>
            <p:custDataLst>
              <p:tags r:id="rId9"/>
            </p:custDataLst>
          </p:nvPr>
        </p:nvPicPr>
        <p:blipFill>
          <a:blip r:embed="rId14">
            <a:extLst>
              <a:ext uri="{28A0092B-C50C-407E-A947-70E740481C1C}">
                <a14:useLocalDpi xmlns:a14="http://schemas.microsoft.com/office/drawing/2010/main" val="0"/>
              </a:ext>
            </a:extLst>
          </a:blip>
          <a:stretch>
            <a:fillRect/>
          </a:stretch>
        </p:blipFill>
        <p:spPr>
          <a:xfrm>
            <a:off x="0" y="1431235"/>
            <a:ext cx="6115050" cy="5426765"/>
          </a:xfrm>
        </p:spPr>
      </p:pic>
      <p:sp>
        <p:nvSpPr>
          <p:cNvPr id="14" name="PA_文本框 29"/>
          <p:cNvSpPr txBox="1"/>
          <p:nvPr>
            <p:custDataLst>
              <p:tags r:id="rId10"/>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01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15" name="PA_菱形 6"/>
          <p:cNvSpPr/>
          <p:nvPr>
            <p:custDataLst>
              <p:tags r:id="rId11"/>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35045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to="" calcmode="lin" valueType="num">
                                      <p:cBhvr>
                                        <p:cTn id="7"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to="" calcmode="lin" valueType="num">
                                      <p:cBhvr>
                                        <p:cTn id="11" dur="700" fill="hold">
                                          <p:stCondLst>
                                            <p:cond delay="0"/>
                                          </p:stCondLst>
                                        </p:cTn>
                                        <p:tgtEl>
                                          <p:spTgt spid="4"/>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4"/>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to="" calcmode="lin" valueType="num">
                                      <p:cBhvr>
                                        <p:cTn id="15" dur="700" fill="hold">
                                          <p:stCondLst>
                                            <p:cond delay="0"/>
                                          </p:stCondLst>
                                        </p:cTn>
                                        <p:tgtEl>
                                          <p:spTgt spid="5"/>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5"/>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to="" calcmode="lin" valueType="num">
                                      <p:cBhvr>
                                        <p:cTn id="19" dur="700" fill="hold">
                                          <p:stCondLst>
                                            <p:cond delay="0"/>
                                          </p:stCondLst>
                                        </p:cTn>
                                        <p:tgtEl>
                                          <p:spTgt spid="7"/>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7"/>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9"/>
                                        </p:tgtEl>
                                        <p:attrNameLst>
                                          <p:attrName>style.visibility</p:attrName>
                                        </p:attrNameLst>
                                      </p:cBhvr>
                                      <p:to>
                                        <p:strVal val="visible"/>
                                      </p:to>
                                    </p:set>
                                    <p:anim to="" calcmode="lin" valueType="num">
                                      <p:cBhvr>
                                        <p:cTn id="23" dur="700" fill="hold">
                                          <p:stCondLst>
                                            <p:cond delay="0"/>
                                          </p:stCondLst>
                                        </p:cTn>
                                        <p:tgtEl>
                                          <p:spTgt spid="9"/>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9"/>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 to="" calcmode="lin" valueType="num">
                                      <p:cBhvr>
                                        <p:cTn id="27" dur="700" fill="hold">
                                          <p:stCondLst>
                                            <p:cond delay="0"/>
                                          </p:stCondLst>
                                        </p:cTn>
                                        <p:tgtEl>
                                          <p:spTgt spid="10"/>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10"/>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1" fill="hold">
                                          <p:stCondLst>
                                            <p:cond delay="0"/>
                                          </p:stCondLst>
                                        </p:cTn>
                                        <p:tgtEl>
                                          <p:spTgt spid="11"/>
                                        </p:tgtEl>
                                        <p:attrNameLst>
                                          <p:attrName>style.visibility</p:attrName>
                                        </p:attrNameLst>
                                      </p:cBhvr>
                                      <p:to>
                                        <p:strVal val="visible"/>
                                      </p:to>
                                    </p:set>
                                    <p:anim to="" calcmode="lin" valueType="num">
                                      <p:cBhvr>
                                        <p:cTn id="31" dur="700" fill="hold">
                                          <p:stCondLst>
                                            <p:cond delay="0"/>
                                          </p:stCondLst>
                                        </p:cTn>
                                        <p:tgtEl>
                                          <p:spTgt spid="11"/>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11"/>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to="" calcmode="lin" valueType="num">
                                      <p:cBhvr>
                                        <p:cTn id="35" dur="700" fill="hold">
                                          <p:stCondLst>
                                            <p:cond delay="0"/>
                                          </p:stCondLst>
                                        </p:cTn>
                                        <p:tgtEl>
                                          <p:spTgt spid="12"/>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12"/>
                                        </p:tgtEl>
                                        <p:attrNameLst>
                                          <p:attrName>ppt_h</p:attrName>
                                        </p:attrNameLst>
                                      </p:cBhvr>
                                      <p:tavLst>
                                        <p:tav tm="0" fmla="#ppt_h-#ppt_h*((1.5-1.5*$)^3-(1.5-1.5*$)^2)">
                                          <p:val>
                                            <p:strVal val="0"/>
                                          </p:val>
                                        </p:tav>
                                        <p:tav tm="100000">
                                          <p:val>
                                            <p:strVal val="1"/>
                                          </p:val>
                                        </p:tav>
                                      </p:tavLst>
                                    </p:anim>
                                  </p:childTnLst>
                                </p:cTn>
                              </p:par>
                              <p:par>
                                <p:cTn id="37" presetID="0" presetClass="entr" presetSubtype="0" fill="hold" nodeType="withEffect">
                                  <p:stCondLst>
                                    <p:cond delay="0"/>
                                  </p:stCondLst>
                                  <p:iterate type="lt">
                                    <p:tmPct val="10000"/>
                                  </p:iterate>
                                  <p:childTnLst>
                                    <p:set>
                                      <p:cBhvr>
                                        <p:cTn id="38" dur="1" fill="hold">
                                          <p:stCondLst>
                                            <p:cond delay="0"/>
                                          </p:stCondLst>
                                        </p:cTn>
                                        <p:tgtEl>
                                          <p:spTgt spid="8"/>
                                        </p:tgtEl>
                                        <p:attrNameLst>
                                          <p:attrName>style.visibility</p:attrName>
                                        </p:attrNameLst>
                                      </p:cBhvr>
                                      <p:to>
                                        <p:strVal val="visible"/>
                                      </p:to>
                                    </p:set>
                                    <p:anim to="" calcmode="lin" valueType="num">
                                      <p:cBhvr>
                                        <p:cTn id="39" dur="700" fill="hold">
                                          <p:stCondLst>
                                            <p:cond delay="0"/>
                                          </p:stCondLst>
                                        </p:cTn>
                                        <p:tgtEl>
                                          <p:spTgt spid="8"/>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8"/>
                                        </p:tgtEl>
                                        <p:attrNameLst>
                                          <p:attrName>ppt_h</p:attrName>
                                        </p:attrNameLst>
                                      </p:cBhvr>
                                      <p:tavLst>
                                        <p:tav tm="0" fmla="#ppt_h-#ppt_h*((1.5-1.5*$)^3-(1.5-1.5*$)^2)">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to="" calcmode="lin" valueType="num">
                                      <p:cBhvr>
                                        <p:cTn id="43" dur="700" fill="hold">
                                          <p:stCondLst>
                                            <p:cond delay="0"/>
                                          </p:stCondLst>
                                        </p:cTn>
                                        <p:tgtEl>
                                          <p:spTgt spid="14"/>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14"/>
                                        </p:tgtEl>
                                        <p:attrNameLst>
                                          <p:attrName>ppt_h</p:attrName>
                                        </p:attrNameLst>
                                      </p:cBhvr>
                                      <p:tavLst>
                                        <p:tav tm="0" fmla="#ppt_h-#ppt_h*((1.5-1.5*$)^3-(1.5-1.5*$)^2)">
                                          <p:val>
                                            <p:strVal val="0"/>
                                          </p:val>
                                        </p:tav>
                                        <p:tav tm="100000">
                                          <p:val>
                                            <p:strVal val="1"/>
                                          </p:val>
                                        </p:tav>
                                      </p:tavLst>
                                    </p:anim>
                                  </p:childTnLst>
                                </p:cTn>
                              </p:par>
                              <p:par>
                                <p:cTn id="45" presetID="0" presetClass="entr" presetSubtype="0"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to="" calcmode="lin" valueType="num">
                                      <p:cBhvr>
                                        <p:cTn id="47" dur="700" fill="hold">
                                          <p:stCondLst>
                                            <p:cond delay="0"/>
                                          </p:stCondLst>
                                        </p:cTn>
                                        <p:tgtEl>
                                          <p:spTgt spid="15"/>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15"/>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autoUpdateAnimBg="0"/>
      <p:bldP spid="9" grpId="0"/>
      <p:bldP spid="10" grpId="0" animBg="1" autoUpdateAnimBg="0"/>
      <p:bldP spid="11" grpId="0" animBg="1"/>
      <p:bldP spid="12" grpId="0"/>
      <p:bldP spid="14" grpId="0" animBg="1" autoUpdateAnimBg="0"/>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菱形 4"/>
          <p:cNvSpPr/>
          <p:nvPr>
            <p:custDataLst>
              <p:tags r:id="rId1"/>
            </p:custDataLst>
          </p:nvPr>
        </p:nvSpPr>
        <p:spPr>
          <a:xfrm>
            <a:off x="4306750" y="2201751"/>
            <a:ext cx="3104599" cy="3104600"/>
          </a:xfrm>
          <a:prstGeom prst="diamond">
            <a:avLst/>
          </a:prstGeom>
          <a:no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_菱形 6"/>
          <p:cNvSpPr/>
          <p:nvPr>
            <p:custDataLst>
              <p:tags r:id="rId2"/>
            </p:custDataLst>
          </p:nvPr>
        </p:nvSpPr>
        <p:spPr>
          <a:xfrm>
            <a:off x="7751174" y="2273071"/>
            <a:ext cx="1418048" cy="1418048"/>
          </a:xfrm>
          <a:prstGeom prst="diamond">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A_文本框 7"/>
          <p:cNvSpPr txBox="1"/>
          <p:nvPr>
            <p:custDataLst>
              <p:tags r:id="rId3"/>
            </p:custDataLst>
          </p:nvPr>
        </p:nvSpPr>
        <p:spPr>
          <a:xfrm>
            <a:off x="4479304" y="3116622"/>
            <a:ext cx="1882247" cy="923330"/>
          </a:xfrm>
          <a:prstGeom prst="rect">
            <a:avLst/>
          </a:prstGeom>
          <a:noFill/>
        </p:spPr>
        <p:txBody>
          <a:bodyPr wrap="none" rtlCol="0">
            <a:spAutoFit/>
          </a:bodyPr>
          <a:lstStyle/>
          <a:p>
            <a:r>
              <a:rPr lang="en-US" sz="5400" b="1" dirty="0">
                <a:solidFill>
                  <a:srgbClr val="34D9F7"/>
                </a:solidFill>
                <a:latin typeface="Montserrat" charset="0"/>
                <a:ea typeface="Montserrat" charset="0"/>
                <a:cs typeface="Montserrat" charset="0"/>
              </a:rPr>
              <a:t>about</a:t>
            </a:r>
          </a:p>
        </p:txBody>
      </p:sp>
      <p:sp>
        <p:nvSpPr>
          <p:cNvPr id="9" name="PA_文本框 8"/>
          <p:cNvSpPr txBox="1"/>
          <p:nvPr>
            <p:custDataLst>
              <p:tags r:id="rId4"/>
            </p:custDataLst>
          </p:nvPr>
        </p:nvSpPr>
        <p:spPr>
          <a:xfrm>
            <a:off x="5012091" y="3604181"/>
            <a:ext cx="2105063" cy="523220"/>
          </a:xfrm>
          <a:prstGeom prst="rect">
            <a:avLst/>
          </a:prstGeom>
          <a:noFill/>
        </p:spPr>
        <p:txBody>
          <a:bodyPr wrap="none" rtlCol="0">
            <a:spAutoFit/>
          </a:bodyPr>
          <a:lstStyle/>
          <a:p>
            <a:r>
              <a:rPr lang="en-US" sz="2800">
                <a:solidFill>
                  <a:schemeClr val="tx1">
                    <a:lumMod val="75000"/>
                    <a:lumOff val="25000"/>
                  </a:schemeClr>
                </a:solidFill>
                <a:latin typeface="Arvo" charset="0"/>
                <a:ea typeface="Arvo" charset="0"/>
                <a:cs typeface="Arvo" charset="0"/>
              </a:rPr>
              <a:t>picture </a:t>
            </a:r>
            <a:r>
              <a:rPr lang="en-US" sz="2800" dirty="0">
                <a:solidFill>
                  <a:schemeClr val="tx1">
                    <a:lumMod val="75000"/>
                    <a:lumOff val="25000"/>
                  </a:schemeClr>
                </a:solidFill>
                <a:latin typeface="Arvo" charset="0"/>
                <a:ea typeface="Arvo" charset="0"/>
                <a:cs typeface="Arvo" charset="0"/>
              </a:rPr>
              <a:t>slide</a:t>
            </a:r>
          </a:p>
        </p:txBody>
      </p:sp>
      <p:sp>
        <p:nvSpPr>
          <p:cNvPr id="4" name="PA_矩形 3"/>
          <p:cNvSpPr/>
          <p:nvPr>
            <p:custDataLst>
              <p:tags r:id="rId5"/>
            </p:custDataLst>
          </p:nvPr>
        </p:nvSpPr>
        <p:spPr>
          <a:xfrm>
            <a:off x="650302" y="1702321"/>
            <a:ext cx="1309172" cy="45719"/>
          </a:xfrm>
          <a:prstGeom prst="rect">
            <a:avLst/>
          </a:prstGeom>
          <a:solidFill>
            <a:srgbClr val="34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A_文本框 14"/>
          <p:cNvSpPr txBox="1"/>
          <p:nvPr>
            <p:custDataLst>
              <p:tags r:id="rId6"/>
            </p:custDataLst>
          </p:nvPr>
        </p:nvSpPr>
        <p:spPr>
          <a:xfrm>
            <a:off x="482313" y="1808354"/>
            <a:ext cx="2749471" cy="1323439"/>
          </a:xfrm>
          <a:prstGeom prst="rect">
            <a:avLst/>
          </a:prstGeom>
          <a:noFill/>
        </p:spPr>
        <p:txBody>
          <a:bodyPr wrap="none" rtlCol="0">
            <a:spAutoFit/>
          </a:bodyPr>
          <a:lstStyle>
            <a:defPPr>
              <a:defRPr lang="zh-CN"/>
            </a:defPPr>
            <a:lvl1pPr>
              <a:defRPr sz="4000">
                <a:solidFill>
                  <a:schemeClr val="tx1">
                    <a:lumMod val="75000"/>
                    <a:lumOff val="25000"/>
                  </a:schemeClr>
                </a:solidFill>
                <a:latin typeface="黑体" panose="02010609060101010101" pitchFamily="49" charset="-122"/>
                <a:ea typeface="黑体" panose="02010609060101010101" pitchFamily="49" charset="-122"/>
                <a:cs typeface="Arvo" charset="0"/>
              </a:defRPr>
            </a:lvl1pPr>
          </a:lstStyle>
          <a:p>
            <a:r>
              <a:rPr lang="zh-CN" altLang="en-US" dirty="0"/>
              <a:t>请插入您的</a:t>
            </a:r>
            <a:endParaRPr lang="en-US" altLang="zh-CN" dirty="0"/>
          </a:p>
          <a:p>
            <a:r>
              <a:rPr lang="zh-CN" altLang="en-US" dirty="0"/>
              <a:t>标题内容</a:t>
            </a:r>
            <a:endParaRPr lang="en-US" dirty="0"/>
          </a:p>
        </p:txBody>
      </p:sp>
      <p:sp>
        <p:nvSpPr>
          <p:cNvPr id="16" name="PA_矩形 15"/>
          <p:cNvSpPr/>
          <p:nvPr>
            <p:custDataLst>
              <p:tags r:id="rId7"/>
            </p:custDataLst>
          </p:nvPr>
        </p:nvSpPr>
        <p:spPr>
          <a:xfrm>
            <a:off x="501672" y="3980318"/>
            <a:ext cx="3355860" cy="1544205"/>
          </a:xfrm>
          <a:prstGeom prst="rect">
            <a:avLst/>
          </a:prstGeom>
        </p:spPr>
        <p:txBody>
          <a:bodyPr wrap="square">
            <a:spAutoFit/>
          </a:bodyPr>
          <a:lstStyle/>
          <a:p>
            <a:pPr lvl="0" algn="ctr" fontAlgn="base">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Open Sans Light" charset="0"/>
              </a:rPr>
              <a:t>插入您的标题的内容请插入您的标题的内容请插入您的标题的内容请插入您的标题的内容请插入您的标题的内容请插入您的标题的内容请插入您的标题的内容</a:t>
            </a:r>
            <a:endParaRPr lang="en-US" altLang="zh-CN" sz="1000" dirty="0">
              <a:solidFill>
                <a:prstClr val="black">
                  <a:lumMod val="65000"/>
                  <a:lumOff val="35000"/>
                </a:prstClr>
              </a:solidFill>
              <a:latin typeface="Open Sans Light" charset="0"/>
              <a:ea typeface="Open Sans Light" charset="0"/>
              <a:cs typeface="Open Sans Light" charset="0"/>
            </a:endParaRPr>
          </a:p>
        </p:txBody>
      </p:sp>
      <p:sp>
        <p:nvSpPr>
          <p:cNvPr id="17" name="PA_文本框 16"/>
          <p:cNvSpPr txBox="1"/>
          <p:nvPr>
            <p:custDataLst>
              <p:tags r:id="rId8"/>
            </p:custDataLst>
          </p:nvPr>
        </p:nvSpPr>
        <p:spPr>
          <a:xfrm>
            <a:off x="1571525" y="3491064"/>
            <a:ext cx="1210588" cy="400110"/>
          </a:xfrm>
          <a:prstGeom prst="rect">
            <a:avLst/>
          </a:prstGeom>
          <a:noFill/>
        </p:spPr>
        <p:txBody>
          <a:bodyPr wrap="none" rtlCol="0">
            <a:spAutoFit/>
          </a:bodyPr>
          <a:lstStyle/>
          <a:p>
            <a:pPr lvl="0"/>
            <a:r>
              <a:rPr lang="zh-CN" altLang="en-US" sz="2000" b="1" dirty="0">
                <a:solidFill>
                  <a:srgbClr val="34D9F7"/>
                </a:solidFill>
                <a:latin typeface="微软雅黑" panose="020B0503020204020204" pitchFamily="34" charset="-122"/>
                <a:ea typeface="微软雅黑" panose="020B0503020204020204" pitchFamily="34" charset="-122"/>
                <a:cs typeface="Montserrat Ultra Light" charset="0"/>
              </a:rPr>
              <a:t>标题内容</a:t>
            </a:r>
            <a:endParaRPr lang="en-US" altLang="zh-CN" sz="2000" b="1" dirty="0">
              <a:solidFill>
                <a:srgbClr val="34D9F7"/>
              </a:solidFill>
              <a:latin typeface="微软雅黑" panose="020B0503020204020204" pitchFamily="34" charset="-122"/>
              <a:ea typeface="微软雅黑" panose="020B0503020204020204" pitchFamily="34" charset="-122"/>
              <a:cs typeface="Montserrat Ultra Light" charset="0"/>
            </a:endParaRPr>
          </a:p>
        </p:txBody>
      </p:sp>
      <p:pic>
        <p:nvPicPr>
          <p:cNvPr id="3" name="PA_PicturePlaceholder 2"/>
          <p:cNvPicPr>
            <a:picLocks noGrp="1" noChangeAspect="1"/>
          </p:cNvPicPr>
          <p:nvPr>
            <p:ph type="pic" sz="quarter" idx="10"/>
            <p:custDataLst>
              <p:tags r:id="rId9"/>
            </p:custDataLst>
          </p:nvPr>
        </p:nvPicPr>
        <p:blipFill>
          <a:blip r:embed="rId16" cstate="print">
            <a:extLst>
              <a:ext uri="{28A0092B-C50C-407E-A947-70E740481C1C}">
                <a14:useLocalDpi xmlns:a14="http://schemas.microsoft.com/office/drawing/2010/main" val="0"/>
              </a:ext>
            </a:extLst>
          </a:blip>
          <a:srcRect l="16667" r="16667"/>
          <a:stretch>
            <a:fillRect/>
          </a:stretch>
        </p:blipFill>
        <p:spPr>
          <a:xfrm>
            <a:off x="5993301" y="490027"/>
            <a:ext cx="3104599" cy="3104600"/>
          </a:xfrm>
        </p:spPr>
      </p:pic>
      <p:pic>
        <p:nvPicPr>
          <p:cNvPr id="11" name="PA_PicturePlaceholder 10"/>
          <p:cNvPicPr>
            <a:picLocks noGrp="1" noChangeAspect="1"/>
          </p:cNvPicPr>
          <p:nvPr>
            <p:ph type="pic" sz="quarter" idx="11"/>
            <p:custDataLst>
              <p:tags r:id="rId10"/>
            </p:custDataLst>
          </p:nvPr>
        </p:nvPicPr>
        <p:blipFill>
          <a:blip r:embed="rId17" cstate="print">
            <a:extLst>
              <a:ext uri="{28A0092B-C50C-407E-A947-70E740481C1C}">
                <a14:useLocalDpi xmlns:a14="http://schemas.microsoft.com/office/drawing/2010/main" val="0"/>
              </a:ext>
            </a:extLst>
          </a:blip>
          <a:srcRect l="13850" r="13850"/>
          <a:stretch>
            <a:fillRect/>
          </a:stretch>
        </p:blipFill>
        <p:spPr>
          <a:xfrm>
            <a:off x="8460198" y="1429795"/>
            <a:ext cx="3104599" cy="3104600"/>
          </a:xfrm>
        </p:spPr>
      </p:pic>
      <p:pic>
        <p:nvPicPr>
          <p:cNvPr id="12" name="PA_PicturePlaceholder 11"/>
          <p:cNvPicPr>
            <a:picLocks noGrp="1" noChangeAspect="1"/>
          </p:cNvPicPr>
          <p:nvPr>
            <p:ph type="pic" sz="quarter" idx="12"/>
            <p:custDataLst>
              <p:tags r:id="rId11"/>
            </p:custDataLst>
          </p:nvPr>
        </p:nvPicPr>
        <p:blipFill>
          <a:blip r:embed="rId18" cstate="print">
            <a:extLst>
              <a:ext uri="{28A0092B-C50C-407E-A947-70E740481C1C}">
                <a14:useLocalDpi xmlns:a14="http://schemas.microsoft.com/office/drawing/2010/main" val="0"/>
              </a:ext>
            </a:extLst>
          </a:blip>
          <a:srcRect l="16622" r="16622"/>
          <a:stretch>
            <a:fillRect/>
          </a:stretch>
        </p:blipFill>
        <p:spPr>
          <a:xfrm>
            <a:off x="6773647" y="3141518"/>
            <a:ext cx="3104599" cy="3104600"/>
          </a:xfrm>
        </p:spPr>
      </p:pic>
      <p:sp>
        <p:nvSpPr>
          <p:cNvPr id="14" name="PA_文本框 29"/>
          <p:cNvSpPr txBox="1"/>
          <p:nvPr>
            <p:custDataLst>
              <p:tags r:id="rId12"/>
            </p:custDataLst>
          </p:nvPr>
        </p:nvSpPr>
        <p:spPr>
          <a:xfrm>
            <a:off x="309520" y="361362"/>
            <a:ext cx="1649811" cy="400110"/>
          </a:xfrm>
          <a:prstGeom prst="rect">
            <a:avLst/>
          </a:prstGeom>
          <a:noFill/>
        </p:spPr>
        <p:txBody>
          <a:bodyPr wrap="none" rtlCol="0">
            <a:spAutoFit/>
          </a:bodyPr>
          <a:lstStyle/>
          <a:p>
            <a:pPr algn="ctr"/>
            <a:r>
              <a:rPr lang="en-US" altLang="zh-CN" sz="2000" dirty="0">
                <a:latin typeface="方正粗黑宋简体" panose="02000000000000000000" pitchFamily="2" charset="-122"/>
                <a:ea typeface="方正粗黑宋简体" panose="02000000000000000000" pitchFamily="2" charset="-122"/>
              </a:rPr>
              <a:t>01  </a:t>
            </a:r>
            <a:r>
              <a:rPr lang="zh-CN" altLang="en-US" sz="2000" dirty="0">
                <a:latin typeface="方正粗黑宋简体" panose="02000000000000000000" pitchFamily="2" charset="-122"/>
                <a:ea typeface="方正粗黑宋简体" panose="02000000000000000000" pitchFamily="2" charset="-122"/>
              </a:rPr>
              <a:t>标题内容</a:t>
            </a:r>
            <a:endParaRPr lang="ko-KR" altLang="en-US" sz="2000" dirty="0">
              <a:latin typeface="方正粗黑宋简体" panose="02000000000000000000" pitchFamily="2" charset="-122"/>
            </a:endParaRPr>
          </a:p>
        </p:txBody>
      </p:sp>
      <p:sp>
        <p:nvSpPr>
          <p:cNvPr id="18" name="PA_菱形 6"/>
          <p:cNvSpPr/>
          <p:nvPr>
            <p:custDataLst>
              <p:tags r:id="rId13"/>
            </p:custDataLst>
          </p:nvPr>
        </p:nvSpPr>
        <p:spPr>
          <a:xfrm>
            <a:off x="281462" y="293277"/>
            <a:ext cx="500050" cy="488073"/>
          </a:xfrm>
          <a:prstGeom prst="diamond">
            <a:avLst/>
          </a:prstGeom>
          <a:noFill/>
          <a:ln w="12700">
            <a:solidFill>
              <a:srgbClr val="34D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75038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to="" calcmode="lin" valueType="num">
                                      <p:cBhvr>
                                        <p:cTn id="7" dur="700" fill="hold">
                                          <p:stCondLst>
                                            <p:cond delay="0"/>
                                          </p:stCondLst>
                                        </p:cTn>
                                        <p:tgtEl>
                                          <p:spTgt spid="5"/>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5"/>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to="" calcmode="lin" valueType="num">
                                      <p:cBhvr>
                                        <p:cTn id="11" dur="700" fill="hold">
                                          <p:stCondLst>
                                            <p:cond delay="0"/>
                                          </p:stCondLst>
                                        </p:cTn>
                                        <p:tgtEl>
                                          <p:spTgt spid="7"/>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7"/>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to="" calcmode="lin" valueType="num">
                                      <p:cBhvr>
                                        <p:cTn id="15" dur="700" fill="hold">
                                          <p:stCondLst>
                                            <p:cond delay="0"/>
                                          </p:stCondLst>
                                        </p:cTn>
                                        <p:tgtEl>
                                          <p:spTgt spid="8"/>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8"/>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 to="" calcmode="lin" valueType="num">
                                      <p:cBhvr>
                                        <p:cTn id="19" dur="700" fill="hold">
                                          <p:stCondLst>
                                            <p:cond delay="0"/>
                                          </p:stCondLst>
                                        </p:cTn>
                                        <p:tgtEl>
                                          <p:spTgt spid="9"/>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9"/>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to="" calcmode="lin" valueType="num">
                                      <p:cBhvr>
                                        <p:cTn id="23" dur="700" fill="hold">
                                          <p:stCondLst>
                                            <p:cond delay="0"/>
                                          </p:stCondLst>
                                        </p:cTn>
                                        <p:tgtEl>
                                          <p:spTgt spid="4"/>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4"/>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15"/>
                                        </p:tgtEl>
                                        <p:attrNameLst>
                                          <p:attrName>style.visibility</p:attrName>
                                        </p:attrNameLst>
                                      </p:cBhvr>
                                      <p:to>
                                        <p:strVal val="visible"/>
                                      </p:to>
                                    </p:set>
                                    <p:anim to="" calcmode="lin" valueType="num">
                                      <p:cBhvr>
                                        <p:cTn id="27" dur="700" fill="hold">
                                          <p:stCondLst>
                                            <p:cond delay="0"/>
                                          </p:stCondLst>
                                        </p:cTn>
                                        <p:tgtEl>
                                          <p:spTgt spid="15"/>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15"/>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1" fill="hold">
                                          <p:stCondLst>
                                            <p:cond delay="0"/>
                                          </p:stCondLst>
                                        </p:cTn>
                                        <p:tgtEl>
                                          <p:spTgt spid="16"/>
                                        </p:tgtEl>
                                        <p:attrNameLst>
                                          <p:attrName>style.visibility</p:attrName>
                                        </p:attrNameLst>
                                      </p:cBhvr>
                                      <p:to>
                                        <p:strVal val="visible"/>
                                      </p:to>
                                    </p:set>
                                    <p:anim to="" calcmode="lin" valueType="num">
                                      <p:cBhvr>
                                        <p:cTn id="31" dur="700" fill="hold">
                                          <p:stCondLst>
                                            <p:cond delay="0"/>
                                          </p:stCondLst>
                                        </p:cTn>
                                        <p:tgtEl>
                                          <p:spTgt spid="16"/>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16"/>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to="" calcmode="lin" valueType="num">
                                      <p:cBhvr>
                                        <p:cTn id="35" dur="700" fill="hold">
                                          <p:stCondLst>
                                            <p:cond delay="0"/>
                                          </p:stCondLst>
                                        </p:cTn>
                                        <p:tgtEl>
                                          <p:spTgt spid="17"/>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17"/>
                                        </p:tgtEl>
                                        <p:attrNameLst>
                                          <p:attrName>ppt_h</p:attrName>
                                        </p:attrNameLst>
                                      </p:cBhvr>
                                      <p:tavLst>
                                        <p:tav tm="0" fmla="#ppt_h-#ppt_h*((1.5-1.5*$)^3-(1.5-1.5*$)^2)">
                                          <p:val>
                                            <p:strVal val="0"/>
                                          </p:val>
                                        </p:tav>
                                        <p:tav tm="100000">
                                          <p:val>
                                            <p:strVal val="1"/>
                                          </p:val>
                                        </p:tav>
                                      </p:tavLst>
                                    </p:anim>
                                  </p:childTnLst>
                                </p:cTn>
                              </p:par>
                              <p:par>
                                <p:cTn id="37" presetID="0" presetClass="entr" presetSubtype="0" fill="hold" nodeType="withEffect">
                                  <p:stCondLst>
                                    <p:cond delay="0"/>
                                  </p:stCondLst>
                                  <p:iterate type="lt">
                                    <p:tmPct val="10000"/>
                                  </p:iterate>
                                  <p:childTnLst>
                                    <p:set>
                                      <p:cBhvr>
                                        <p:cTn id="38" dur="1" fill="hold">
                                          <p:stCondLst>
                                            <p:cond delay="0"/>
                                          </p:stCondLst>
                                        </p:cTn>
                                        <p:tgtEl>
                                          <p:spTgt spid="3"/>
                                        </p:tgtEl>
                                        <p:attrNameLst>
                                          <p:attrName>style.visibility</p:attrName>
                                        </p:attrNameLst>
                                      </p:cBhvr>
                                      <p:to>
                                        <p:strVal val="visible"/>
                                      </p:to>
                                    </p:set>
                                    <p:anim to="" calcmode="lin" valueType="num">
                                      <p:cBhvr>
                                        <p:cTn id="39"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3"/>
                                        </p:tgtEl>
                                        <p:attrNameLst>
                                          <p:attrName>ppt_h</p:attrName>
                                        </p:attrNameLst>
                                      </p:cBhvr>
                                      <p:tavLst>
                                        <p:tav tm="0" fmla="#ppt_h-#ppt_h*((1.5-1.5*$)^3-(1.5-1.5*$)^2)">
                                          <p:val>
                                            <p:strVal val="0"/>
                                          </p:val>
                                        </p:tav>
                                        <p:tav tm="100000">
                                          <p:val>
                                            <p:strVal val="1"/>
                                          </p:val>
                                        </p:tav>
                                      </p:tavLst>
                                    </p:anim>
                                  </p:childTnLst>
                                </p:cTn>
                              </p:par>
                              <p:par>
                                <p:cTn id="41" presetID="0" presetClass="entr" presetSubtype="0" fill="hold" nodeType="withEffect">
                                  <p:stCondLst>
                                    <p:cond delay="0"/>
                                  </p:stCondLst>
                                  <p:iterate type="lt">
                                    <p:tmPct val="10000"/>
                                  </p:iterate>
                                  <p:childTnLst>
                                    <p:set>
                                      <p:cBhvr>
                                        <p:cTn id="42" dur="1" fill="hold">
                                          <p:stCondLst>
                                            <p:cond delay="0"/>
                                          </p:stCondLst>
                                        </p:cTn>
                                        <p:tgtEl>
                                          <p:spTgt spid="11"/>
                                        </p:tgtEl>
                                        <p:attrNameLst>
                                          <p:attrName>style.visibility</p:attrName>
                                        </p:attrNameLst>
                                      </p:cBhvr>
                                      <p:to>
                                        <p:strVal val="visible"/>
                                      </p:to>
                                    </p:set>
                                    <p:anim to="" calcmode="lin" valueType="num">
                                      <p:cBhvr>
                                        <p:cTn id="43" dur="700" fill="hold">
                                          <p:stCondLst>
                                            <p:cond delay="0"/>
                                          </p:stCondLst>
                                        </p:cTn>
                                        <p:tgtEl>
                                          <p:spTgt spid="11"/>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11"/>
                                        </p:tgtEl>
                                        <p:attrNameLst>
                                          <p:attrName>ppt_h</p:attrName>
                                        </p:attrNameLst>
                                      </p:cBhvr>
                                      <p:tavLst>
                                        <p:tav tm="0" fmla="#ppt_h-#ppt_h*((1.5-1.5*$)^3-(1.5-1.5*$)^2)">
                                          <p:val>
                                            <p:strVal val="0"/>
                                          </p:val>
                                        </p:tav>
                                        <p:tav tm="100000">
                                          <p:val>
                                            <p:strVal val="1"/>
                                          </p:val>
                                        </p:tav>
                                      </p:tavLst>
                                    </p:anim>
                                  </p:childTnLst>
                                </p:cTn>
                              </p:par>
                              <p:par>
                                <p:cTn id="45" presetID="0" presetClass="entr" presetSubtype="0" fill="hold" nodeType="withEffect">
                                  <p:stCondLst>
                                    <p:cond delay="0"/>
                                  </p:stCondLst>
                                  <p:iterate type="lt">
                                    <p:tmPct val="10000"/>
                                  </p:iterate>
                                  <p:childTnLst>
                                    <p:set>
                                      <p:cBhvr>
                                        <p:cTn id="46" dur="1" fill="hold">
                                          <p:stCondLst>
                                            <p:cond delay="0"/>
                                          </p:stCondLst>
                                        </p:cTn>
                                        <p:tgtEl>
                                          <p:spTgt spid="12"/>
                                        </p:tgtEl>
                                        <p:attrNameLst>
                                          <p:attrName>style.visibility</p:attrName>
                                        </p:attrNameLst>
                                      </p:cBhvr>
                                      <p:to>
                                        <p:strVal val="visible"/>
                                      </p:to>
                                    </p:set>
                                    <p:anim to="" calcmode="lin" valueType="num">
                                      <p:cBhvr>
                                        <p:cTn id="47" dur="700" fill="hold">
                                          <p:stCondLst>
                                            <p:cond delay="0"/>
                                          </p:stCondLst>
                                        </p:cTn>
                                        <p:tgtEl>
                                          <p:spTgt spid="12"/>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12"/>
                                        </p:tgtEl>
                                        <p:attrNameLst>
                                          <p:attrName>ppt_h</p:attrName>
                                        </p:attrNameLst>
                                      </p:cBhvr>
                                      <p:tavLst>
                                        <p:tav tm="0" fmla="#ppt_h-#ppt_h*((1.5-1.5*$)^3-(1.5-1.5*$)^2)">
                                          <p:val>
                                            <p:strVal val="0"/>
                                          </p:val>
                                        </p:tav>
                                        <p:tav tm="100000">
                                          <p:val>
                                            <p:strVal val="1"/>
                                          </p:val>
                                        </p:tav>
                                      </p:tavLst>
                                    </p:anim>
                                  </p:childTnLst>
                                </p:cTn>
                              </p:par>
                              <p:par>
                                <p:cTn id="49" presetID="0" presetClass="entr" presetSubtype="0" fill="hold" grpId="0" nodeType="withEffect">
                                  <p:stCondLst>
                                    <p:cond delay="0"/>
                                  </p:stCondLst>
                                  <p:iterate type="lt">
                                    <p:tmPct val="10000"/>
                                  </p:iterate>
                                  <p:childTnLst>
                                    <p:set>
                                      <p:cBhvr>
                                        <p:cTn id="50" dur="1" fill="hold">
                                          <p:stCondLst>
                                            <p:cond delay="0"/>
                                          </p:stCondLst>
                                        </p:cTn>
                                        <p:tgtEl>
                                          <p:spTgt spid="14"/>
                                        </p:tgtEl>
                                        <p:attrNameLst>
                                          <p:attrName>style.visibility</p:attrName>
                                        </p:attrNameLst>
                                      </p:cBhvr>
                                      <p:to>
                                        <p:strVal val="visible"/>
                                      </p:to>
                                    </p:set>
                                    <p:anim to="" calcmode="lin" valueType="num">
                                      <p:cBhvr>
                                        <p:cTn id="51" dur="700" fill="hold">
                                          <p:stCondLst>
                                            <p:cond delay="0"/>
                                          </p:stCondLst>
                                        </p:cTn>
                                        <p:tgtEl>
                                          <p:spTgt spid="14"/>
                                        </p:tgtEl>
                                        <p:attrNameLst>
                                          <p:attrName>ppt_y</p:attrName>
                                        </p:attrNameLst>
                                      </p:cBhvr>
                                      <p:tavLst>
                                        <p:tav tm="0" fmla="#ppt_y+#ppt_h/2*((1.5-1.5*$)^3-(1.5-1.5*$)^2)*8/9">
                                          <p:val>
                                            <p:strVal val="0"/>
                                          </p:val>
                                        </p:tav>
                                        <p:tav tm="100000">
                                          <p:val>
                                            <p:strVal val="1"/>
                                          </p:val>
                                        </p:tav>
                                      </p:tavLst>
                                    </p:anim>
                                    <p:anim to="" calcmode="lin" valueType="num">
                                      <p:cBhvr>
                                        <p:cTn id="52" dur="700" fill="hold">
                                          <p:stCondLst>
                                            <p:cond delay="0"/>
                                          </p:stCondLst>
                                        </p:cTn>
                                        <p:tgtEl>
                                          <p:spTgt spid="14"/>
                                        </p:tgtEl>
                                        <p:attrNameLst>
                                          <p:attrName>ppt_h</p:attrName>
                                        </p:attrNameLst>
                                      </p:cBhvr>
                                      <p:tavLst>
                                        <p:tav tm="0" fmla="#ppt_h-#ppt_h*((1.5-1.5*$)^3-(1.5-1.5*$)^2)">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18"/>
                                        </p:tgtEl>
                                        <p:attrNameLst>
                                          <p:attrName>style.visibility</p:attrName>
                                        </p:attrNameLst>
                                      </p:cBhvr>
                                      <p:to>
                                        <p:strVal val="visible"/>
                                      </p:to>
                                    </p:set>
                                    <p:anim to="" calcmode="lin" valueType="num">
                                      <p:cBhvr>
                                        <p:cTn id="55" dur="700" fill="hold">
                                          <p:stCondLst>
                                            <p:cond delay="0"/>
                                          </p:stCondLst>
                                        </p:cTn>
                                        <p:tgtEl>
                                          <p:spTgt spid="18"/>
                                        </p:tgtEl>
                                        <p:attrNameLst>
                                          <p:attrName>ppt_y</p:attrName>
                                        </p:attrNameLst>
                                      </p:cBhvr>
                                      <p:tavLst>
                                        <p:tav tm="0" fmla="#ppt_y+#ppt_h/2*((1.5-1.5*$)^3-(1.5-1.5*$)^2)*8/9">
                                          <p:val>
                                            <p:strVal val="0"/>
                                          </p:val>
                                        </p:tav>
                                        <p:tav tm="100000">
                                          <p:val>
                                            <p:strVal val="1"/>
                                          </p:val>
                                        </p:tav>
                                      </p:tavLst>
                                    </p:anim>
                                    <p:anim to="" calcmode="lin" valueType="num">
                                      <p:cBhvr>
                                        <p:cTn id="56" dur="700" fill="hold">
                                          <p:stCondLst>
                                            <p:cond delay="0"/>
                                          </p:stCondLst>
                                        </p:cTn>
                                        <p:tgtEl>
                                          <p:spTgt spid="18"/>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P spid="9" grpId="0" animBg="1" autoUpdateAnimBg="0"/>
      <p:bldP spid="4" grpId="0" animBg="1"/>
      <p:bldP spid="15" grpId="0" animBg="1" autoUpdateAnimBg="0"/>
      <p:bldP spid="16" grpId="0"/>
      <p:bldP spid="17" grpId="0"/>
      <p:bldP spid="14" grpId="0"/>
      <p:bldP spid="1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00.xml><?xml version="1.0" encoding="utf-8"?>
<p:tagLst xmlns:a="http://schemas.openxmlformats.org/drawingml/2006/main" xmlns:r="http://schemas.openxmlformats.org/officeDocument/2006/relationships" xmlns:p="http://schemas.openxmlformats.org/presentationml/2006/main">
  <p:tag name="PA" val="v4.1.3"/>
</p:tagLst>
</file>

<file path=ppt/tags/tag101.xml><?xml version="1.0" encoding="utf-8"?>
<p:tagLst xmlns:a="http://schemas.openxmlformats.org/drawingml/2006/main" xmlns:r="http://schemas.openxmlformats.org/officeDocument/2006/relationships" xmlns:p="http://schemas.openxmlformats.org/presentationml/2006/main">
  <p:tag name="PA" val="v4.1.3"/>
</p:tagLst>
</file>

<file path=ppt/tags/tag102.xml><?xml version="1.0" encoding="utf-8"?>
<p:tagLst xmlns:a="http://schemas.openxmlformats.org/drawingml/2006/main" xmlns:r="http://schemas.openxmlformats.org/officeDocument/2006/relationships" xmlns:p="http://schemas.openxmlformats.org/presentationml/2006/main">
  <p:tag name="PA" val="v4.1.3"/>
</p:tagLst>
</file>

<file path=ppt/tags/tag103.xml><?xml version="1.0" encoding="utf-8"?>
<p:tagLst xmlns:a="http://schemas.openxmlformats.org/drawingml/2006/main" xmlns:r="http://schemas.openxmlformats.org/officeDocument/2006/relationships" xmlns:p="http://schemas.openxmlformats.org/presentationml/2006/main">
  <p:tag name="PA" val="v4.1.3"/>
</p:tagLst>
</file>

<file path=ppt/tags/tag104.xml><?xml version="1.0" encoding="utf-8"?>
<p:tagLst xmlns:a="http://schemas.openxmlformats.org/drawingml/2006/main" xmlns:r="http://schemas.openxmlformats.org/officeDocument/2006/relationships" xmlns:p="http://schemas.openxmlformats.org/presentationml/2006/main">
  <p:tag name="PA" val="v4.1.3"/>
</p:tagLst>
</file>

<file path=ppt/tags/tag105.xml><?xml version="1.0" encoding="utf-8"?>
<p:tagLst xmlns:a="http://schemas.openxmlformats.org/drawingml/2006/main" xmlns:r="http://schemas.openxmlformats.org/officeDocument/2006/relationships" xmlns:p="http://schemas.openxmlformats.org/presentationml/2006/main">
  <p:tag name="PA" val="v4.1.3"/>
</p:tagLst>
</file>

<file path=ppt/tags/tag106.xml><?xml version="1.0" encoding="utf-8"?>
<p:tagLst xmlns:a="http://schemas.openxmlformats.org/drawingml/2006/main" xmlns:r="http://schemas.openxmlformats.org/officeDocument/2006/relationships" xmlns:p="http://schemas.openxmlformats.org/presentationml/2006/main">
  <p:tag name="PA" val="v4.1.3"/>
</p:tagLst>
</file>

<file path=ppt/tags/tag107.xml><?xml version="1.0" encoding="utf-8"?>
<p:tagLst xmlns:a="http://schemas.openxmlformats.org/drawingml/2006/main" xmlns:r="http://schemas.openxmlformats.org/officeDocument/2006/relationships" xmlns:p="http://schemas.openxmlformats.org/presentationml/2006/main">
  <p:tag name="PA" val="v4.1.3"/>
</p:tagLst>
</file>

<file path=ppt/tags/tag108.xml><?xml version="1.0" encoding="utf-8"?>
<p:tagLst xmlns:a="http://schemas.openxmlformats.org/drawingml/2006/main" xmlns:r="http://schemas.openxmlformats.org/officeDocument/2006/relationships" xmlns:p="http://schemas.openxmlformats.org/presentationml/2006/main">
  <p:tag name="PA" val="v4.1.3"/>
</p:tagLst>
</file>

<file path=ppt/tags/tag109.xml><?xml version="1.0" encoding="utf-8"?>
<p:tagLst xmlns:a="http://schemas.openxmlformats.org/drawingml/2006/main" xmlns:r="http://schemas.openxmlformats.org/officeDocument/2006/relationships" xmlns:p="http://schemas.openxmlformats.org/presentationml/2006/main">
  <p:tag name="PA" val="v4.1.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110.xml><?xml version="1.0" encoding="utf-8"?>
<p:tagLst xmlns:a="http://schemas.openxmlformats.org/drawingml/2006/main" xmlns:r="http://schemas.openxmlformats.org/officeDocument/2006/relationships" xmlns:p="http://schemas.openxmlformats.org/presentationml/2006/main">
  <p:tag name="PA" val="v4.1.3"/>
</p:tagLst>
</file>

<file path=ppt/tags/tag111.xml><?xml version="1.0" encoding="utf-8"?>
<p:tagLst xmlns:a="http://schemas.openxmlformats.org/drawingml/2006/main" xmlns:r="http://schemas.openxmlformats.org/officeDocument/2006/relationships" xmlns:p="http://schemas.openxmlformats.org/presentationml/2006/main">
  <p:tag name="PA" val="v4.1.3"/>
</p:tagLst>
</file>

<file path=ppt/tags/tag112.xml><?xml version="1.0" encoding="utf-8"?>
<p:tagLst xmlns:a="http://schemas.openxmlformats.org/drawingml/2006/main" xmlns:r="http://schemas.openxmlformats.org/officeDocument/2006/relationships" xmlns:p="http://schemas.openxmlformats.org/presentationml/2006/main">
  <p:tag name="PA" val="v4.1.3"/>
</p:tagLst>
</file>

<file path=ppt/tags/tag113.xml><?xml version="1.0" encoding="utf-8"?>
<p:tagLst xmlns:a="http://schemas.openxmlformats.org/drawingml/2006/main" xmlns:r="http://schemas.openxmlformats.org/officeDocument/2006/relationships" xmlns:p="http://schemas.openxmlformats.org/presentationml/2006/main">
  <p:tag name="PA" val="v4.1.3"/>
</p:tagLst>
</file>

<file path=ppt/tags/tag114.xml><?xml version="1.0" encoding="utf-8"?>
<p:tagLst xmlns:a="http://schemas.openxmlformats.org/drawingml/2006/main" xmlns:r="http://schemas.openxmlformats.org/officeDocument/2006/relationships" xmlns:p="http://schemas.openxmlformats.org/presentationml/2006/main">
  <p:tag name="PA" val="v4.1.3"/>
</p:tagLst>
</file>

<file path=ppt/tags/tag115.xml><?xml version="1.0" encoding="utf-8"?>
<p:tagLst xmlns:a="http://schemas.openxmlformats.org/drawingml/2006/main" xmlns:r="http://schemas.openxmlformats.org/officeDocument/2006/relationships" xmlns:p="http://schemas.openxmlformats.org/presentationml/2006/main">
  <p:tag name="PA" val="v4.1.3"/>
</p:tagLst>
</file>

<file path=ppt/tags/tag116.xml><?xml version="1.0" encoding="utf-8"?>
<p:tagLst xmlns:a="http://schemas.openxmlformats.org/drawingml/2006/main" xmlns:r="http://schemas.openxmlformats.org/officeDocument/2006/relationships" xmlns:p="http://schemas.openxmlformats.org/presentationml/2006/main">
  <p:tag name="PA" val="v4.1.3"/>
</p:tagLst>
</file>

<file path=ppt/tags/tag117.xml><?xml version="1.0" encoding="utf-8"?>
<p:tagLst xmlns:a="http://schemas.openxmlformats.org/drawingml/2006/main" xmlns:r="http://schemas.openxmlformats.org/officeDocument/2006/relationships" xmlns:p="http://schemas.openxmlformats.org/presentationml/2006/main">
  <p:tag name="PA" val="v4.1.3"/>
</p:tagLst>
</file>

<file path=ppt/tags/tag118.xml><?xml version="1.0" encoding="utf-8"?>
<p:tagLst xmlns:a="http://schemas.openxmlformats.org/drawingml/2006/main" xmlns:r="http://schemas.openxmlformats.org/officeDocument/2006/relationships" xmlns:p="http://schemas.openxmlformats.org/presentationml/2006/main">
  <p:tag name="PA" val="v4.1.3"/>
</p:tagLst>
</file>

<file path=ppt/tags/tag119.xml><?xml version="1.0" encoding="utf-8"?>
<p:tagLst xmlns:a="http://schemas.openxmlformats.org/drawingml/2006/main" xmlns:r="http://schemas.openxmlformats.org/officeDocument/2006/relationships" xmlns:p="http://schemas.openxmlformats.org/presentationml/2006/main">
  <p:tag name="PA" val="v4.1.3"/>
</p:tagLst>
</file>

<file path=ppt/tags/tag12.xml><?xml version="1.0" encoding="utf-8"?>
<p:tagLst xmlns:a="http://schemas.openxmlformats.org/drawingml/2006/main" xmlns:r="http://schemas.openxmlformats.org/officeDocument/2006/relationships" xmlns:p="http://schemas.openxmlformats.org/presentationml/2006/main">
  <p:tag name="PA" val="v4.1.3"/>
</p:tagLst>
</file>

<file path=ppt/tags/tag120.xml><?xml version="1.0" encoding="utf-8"?>
<p:tagLst xmlns:a="http://schemas.openxmlformats.org/drawingml/2006/main" xmlns:r="http://schemas.openxmlformats.org/officeDocument/2006/relationships" xmlns:p="http://schemas.openxmlformats.org/presentationml/2006/main">
  <p:tag name="PA" val="v4.1.3"/>
</p:tagLst>
</file>

<file path=ppt/tags/tag121.xml><?xml version="1.0" encoding="utf-8"?>
<p:tagLst xmlns:a="http://schemas.openxmlformats.org/drawingml/2006/main" xmlns:r="http://schemas.openxmlformats.org/officeDocument/2006/relationships" xmlns:p="http://schemas.openxmlformats.org/presentationml/2006/main">
  <p:tag name="PA" val="v4.1.3"/>
</p:tagLst>
</file>

<file path=ppt/tags/tag122.xml><?xml version="1.0" encoding="utf-8"?>
<p:tagLst xmlns:a="http://schemas.openxmlformats.org/drawingml/2006/main" xmlns:r="http://schemas.openxmlformats.org/officeDocument/2006/relationships" xmlns:p="http://schemas.openxmlformats.org/presentationml/2006/main">
  <p:tag name="PA" val="v4.1.3"/>
</p:tagLst>
</file>

<file path=ppt/tags/tag123.xml><?xml version="1.0" encoding="utf-8"?>
<p:tagLst xmlns:a="http://schemas.openxmlformats.org/drawingml/2006/main" xmlns:r="http://schemas.openxmlformats.org/officeDocument/2006/relationships" xmlns:p="http://schemas.openxmlformats.org/presentationml/2006/main">
  <p:tag name="PA" val="v4.1.3"/>
</p:tagLst>
</file>

<file path=ppt/tags/tag124.xml><?xml version="1.0" encoding="utf-8"?>
<p:tagLst xmlns:a="http://schemas.openxmlformats.org/drawingml/2006/main" xmlns:r="http://schemas.openxmlformats.org/officeDocument/2006/relationships" xmlns:p="http://schemas.openxmlformats.org/presentationml/2006/main">
  <p:tag name="PA" val="v4.1.3"/>
</p:tagLst>
</file>

<file path=ppt/tags/tag125.xml><?xml version="1.0" encoding="utf-8"?>
<p:tagLst xmlns:a="http://schemas.openxmlformats.org/drawingml/2006/main" xmlns:r="http://schemas.openxmlformats.org/officeDocument/2006/relationships" xmlns:p="http://schemas.openxmlformats.org/presentationml/2006/main">
  <p:tag name="PA" val="v4.1.3"/>
</p:tagLst>
</file>

<file path=ppt/tags/tag126.xml><?xml version="1.0" encoding="utf-8"?>
<p:tagLst xmlns:a="http://schemas.openxmlformats.org/drawingml/2006/main" xmlns:r="http://schemas.openxmlformats.org/officeDocument/2006/relationships" xmlns:p="http://schemas.openxmlformats.org/presentationml/2006/main">
  <p:tag name="PA" val="v4.1.3"/>
</p:tagLst>
</file>

<file path=ppt/tags/tag127.xml><?xml version="1.0" encoding="utf-8"?>
<p:tagLst xmlns:a="http://schemas.openxmlformats.org/drawingml/2006/main" xmlns:r="http://schemas.openxmlformats.org/officeDocument/2006/relationships" xmlns:p="http://schemas.openxmlformats.org/presentationml/2006/main">
  <p:tag name="PA" val="v4.1.3"/>
</p:tagLst>
</file>

<file path=ppt/tags/tag128.xml><?xml version="1.0" encoding="utf-8"?>
<p:tagLst xmlns:a="http://schemas.openxmlformats.org/drawingml/2006/main" xmlns:r="http://schemas.openxmlformats.org/officeDocument/2006/relationships" xmlns:p="http://schemas.openxmlformats.org/presentationml/2006/main">
  <p:tag name="PA" val="v4.1.3"/>
</p:tagLst>
</file>

<file path=ppt/tags/tag129.xml><?xml version="1.0" encoding="utf-8"?>
<p:tagLst xmlns:a="http://schemas.openxmlformats.org/drawingml/2006/main" xmlns:r="http://schemas.openxmlformats.org/officeDocument/2006/relationships" xmlns:p="http://schemas.openxmlformats.org/presentationml/2006/main">
  <p:tag name="PA" val="v4.1.3"/>
</p:tagLst>
</file>

<file path=ppt/tags/tag13.xml><?xml version="1.0" encoding="utf-8"?>
<p:tagLst xmlns:a="http://schemas.openxmlformats.org/drawingml/2006/main" xmlns:r="http://schemas.openxmlformats.org/officeDocument/2006/relationships" xmlns:p="http://schemas.openxmlformats.org/presentationml/2006/main">
  <p:tag name="PA" val="v4.1.3"/>
</p:tagLst>
</file>

<file path=ppt/tags/tag130.xml><?xml version="1.0" encoding="utf-8"?>
<p:tagLst xmlns:a="http://schemas.openxmlformats.org/drawingml/2006/main" xmlns:r="http://schemas.openxmlformats.org/officeDocument/2006/relationships" xmlns:p="http://schemas.openxmlformats.org/presentationml/2006/main">
  <p:tag name="PA" val="v4.1.3"/>
</p:tagLst>
</file>

<file path=ppt/tags/tag131.xml><?xml version="1.0" encoding="utf-8"?>
<p:tagLst xmlns:a="http://schemas.openxmlformats.org/drawingml/2006/main" xmlns:r="http://schemas.openxmlformats.org/officeDocument/2006/relationships" xmlns:p="http://schemas.openxmlformats.org/presentationml/2006/main">
  <p:tag name="PA" val="v4.1.3"/>
</p:tagLst>
</file>

<file path=ppt/tags/tag132.xml><?xml version="1.0" encoding="utf-8"?>
<p:tagLst xmlns:a="http://schemas.openxmlformats.org/drawingml/2006/main" xmlns:r="http://schemas.openxmlformats.org/officeDocument/2006/relationships" xmlns:p="http://schemas.openxmlformats.org/presentationml/2006/main">
  <p:tag name="PA" val="v4.1.3"/>
</p:tagLst>
</file>

<file path=ppt/tags/tag133.xml><?xml version="1.0" encoding="utf-8"?>
<p:tagLst xmlns:a="http://schemas.openxmlformats.org/drawingml/2006/main" xmlns:r="http://schemas.openxmlformats.org/officeDocument/2006/relationships" xmlns:p="http://schemas.openxmlformats.org/presentationml/2006/main">
  <p:tag name="PA" val="v4.1.3"/>
</p:tagLst>
</file>

<file path=ppt/tags/tag134.xml><?xml version="1.0" encoding="utf-8"?>
<p:tagLst xmlns:a="http://schemas.openxmlformats.org/drawingml/2006/main" xmlns:r="http://schemas.openxmlformats.org/officeDocument/2006/relationships" xmlns:p="http://schemas.openxmlformats.org/presentationml/2006/main">
  <p:tag name="PA" val="v4.1.3"/>
</p:tagLst>
</file>

<file path=ppt/tags/tag135.xml><?xml version="1.0" encoding="utf-8"?>
<p:tagLst xmlns:a="http://schemas.openxmlformats.org/drawingml/2006/main" xmlns:r="http://schemas.openxmlformats.org/officeDocument/2006/relationships" xmlns:p="http://schemas.openxmlformats.org/presentationml/2006/main">
  <p:tag name="PA" val="v4.1.3"/>
</p:tagLst>
</file>

<file path=ppt/tags/tag136.xml><?xml version="1.0" encoding="utf-8"?>
<p:tagLst xmlns:a="http://schemas.openxmlformats.org/drawingml/2006/main" xmlns:r="http://schemas.openxmlformats.org/officeDocument/2006/relationships" xmlns:p="http://schemas.openxmlformats.org/presentationml/2006/main">
  <p:tag name="PA" val="v4.1.3"/>
</p:tagLst>
</file>

<file path=ppt/tags/tag137.xml><?xml version="1.0" encoding="utf-8"?>
<p:tagLst xmlns:a="http://schemas.openxmlformats.org/drawingml/2006/main" xmlns:r="http://schemas.openxmlformats.org/officeDocument/2006/relationships" xmlns:p="http://schemas.openxmlformats.org/presentationml/2006/main">
  <p:tag name="PA" val="v4.1.3"/>
</p:tagLst>
</file>

<file path=ppt/tags/tag138.xml><?xml version="1.0" encoding="utf-8"?>
<p:tagLst xmlns:a="http://schemas.openxmlformats.org/drawingml/2006/main" xmlns:r="http://schemas.openxmlformats.org/officeDocument/2006/relationships" xmlns:p="http://schemas.openxmlformats.org/presentationml/2006/main">
  <p:tag name="PA" val="v4.1.3"/>
</p:tagLst>
</file>

<file path=ppt/tags/tag139.xml><?xml version="1.0" encoding="utf-8"?>
<p:tagLst xmlns:a="http://schemas.openxmlformats.org/drawingml/2006/main" xmlns:r="http://schemas.openxmlformats.org/officeDocument/2006/relationships" xmlns:p="http://schemas.openxmlformats.org/presentationml/2006/main">
  <p:tag name="PA" val="v4.1.3"/>
</p:tagLst>
</file>

<file path=ppt/tags/tag14.xml><?xml version="1.0" encoding="utf-8"?>
<p:tagLst xmlns:a="http://schemas.openxmlformats.org/drawingml/2006/main" xmlns:r="http://schemas.openxmlformats.org/officeDocument/2006/relationships" xmlns:p="http://schemas.openxmlformats.org/presentationml/2006/main">
  <p:tag name="PA" val="v4.1.3"/>
</p:tagLst>
</file>

<file path=ppt/tags/tag140.xml><?xml version="1.0" encoding="utf-8"?>
<p:tagLst xmlns:a="http://schemas.openxmlformats.org/drawingml/2006/main" xmlns:r="http://schemas.openxmlformats.org/officeDocument/2006/relationships" xmlns:p="http://schemas.openxmlformats.org/presentationml/2006/main">
  <p:tag name="PA" val="v4.1.3"/>
</p:tagLst>
</file>

<file path=ppt/tags/tag141.xml><?xml version="1.0" encoding="utf-8"?>
<p:tagLst xmlns:a="http://schemas.openxmlformats.org/drawingml/2006/main" xmlns:r="http://schemas.openxmlformats.org/officeDocument/2006/relationships" xmlns:p="http://schemas.openxmlformats.org/presentationml/2006/main">
  <p:tag name="PA" val="v4.1.3"/>
</p:tagLst>
</file>

<file path=ppt/tags/tag142.xml><?xml version="1.0" encoding="utf-8"?>
<p:tagLst xmlns:a="http://schemas.openxmlformats.org/drawingml/2006/main" xmlns:r="http://schemas.openxmlformats.org/officeDocument/2006/relationships" xmlns:p="http://schemas.openxmlformats.org/presentationml/2006/main">
  <p:tag name="PA" val="v4.1.3"/>
</p:tagLst>
</file>

<file path=ppt/tags/tag143.xml><?xml version="1.0" encoding="utf-8"?>
<p:tagLst xmlns:a="http://schemas.openxmlformats.org/drawingml/2006/main" xmlns:r="http://schemas.openxmlformats.org/officeDocument/2006/relationships" xmlns:p="http://schemas.openxmlformats.org/presentationml/2006/main">
  <p:tag name="PA" val="v4.1.3"/>
</p:tagLst>
</file>

<file path=ppt/tags/tag144.xml><?xml version="1.0" encoding="utf-8"?>
<p:tagLst xmlns:a="http://schemas.openxmlformats.org/drawingml/2006/main" xmlns:r="http://schemas.openxmlformats.org/officeDocument/2006/relationships" xmlns:p="http://schemas.openxmlformats.org/presentationml/2006/main">
  <p:tag name="PA" val="v4.1.3"/>
</p:tagLst>
</file>

<file path=ppt/tags/tag145.xml><?xml version="1.0" encoding="utf-8"?>
<p:tagLst xmlns:a="http://schemas.openxmlformats.org/drawingml/2006/main" xmlns:r="http://schemas.openxmlformats.org/officeDocument/2006/relationships" xmlns:p="http://schemas.openxmlformats.org/presentationml/2006/main">
  <p:tag name="PA" val="v4.1.3"/>
</p:tagLst>
</file>

<file path=ppt/tags/tag146.xml><?xml version="1.0" encoding="utf-8"?>
<p:tagLst xmlns:a="http://schemas.openxmlformats.org/drawingml/2006/main" xmlns:r="http://schemas.openxmlformats.org/officeDocument/2006/relationships" xmlns:p="http://schemas.openxmlformats.org/presentationml/2006/main">
  <p:tag name="PA" val="v4.1.3"/>
</p:tagLst>
</file>

<file path=ppt/tags/tag147.xml><?xml version="1.0" encoding="utf-8"?>
<p:tagLst xmlns:a="http://schemas.openxmlformats.org/drawingml/2006/main" xmlns:r="http://schemas.openxmlformats.org/officeDocument/2006/relationships" xmlns:p="http://schemas.openxmlformats.org/presentationml/2006/main">
  <p:tag name="PA" val="v4.1.3"/>
</p:tagLst>
</file>

<file path=ppt/tags/tag148.xml><?xml version="1.0" encoding="utf-8"?>
<p:tagLst xmlns:a="http://schemas.openxmlformats.org/drawingml/2006/main" xmlns:r="http://schemas.openxmlformats.org/officeDocument/2006/relationships" xmlns:p="http://schemas.openxmlformats.org/presentationml/2006/main">
  <p:tag name="PA" val="v4.1.3"/>
</p:tagLst>
</file>

<file path=ppt/tags/tag149.xml><?xml version="1.0" encoding="utf-8"?>
<p:tagLst xmlns:a="http://schemas.openxmlformats.org/drawingml/2006/main" xmlns:r="http://schemas.openxmlformats.org/officeDocument/2006/relationships" xmlns:p="http://schemas.openxmlformats.org/presentationml/2006/main">
  <p:tag name="PA" val="v4.1.3"/>
</p:tagLst>
</file>

<file path=ppt/tags/tag15.xml><?xml version="1.0" encoding="utf-8"?>
<p:tagLst xmlns:a="http://schemas.openxmlformats.org/drawingml/2006/main" xmlns:r="http://schemas.openxmlformats.org/officeDocument/2006/relationships" xmlns:p="http://schemas.openxmlformats.org/presentationml/2006/main">
  <p:tag name="PA" val="v4.1.3"/>
</p:tagLst>
</file>

<file path=ppt/tags/tag150.xml><?xml version="1.0" encoding="utf-8"?>
<p:tagLst xmlns:a="http://schemas.openxmlformats.org/drawingml/2006/main" xmlns:r="http://schemas.openxmlformats.org/officeDocument/2006/relationships" xmlns:p="http://schemas.openxmlformats.org/presentationml/2006/main">
  <p:tag name="PA" val="v4.1.3"/>
</p:tagLst>
</file>

<file path=ppt/tags/tag151.xml><?xml version="1.0" encoding="utf-8"?>
<p:tagLst xmlns:a="http://schemas.openxmlformats.org/drawingml/2006/main" xmlns:r="http://schemas.openxmlformats.org/officeDocument/2006/relationships" xmlns:p="http://schemas.openxmlformats.org/presentationml/2006/main">
  <p:tag name="PA" val="v4.1.3"/>
</p:tagLst>
</file>

<file path=ppt/tags/tag152.xml><?xml version="1.0" encoding="utf-8"?>
<p:tagLst xmlns:a="http://schemas.openxmlformats.org/drawingml/2006/main" xmlns:r="http://schemas.openxmlformats.org/officeDocument/2006/relationships" xmlns:p="http://schemas.openxmlformats.org/presentationml/2006/main">
  <p:tag name="PA" val="v4.1.3"/>
</p:tagLst>
</file>

<file path=ppt/tags/tag153.xml><?xml version="1.0" encoding="utf-8"?>
<p:tagLst xmlns:a="http://schemas.openxmlformats.org/drawingml/2006/main" xmlns:r="http://schemas.openxmlformats.org/officeDocument/2006/relationships" xmlns:p="http://schemas.openxmlformats.org/presentationml/2006/main">
  <p:tag name="PA" val="v4.1.3"/>
</p:tagLst>
</file>

<file path=ppt/tags/tag154.xml><?xml version="1.0" encoding="utf-8"?>
<p:tagLst xmlns:a="http://schemas.openxmlformats.org/drawingml/2006/main" xmlns:r="http://schemas.openxmlformats.org/officeDocument/2006/relationships" xmlns:p="http://schemas.openxmlformats.org/presentationml/2006/main">
  <p:tag name="PA" val="v4.1.3"/>
</p:tagLst>
</file>

<file path=ppt/tags/tag155.xml><?xml version="1.0" encoding="utf-8"?>
<p:tagLst xmlns:a="http://schemas.openxmlformats.org/drawingml/2006/main" xmlns:r="http://schemas.openxmlformats.org/officeDocument/2006/relationships" xmlns:p="http://schemas.openxmlformats.org/presentationml/2006/main">
  <p:tag name="PA" val="v4.1.3"/>
</p:tagLst>
</file>

<file path=ppt/tags/tag156.xml><?xml version="1.0" encoding="utf-8"?>
<p:tagLst xmlns:a="http://schemas.openxmlformats.org/drawingml/2006/main" xmlns:r="http://schemas.openxmlformats.org/officeDocument/2006/relationships" xmlns:p="http://schemas.openxmlformats.org/presentationml/2006/main">
  <p:tag name="PA" val="v4.1.3"/>
</p:tagLst>
</file>

<file path=ppt/tags/tag157.xml><?xml version="1.0" encoding="utf-8"?>
<p:tagLst xmlns:a="http://schemas.openxmlformats.org/drawingml/2006/main" xmlns:r="http://schemas.openxmlformats.org/officeDocument/2006/relationships" xmlns:p="http://schemas.openxmlformats.org/presentationml/2006/main">
  <p:tag name="PA" val="v4.1.3"/>
</p:tagLst>
</file>

<file path=ppt/tags/tag158.xml><?xml version="1.0" encoding="utf-8"?>
<p:tagLst xmlns:a="http://schemas.openxmlformats.org/drawingml/2006/main" xmlns:r="http://schemas.openxmlformats.org/officeDocument/2006/relationships" xmlns:p="http://schemas.openxmlformats.org/presentationml/2006/main">
  <p:tag name="PA" val="v4.1.3"/>
</p:tagLst>
</file>

<file path=ppt/tags/tag159.xml><?xml version="1.0" encoding="utf-8"?>
<p:tagLst xmlns:a="http://schemas.openxmlformats.org/drawingml/2006/main" xmlns:r="http://schemas.openxmlformats.org/officeDocument/2006/relationships" xmlns:p="http://schemas.openxmlformats.org/presentationml/2006/main">
  <p:tag name="PA" val="v4.1.3"/>
</p:tagLst>
</file>

<file path=ppt/tags/tag16.xml><?xml version="1.0" encoding="utf-8"?>
<p:tagLst xmlns:a="http://schemas.openxmlformats.org/drawingml/2006/main" xmlns:r="http://schemas.openxmlformats.org/officeDocument/2006/relationships" xmlns:p="http://schemas.openxmlformats.org/presentationml/2006/main">
  <p:tag name="PA" val="v4.1.3"/>
</p:tagLst>
</file>

<file path=ppt/tags/tag160.xml><?xml version="1.0" encoding="utf-8"?>
<p:tagLst xmlns:a="http://schemas.openxmlformats.org/drawingml/2006/main" xmlns:r="http://schemas.openxmlformats.org/officeDocument/2006/relationships" xmlns:p="http://schemas.openxmlformats.org/presentationml/2006/main">
  <p:tag name="PA" val="v4.1.3"/>
</p:tagLst>
</file>

<file path=ppt/tags/tag161.xml><?xml version="1.0" encoding="utf-8"?>
<p:tagLst xmlns:a="http://schemas.openxmlformats.org/drawingml/2006/main" xmlns:r="http://schemas.openxmlformats.org/officeDocument/2006/relationships" xmlns:p="http://schemas.openxmlformats.org/presentationml/2006/main">
  <p:tag name="PA" val="v4.1.3"/>
</p:tagLst>
</file>

<file path=ppt/tags/tag162.xml><?xml version="1.0" encoding="utf-8"?>
<p:tagLst xmlns:a="http://schemas.openxmlformats.org/drawingml/2006/main" xmlns:r="http://schemas.openxmlformats.org/officeDocument/2006/relationships" xmlns:p="http://schemas.openxmlformats.org/presentationml/2006/main">
  <p:tag name="PA" val="v4.1.3"/>
</p:tagLst>
</file>

<file path=ppt/tags/tag163.xml><?xml version="1.0" encoding="utf-8"?>
<p:tagLst xmlns:a="http://schemas.openxmlformats.org/drawingml/2006/main" xmlns:r="http://schemas.openxmlformats.org/officeDocument/2006/relationships" xmlns:p="http://schemas.openxmlformats.org/presentationml/2006/main">
  <p:tag name="PA" val="v4.1.3"/>
</p:tagLst>
</file>

<file path=ppt/tags/tag164.xml><?xml version="1.0" encoding="utf-8"?>
<p:tagLst xmlns:a="http://schemas.openxmlformats.org/drawingml/2006/main" xmlns:r="http://schemas.openxmlformats.org/officeDocument/2006/relationships" xmlns:p="http://schemas.openxmlformats.org/presentationml/2006/main">
  <p:tag name="PA" val="v4.1.3"/>
</p:tagLst>
</file>

<file path=ppt/tags/tag165.xml><?xml version="1.0" encoding="utf-8"?>
<p:tagLst xmlns:a="http://schemas.openxmlformats.org/drawingml/2006/main" xmlns:r="http://schemas.openxmlformats.org/officeDocument/2006/relationships" xmlns:p="http://schemas.openxmlformats.org/presentationml/2006/main">
  <p:tag name="PA" val="v4.1.3"/>
</p:tagLst>
</file>

<file path=ppt/tags/tag166.xml><?xml version="1.0" encoding="utf-8"?>
<p:tagLst xmlns:a="http://schemas.openxmlformats.org/drawingml/2006/main" xmlns:r="http://schemas.openxmlformats.org/officeDocument/2006/relationships" xmlns:p="http://schemas.openxmlformats.org/presentationml/2006/main">
  <p:tag name="PA" val="v4.1.3"/>
</p:tagLst>
</file>

<file path=ppt/tags/tag167.xml><?xml version="1.0" encoding="utf-8"?>
<p:tagLst xmlns:a="http://schemas.openxmlformats.org/drawingml/2006/main" xmlns:r="http://schemas.openxmlformats.org/officeDocument/2006/relationships" xmlns:p="http://schemas.openxmlformats.org/presentationml/2006/main">
  <p:tag name="PA" val="v4.1.3"/>
</p:tagLst>
</file>

<file path=ppt/tags/tag168.xml><?xml version="1.0" encoding="utf-8"?>
<p:tagLst xmlns:a="http://schemas.openxmlformats.org/drawingml/2006/main" xmlns:r="http://schemas.openxmlformats.org/officeDocument/2006/relationships" xmlns:p="http://schemas.openxmlformats.org/presentationml/2006/main">
  <p:tag name="PA" val="v4.1.3"/>
</p:tagLst>
</file>

<file path=ppt/tags/tag169.xml><?xml version="1.0" encoding="utf-8"?>
<p:tagLst xmlns:a="http://schemas.openxmlformats.org/drawingml/2006/main" xmlns:r="http://schemas.openxmlformats.org/officeDocument/2006/relationships" xmlns:p="http://schemas.openxmlformats.org/presentationml/2006/main">
  <p:tag name="PA" val="v4.1.3"/>
</p:tagLst>
</file>

<file path=ppt/tags/tag17.xml><?xml version="1.0" encoding="utf-8"?>
<p:tagLst xmlns:a="http://schemas.openxmlformats.org/drawingml/2006/main" xmlns:r="http://schemas.openxmlformats.org/officeDocument/2006/relationships" xmlns:p="http://schemas.openxmlformats.org/presentationml/2006/main">
  <p:tag name="PA" val="v4.1.3"/>
</p:tagLst>
</file>

<file path=ppt/tags/tag170.xml><?xml version="1.0" encoding="utf-8"?>
<p:tagLst xmlns:a="http://schemas.openxmlformats.org/drawingml/2006/main" xmlns:r="http://schemas.openxmlformats.org/officeDocument/2006/relationships" xmlns:p="http://schemas.openxmlformats.org/presentationml/2006/main">
  <p:tag name="PA" val="v4.1.3"/>
</p:tagLst>
</file>

<file path=ppt/tags/tag171.xml><?xml version="1.0" encoding="utf-8"?>
<p:tagLst xmlns:a="http://schemas.openxmlformats.org/drawingml/2006/main" xmlns:r="http://schemas.openxmlformats.org/officeDocument/2006/relationships" xmlns:p="http://schemas.openxmlformats.org/presentationml/2006/main">
  <p:tag name="PA" val="v4.1.3"/>
</p:tagLst>
</file>

<file path=ppt/tags/tag172.xml><?xml version="1.0" encoding="utf-8"?>
<p:tagLst xmlns:a="http://schemas.openxmlformats.org/drawingml/2006/main" xmlns:r="http://schemas.openxmlformats.org/officeDocument/2006/relationships" xmlns:p="http://schemas.openxmlformats.org/presentationml/2006/main">
  <p:tag name="PA" val="v4.1.3"/>
</p:tagLst>
</file>

<file path=ppt/tags/tag173.xml><?xml version="1.0" encoding="utf-8"?>
<p:tagLst xmlns:a="http://schemas.openxmlformats.org/drawingml/2006/main" xmlns:r="http://schemas.openxmlformats.org/officeDocument/2006/relationships" xmlns:p="http://schemas.openxmlformats.org/presentationml/2006/main">
  <p:tag name="PA" val="v4.1.3"/>
</p:tagLst>
</file>

<file path=ppt/tags/tag174.xml><?xml version="1.0" encoding="utf-8"?>
<p:tagLst xmlns:a="http://schemas.openxmlformats.org/drawingml/2006/main" xmlns:r="http://schemas.openxmlformats.org/officeDocument/2006/relationships" xmlns:p="http://schemas.openxmlformats.org/presentationml/2006/main">
  <p:tag name="PA" val="v4.1.3"/>
</p:tagLst>
</file>

<file path=ppt/tags/tag175.xml><?xml version="1.0" encoding="utf-8"?>
<p:tagLst xmlns:a="http://schemas.openxmlformats.org/drawingml/2006/main" xmlns:r="http://schemas.openxmlformats.org/officeDocument/2006/relationships" xmlns:p="http://schemas.openxmlformats.org/presentationml/2006/main">
  <p:tag name="PA" val="v4.1.3"/>
</p:tagLst>
</file>

<file path=ppt/tags/tag176.xml><?xml version="1.0" encoding="utf-8"?>
<p:tagLst xmlns:a="http://schemas.openxmlformats.org/drawingml/2006/main" xmlns:r="http://schemas.openxmlformats.org/officeDocument/2006/relationships" xmlns:p="http://schemas.openxmlformats.org/presentationml/2006/main">
  <p:tag name="PA" val="v4.1.3"/>
</p:tagLst>
</file>

<file path=ppt/tags/tag177.xml><?xml version="1.0" encoding="utf-8"?>
<p:tagLst xmlns:a="http://schemas.openxmlformats.org/drawingml/2006/main" xmlns:r="http://schemas.openxmlformats.org/officeDocument/2006/relationships" xmlns:p="http://schemas.openxmlformats.org/presentationml/2006/main">
  <p:tag name="PA" val="v4.1.3"/>
</p:tagLst>
</file>

<file path=ppt/tags/tag178.xml><?xml version="1.0" encoding="utf-8"?>
<p:tagLst xmlns:a="http://schemas.openxmlformats.org/drawingml/2006/main" xmlns:r="http://schemas.openxmlformats.org/officeDocument/2006/relationships" xmlns:p="http://schemas.openxmlformats.org/presentationml/2006/main">
  <p:tag name="PA" val="v4.1.3"/>
</p:tagLst>
</file>

<file path=ppt/tags/tag179.xml><?xml version="1.0" encoding="utf-8"?>
<p:tagLst xmlns:a="http://schemas.openxmlformats.org/drawingml/2006/main" xmlns:r="http://schemas.openxmlformats.org/officeDocument/2006/relationships" xmlns:p="http://schemas.openxmlformats.org/presentationml/2006/main">
  <p:tag name="PA" val="v4.1.3"/>
</p:tagLst>
</file>

<file path=ppt/tags/tag18.xml><?xml version="1.0" encoding="utf-8"?>
<p:tagLst xmlns:a="http://schemas.openxmlformats.org/drawingml/2006/main" xmlns:r="http://schemas.openxmlformats.org/officeDocument/2006/relationships" xmlns:p="http://schemas.openxmlformats.org/presentationml/2006/main">
  <p:tag name="PA" val="v4.1.3"/>
</p:tagLst>
</file>

<file path=ppt/tags/tag180.xml><?xml version="1.0" encoding="utf-8"?>
<p:tagLst xmlns:a="http://schemas.openxmlformats.org/drawingml/2006/main" xmlns:r="http://schemas.openxmlformats.org/officeDocument/2006/relationships" xmlns:p="http://schemas.openxmlformats.org/presentationml/2006/main">
  <p:tag name="PA" val="v4.1.3"/>
</p:tagLst>
</file>

<file path=ppt/tags/tag181.xml><?xml version="1.0" encoding="utf-8"?>
<p:tagLst xmlns:a="http://schemas.openxmlformats.org/drawingml/2006/main" xmlns:r="http://schemas.openxmlformats.org/officeDocument/2006/relationships" xmlns:p="http://schemas.openxmlformats.org/presentationml/2006/main">
  <p:tag name="PA" val="v4.1.3"/>
</p:tagLst>
</file>

<file path=ppt/tags/tag182.xml><?xml version="1.0" encoding="utf-8"?>
<p:tagLst xmlns:a="http://schemas.openxmlformats.org/drawingml/2006/main" xmlns:r="http://schemas.openxmlformats.org/officeDocument/2006/relationships" xmlns:p="http://schemas.openxmlformats.org/presentationml/2006/main">
  <p:tag name="PA" val="v4.1.3"/>
</p:tagLst>
</file>

<file path=ppt/tags/tag183.xml><?xml version="1.0" encoding="utf-8"?>
<p:tagLst xmlns:a="http://schemas.openxmlformats.org/drawingml/2006/main" xmlns:r="http://schemas.openxmlformats.org/officeDocument/2006/relationships" xmlns:p="http://schemas.openxmlformats.org/presentationml/2006/main">
  <p:tag name="PA" val="v4.1.3"/>
</p:tagLst>
</file>

<file path=ppt/tags/tag184.xml><?xml version="1.0" encoding="utf-8"?>
<p:tagLst xmlns:a="http://schemas.openxmlformats.org/drawingml/2006/main" xmlns:r="http://schemas.openxmlformats.org/officeDocument/2006/relationships" xmlns:p="http://schemas.openxmlformats.org/presentationml/2006/main">
  <p:tag name="PA" val="v4.1.3"/>
</p:tagLst>
</file>

<file path=ppt/tags/tag185.xml><?xml version="1.0" encoding="utf-8"?>
<p:tagLst xmlns:a="http://schemas.openxmlformats.org/drawingml/2006/main" xmlns:r="http://schemas.openxmlformats.org/officeDocument/2006/relationships" xmlns:p="http://schemas.openxmlformats.org/presentationml/2006/main">
  <p:tag name="PA" val="v4.1.3"/>
</p:tagLst>
</file>

<file path=ppt/tags/tag186.xml><?xml version="1.0" encoding="utf-8"?>
<p:tagLst xmlns:a="http://schemas.openxmlformats.org/drawingml/2006/main" xmlns:r="http://schemas.openxmlformats.org/officeDocument/2006/relationships" xmlns:p="http://schemas.openxmlformats.org/presentationml/2006/main">
  <p:tag name="PA" val="v4.1.3"/>
</p:tagLst>
</file>

<file path=ppt/tags/tag187.xml><?xml version="1.0" encoding="utf-8"?>
<p:tagLst xmlns:a="http://schemas.openxmlformats.org/drawingml/2006/main" xmlns:r="http://schemas.openxmlformats.org/officeDocument/2006/relationships" xmlns:p="http://schemas.openxmlformats.org/presentationml/2006/main">
  <p:tag name="PA" val="v4.1.3"/>
</p:tagLst>
</file>

<file path=ppt/tags/tag188.xml><?xml version="1.0" encoding="utf-8"?>
<p:tagLst xmlns:a="http://schemas.openxmlformats.org/drawingml/2006/main" xmlns:r="http://schemas.openxmlformats.org/officeDocument/2006/relationships" xmlns:p="http://schemas.openxmlformats.org/presentationml/2006/main">
  <p:tag name="PA" val="v4.1.3"/>
</p:tagLst>
</file>

<file path=ppt/tags/tag189.xml><?xml version="1.0" encoding="utf-8"?>
<p:tagLst xmlns:a="http://schemas.openxmlformats.org/drawingml/2006/main" xmlns:r="http://schemas.openxmlformats.org/officeDocument/2006/relationships" xmlns:p="http://schemas.openxmlformats.org/presentationml/2006/main">
  <p:tag name="PA" val="v4.1.3"/>
</p:tagLst>
</file>

<file path=ppt/tags/tag19.xml><?xml version="1.0" encoding="utf-8"?>
<p:tagLst xmlns:a="http://schemas.openxmlformats.org/drawingml/2006/main" xmlns:r="http://schemas.openxmlformats.org/officeDocument/2006/relationships" xmlns:p="http://schemas.openxmlformats.org/presentationml/2006/main">
  <p:tag name="PA" val="v4.1.3"/>
</p:tagLst>
</file>

<file path=ppt/tags/tag190.xml><?xml version="1.0" encoding="utf-8"?>
<p:tagLst xmlns:a="http://schemas.openxmlformats.org/drawingml/2006/main" xmlns:r="http://schemas.openxmlformats.org/officeDocument/2006/relationships" xmlns:p="http://schemas.openxmlformats.org/presentationml/2006/main">
  <p:tag name="PA" val="v4.1.3"/>
</p:tagLst>
</file>

<file path=ppt/tags/tag191.xml><?xml version="1.0" encoding="utf-8"?>
<p:tagLst xmlns:a="http://schemas.openxmlformats.org/drawingml/2006/main" xmlns:r="http://schemas.openxmlformats.org/officeDocument/2006/relationships" xmlns:p="http://schemas.openxmlformats.org/presentationml/2006/main">
  <p:tag name="PA" val="v4.1.3"/>
</p:tagLst>
</file>

<file path=ppt/tags/tag192.xml><?xml version="1.0" encoding="utf-8"?>
<p:tagLst xmlns:a="http://schemas.openxmlformats.org/drawingml/2006/main" xmlns:r="http://schemas.openxmlformats.org/officeDocument/2006/relationships" xmlns:p="http://schemas.openxmlformats.org/presentationml/2006/main">
  <p:tag name="PA" val="v4.1.3"/>
</p:tagLst>
</file>

<file path=ppt/tags/tag193.xml><?xml version="1.0" encoding="utf-8"?>
<p:tagLst xmlns:a="http://schemas.openxmlformats.org/drawingml/2006/main" xmlns:r="http://schemas.openxmlformats.org/officeDocument/2006/relationships" xmlns:p="http://schemas.openxmlformats.org/presentationml/2006/main">
  <p:tag name="PA" val="v4.1.3"/>
</p:tagLst>
</file>

<file path=ppt/tags/tag194.xml><?xml version="1.0" encoding="utf-8"?>
<p:tagLst xmlns:a="http://schemas.openxmlformats.org/drawingml/2006/main" xmlns:r="http://schemas.openxmlformats.org/officeDocument/2006/relationships" xmlns:p="http://schemas.openxmlformats.org/presentationml/2006/main">
  <p:tag name="PA" val="v4.1.3"/>
</p:tagLst>
</file>

<file path=ppt/tags/tag195.xml><?xml version="1.0" encoding="utf-8"?>
<p:tagLst xmlns:a="http://schemas.openxmlformats.org/drawingml/2006/main" xmlns:r="http://schemas.openxmlformats.org/officeDocument/2006/relationships" xmlns:p="http://schemas.openxmlformats.org/presentationml/2006/main">
  <p:tag name="PA" val="v4.1.3"/>
</p:tagLst>
</file>

<file path=ppt/tags/tag196.xml><?xml version="1.0" encoding="utf-8"?>
<p:tagLst xmlns:a="http://schemas.openxmlformats.org/drawingml/2006/main" xmlns:r="http://schemas.openxmlformats.org/officeDocument/2006/relationships" xmlns:p="http://schemas.openxmlformats.org/presentationml/2006/main">
  <p:tag name="PA" val="v4.1.3"/>
</p:tagLst>
</file>

<file path=ppt/tags/tag197.xml><?xml version="1.0" encoding="utf-8"?>
<p:tagLst xmlns:a="http://schemas.openxmlformats.org/drawingml/2006/main" xmlns:r="http://schemas.openxmlformats.org/officeDocument/2006/relationships" xmlns:p="http://schemas.openxmlformats.org/presentationml/2006/main">
  <p:tag name="PA" val="v4.1.3"/>
</p:tagLst>
</file>

<file path=ppt/tags/tag198.xml><?xml version="1.0" encoding="utf-8"?>
<p:tagLst xmlns:a="http://schemas.openxmlformats.org/drawingml/2006/main" xmlns:r="http://schemas.openxmlformats.org/officeDocument/2006/relationships" xmlns:p="http://schemas.openxmlformats.org/presentationml/2006/main">
  <p:tag name="PA" val="v4.1.3"/>
</p:tagLst>
</file>

<file path=ppt/tags/tag199.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20.xml><?xml version="1.0" encoding="utf-8"?>
<p:tagLst xmlns:a="http://schemas.openxmlformats.org/drawingml/2006/main" xmlns:r="http://schemas.openxmlformats.org/officeDocument/2006/relationships" xmlns:p="http://schemas.openxmlformats.org/presentationml/2006/main">
  <p:tag name="PA" val="v4.1.3"/>
</p:tagLst>
</file>

<file path=ppt/tags/tag200.xml><?xml version="1.0" encoding="utf-8"?>
<p:tagLst xmlns:a="http://schemas.openxmlformats.org/drawingml/2006/main" xmlns:r="http://schemas.openxmlformats.org/officeDocument/2006/relationships" xmlns:p="http://schemas.openxmlformats.org/presentationml/2006/main">
  <p:tag name="PA" val="v4.1.3"/>
</p:tagLst>
</file>

<file path=ppt/tags/tag201.xml><?xml version="1.0" encoding="utf-8"?>
<p:tagLst xmlns:a="http://schemas.openxmlformats.org/drawingml/2006/main" xmlns:r="http://schemas.openxmlformats.org/officeDocument/2006/relationships" xmlns:p="http://schemas.openxmlformats.org/presentationml/2006/main">
  <p:tag name="PA" val="v4.1.3"/>
</p:tagLst>
</file>

<file path=ppt/tags/tag202.xml><?xml version="1.0" encoding="utf-8"?>
<p:tagLst xmlns:a="http://schemas.openxmlformats.org/drawingml/2006/main" xmlns:r="http://schemas.openxmlformats.org/officeDocument/2006/relationships" xmlns:p="http://schemas.openxmlformats.org/presentationml/2006/main">
  <p:tag name="PA" val="v4.1.3"/>
</p:tagLst>
</file>

<file path=ppt/tags/tag203.xml><?xml version="1.0" encoding="utf-8"?>
<p:tagLst xmlns:a="http://schemas.openxmlformats.org/drawingml/2006/main" xmlns:r="http://schemas.openxmlformats.org/officeDocument/2006/relationships" xmlns:p="http://schemas.openxmlformats.org/presentationml/2006/main">
  <p:tag name="PA" val="v4.1.3"/>
</p:tagLst>
</file>

<file path=ppt/tags/tag204.xml><?xml version="1.0" encoding="utf-8"?>
<p:tagLst xmlns:a="http://schemas.openxmlformats.org/drawingml/2006/main" xmlns:r="http://schemas.openxmlformats.org/officeDocument/2006/relationships" xmlns:p="http://schemas.openxmlformats.org/presentationml/2006/main">
  <p:tag name="PA" val="v4.1.3"/>
</p:tagLst>
</file>

<file path=ppt/tags/tag205.xml><?xml version="1.0" encoding="utf-8"?>
<p:tagLst xmlns:a="http://schemas.openxmlformats.org/drawingml/2006/main" xmlns:r="http://schemas.openxmlformats.org/officeDocument/2006/relationships" xmlns:p="http://schemas.openxmlformats.org/presentationml/2006/main">
  <p:tag name="PA" val="v4.1.3"/>
</p:tagLst>
</file>

<file path=ppt/tags/tag206.xml><?xml version="1.0" encoding="utf-8"?>
<p:tagLst xmlns:a="http://schemas.openxmlformats.org/drawingml/2006/main" xmlns:r="http://schemas.openxmlformats.org/officeDocument/2006/relationships" xmlns:p="http://schemas.openxmlformats.org/presentationml/2006/main">
  <p:tag name="PA" val="v4.1.3"/>
</p:tagLst>
</file>

<file path=ppt/tags/tag207.xml><?xml version="1.0" encoding="utf-8"?>
<p:tagLst xmlns:a="http://schemas.openxmlformats.org/drawingml/2006/main" xmlns:r="http://schemas.openxmlformats.org/officeDocument/2006/relationships" xmlns:p="http://schemas.openxmlformats.org/presentationml/2006/main">
  <p:tag name="PA" val="v4.1.3"/>
</p:tagLst>
</file>

<file path=ppt/tags/tag208.xml><?xml version="1.0" encoding="utf-8"?>
<p:tagLst xmlns:a="http://schemas.openxmlformats.org/drawingml/2006/main" xmlns:r="http://schemas.openxmlformats.org/officeDocument/2006/relationships" xmlns:p="http://schemas.openxmlformats.org/presentationml/2006/main">
  <p:tag name="PA" val="v4.1.3"/>
</p:tagLst>
</file>

<file path=ppt/tags/tag209.xml><?xml version="1.0" encoding="utf-8"?>
<p:tagLst xmlns:a="http://schemas.openxmlformats.org/drawingml/2006/main" xmlns:r="http://schemas.openxmlformats.org/officeDocument/2006/relationships" xmlns:p="http://schemas.openxmlformats.org/presentationml/2006/main">
  <p:tag name="PA" val="v4.1.3"/>
</p:tagLst>
</file>

<file path=ppt/tags/tag21.xml><?xml version="1.0" encoding="utf-8"?>
<p:tagLst xmlns:a="http://schemas.openxmlformats.org/drawingml/2006/main" xmlns:r="http://schemas.openxmlformats.org/officeDocument/2006/relationships" xmlns:p="http://schemas.openxmlformats.org/presentationml/2006/main">
  <p:tag name="PA" val="v4.1.3"/>
</p:tagLst>
</file>

<file path=ppt/tags/tag210.xml><?xml version="1.0" encoding="utf-8"?>
<p:tagLst xmlns:a="http://schemas.openxmlformats.org/drawingml/2006/main" xmlns:r="http://schemas.openxmlformats.org/officeDocument/2006/relationships" xmlns:p="http://schemas.openxmlformats.org/presentationml/2006/main">
  <p:tag name="PA" val="v4.1.3"/>
</p:tagLst>
</file>

<file path=ppt/tags/tag211.xml><?xml version="1.0" encoding="utf-8"?>
<p:tagLst xmlns:a="http://schemas.openxmlformats.org/drawingml/2006/main" xmlns:r="http://schemas.openxmlformats.org/officeDocument/2006/relationships" xmlns:p="http://schemas.openxmlformats.org/presentationml/2006/main">
  <p:tag name="PA" val="v4.1.3"/>
</p:tagLst>
</file>

<file path=ppt/tags/tag212.xml><?xml version="1.0" encoding="utf-8"?>
<p:tagLst xmlns:a="http://schemas.openxmlformats.org/drawingml/2006/main" xmlns:r="http://schemas.openxmlformats.org/officeDocument/2006/relationships" xmlns:p="http://schemas.openxmlformats.org/presentationml/2006/main">
  <p:tag name="PA" val="v4.1.3"/>
</p:tagLst>
</file>

<file path=ppt/tags/tag213.xml><?xml version="1.0" encoding="utf-8"?>
<p:tagLst xmlns:a="http://schemas.openxmlformats.org/drawingml/2006/main" xmlns:r="http://schemas.openxmlformats.org/officeDocument/2006/relationships" xmlns:p="http://schemas.openxmlformats.org/presentationml/2006/main">
  <p:tag name="PA" val="v4.1.3"/>
</p:tagLst>
</file>

<file path=ppt/tags/tag214.xml><?xml version="1.0" encoding="utf-8"?>
<p:tagLst xmlns:a="http://schemas.openxmlformats.org/drawingml/2006/main" xmlns:r="http://schemas.openxmlformats.org/officeDocument/2006/relationships" xmlns:p="http://schemas.openxmlformats.org/presentationml/2006/main">
  <p:tag name="PA" val="v4.1.3"/>
</p:tagLst>
</file>

<file path=ppt/tags/tag215.xml><?xml version="1.0" encoding="utf-8"?>
<p:tagLst xmlns:a="http://schemas.openxmlformats.org/drawingml/2006/main" xmlns:r="http://schemas.openxmlformats.org/officeDocument/2006/relationships" xmlns:p="http://schemas.openxmlformats.org/presentationml/2006/main">
  <p:tag name="PA" val="v4.1.3"/>
</p:tagLst>
</file>

<file path=ppt/tags/tag216.xml><?xml version="1.0" encoding="utf-8"?>
<p:tagLst xmlns:a="http://schemas.openxmlformats.org/drawingml/2006/main" xmlns:r="http://schemas.openxmlformats.org/officeDocument/2006/relationships" xmlns:p="http://schemas.openxmlformats.org/presentationml/2006/main">
  <p:tag name="PA" val="v4.1.3"/>
</p:tagLst>
</file>

<file path=ppt/tags/tag217.xml><?xml version="1.0" encoding="utf-8"?>
<p:tagLst xmlns:a="http://schemas.openxmlformats.org/drawingml/2006/main" xmlns:r="http://schemas.openxmlformats.org/officeDocument/2006/relationships" xmlns:p="http://schemas.openxmlformats.org/presentationml/2006/main">
  <p:tag name="PA" val="v4.1.3"/>
</p:tagLst>
</file>

<file path=ppt/tags/tag218.xml><?xml version="1.0" encoding="utf-8"?>
<p:tagLst xmlns:a="http://schemas.openxmlformats.org/drawingml/2006/main" xmlns:r="http://schemas.openxmlformats.org/officeDocument/2006/relationships" xmlns:p="http://schemas.openxmlformats.org/presentationml/2006/main">
  <p:tag name="PA" val="v4.1.3"/>
</p:tagLst>
</file>

<file path=ppt/tags/tag219.xml><?xml version="1.0" encoding="utf-8"?>
<p:tagLst xmlns:a="http://schemas.openxmlformats.org/drawingml/2006/main" xmlns:r="http://schemas.openxmlformats.org/officeDocument/2006/relationships" xmlns:p="http://schemas.openxmlformats.org/presentationml/2006/main">
  <p:tag name="PA" val="v4.1.3"/>
</p:tagLst>
</file>

<file path=ppt/tags/tag22.xml><?xml version="1.0" encoding="utf-8"?>
<p:tagLst xmlns:a="http://schemas.openxmlformats.org/drawingml/2006/main" xmlns:r="http://schemas.openxmlformats.org/officeDocument/2006/relationships" xmlns:p="http://schemas.openxmlformats.org/presentationml/2006/main">
  <p:tag name="PA" val="v4.1.3"/>
</p:tagLst>
</file>

<file path=ppt/tags/tag220.xml><?xml version="1.0" encoding="utf-8"?>
<p:tagLst xmlns:a="http://schemas.openxmlformats.org/drawingml/2006/main" xmlns:r="http://schemas.openxmlformats.org/officeDocument/2006/relationships" xmlns:p="http://schemas.openxmlformats.org/presentationml/2006/main">
  <p:tag name="PA" val="v4.1.3"/>
</p:tagLst>
</file>

<file path=ppt/tags/tag221.xml><?xml version="1.0" encoding="utf-8"?>
<p:tagLst xmlns:a="http://schemas.openxmlformats.org/drawingml/2006/main" xmlns:r="http://schemas.openxmlformats.org/officeDocument/2006/relationships" xmlns:p="http://schemas.openxmlformats.org/presentationml/2006/main">
  <p:tag name="PA" val="v4.1.3"/>
</p:tagLst>
</file>

<file path=ppt/tags/tag222.xml><?xml version="1.0" encoding="utf-8"?>
<p:tagLst xmlns:a="http://schemas.openxmlformats.org/drawingml/2006/main" xmlns:r="http://schemas.openxmlformats.org/officeDocument/2006/relationships" xmlns:p="http://schemas.openxmlformats.org/presentationml/2006/main">
  <p:tag name="PA" val="v4.1.3"/>
</p:tagLst>
</file>

<file path=ppt/tags/tag223.xml><?xml version="1.0" encoding="utf-8"?>
<p:tagLst xmlns:a="http://schemas.openxmlformats.org/drawingml/2006/main" xmlns:r="http://schemas.openxmlformats.org/officeDocument/2006/relationships" xmlns:p="http://schemas.openxmlformats.org/presentationml/2006/main">
  <p:tag name="PA" val="v4.1.3"/>
</p:tagLst>
</file>

<file path=ppt/tags/tag224.xml><?xml version="1.0" encoding="utf-8"?>
<p:tagLst xmlns:a="http://schemas.openxmlformats.org/drawingml/2006/main" xmlns:r="http://schemas.openxmlformats.org/officeDocument/2006/relationships" xmlns:p="http://schemas.openxmlformats.org/presentationml/2006/main">
  <p:tag name="PA" val="v4.1.3"/>
</p:tagLst>
</file>

<file path=ppt/tags/tag225.xml><?xml version="1.0" encoding="utf-8"?>
<p:tagLst xmlns:a="http://schemas.openxmlformats.org/drawingml/2006/main" xmlns:r="http://schemas.openxmlformats.org/officeDocument/2006/relationships" xmlns:p="http://schemas.openxmlformats.org/presentationml/2006/main">
  <p:tag name="PA" val="v4.1.3"/>
</p:tagLst>
</file>

<file path=ppt/tags/tag226.xml><?xml version="1.0" encoding="utf-8"?>
<p:tagLst xmlns:a="http://schemas.openxmlformats.org/drawingml/2006/main" xmlns:r="http://schemas.openxmlformats.org/officeDocument/2006/relationships" xmlns:p="http://schemas.openxmlformats.org/presentationml/2006/main">
  <p:tag name="PA" val="v4.1.3"/>
</p:tagLst>
</file>

<file path=ppt/tags/tag227.xml><?xml version="1.0" encoding="utf-8"?>
<p:tagLst xmlns:a="http://schemas.openxmlformats.org/drawingml/2006/main" xmlns:r="http://schemas.openxmlformats.org/officeDocument/2006/relationships" xmlns:p="http://schemas.openxmlformats.org/presentationml/2006/main">
  <p:tag name="PA" val="v4.1.3"/>
</p:tagLst>
</file>

<file path=ppt/tags/tag228.xml><?xml version="1.0" encoding="utf-8"?>
<p:tagLst xmlns:a="http://schemas.openxmlformats.org/drawingml/2006/main" xmlns:r="http://schemas.openxmlformats.org/officeDocument/2006/relationships" xmlns:p="http://schemas.openxmlformats.org/presentationml/2006/main">
  <p:tag name="PA" val="v4.1.3"/>
</p:tagLst>
</file>

<file path=ppt/tags/tag229.xml><?xml version="1.0" encoding="utf-8"?>
<p:tagLst xmlns:a="http://schemas.openxmlformats.org/drawingml/2006/main" xmlns:r="http://schemas.openxmlformats.org/officeDocument/2006/relationships" xmlns:p="http://schemas.openxmlformats.org/presentationml/2006/main">
  <p:tag name="PA" val="v4.1.3"/>
</p:tagLst>
</file>

<file path=ppt/tags/tag23.xml><?xml version="1.0" encoding="utf-8"?>
<p:tagLst xmlns:a="http://schemas.openxmlformats.org/drawingml/2006/main" xmlns:r="http://schemas.openxmlformats.org/officeDocument/2006/relationships" xmlns:p="http://schemas.openxmlformats.org/presentationml/2006/main">
  <p:tag name="PA" val="v4.1.3"/>
</p:tagLst>
</file>

<file path=ppt/tags/tag230.xml><?xml version="1.0" encoding="utf-8"?>
<p:tagLst xmlns:a="http://schemas.openxmlformats.org/drawingml/2006/main" xmlns:r="http://schemas.openxmlformats.org/officeDocument/2006/relationships" xmlns:p="http://schemas.openxmlformats.org/presentationml/2006/main">
  <p:tag name="PA" val="v4.1.3"/>
</p:tagLst>
</file>

<file path=ppt/tags/tag231.xml><?xml version="1.0" encoding="utf-8"?>
<p:tagLst xmlns:a="http://schemas.openxmlformats.org/drawingml/2006/main" xmlns:r="http://schemas.openxmlformats.org/officeDocument/2006/relationships" xmlns:p="http://schemas.openxmlformats.org/presentationml/2006/main">
  <p:tag name="PA" val="v4.1.3"/>
</p:tagLst>
</file>

<file path=ppt/tags/tag232.xml><?xml version="1.0" encoding="utf-8"?>
<p:tagLst xmlns:a="http://schemas.openxmlformats.org/drawingml/2006/main" xmlns:r="http://schemas.openxmlformats.org/officeDocument/2006/relationships" xmlns:p="http://schemas.openxmlformats.org/presentationml/2006/main">
  <p:tag name="PA" val="v4.1.3"/>
</p:tagLst>
</file>

<file path=ppt/tags/tag233.xml><?xml version="1.0" encoding="utf-8"?>
<p:tagLst xmlns:a="http://schemas.openxmlformats.org/drawingml/2006/main" xmlns:r="http://schemas.openxmlformats.org/officeDocument/2006/relationships" xmlns:p="http://schemas.openxmlformats.org/presentationml/2006/main">
  <p:tag name="PA" val="v4.1.3"/>
</p:tagLst>
</file>

<file path=ppt/tags/tag234.xml><?xml version="1.0" encoding="utf-8"?>
<p:tagLst xmlns:a="http://schemas.openxmlformats.org/drawingml/2006/main" xmlns:r="http://schemas.openxmlformats.org/officeDocument/2006/relationships" xmlns:p="http://schemas.openxmlformats.org/presentationml/2006/main">
  <p:tag name="PA" val="v4.1.3"/>
</p:tagLst>
</file>

<file path=ppt/tags/tag235.xml><?xml version="1.0" encoding="utf-8"?>
<p:tagLst xmlns:a="http://schemas.openxmlformats.org/drawingml/2006/main" xmlns:r="http://schemas.openxmlformats.org/officeDocument/2006/relationships" xmlns:p="http://schemas.openxmlformats.org/presentationml/2006/main">
  <p:tag name="PA" val="v4.1.3"/>
</p:tagLst>
</file>

<file path=ppt/tags/tag236.xml><?xml version="1.0" encoding="utf-8"?>
<p:tagLst xmlns:a="http://schemas.openxmlformats.org/drawingml/2006/main" xmlns:r="http://schemas.openxmlformats.org/officeDocument/2006/relationships" xmlns:p="http://schemas.openxmlformats.org/presentationml/2006/main">
  <p:tag name="PA" val="v4.1.3"/>
</p:tagLst>
</file>

<file path=ppt/tags/tag237.xml><?xml version="1.0" encoding="utf-8"?>
<p:tagLst xmlns:a="http://schemas.openxmlformats.org/drawingml/2006/main" xmlns:r="http://schemas.openxmlformats.org/officeDocument/2006/relationships" xmlns:p="http://schemas.openxmlformats.org/presentationml/2006/main">
  <p:tag name="PA" val="v4.1.3"/>
</p:tagLst>
</file>

<file path=ppt/tags/tag238.xml><?xml version="1.0" encoding="utf-8"?>
<p:tagLst xmlns:a="http://schemas.openxmlformats.org/drawingml/2006/main" xmlns:r="http://schemas.openxmlformats.org/officeDocument/2006/relationships" xmlns:p="http://schemas.openxmlformats.org/presentationml/2006/main">
  <p:tag name="PA" val="v4.1.3"/>
</p:tagLst>
</file>

<file path=ppt/tags/tag239.xml><?xml version="1.0" encoding="utf-8"?>
<p:tagLst xmlns:a="http://schemas.openxmlformats.org/drawingml/2006/main" xmlns:r="http://schemas.openxmlformats.org/officeDocument/2006/relationships" xmlns:p="http://schemas.openxmlformats.org/presentationml/2006/main">
  <p:tag name="PA" val="v4.1.3"/>
</p:tagLst>
</file>

<file path=ppt/tags/tag24.xml><?xml version="1.0" encoding="utf-8"?>
<p:tagLst xmlns:a="http://schemas.openxmlformats.org/drawingml/2006/main" xmlns:r="http://schemas.openxmlformats.org/officeDocument/2006/relationships" xmlns:p="http://schemas.openxmlformats.org/presentationml/2006/main">
  <p:tag name="PA" val="v4.1.3"/>
</p:tagLst>
</file>

<file path=ppt/tags/tag240.xml><?xml version="1.0" encoding="utf-8"?>
<p:tagLst xmlns:a="http://schemas.openxmlformats.org/drawingml/2006/main" xmlns:r="http://schemas.openxmlformats.org/officeDocument/2006/relationships" xmlns:p="http://schemas.openxmlformats.org/presentationml/2006/main">
  <p:tag name="PA" val="v4.1.3"/>
</p:tagLst>
</file>

<file path=ppt/tags/tag241.xml><?xml version="1.0" encoding="utf-8"?>
<p:tagLst xmlns:a="http://schemas.openxmlformats.org/drawingml/2006/main" xmlns:r="http://schemas.openxmlformats.org/officeDocument/2006/relationships" xmlns:p="http://schemas.openxmlformats.org/presentationml/2006/main">
  <p:tag name="PA" val="v4.1.3"/>
</p:tagLst>
</file>

<file path=ppt/tags/tag242.xml><?xml version="1.0" encoding="utf-8"?>
<p:tagLst xmlns:a="http://schemas.openxmlformats.org/drawingml/2006/main" xmlns:r="http://schemas.openxmlformats.org/officeDocument/2006/relationships" xmlns:p="http://schemas.openxmlformats.org/presentationml/2006/main">
  <p:tag name="PA" val="v4.1.3"/>
</p:tagLst>
</file>

<file path=ppt/tags/tag243.xml><?xml version="1.0" encoding="utf-8"?>
<p:tagLst xmlns:a="http://schemas.openxmlformats.org/drawingml/2006/main" xmlns:r="http://schemas.openxmlformats.org/officeDocument/2006/relationships" xmlns:p="http://schemas.openxmlformats.org/presentationml/2006/main">
  <p:tag name="PA" val="v4.1.3"/>
</p:tagLst>
</file>

<file path=ppt/tags/tag244.xml><?xml version="1.0" encoding="utf-8"?>
<p:tagLst xmlns:a="http://schemas.openxmlformats.org/drawingml/2006/main" xmlns:r="http://schemas.openxmlformats.org/officeDocument/2006/relationships" xmlns:p="http://schemas.openxmlformats.org/presentationml/2006/main">
  <p:tag name="PA" val="v4.1.3"/>
</p:tagLst>
</file>

<file path=ppt/tags/tag245.xml><?xml version="1.0" encoding="utf-8"?>
<p:tagLst xmlns:a="http://schemas.openxmlformats.org/drawingml/2006/main" xmlns:r="http://schemas.openxmlformats.org/officeDocument/2006/relationships" xmlns:p="http://schemas.openxmlformats.org/presentationml/2006/main">
  <p:tag name="PA" val="v4.1.3"/>
</p:tagLst>
</file>

<file path=ppt/tags/tag246.xml><?xml version="1.0" encoding="utf-8"?>
<p:tagLst xmlns:a="http://schemas.openxmlformats.org/drawingml/2006/main" xmlns:r="http://schemas.openxmlformats.org/officeDocument/2006/relationships" xmlns:p="http://schemas.openxmlformats.org/presentationml/2006/main">
  <p:tag name="PA" val="v4.1.3"/>
</p:tagLst>
</file>

<file path=ppt/tags/tag247.xml><?xml version="1.0" encoding="utf-8"?>
<p:tagLst xmlns:a="http://schemas.openxmlformats.org/drawingml/2006/main" xmlns:r="http://schemas.openxmlformats.org/officeDocument/2006/relationships" xmlns:p="http://schemas.openxmlformats.org/presentationml/2006/main">
  <p:tag name="PA" val="v4.1.3"/>
</p:tagLst>
</file>

<file path=ppt/tags/tag248.xml><?xml version="1.0" encoding="utf-8"?>
<p:tagLst xmlns:a="http://schemas.openxmlformats.org/drawingml/2006/main" xmlns:r="http://schemas.openxmlformats.org/officeDocument/2006/relationships" xmlns:p="http://schemas.openxmlformats.org/presentationml/2006/main">
  <p:tag name="PA" val="v4.1.3"/>
</p:tagLst>
</file>

<file path=ppt/tags/tag249.xml><?xml version="1.0" encoding="utf-8"?>
<p:tagLst xmlns:a="http://schemas.openxmlformats.org/drawingml/2006/main" xmlns:r="http://schemas.openxmlformats.org/officeDocument/2006/relationships" xmlns:p="http://schemas.openxmlformats.org/presentationml/2006/main">
  <p:tag name="PA" val="v4.1.3"/>
</p:tagLst>
</file>

<file path=ppt/tags/tag25.xml><?xml version="1.0" encoding="utf-8"?>
<p:tagLst xmlns:a="http://schemas.openxmlformats.org/drawingml/2006/main" xmlns:r="http://schemas.openxmlformats.org/officeDocument/2006/relationships" xmlns:p="http://schemas.openxmlformats.org/presentationml/2006/main">
  <p:tag name="PA" val="v4.1.3"/>
</p:tagLst>
</file>

<file path=ppt/tags/tag250.xml><?xml version="1.0" encoding="utf-8"?>
<p:tagLst xmlns:a="http://schemas.openxmlformats.org/drawingml/2006/main" xmlns:r="http://schemas.openxmlformats.org/officeDocument/2006/relationships" xmlns:p="http://schemas.openxmlformats.org/presentationml/2006/main">
  <p:tag name="PA" val="v4.1.3"/>
</p:tagLst>
</file>

<file path=ppt/tags/tag251.xml><?xml version="1.0" encoding="utf-8"?>
<p:tagLst xmlns:a="http://schemas.openxmlformats.org/drawingml/2006/main" xmlns:r="http://schemas.openxmlformats.org/officeDocument/2006/relationships" xmlns:p="http://schemas.openxmlformats.org/presentationml/2006/main">
  <p:tag name="PA" val="v4.1.3"/>
</p:tagLst>
</file>

<file path=ppt/tags/tag252.xml><?xml version="1.0" encoding="utf-8"?>
<p:tagLst xmlns:a="http://schemas.openxmlformats.org/drawingml/2006/main" xmlns:r="http://schemas.openxmlformats.org/officeDocument/2006/relationships" xmlns:p="http://schemas.openxmlformats.org/presentationml/2006/main">
  <p:tag name="PA" val="v4.1.3"/>
</p:tagLst>
</file>

<file path=ppt/tags/tag253.xml><?xml version="1.0" encoding="utf-8"?>
<p:tagLst xmlns:a="http://schemas.openxmlformats.org/drawingml/2006/main" xmlns:r="http://schemas.openxmlformats.org/officeDocument/2006/relationships" xmlns:p="http://schemas.openxmlformats.org/presentationml/2006/main">
  <p:tag name="PA" val="v4.1.3"/>
</p:tagLst>
</file>

<file path=ppt/tags/tag254.xml><?xml version="1.0" encoding="utf-8"?>
<p:tagLst xmlns:a="http://schemas.openxmlformats.org/drawingml/2006/main" xmlns:r="http://schemas.openxmlformats.org/officeDocument/2006/relationships" xmlns:p="http://schemas.openxmlformats.org/presentationml/2006/main">
  <p:tag name="PA" val="v4.1.3"/>
</p:tagLst>
</file>

<file path=ppt/tags/tag255.xml><?xml version="1.0" encoding="utf-8"?>
<p:tagLst xmlns:a="http://schemas.openxmlformats.org/drawingml/2006/main" xmlns:r="http://schemas.openxmlformats.org/officeDocument/2006/relationships" xmlns:p="http://schemas.openxmlformats.org/presentationml/2006/main">
  <p:tag name="PA" val="v4.1.3"/>
</p:tagLst>
</file>

<file path=ppt/tags/tag256.xml><?xml version="1.0" encoding="utf-8"?>
<p:tagLst xmlns:a="http://schemas.openxmlformats.org/drawingml/2006/main" xmlns:r="http://schemas.openxmlformats.org/officeDocument/2006/relationships" xmlns:p="http://schemas.openxmlformats.org/presentationml/2006/main">
  <p:tag name="PA" val="v4.1.3"/>
</p:tagLst>
</file>

<file path=ppt/tags/tag257.xml><?xml version="1.0" encoding="utf-8"?>
<p:tagLst xmlns:a="http://schemas.openxmlformats.org/drawingml/2006/main" xmlns:r="http://schemas.openxmlformats.org/officeDocument/2006/relationships" xmlns:p="http://schemas.openxmlformats.org/presentationml/2006/main">
  <p:tag name="PA" val="v4.1.3"/>
</p:tagLst>
</file>

<file path=ppt/tags/tag258.xml><?xml version="1.0" encoding="utf-8"?>
<p:tagLst xmlns:a="http://schemas.openxmlformats.org/drawingml/2006/main" xmlns:r="http://schemas.openxmlformats.org/officeDocument/2006/relationships" xmlns:p="http://schemas.openxmlformats.org/presentationml/2006/main">
  <p:tag name="PA" val="v4.1.3"/>
</p:tagLst>
</file>

<file path=ppt/tags/tag259.xml><?xml version="1.0" encoding="utf-8"?>
<p:tagLst xmlns:a="http://schemas.openxmlformats.org/drawingml/2006/main" xmlns:r="http://schemas.openxmlformats.org/officeDocument/2006/relationships" xmlns:p="http://schemas.openxmlformats.org/presentationml/2006/main">
  <p:tag name="PA" val="v4.1.3"/>
</p:tagLst>
</file>

<file path=ppt/tags/tag26.xml><?xml version="1.0" encoding="utf-8"?>
<p:tagLst xmlns:a="http://schemas.openxmlformats.org/drawingml/2006/main" xmlns:r="http://schemas.openxmlformats.org/officeDocument/2006/relationships" xmlns:p="http://schemas.openxmlformats.org/presentationml/2006/main">
  <p:tag name="PA" val="v4.1.3"/>
</p:tagLst>
</file>

<file path=ppt/tags/tag260.xml><?xml version="1.0" encoding="utf-8"?>
<p:tagLst xmlns:a="http://schemas.openxmlformats.org/drawingml/2006/main" xmlns:r="http://schemas.openxmlformats.org/officeDocument/2006/relationships" xmlns:p="http://schemas.openxmlformats.org/presentationml/2006/main">
  <p:tag name="PA" val="v4.1.3"/>
</p:tagLst>
</file>

<file path=ppt/tags/tag261.xml><?xml version="1.0" encoding="utf-8"?>
<p:tagLst xmlns:a="http://schemas.openxmlformats.org/drawingml/2006/main" xmlns:r="http://schemas.openxmlformats.org/officeDocument/2006/relationships" xmlns:p="http://schemas.openxmlformats.org/presentationml/2006/main">
  <p:tag name="PA" val="v4.1.3"/>
</p:tagLst>
</file>

<file path=ppt/tags/tag262.xml><?xml version="1.0" encoding="utf-8"?>
<p:tagLst xmlns:a="http://schemas.openxmlformats.org/drawingml/2006/main" xmlns:r="http://schemas.openxmlformats.org/officeDocument/2006/relationships" xmlns:p="http://schemas.openxmlformats.org/presentationml/2006/main">
  <p:tag name="PA" val="v4.1.3"/>
</p:tagLst>
</file>

<file path=ppt/tags/tag263.xml><?xml version="1.0" encoding="utf-8"?>
<p:tagLst xmlns:a="http://schemas.openxmlformats.org/drawingml/2006/main" xmlns:r="http://schemas.openxmlformats.org/officeDocument/2006/relationships" xmlns:p="http://schemas.openxmlformats.org/presentationml/2006/main">
  <p:tag name="PA" val="v4.1.3"/>
</p:tagLst>
</file>

<file path=ppt/tags/tag264.xml><?xml version="1.0" encoding="utf-8"?>
<p:tagLst xmlns:a="http://schemas.openxmlformats.org/drawingml/2006/main" xmlns:r="http://schemas.openxmlformats.org/officeDocument/2006/relationships" xmlns:p="http://schemas.openxmlformats.org/presentationml/2006/main">
  <p:tag name="PA" val="v4.1.3"/>
</p:tagLst>
</file>

<file path=ppt/tags/tag265.xml><?xml version="1.0" encoding="utf-8"?>
<p:tagLst xmlns:a="http://schemas.openxmlformats.org/drawingml/2006/main" xmlns:r="http://schemas.openxmlformats.org/officeDocument/2006/relationships" xmlns:p="http://schemas.openxmlformats.org/presentationml/2006/main">
  <p:tag name="PA" val="v4.1.3"/>
</p:tagLst>
</file>

<file path=ppt/tags/tag266.xml><?xml version="1.0" encoding="utf-8"?>
<p:tagLst xmlns:a="http://schemas.openxmlformats.org/drawingml/2006/main" xmlns:r="http://schemas.openxmlformats.org/officeDocument/2006/relationships" xmlns:p="http://schemas.openxmlformats.org/presentationml/2006/main">
  <p:tag name="PA" val="v4.1.3"/>
</p:tagLst>
</file>

<file path=ppt/tags/tag267.xml><?xml version="1.0" encoding="utf-8"?>
<p:tagLst xmlns:a="http://schemas.openxmlformats.org/drawingml/2006/main" xmlns:r="http://schemas.openxmlformats.org/officeDocument/2006/relationships" xmlns:p="http://schemas.openxmlformats.org/presentationml/2006/main">
  <p:tag name="PA" val="v4.1.3"/>
</p:tagLst>
</file>

<file path=ppt/tags/tag268.xml><?xml version="1.0" encoding="utf-8"?>
<p:tagLst xmlns:a="http://schemas.openxmlformats.org/drawingml/2006/main" xmlns:r="http://schemas.openxmlformats.org/officeDocument/2006/relationships" xmlns:p="http://schemas.openxmlformats.org/presentationml/2006/main">
  <p:tag name="PA" val="v4.1.3"/>
</p:tagLst>
</file>

<file path=ppt/tags/tag269.xml><?xml version="1.0" encoding="utf-8"?>
<p:tagLst xmlns:a="http://schemas.openxmlformats.org/drawingml/2006/main" xmlns:r="http://schemas.openxmlformats.org/officeDocument/2006/relationships" xmlns:p="http://schemas.openxmlformats.org/presentationml/2006/main">
  <p:tag name="PA" val="v4.1.3"/>
</p:tagLst>
</file>

<file path=ppt/tags/tag27.xml><?xml version="1.0" encoding="utf-8"?>
<p:tagLst xmlns:a="http://schemas.openxmlformats.org/drawingml/2006/main" xmlns:r="http://schemas.openxmlformats.org/officeDocument/2006/relationships" xmlns:p="http://schemas.openxmlformats.org/presentationml/2006/main">
  <p:tag name="PA" val="v4.1.3"/>
</p:tagLst>
</file>

<file path=ppt/tags/tag270.xml><?xml version="1.0" encoding="utf-8"?>
<p:tagLst xmlns:a="http://schemas.openxmlformats.org/drawingml/2006/main" xmlns:r="http://schemas.openxmlformats.org/officeDocument/2006/relationships" xmlns:p="http://schemas.openxmlformats.org/presentationml/2006/main">
  <p:tag name="PA" val="v4.1.3"/>
</p:tagLst>
</file>

<file path=ppt/tags/tag271.xml><?xml version="1.0" encoding="utf-8"?>
<p:tagLst xmlns:a="http://schemas.openxmlformats.org/drawingml/2006/main" xmlns:r="http://schemas.openxmlformats.org/officeDocument/2006/relationships" xmlns:p="http://schemas.openxmlformats.org/presentationml/2006/main">
  <p:tag name="PA" val="v4.1.3"/>
</p:tagLst>
</file>

<file path=ppt/tags/tag272.xml><?xml version="1.0" encoding="utf-8"?>
<p:tagLst xmlns:a="http://schemas.openxmlformats.org/drawingml/2006/main" xmlns:r="http://schemas.openxmlformats.org/officeDocument/2006/relationships" xmlns:p="http://schemas.openxmlformats.org/presentationml/2006/main">
  <p:tag name="PA" val="v4.1.3"/>
</p:tagLst>
</file>

<file path=ppt/tags/tag273.xml><?xml version="1.0" encoding="utf-8"?>
<p:tagLst xmlns:a="http://schemas.openxmlformats.org/drawingml/2006/main" xmlns:r="http://schemas.openxmlformats.org/officeDocument/2006/relationships" xmlns:p="http://schemas.openxmlformats.org/presentationml/2006/main">
  <p:tag name="PA" val="v4.1.3"/>
</p:tagLst>
</file>

<file path=ppt/tags/tag274.xml><?xml version="1.0" encoding="utf-8"?>
<p:tagLst xmlns:a="http://schemas.openxmlformats.org/drawingml/2006/main" xmlns:r="http://schemas.openxmlformats.org/officeDocument/2006/relationships" xmlns:p="http://schemas.openxmlformats.org/presentationml/2006/main">
  <p:tag name="PA" val="v4.1.3"/>
</p:tagLst>
</file>

<file path=ppt/tags/tag275.xml><?xml version="1.0" encoding="utf-8"?>
<p:tagLst xmlns:a="http://schemas.openxmlformats.org/drawingml/2006/main" xmlns:r="http://schemas.openxmlformats.org/officeDocument/2006/relationships" xmlns:p="http://schemas.openxmlformats.org/presentationml/2006/main">
  <p:tag name="PA" val="v4.1.3"/>
</p:tagLst>
</file>

<file path=ppt/tags/tag276.xml><?xml version="1.0" encoding="utf-8"?>
<p:tagLst xmlns:a="http://schemas.openxmlformats.org/drawingml/2006/main" xmlns:r="http://schemas.openxmlformats.org/officeDocument/2006/relationships" xmlns:p="http://schemas.openxmlformats.org/presentationml/2006/main">
  <p:tag name="PA" val="v4.1.3"/>
</p:tagLst>
</file>

<file path=ppt/tags/tag277.xml><?xml version="1.0" encoding="utf-8"?>
<p:tagLst xmlns:a="http://schemas.openxmlformats.org/drawingml/2006/main" xmlns:r="http://schemas.openxmlformats.org/officeDocument/2006/relationships" xmlns:p="http://schemas.openxmlformats.org/presentationml/2006/main">
  <p:tag name="PA" val="v4.1.3"/>
</p:tagLst>
</file>

<file path=ppt/tags/tag278.xml><?xml version="1.0" encoding="utf-8"?>
<p:tagLst xmlns:a="http://schemas.openxmlformats.org/drawingml/2006/main" xmlns:r="http://schemas.openxmlformats.org/officeDocument/2006/relationships" xmlns:p="http://schemas.openxmlformats.org/presentationml/2006/main">
  <p:tag name="PA" val="v4.1.3"/>
</p:tagLst>
</file>

<file path=ppt/tags/tag279.xml><?xml version="1.0" encoding="utf-8"?>
<p:tagLst xmlns:a="http://schemas.openxmlformats.org/drawingml/2006/main" xmlns:r="http://schemas.openxmlformats.org/officeDocument/2006/relationships" xmlns:p="http://schemas.openxmlformats.org/presentationml/2006/main">
  <p:tag name="PA" val="v4.1.3"/>
</p:tagLst>
</file>

<file path=ppt/tags/tag28.xml><?xml version="1.0" encoding="utf-8"?>
<p:tagLst xmlns:a="http://schemas.openxmlformats.org/drawingml/2006/main" xmlns:r="http://schemas.openxmlformats.org/officeDocument/2006/relationships" xmlns:p="http://schemas.openxmlformats.org/presentationml/2006/main">
  <p:tag name="PA" val="v4.1.3"/>
</p:tagLst>
</file>

<file path=ppt/tags/tag280.xml><?xml version="1.0" encoding="utf-8"?>
<p:tagLst xmlns:a="http://schemas.openxmlformats.org/drawingml/2006/main" xmlns:r="http://schemas.openxmlformats.org/officeDocument/2006/relationships" xmlns:p="http://schemas.openxmlformats.org/presentationml/2006/main">
  <p:tag name="PA" val="v4.1.3"/>
</p:tagLst>
</file>

<file path=ppt/tags/tag281.xml><?xml version="1.0" encoding="utf-8"?>
<p:tagLst xmlns:a="http://schemas.openxmlformats.org/drawingml/2006/main" xmlns:r="http://schemas.openxmlformats.org/officeDocument/2006/relationships" xmlns:p="http://schemas.openxmlformats.org/presentationml/2006/main">
  <p:tag name="PA" val="v4.1.3"/>
</p:tagLst>
</file>

<file path=ppt/tags/tag282.xml><?xml version="1.0" encoding="utf-8"?>
<p:tagLst xmlns:a="http://schemas.openxmlformats.org/drawingml/2006/main" xmlns:r="http://schemas.openxmlformats.org/officeDocument/2006/relationships" xmlns:p="http://schemas.openxmlformats.org/presentationml/2006/main">
  <p:tag name="PA" val="v4.1.3"/>
</p:tagLst>
</file>

<file path=ppt/tags/tag283.xml><?xml version="1.0" encoding="utf-8"?>
<p:tagLst xmlns:a="http://schemas.openxmlformats.org/drawingml/2006/main" xmlns:r="http://schemas.openxmlformats.org/officeDocument/2006/relationships" xmlns:p="http://schemas.openxmlformats.org/presentationml/2006/main">
  <p:tag name="PA" val="v4.1.3"/>
</p:tagLst>
</file>

<file path=ppt/tags/tag284.xml><?xml version="1.0" encoding="utf-8"?>
<p:tagLst xmlns:a="http://schemas.openxmlformats.org/drawingml/2006/main" xmlns:r="http://schemas.openxmlformats.org/officeDocument/2006/relationships" xmlns:p="http://schemas.openxmlformats.org/presentationml/2006/main">
  <p:tag name="PA" val="v4.1.3"/>
</p:tagLst>
</file>

<file path=ppt/tags/tag285.xml><?xml version="1.0" encoding="utf-8"?>
<p:tagLst xmlns:a="http://schemas.openxmlformats.org/drawingml/2006/main" xmlns:r="http://schemas.openxmlformats.org/officeDocument/2006/relationships" xmlns:p="http://schemas.openxmlformats.org/presentationml/2006/main">
  <p:tag name="PA" val="v4.1.3"/>
</p:tagLst>
</file>

<file path=ppt/tags/tag286.xml><?xml version="1.0" encoding="utf-8"?>
<p:tagLst xmlns:a="http://schemas.openxmlformats.org/drawingml/2006/main" xmlns:r="http://schemas.openxmlformats.org/officeDocument/2006/relationships" xmlns:p="http://schemas.openxmlformats.org/presentationml/2006/main">
  <p:tag name="PA" val="v4.1.3"/>
</p:tagLst>
</file>

<file path=ppt/tags/tag287.xml><?xml version="1.0" encoding="utf-8"?>
<p:tagLst xmlns:a="http://schemas.openxmlformats.org/drawingml/2006/main" xmlns:r="http://schemas.openxmlformats.org/officeDocument/2006/relationships" xmlns:p="http://schemas.openxmlformats.org/presentationml/2006/main">
  <p:tag name="PA" val="v4.1.3"/>
</p:tagLst>
</file>

<file path=ppt/tags/tag288.xml><?xml version="1.0" encoding="utf-8"?>
<p:tagLst xmlns:a="http://schemas.openxmlformats.org/drawingml/2006/main" xmlns:r="http://schemas.openxmlformats.org/officeDocument/2006/relationships" xmlns:p="http://schemas.openxmlformats.org/presentationml/2006/main">
  <p:tag name="PA" val="v4.1.3"/>
</p:tagLst>
</file>

<file path=ppt/tags/tag289.xml><?xml version="1.0" encoding="utf-8"?>
<p:tagLst xmlns:a="http://schemas.openxmlformats.org/drawingml/2006/main" xmlns:r="http://schemas.openxmlformats.org/officeDocument/2006/relationships" xmlns:p="http://schemas.openxmlformats.org/presentationml/2006/main">
  <p:tag name="PA" val="v4.1.3"/>
</p:tagLst>
</file>

<file path=ppt/tags/tag29.xml><?xml version="1.0" encoding="utf-8"?>
<p:tagLst xmlns:a="http://schemas.openxmlformats.org/drawingml/2006/main" xmlns:r="http://schemas.openxmlformats.org/officeDocument/2006/relationships" xmlns:p="http://schemas.openxmlformats.org/presentationml/2006/main">
  <p:tag name="PA" val="v4.1.3"/>
</p:tagLst>
</file>

<file path=ppt/tags/tag290.xml><?xml version="1.0" encoding="utf-8"?>
<p:tagLst xmlns:a="http://schemas.openxmlformats.org/drawingml/2006/main" xmlns:r="http://schemas.openxmlformats.org/officeDocument/2006/relationships" xmlns:p="http://schemas.openxmlformats.org/presentationml/2006/main">
  <p:tag name="PA" val="v4.1.3"/>
</p:tagLst>
</file>

<file path=ppt/tags/tag291.xml><?xml version="1.0" encoding="utf-8"?>
<p:tagLst xmlns:a="http://schemas.openxmlformats.org/drawingml/2006/main" xmlns:r="http://schemas.openxmlformats.org/officeDocument/2006/relationships" xmlns:p="http://schemas.openxmlformats.org/presentationml/2006/main">
  <p:tag name="PA" val="v4.1.3"/>
</p:tagLst>
</file>

<file path=ppt/tags/tag292.xml><?xml version="1.0" encoding="utf-8"?>
<p:tagLst xmlns:a="http://schemas.openxmlformats.org/drawingml/2006/main" xmlns:r="http://schemas.openxmlformats.org/officeDocument/2006/relationships" xmlns:p="http://schemas.openxmlformats.org/presentationml/2006/main">
  <p:tag name="PA" val="v4.1.3"/>
</p:tagLst>
</file>

<file path=ppt/tags/tag293.xml><?xml version="1.0" encoding="utf-8"?>
<p:tagLst xmlns:a="http://schemas.openxmlformats.org/drawingml/2006/main" xmlns:r="http://schemas.openxmlformats.org/officeDocument/2006/relationships" xmlns:p="http://schemas.openxmlformats.org/presentationml/2006/main">
  <p:tag name="PA" val="v4.1.3"/>
</p:tagLst>
</file>

<file path=ppt/tags/tag294.xml><?xml version="1.0" encoding="utf-8"?>
<p:tagLst xmlns:a="http://schemas.openxmlformats.org/drawingml/2006/main" xmlns:r="http://schemas.openxmlformats.org/officeDocument/2006/relationships" xmlns:p="http://schemas.openxmlformats.org/presentationml/2006/main">
  <p:tag name="PA" val="v4.1.3"/>
</p:tagLst>
</file>

<file path=ppt/tags/tag295.xml><?xml version="1.0" encoding="utf-8"?>
<p:tagLst xmlns:a="http://schemas.openxmlformats.org/drawingml/2006/main" xmlns:r="http://schemas.openxmlformats.org/officeDocument/2006/relationships" xmlns:p="http://schemas.openxmlformats.org/presentationml/2006/main">
  <p:tag name="PA" val="v4.1.3"/>
</p:tagLst>
</file>

<file path=ppt/tags/tag296.xml><?xml version="1.0" encoding="utf-8"?>
<p:tagLst xmlns:a="http://schemas.openxmlformats.org/drawingml/2006/main" xmlns:r="http://schemas.openxmlformats.org/officeDocument/2006/relationships" xmlns:p="http://schemas.openxmlformats.org/presentationml/2006/main">
  <p:tag name="PA" val="v4.1.3"/>
</p:tagLst>
</file>

<file path=ppt/tags/tag297.xml><?xml version="1.0" encoding="utf-8"?>
<p:tagLst xmlns:a="http://schemas.openxmlformats.org/drawingml/2006/main" xmlns:r="http://schemas.openxmlformats.org/officeDocument/2006/relationships" xmlns:p="http://schemas.openxmlformats.org/presentationml/2006/main">
  <p:tag name="PA" val="v4.1.3"/>
</p:tagLst>
</file>

<file path=ppt/tags/tag298.xml><?xml version="1.0" encoding="utf-8"?>
<p:tagLst xmlns:a="http://schemas.openxmlformats.org/drawingml/2006/main" xmlns:r="http://schemas.openxmlformats.org/officeDocument/2006/relationships" xmlns:p="http://schemas.openxmlformats.org/presentationml/2006/main">
  <p:tag name="PA" val="v4.1.3"/>
</p:tagLst>
</file>

<file path=ppt/tags/tag299.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30.xml><?xml version="1.0" encoding="utf-8"?>
<p:tagLst xmlns:a="http://schemas.openxmlformats.org/drawingml/2006/main" xmlns:r="http://schemas.openxmlformats.org/officeDocument/2006/relationships" xmlns:p="http://schemas.openxmlformats.org/presentationml/2006/main">
  <p:tag name="PA" val="v4.1.3"/>
</p:tagLst>
</file>

<file path=ppt/tags/tag300.xml><?xml version="1.0" encoding="utf-8"?>
<p:tagLst xmlns:a="http://schemas.openxmlformats.org/drawingml/2006/main" xmlns:r="http://schemas.openxmlformats.org/officeDocument/2006/relationships" xmlns:p="http://schemas.openxmlformats.org/presentationml/2006/main">
  <p:tag name="PA" val="v4.1.3"/>
</p:tagLst>
</file>

<file path=ppt/tags/tag301.xml><?xml version="1.0" encoding="utf-8"?>
<p:tagLst xmlns:a="http://schemas.openxmlformats.org/drawingml/2006/main" xmlns:r="http://schemas.openxmlformats.org/officeDocument/2006/relationships" xmlns:p="http://schemas.openxmlformats.org/presentationml/2006/main">
  <p:tag name="PA" val="v4.1.3"/>
</p:tagLst>
</file>

<file path=ppt/tags/tag302.xml><?xml version="1.0" encoding="utf-8"?>
<p:tagLst xmlns:a="http://schemas.openxmlformats.org/drawingml/2006/main" xmlns:r="http://schemas.openxmlformats.org/officeDocument/2006/relationships" xmlns:p="http://schemas.openxmlformats.org/presentationml/2006/main">
  <p:tag name="PA" val="v4.1.3"/>
</p:tagLst>
</file>

<file path=ppt/tags/tag303.xml><?xml version="1.0" encoding="utf-8"?>
<p:tagLst xmlns:a="http://schemas.openxmlformats.org/drawingml/2006/main" xmlns:r="http://schemas.openxmlformats.org/officeDocument/2006/relationships" xmlns:p="http://schemas.openxmlformats.org/presentationml/2006/main">
  <p:tag name="PA" val="v4.1.3"/>
</p:tagLst>
</file>

<file path=ppt/tags/tag304.xml><?xml version="1.0" encoding="utf-8"?>
<p:tagLst xmlns:a="http://schemas.openxmlformats.org/drawingml/2006/main" xmlns:r="http://schemas.openxmlformats.org/officeDocument/2006/relationships" xmlns:p="http://schemas.openxmlformats.org/presentationml/2006/main">
  <p:tag name="PA" val="v4.1.3"/>
</p:tagLst>
</file>

<file path=ppt/tags/tag305.xml><?xml version="1.0" encoding="utf-8"?>
<p:tagLst xmlns:a="http://schemas.openxmlformats.org/drawingml/2006/main" xmlns:r="http://schemas.openxmlformats.org/officeDocument/2006/relationships" xmlns:p="http://schemas.openxmlformats.org/presentationml/2006/main">
  <p:tag name="PA" val="v4.1.3"/>
</p:tagLst>
</file>

<file path=ppt/tags/tag306.xml><?xml version="1.0" encoding="utf-8"?>
<p:tagLst xmlns:a="http://schemas.openxmlformats.org/drawingml/2006/main" xmlns:r="http://schemas.openxmlformats.org/officeDocument/2006/relationships" xmlns:p="http://schemas.openxmlformats.org/presentationml/2006/main">
  <p:tag name="PA" val="v4.1.3"/>
</p:tagLst>
</file>

<file path=ppt/tags/tag307.xml><?xml version="1.0" encoding="utf-8"?>
<p:tagLst xmlns:a="http://schemas.openxmlformats.org/drawingml/2006/main" xmlns:r="http://schemas.openxmlformats.org/officeDocument/2006/relationships" xmlns:p="http://schemas.openxmlformats.org/presentationml/2006/main">
  <p:tag name="PA" val="v4.1.3"/>
</p:tagLst>
</file>

<file path=ppt/tags/tag308.xml><?xml version="1.0" encoding="utf-8"?>
<p:tagLst xmlns:a="http://schemas.openxmlformats.org/drawingml/2006/main" xmlns:r="http://schemas.openxmlformats.org/officeDocument/2006/relationships" xmlns:p="http://schemas.openxmlformats.org/presentationml/2006/main">
  <p:tag name="PA" val="v4.1.3"/>
</p:tagLst>
</file>

<file path=ppt/tags/tag309.xml><?xml version="1.0" encoding="utf-8"?>
<p:tagLst xmlns:a="http://schemas.openxmlformats.org/drawingml/2006/main" xmlns:r="http://schemas.openxmlformats.org/officeDocument/2006/relationships" xmlns:p="http://schemas.openxmlformats.org/presentationml/2006/main">
  <p:tag name="PA" val="v4.1.3"/>
</p:tagLst>
</file>

<file path=ppt/tags/tag31.xml><?xml version="1.0" encoding="utf-8"?>
<p:tagLst xmlns:a="http://schemas.openxmlformats.org/drawingml/2006/main" xmlns:r="http://schemas.openxmlformats.org/officeDocument/2006/relationships" xmlns:p="http://schemas.openxmlformats.org/presentationml/2006/main">
  <p:tag name="PA" val="v4.1.3"/>
</p:tagLst>
</file>

<file path=ppt/tags/tag310.xml><?xml version="1.0" encoding="utf-8"?>
<p:tagLst xmlns:a="http://schemas.openxmlformats.org/drawingml/2006/main" xmlns:r="http://schemas.openxmlformats.org/officeDocument/2006/relationships" xmlns:p="http://schemas.openxmlformats.org/presentationml/2006/main">
  <p:tag name="PA" val="v4.1.3"/>
</p:tagLst>
</file>

<file path=ppt/tags/tag311.xml><?xml version="1.0" encoding="utf-8"?>
<p:tagLst xmlns:a="http://schemas.openxmlformats.org/drawingml/2006/main" xmlns:r="http://schemas.openxmlformats.org/officeDocument/2006/relationships" xmlns:p="http://schemas.openxmlformats.org/presentationml/2006/main">
  <p:tag name="PA" val="v4.1.3"/>
</p:tagLst>
</file>

<file path=ppt/tags/tag312.xml><?xml version="1.0" encoding="utf-8"?>
<p:tagLst xmlns:a="http://schemas.openxmlformats.org/drawingml/2006/main" xmlns:r="http://schemas.openxmlformats.org/officeDocument/2006/relationships" xmlns:p="http://schemas.openxmlformats.org/presentationml/2006/main">
  <p:tag name="PA" val="v4.1.3"/>
</p:tagLst>
</file>

<file path=ppt/tags/tag313.xml><?xml version="1.0" encoding="utf-8"?>
<p:tagLst xmlns:a="http://schemas.openxmlformats.org/drawingml/2006/main" xmlns:r="http://schemas.openxmlformats.org/officeDocument/2006/relationships" xmlns:p="http://schemas.openxmlformats.org/presentationml/2006/main">
  <p:tag name="PA" val="v4.1.3"/>
</p:tagLst>
</file>

<file path=ppt/tags/tag314.xml><?xml version="1.0" encoding="utf-8"?>
<p:tagLst xmlns:a="http://schemas.openxmlformats.org/drawingml/2006/main" xmlns:r="http://schemas.openxmlformats.org/officeDocument/2006/relationships" xmlns:p="http://schemas.openxmlformats.org/presentationml/2006/main">
  <p:tag name="PA" val="v4.1.3"/>
</p:tagLst>
</file>

<file path=ppt/tags/tag32.xml><?xml version="1.0" encoding="utf-8"?>
<p:tagLst xmlns:a="http://schemas.openxmlformats.org/drawingml/2006/main" xmlns:r="http://schemas.openxmlformats.org/officeDocument/2006/relationships" xmlns:p="http://schemas.openxmlformats.org/presentationml/2006/main">
  <p:tag name="PA" val="v4.1.3"/>
</p:tagLst>
</file>

<file path=ppt/tags/tag33.xml><?xml version="1.0" encoding="utf-8"?>
<p:tagLst xmlns:a="http://schemas.openxmlformats.org/drawingml/2006/main" xmlns:r="http://schemas.openxmlformats.org/officeDocument/2006/relationships" xmlns:p="http://schemas.openxmlformats.org/presentationml/2006/main">
  <p:tag name="PA" val="v4.1.3"/>
</p:tagLst>
</file>

<file path=ppt/tags/tag34.xml><?xml version="1.0" encoding="utf-8"?>
<p:tagLst xmlns:a="http://schemas.openxmlformats.org/drawingml/2006/main" xmlns:r="http://schemas.openxmlformats.org/officeDocument/2006/relationships" xmlns:p="http://schemas.openxmlformats.org/presentationml/2006/main">
  <p:tag name="PA" val="v4.1.3"/>
</p:tagLst>
</file>

<file path=ppt/tags/tag35.xml><?xml version="1.0" encoding="utf-8"?>
<p:tagLst xmlns:a="http://schemas.openxmlformats.org/drawingml/2006/main" xmlns:r="http://schemas.openxmlformats.org/officeDocument/2006/relationships" xmlns:p="http://schemas.openxmlformats.org/presentationml/2006/main">
  <p:tag name="PA" val="v4.1.3"/>
</p:tagLst>
</file>

<file path=ppt/tags/tag36.xml><?xml version="1.0" encoding="utf-8"?>
<p:tagLst xmlns:a="http://schemas.openxmlformats.org/drawingml/2006/main" xmlns:r="http://schemas.openxmlformats.org/officeDocument/2006/relationships" xmlns:p="http://schemas.openxmlformats.org/presentationml/2006/main">
  <p:tag name="PA" val="v4.1.3"/>
</p:tagLst>
</file>

<file path=ppt/tags/tag37.xml><?xml version="1.0" encoding="utf-8"?>
<p:tagLst xmlns:a="http://schemas.openxmlformats.org/drawingml/2006/main" xmlns:r="http://schemas.openxmlformats.org/officeDocument/2006/relationships" xmlns:p="http://schemas.openxmlformats.org/presentationml/2006/main">
  <p:tag name="PA" val="v4.1.3"/>
</p:tagLst>
</file>

<file path=ppt/tags/tag38.xml><?xml version="1.0" encoding="utf-8"?>
<p:tagLst xmlns:a="http://schemas.openxmlformats.org/drawingml/2006/main" xmlns:r="http://schemas.openxmlformats.org/officeDocument/2006/relationships" xmlns:p="http://schemas.openxmlformats.org/presentationml/2006/main">
  <p:tag name="PA" val="v4.1.3"/>
</p:tagLst>
</file>

<file path=ppt/tags/tag39.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40.xml><?xml version="1.0" encoding="utf-8"?>
<p:tagLst xmlns:a="http://schemas.openxmlformats.org/drawingml/2006/main" xmlns:r="http://schemas.openxmlformats.org/officeDocument/2006/relationships" xmlns:p="http://schemas.openxmlformats.org/presentationml/2006/main">
  <p:tag name="PA" val="v4.1.3"/>
</p:tagLst>
</file>

<file path=ppt/tags/tag41.xml><?xml version="1.0" encoding="utf-8"?>
<p:tagLst xmlns:a="http://schemas.openxmlformats.org/drawingml/2006/main" xmlns:r="http://schemas.openxmlformats.org/officeDocument/2006/relationships" xmlns:p="http://schemas.openxmlformats.org/presentationml/2006/main">
  <p:tag name="PA" val="v4.1.3"/>
</p:tagLst>
</file>

<file path=ppt/tags/tag42.xml><?xml version="1.0" encoding="utf-8"?>
<p:tagLst xmlns:a="http://schemas.openxmlformats.org/drawingml/2006/main" xmlns:r="http://schemas.openxmlformats.org/officeDocument/2006/relationships" xmlns:p="http://schemas.openxmlformats.org/presentationml/2006/main">
  <p:tag name="PA" val="v4.1.3"/>
</p:tagLst>
</file>

<file path=ppt/tags/tag43.xml><?xml version="1.0" encoding="utf-8"?>
<p:tagLst xmlns:a="http://schemas.openxmlformats.org/drawingml/2006/main" xmlns:r="http://schemas.openxmlformats.org/officeDocument/2006/relationships" xmlns:p="http://schemas.openxmlformats.org/presentationml/2006/main">
  <p:tag name="PA" val="v4.1.3"/>
</p:tagLst>
</file>

<file path=ppt/tags/tag44.xml><?xml version="1.0" encoding="utf-8"?>
<p:tagLst xmlns:a="http://schemas.openxmlformats.org/drawingml/2006/main" xmlns:r="http://schemas.openxmlformats.org/officeDocument/2006/relationships" xmlns:p="http://schemas.openxmlformats.org/presentationml/2006/main">
  <p:tag name="PA" val="v4.1.3"/>
</p:tagLst>
</file>

<file path=ppt/tags/tag45.xml><?xml version="1.0" encoding="utf-8"?>
<p:tagLst xmlns:a="http://schemas.openxmlformats.org/drawingml/2006/main" xmlns:r="http://schemas.openxmlformats.org/officeDocument/2006/relationships" xmlns:p="http://schemas.openxmlformats.org/presentationml/2006/main">
  <p:tag name="PA" val="v4.1.3"/>
</p:tagLst>
</file>

<file path=ppt/tags/tag46.xml><?xml version="1.0" encoding="utf-8"?>
<p:tagLst xmlns:a="http://schemas.openxmlformats.org/drawingml/2006/main" xmlns:r="http://schemas.openxmlformats.org/officeDocument/2006/relationships" xmlns:p="http://schemas.openxmlformats.org/presentationml/2006/main">
  <p:tag name="PA" val="v4.1.3"/>
</p:tagLst>
</file>

<file path=ppt/tags/tag47.xml><?xml version="1.0" encoding="utf-8"?>
<p:tagLst xmlns:a="http://schemas.openxmlformats.org/drawingml/2006/main" xmlns:r="http://schemas.openxmlformats.org/officeDocument/2006/relationships" xmlns:p="http://schemas.openxmlformats.org/presentationml/2006/main">
  <p:tag name="PA" val="v4.1.3"/>
</p:tagLst>
</file>

<file path=ppt/tags/tag48.xml><?xml version="1.0" encoding="utf-8"?>
<p:tagLst xmlns:a="http://schemas.openxmlformats.org/drawingml/2006/main" xmlns:r="http://schemas.openxmlformats.org/officeDocument/2006/relationships" xmlns:p="http://schemas.openxmlformats.org/presentationml/2006/main">
  <p:tag name="PA" val="v4.1.3"/>
</p:tagLst>
</file>

<file path=ppt/tags/tag49.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50.xml><?xml version="1.0" encoding="utf-8"?>
<p:tagLst xmlns:a="http://schemas.openxmlformats.org/drawingml/2006/main" xmlns:r="http://schemas.openxmlformats.org/officeDocument/2006/relationships" xmlns:p="http://schemas.openxmlformats.org/presentationml/2006/main">
  <p:tag name="PA" val="v4.1.3"/>
</p:tagLst>
</file>

<file path=ppt/tags/tag51.xml><?xml version="1.0" encoding="utf-8"?>
<p:tagLst xmlns:a="http://schemas.openxmlformats.org/drawingml/2006/main" xmlns:r="http://schemas.openxmlformats.org/officeDocument/2006/relationships" xmlns:p="http://schemas.openxmlformats.org/presentationml/2006/main">
  <p:tag name="PA" val="v4.1.3"/>
</p:tagLst>
</file>

<file path=ppt/tags/tag52.xml><?xml version="1.0" encoding="utf-8"?>
<p:tagLst xmlns:a="http://schemas.openxmlformats.org/drawingml/2006/main" xmlns:r="http://schemas.openxmlformats.org/officeDocument/2006/relationships" xmlns:p="http://schemas.openxmlformats.org/presentationml/2006/main">
  <p:tag name="PA" val="v4.1.3"/>
</p:tagLst>
</file>

<file path=ppt/tags/tag53.xml><?xml version="1.0" encoding="utf-8"?>
<p:tagLst xmlns:a="http://schemas.openxmlformats.org/drawingml/2006/main" xmlns:r="http://schemas.openxmlformats.org/officeDocument/2006/relationships" xmlns:p="http://schemas.openxmlformats.org/presentationml/2006/main">
  <p:tag name="PA" val="v4.1.3"/>
</p:tagLst>
</file>

<file path=ppt/tags/tag54.xml><?xml version="1.0" encoding="utf-8"?>
<p:tagLst xmlns:a="http://schemas.openxmlformats.org/drawingml/2006/main" xmlns:r="http://schemas.openxmlformats.org/officeDocument/2006/relationships" xmlns:p="http://schemas.openxmlformats.org/presentationml/2006/main">
  <p:tag name="PA" val="v4.1.3"/>
</p:tagLst>
</file>

<file path=ppt/tags/tag55.xml><?xml version="1.0" encoding="utf-8"?>
<p:tagLst xmlns:a="http://schemas.openxmlformats.org/drawingml/2006/main" xmlns:r="http://schemas.openxmlformats.org/officeDocument/2006/relationships" xmlns:p="http://schemas.openxmlformats.org/presentationml/2006/main">
  <p:tag name="PA" val="v4.1.3"/>
</p:tagLst>
</file>

<file path=ppt/tags/tag56.xml><?xml version="1.0" encoding="utf-8"?>
<p:tagLst xmlns:a="http://schemas.openxmlformats.org/drawingml/2006/main" xmlns:r="http://schemas.openxmlformats.org/officeDocument/2006/relationships" xmlns:p="http://schemas.openxmlformats.org/presentationml/2006/main">
  <p:tag name="PA" val="v4.1.3"/>
</p:tagLst>
</file>

<file path=ppt/tags/tag57.xml><?xml version="1.0" encoding="utf-8"?>
<p:tagLst xmlns:a="http://schemas.openxmlformats.org/drawingml/2006/main" xmlns:r="http://schemas.openxmlformats.org/officeDocument/2006/relationships" xmlns:p="http://schemas.openxmlformats.org/presentationml/2006/main">
  <p:tag name="PA" val="v4.1.3"/>
</p:tagLst>
</file>

<file path=ppt/tags/tag58.xml><?xml version="1.0" encoding="utf-8"?>
<p:tagLst xmlns:a="http://schemas.openxmlformats.org/drawingml/2006/main" xmlns:r="http://schemas.openxmlformats.org/officeDocument/2006/relationships" xmlns:p="http://schemas.openxmlformats.org/presentationml/2006/main">
  <p:tag name="PA" val="v4.1.3"/>
</p:tagLst>
</file>

<file path=ppt/tags/tag59.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60.xml><?xml version="1.0" encoding="utf-8"?>
<p:tagLst xmlns:a="http://schemas.openxmlformats.org/drawingml/2006/main" xmlns:r="http://schemas.openxmlformats.org/officeDocument/2006/relationships" xmlns:p="http://schemas.openxmlformats.org/presentationml/2006/main">
  <p:tag name="PA" val="v4.1.3"/>
</p:tagLst>
</file>

<file path=ppt/tags/tag61.xml><?xml version="1.0" encoding="utf-8"?>
<p:tagLst xmlns:a="http://schemas.openxmlformats.org/drawingml/2006/main" xmlns:r="http://schemas.openxmlformats.org/officeDocument/2006/relationships" xmlns:p="http://schemas.openxmlformats.org/presentationml/2006/main">
  <p:tag name="PA" val="v4.1.3"/>
</p:tagLst>
</file>

<file path=ppt/tags/tag62.xml><?xml version="1.0" encoding="utf-8"?>
<p:tagLst xmlns:a="http://schemas.openxmlformats.org/drawingml/2006/main" xmlns:r="http://schemas.openxmlformats.org/officeDocument/2006/relationships" xmlns:p="http://schemas.openxmlformats.org/presentationml/2006/main">
  <p:tag name="PA" val="v4.1.3"/>
</p:tagLst>
</file>

<file path=ppt/tags/tag63.xml><?xml version="1.0" encoding="utf-8"?>
<p:tagLst xmlns:a="http://schemas.openxmlformats.org/drawingml/2006/main" xmlns:r="http://schemas.openxmlformats.org/officeDocument/2006/relationships" xmlns:p="http://schemas.openxmlformats.org/presentationml/2006/main">
  <p:tag name="PA" val="v4.1.3"/>
</p:tagLst>
</file>

<file path=ppt/tags/tag64.xml><?xml version="1.0" encoding="utf-8"?>
<p:tagLst xmlns:a="http://schemas.openxmlformats.org/drawingml/2006/main" xmlns:r="http://schemas.openxmlformats.org/officeDocument/2006/relationships" xmlns:p="http://schemas.openxmlformats.org/presentationml/2006/main">
  <p:tag name="PA" val="v4.1.3"/>
</p:tagLst>
</file>

<file path=ppt/tags/tag65.xml><?xml version="1.0" encoding="utf-8"?>
<p:tagLst xmlns:a="http://schemas.openxmlformats.org/drawingml/2006/main" xmlns:r="http://schemas.openxmlformats.org/officeDocument/2006/relationships" xmlns:p="http://schemas.openxmlformats.org/presentationml/2006/main">
  <p:tag name="PA" val="v4.1.3"/>
</p:tagLst>
</file>

<file path=ppt/tags/tag66.xml><?xml version="1.0" encoding="utf-8"?>
<p:tagLst xmlns:a="http://schemas.openxmlformats.org/drawingml/2006/main" xmlns:r="http://schemas.openxmlformats.org/officeDocument/2006/relationships" xmlns:p="http://schemas.openxmlformats.org/presentationml/2006/main">
  <p:tag name="PA" val="v4.1.3"/>
</p:tagLst>
</file>

<file path=ppt/tags/tag67.xml><?xml version="1.0" encoding="utf-8"?>
<p:tagLst xmlns:a="http://schemas.openxmlformats.org/drawingml/2006/main" xmlns:r="http://schemas.openxmlformats.org/officeDocument/2006/relationships" xmlns:p="http://schemas.openxmlformats.org/presentationml/2006/main">
  <p:tag name="PA" val="v4.1.3"/>
</p:tagLst>
</file>

<file path=ppt/tags/tag68.xml><?xml version="1.0" encoding="utf-8"?>
<p:tagLst xmlns:a="http://schemas.openxmlformats.org/drawingml/2006/main" xmlns:r="http://schemas.openxmlformats.org/officeDocument/2006/relationships" xmlns:p="http://schemas.openxmlformats.org/presentationml/2006/main">
  <p:tag name="PA" val="v4.1.3"/>
</p:tagLst>
</file>

<file path=ppt/tags/tag69.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70.xml><?xml version="1.0" encoding="utf-8"?>
<p:tagLst xmlns:a="http://schemas.openxmlformats.org/drawingml/2006/main" xmlns:r="http://schemas.openxmlformats.org/officeDocument/2006/relationships" xmlns:p="http://schemas.openxmlformats.org/presentationml/2006/main">
  <p:tag name="PA" val="v4.1.3"/>
</p:tagLst>
</file>

<file path=ppt/tags/tag71.xml><?xml version="1.0" encoding="utf-8"?>
<p:tagLst xmlns:a="http://schemas.openxmlformats.org/drawingml/2006/main" xmlns:r="http://schemas.openxmlformats.org/officeDocument/2006/relationships" xmlns:p="http://schemas.openxmlformats.org/presentationml/2006/main">
  <p:tag name="PA" val="v4.1.3"/>
</p:tagLst>
</file>

<file path=ppt/tags/tag72.xml><?xml version="1.0" encoding="utf-8"?>
<p:tagLst xmlns:a="http://schemas.openxmlformats.org/drawingml/2006/main" xmlns:r="http://schemas.openxmlformats.org/officeDocument/2006/relationships" xmlns:p="http://schemas.openxmlformats.org/presentationml/2006/main">
  <p:tag name="PA" val="v4.1.3"/>
</p:tagLst>
</file>

<file path=ppt/tags/tag73.xml><?xml version="1.0" encoding="utf-8"?>
<p:tagLst xmlns:a="http://schemas.openxmlformats.org/drawingml/2006/main" xmlns:r="http://schemas.openxmlformats.org/officeDocument/2006/relationships" xmlns:p="http://schemas.openxmlformats.org/presentationml/2006/main">
  <p:tag name="PA" val="v4.1.3"/>
</p:tagLst>
</file>

<file path=ppt/tags/tag74.xml><?xml version="1.0" encoding="utf-8"?>
<p:tagLst xmlns:a="http://schemas.openxmlformats.org/drawingml/2006/main" xmlns:r="http://schemas.openxmlformats.org/officeDocument/2006/relationships" xmlns:p="http://schemas.openxmlformats.org/presentationml/2006/main">
  <p:tag name="PA" val="v4.1.3"/>
</p:tagLst>
</file>

<file path=ppt/tags/tag75.xml><?xml version="1.0" encoding="utf-8"?>
<p:tagLst xmlns:a="http://schemas.openxmlformats.org/drawingml/2006/main" xmlns:r="http://schemas.openxmlformats.org/officeDocument/2006/relationships" xmlns:p="http://schemas.openxmlformats.org/presentationml/2006/main">
  <p:tag name="PA" val="v4.1.3"/>
</p:tagLst>
</file>

<file path=ppt/tags/tag76.xml><?xml version="1.0" encoding="utf-8"?>
<p:tagLst xmlns:a="http://schemas.openxmlformats.org/drawingml/2006/main" xmlns:r="http://schemas.openxmlformats.org/officeDocument/2006/relationships" xmlns:p="http://schemas.openxmlformats.org/presentationml/2006/main">
  <p:tag name="PA" val="v4.1.3"/>
</p:tagLst>
</file>

<file path=ppt/tags/tag77.xml><?xml version="1.0" encoding="utf-8"?>
<p:tagLst xmlns:a="http://schemas.openxmlformats.org/drawingml/2006/main" xmlns:r="http://schemas.openxmlformats.org/officeDocument/2006/relationships" xmlns:p="http://schemas.openxmlformats.org/presentationml/2006/main">
  <p:tag name="PA" val="v4.1.3"/>
</p:tagLst>
</file>

<file path=ppt/tags/tag78.xml><?xml version="1.0" encoding="utf-8"?>
<p:tagLst xmlns:a="http://schemas.openxmlformats.org/drawingml/2006/main" xmlns:r="http://schemas.openxmlformats.org/officeDocument/2006/relationships" xmlns:p="http://schemas.openxmlformats.org/presentationml/2006/main">
  <p:tag name="PA" val="v4.1.3"/>
</p:tagLst>
</file>

<file path=ppt/tags/tag79.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80.xml><?xml version="1.0" encoding="utf-8"?>
<p:tagLst xmlns:a="http://schemas.openxmlformats.org/drawingml/2006/main" xmlns:r="http://schemas.openxmlformats.org/officeDocument/2006/relationships" xmlns:p="http://schemas.openxmlformats.org/presentationml/2006/main">
  <p:tag name="PA" val="v4.1.3"/>
</p:tagLst>
</file>

<file path=ppt/tags/tag81.xml><?xml version="1.0" encoding="utf-8"?>
<p:tagLst xmlns:a="http://schemas.openxmlformats.org/drawingml/2006/main" xmlns:r="http://schemas.openxmlformats.org/officeDocument/2006/relationships" xmlns:p="http://schemas.openxmlformats.org/presentationml/2006/main">
  <p:tag name="PA" val="v4.1.3"/>
</p:tagLst>
</file>

<file path=ppt/tags/tag82.xml><?xml version="1.0" encoding="utf-8"?>
<p:tagLst xmlns:a="http://schemas.openxmlformats.org/drawingml/2006/main" xmlns:r="http://schemas.openxmlformats.org/officeDocument/2006/relationships" xmlns:p="http://schemas.openxmlformats.org/presentationml/2006/main">
  <p:tag name="PA" val="v4.1.3"/>
</p:tagLst>
</file>

<file path=ppt/tags/tag83.xml><?xml version="1.0" encoding="utf-8"?>
<p:tagLst xmlns:a="http://schemas.openxmlformats.org/drawingml/2006/main" xmlns:r="http://schemas.openxmlformats.org/officeDocument/2006/relationships" xmlns:p="http://schemas.openxmlformats.org/presentationml/2006/main">
  <p:tag name="PA" val="v4.1.3"/>
</p:tagLst>
</file>

<file path=ppt/tags/tag84.xml><?xml version="1.0" encoding="utf-8"?>
<p:tagLst xmlns:a="http://schemas.openxmlformats.org/drawingml/2006/main" xmlns:r="http://schemas.openxmlformats.org/officeDocument/2006/relationships" xmlns:p="http://schemas.openxmlformats.org/presentationml/2006/main">
  <p:tag name="PA" val="v4.1.3"/>
</p:tagLst>
</file>

<file path=ppt/tags/tag85.xml><?xml version="1.0" encoding="utf-8"?>
<p:tagLst xmlns:a="http://schemas.openxmlformats.org/drawingml/2006/main" xmlns:r="http://schemas.openxmlformats.org/officeDocument/2006/relationships" xmlns:p="http://schemas.openxmlformats.org/presentationml/2006/main">
  <p:tag name="PA" val="v4.1.3"/>
</p:tagLst>
</file>

<file path=ppt/tags/tag86.xml><?xml version="1.0" encoding="utf-8"?>
<p:tagLst xmlns:a="http://schemas.openxmlformats.org/drawingml/2006/main" xmlns:r="http://schemas.openxmlformats.org/officeDocument/2006/relationships" xmlns:p="http://schemas.openxmlformats.org/presentationml/2006/main">
  <p:tag name="PA" val="v4.1.3"/>
</p:tagLst>
</file>

<file path=ppt/tags/tag87.xml><?xml version="1.0" encoding="utf-8"?>
<p:tagLst xmlns:a="http://schemas.openxmlformats.org/drawingml/2006/main" xmlns:r="http://schemas.openxmlformats.org/officeDocument/2006/relationships" xmlns:p="http://schemas.openxmlformats.org/presentationml/2006/main">
  <p:tag name="PA" val="v4.1.3"/>
</p:tagLst>
</file>

<file path=ppt/tags/tag88.xml><?xml version="1.0" encoding="utf-8"?>
<p:tagLst xmlns:a="http://schemas.openxmlformats.org/drawingml/2006/main" xmlns:r="http://schemas.openxmlformats.org/officeDocument/2006/relationships" xmlns:p="http://schemas.openxmlformats.org/presentationml/2006/main">
  <p:tag name="PA" val="v4.1.3"/>
</p:tagLst>
</file>

<file path=ppt/tags/tag89.xml><?xml version="1.0" encoding="utf-8"?>
<p:tagLst xmlns:a="http://schemas.openxmlformats.org/drawingml/2006/main" xmlns:r="http://schemas.openxmlformats.org/officeDocument/2006/relationships" xmlns:p="http://schemas.openxmlformats.org/presentationml/2006/main">
  <p:tag name="PA" val="v4.1.3"/>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ags/tag90.xml><?xml version="1.0" encoding="utf-8"?>
<p:tagLst xmlns:a="http://schemas.openxmlformats.org/drawingml/2006/main" xmlns:r="http://schemas.openxmlformats.org/officeDocument/2006/relationships" xmlns:p="http://schemas.openxmlformats.org/presentationml/2006/main">
  <p:tag name="PA" val="v4.1.3"/>
</p:tagLst>
</file>

<file path=ppt/tags/tag91.xml><?xml version="1.0" encoding="utf-8"?>
<p:tagLst xmlns:a="http://schemas.openxmlformats.org/drawingml/2006/main" xmlns:r="http://schemas.openxmlformats.org/officeDocument/2006/relationships" xmlns:p="http://schemas.openxmlformats.org/presentationml/2006/main">
  <p:tag name="PA" val="v4.1.3"/>
</p:tagLst>
</file>

<file path=ppt/tags/tag92.xml><?xml version="1.0" encoding="utf-8"?>
<p:tagLst xmlns:a="http://schemas.openxmlformats.org/drawingml/2006/main" xmlns:r="http://schemas.openxmlformats.org/officeDocument/2006/relationships" xmlns:p="http://schemas.openxmlformats.org/presentationml/2006/main">
  <p:tag name="PA" val="v4.1.3"/>
</p:tagLst>
</file>

<file path=ppt/tags/tag93.xml><?xml version="1.0" encoding="utf-8"?>
<p:tagLst xmlns:a="http://schemas.openxmlformats.org/drawingml/2006/main" xmlns:r="http://schemas.openxmlformats.org/officeDocument/2006/relationships" xmlns:p="http://schemas.openxmlformats.org/presentationml/2006/main">
  <p:tag name="PA" val="v4.1.3"/>
</p:tagLst>
</file>

<file path=ppt/tags/tag94.xml><?xml version="1.0" encoding="utf-8"?>
<p:tagLst xmlns:a="http://schemas.openxmlformats.org/drawingml/2006/main" xmlns:r="http://schemas.openxmlformats.org/officeDocument/2006/relationships" xmlns:p="http://schemas.openxmlformats.org/presentationml/2006/main">
  <p:tag name="PA" val="v4.1.3"/>
</p:tagLst>
</file>

<file path=ppt/tags/tag95.xml><?xml version="1.0" encoding="utf-8"?>
<p:tagLst xmlns:a="http://schemas.openxmlformats.org/drawingml/2006/main" xmlns:r="http://schemas.openxmlformats.org/officeDocument/2006/relationships" xmlns:p="http://schemas.openxmlformats.org/presentationml/2006/main">
  <p:tag name="PA" val="v4.1.3"/>
</p:tagLst>
</file>

<file path=ppt/tags/tag96.xml><?xml version="1.0" encoding="utf-8"?>
<p:tagLst xmlns:a="http://schemas.openxmlformats.org/drawingml/2006/main" xmlns:r="http://schemas.openxmlformats.org/officeDocument/2006/relationships" xmlns:p="http://schemas.openxmlformats.org/presentationml/2006/main">
  <p:tag name="PA" val="v4.1.3"/>
</p:tagLst>
</file>

<file path=ppt/tags/tag97.xml><?xml version="1.0" encoding="utf-8"?>
<p:tagLst xmlns:a="http://schemas.openxmlformats.org/drawingml/2006/main" xmlns:r="http://schemas.openxmlformats.org/officeDocument/2006/relationships" xmlns:p="http://schemas.openxmlformats.org/presentationml/2006/main">
  <p:tag name="PA" val="v4.1.3"/>
</p:tagLst>
</file>

<file path=ppt/tags/tag98.xml><?xml version="1.0" encoding="utf-8"?>
<p:tagLst xmlns:a="http://schemas.openxmlformats.org/drawingml/2006/main" xmlns:r="http://schemas.openxmlformats.org/officeDocument/2006/relationships" xmlns:p="http://schemas.openxmlformats.org/presentationml/2006/main">
  <p:tag name="PA" val="v4.1.3"/>
</p:tagLst>
</file>

<file path=ppt/tags/tag99.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2840</TotalTime>
  <Words>1178</Words>
  <Application>Microsoft Office PowerPoint</Application>
  <PresentationFormat>宽屏</PresentationFormat>
  <Paragraphs>191</Paragraphs>
  <Slides>27</Slides>
  <Notes>27</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27</vt:i4>
      </vt:variant>
    </vt:vector>
  </HeadingPairs>
  <TitlesOfParts>
    <vt:vector size="43" baseType="lpstr">
      <vt:lpstr>Arvo</vt:lpstr>
      <vt:lpstr>맑은 고딕</vt:lpstr>
      <vt:lpstr>Montserrat</vt:lpstr>
      <vt:lpstr>Montserrat Semi Bold</vt:lpstr>
      <vt:lpstr>Montserrat Ultra Light</vt:lpstr>
      <vt:lpstr>Open Sans Light</vt:lpstr>
      <vt:lpstr>等线 Light</vt:lpstr>
      <vt:lpstr>方正粗黑宋简体</vt:lpstr>
      <vt:lpstr>方正大黑简体</vt:lpstr>
      <vt:lpstr>方正小标宋_GBK</vt:lpstr>
      <vt:lpstr>黑体</vt:lpstr>
      <vt:lpstr>Arial</vt:lpstr>
      <vt:lpstr>Calibri</vt:lpstr>
      <vt:lpstr>等线</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created xsi:type="dcterms:W3CDTF">2017-05-22T08:14:27Z</dcterms:created>
  <dcterms:modified xsi:type="dcterms:W3CDTF">2018-04-28T02:31:19Z</dcterms:modified>
</cp:coreProperties>
</file>