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10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FF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gradFill>
              <a:gsLst>
                <a:gs pos="0">
                  <a:srgbClr val="E30000"/>
                </a:gs>
                <a:gs pos="100000">
                  <a:srgbClr val="760303"/>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bg1">
                <a:lumMod val="75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4</c:v>
                </c:pt>
              </c:numCache>
            </c:numRef>
          </c:val>
        </c:ser>
        <c:dLbls>
          <c:showLegendKey val="0"/>
          <c:showVal val="0"/>
          <c:showCatName val="0"/>
          <c:showSerName val="0"/>
          <c:showPercent val="0"/>
          <c:showBubbleSize val="0"/>
        </c:dLbls>
        <c:gapWidth val="150"/>
        <c:overlap val="100"/>
        <c:axId val="551526896"/>
        <c:axId val="555388024"/>
      </c:barChart>
      <c:catAx>
        <c:axId val="551526896"/>
        <c:scaling>
          <c:orientation val="minMax"/>
        </c:scaling>
        <c:delete val="1"/>
        <c:axPos val="b"/>
        <c:numFmt formatCode="General" sourceLinked="1"/>
        <c:majorTickMark val="none"/>
        <c:minorTickMark val="none"/>
        <c:tickLblPos val="none"/>
        <c:crossAx val="555388024"/>
        <c:crosses val="autoZero"/>
        <c:auto val="1"/>
        <c:lblAlgn val="ctr"/>
        <c:lblOffset val="100"/>
        <c:noMultiLvlLbl val="0"/>
      </c:catAx>
      <c:valAx>
        <c:axId val="555388024"/>
        <c:scaling>
          <c:orientation val="minMax"/>
          <c:max val="12"/>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55152689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类别 1</c:v>
                </c:pt>
              </c:strCache>
            </c:strRef>
          </c:tx>
          <c:spPr>
            <a:gradFill>
              <a:gsLst>
                <a:gs pos="0">
                  <a:srgbClr val="E30000"/>
                </a:gs>
                <a:gs pos="100000">
                  <a:srgbClr val="760303"/>
                </a:gs>
              </a:gsLst>
              <a:lin ang="5400000" scaled="0"/>
            </a:gradFill>
          </c:spPr>
          <c:invertIfNegative val="0"/>
          <c:dLbls>
            <c:dLbl>
              <c:idx val="0"/>
              <c:dLblPos val="out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0"/>
            <c:showCatName val="0"/>
            <c:showSerName val="0"/>
            <c:showPercent val="0"/>
            <c:showBubbleSize val="0"/>
            <c:extLs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ser>
        <c:ser>
          <c:idx val="1"/>
          <c:order val="1"/>
          <c:tx>
            <c:strRef>
              <c:f>Sheet1!$C$1</c:f>
              <c:strCache>
                <c:ptCount val="1"/>
                <c:pt idx="0">
                  <c:v>类别 2</c:v>
                </c:pt>
              </c:strCache>
            </c:strRef>
          </c:tx>
          <c:spPr>
            <a:gradFill>
              <a:gsLst>
                <a:gs pos="0">
                  <a:srgbClr val="E30000"/>
                </a:gs>
                <a:gs pos="100000">
                  <a:srgbClr val="760303"/>
                </a:gs>
              </a:gsLst>
              <a:lin ang="5400000" scaled="0"/>
            </a:gradFill>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ser>
        <c:ser>
          <c:idx val="2"/>
          <c:order val="2"/>
          <c:tx>
            <c:strRef>
              <c:f>Sheet1!$D$1</c:f>
              <c:strCache>
                <c:ptCount val="1"/>
                <c:pt idx="0">
                  <c:v>类别 3</c:v>
                </c:pt>
              </c:strCache>
            </c:strRef>
          </c:tx>
          <c:spPr>
            <a:gradFill>
              <a:gsLst>
                <a:gs pos="0">
                  <a:srgbClr val="E30000"/>
                </a:gs>
                <a:gs pos="100000">
                  <a:srgbClr val="760303"/>
                </a:gs>
              </a:gsLst>
              <a:lin ang="5400000" scaled="0"/>
            </a:gradFill>
            <a:effectLst/>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ser>
        <c:ser>
          <c:idx val="3"/>
          <c:order val="3"/>
          <c:tx>
            <c:strRef>
              <c:f>Sheet1!$E$1</c:f>
              <c:strCache>
                <c:ptCount val="1"/>
                <c:pt idx="0">
                  <c:v>类别 4</c:v>
                </c:pt>
              </c:strCache>
            </c:strRef>
          </c:tx>
          <c:spPr>
            <a:gradFill>
              <a:gsLst>
                <a:gs pos="0">
                  <a:srgbClr val="E30000"/>
                </a:gs>
                <a:gs pos="100000">
                  <a:srgbClr val="760303"/>
                </a:gs>
              </a:gsLst>
              <a:lin ang="5400000" scaled="0"/>
            </a:gradFill>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ser>
        <c:dLbls>
          <c:showLegendKey val="0"/>
          <c:showVal val="0"/>
          <c:showCatName val="0"/>
          <c:showSerName val="0"/>
          <c:showPercent val="0"/>
          <c:showBubbleSize val="0"/>
        </c:dLbls>
        <c:gapWidth val="0"/>
        <c:overlap val="-20"/>
        <c:axId val="555686520"/>
        <c:axId val="555686912"/>
      </c:barChart>
      <c:catAx>
        <c:axId val="555686520"/>
        <c:scaling>
          <c:orientation val="maxMin"/>
        </c:scaling>
        <c:delete val="1"/>
        <c:axPos val="l"/>
        <c:minorGridlines>
          <c:spPr>
            <a:ln w="6350" cap="flat" cmpd="sng" algn="ctr">
              <a:solidFill>
                <a:prstClr val="black">
                  <a:tint val="50000"/>
                  <a:shade val="95000"/>
                  <a:satMod val="105000"/>
                </a:prstClr>
              </a:solidFill>
              <a:prstDash val="dash"/>
              <a:round/>
            </a:ln>
          </c:spPr>
        </c:minorGridlines>
        <c:numFmt formatCode="General" sourceLinked="0"/>
        <c:majorTickMark val="out"/>
        <c:minorTickMark val="none"/>
        <c:tickLblPos val="none"/>
        <c:crossAx val="555686912"/>
        <c:crosses val="autoZero"/>
        <c:auto val="0"/>
        <c:lblAlgn val="ctr"/>
        <c:lblOffset val="100"/>
        <c:noMultiLvlLbl val="0"/>
      </c:catAx>
      <c:valAx>
        <c:axId val="555686912"/>
        <c:scaling>
          <c:orientation val="minMax"/>
        </c:scaling>
        <c:delete val="1"/>
        <c:axPos val="t"/>
        <c:majorGridlines>
          <c:spPr>
            <a:ln w="6350" cap="flat" cmpd="sng" algn="ctr">
              <a:solidFill>
                <a:schemeClr val="bg1"/>
              </a:solidFill>
              <a:prstDash val="solid"/>
              <a:round/>
            </a:ln>
          </c:spPr>
        </c:majorGridlines>
        <c:numFmt formatCode="0.00%" sourceLinked="0"/>
        <c:majorTickMark val="cross"/>
        <c:minorTickMark val="none"/>
        <c:tickLblPos val="none"/>
        <c:crossAx val="555686520"/>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lang="zh-CN" sz="1000" b="1">
          <a:solidFill>
            <a:schemeClr val="tx1">
              <a:lumMod val="65000"/>
              <a:lumOff val="35000"/>
            </a:schemeClr>
          </a:solidFill>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gradFill>
                <a:gsLst>
                  <a:gs pos="0">
                    <a:srgbClr val="E30000"/>
                  </a:gs>
                  <a:gs pos="100000">
                    <a:srgbClr val="760303"/>
                  </a:gs>
                </a:gsLst>
                <a:lin ang="5400000" scaled="0"/>
              </a:gra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gradFill>
                <a:gsLst>
                  <a:gs pos="0">
                    <a:srgbClr val="E30000"/>
                  </a:gs>
                  <a:gs pos="100000">
                    <a:srgbClr val="760303"/>
                  </a:gs>
                </a:gsLst>
                <a:lin ang="5400000" scaled="0"/>
              </a:gradFill>
              <a:ln w="19050">
                <a:solidFill>
                  <a:schemeClr val="lt1"/>
                </a:solidFill>
              </a:ln>
              <a:effectLst/>
            </c:spPr>
          </c:dPt>
          <c:dPt>
            <c:idx val="1"/>
            <c:bubble3D val="0"/>
            <c:spPr>
              <a:solidFill>
                <a:schemeClr val="bg1">
                  <a:lumMod val="8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901121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1013" y="1279525"/>
            <a:ext cx="6140450" cy="3454400"/>
          </a:xfrm>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439868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7.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2.jpe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8.png"/><Relationship Id="rId7"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9.jpeg"/><Relationship Id="rId5" Type="http://schemas.microsoft.com/office/2007/relationships/hdphoto" Target="../media/hdphoto1.wdp"/><Relationship Id="rId4"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2.jpeg"/><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image" Target="../media/image21.jpeg"/></Relationships>
</file>

<file path=ppt/slides/_rels/slide2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chart" Target="../charts/chart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国 庆"/>
          <p:cNvPicPr>
            <a:picLocks noChangeAspect="1"/>
          </p:cNvPicPr>
          <p:nvPr/>
        </p:nvPicPr>
        <p:blipFill>
          <a:blip r:embed="rId2"/>
          <a:stretch>
            <a:fillRect/>
          </a:stretch>
        </p:blipFill>
        <p:spPr>
          <a:xfrm>
            <a:off x="-31750" y="1821180"/>
            <a:ext cx="12207875" cy="5085715"/>
          </a:xfrm>
          <a:prstGeom prst="rect">
            <a:avLst/>
          </a:prstGeom>
        </p:spPr>
      </p:pic>
      <p:pic>
        <p:nvPicPr>
          <p:cNvPr id="4" name="图片 3" descr="5cfbae43fbaf2cd83cc15ceae5065106"/>
          <p:cNvPicPr>
            <a:picLocks noChangeAspect="1"/>
          </p:cNvPicPr>
          <p:nvPr/>
        </p:nvPicPr>
        <p:blipFill>
          <a:blip r:embed="rId3"/>
          <a:stretch>
            <a:fillRect/>
          </a:stretch>
        </p:blipFill>
        <p:spPr>
          <a:xfrm>
            <a:off x="2258695" y="1157605"/>
            <a:ext cx="8291830" cy="3998595"/>
          </a:xfrm>
          <a:prstGeom prst="rect">
            <a:avLst/>
          </a:prstGeom>
        </p:spPr>
      </p:pic>
      <p:pic>
        <p:nvPicPr>
          <p:cNvPr id="11" name="图片 10" descr="b52b2eb78c6f00b81d28026433c7e78b"/>
          <p:cNvPicPr>
            <a:picLocks noChangeAspect="1"/>
          </p:cNvPicPr>
          <p:nvPr/>
        </p:nvPicPr>
        <p:blipFill>
          <a:blip r:embed="rId4"/>
          <a:stretch>
            <a:fillRect/>
          </a:stretch>
        </p:blipFill>
        <p:spPr>
          <a:xfrm>
            <a:off x="7128510" y="3853815"/>
            <a:ext cx="5047615" cy="3514090"/>
          </a:xfrm>
          <a:prstGeom prst="rect">
            <a:avLst/>
          </a:prstGeom>
        </p:spPr>
      </p:pic>
      <p:pic>
        <p:nvPicPr>
          <p:cNvPr id="10" name="图片 9" descr="09eea0 2a48acf833b9858910a08d5c1b"/>
          <p:cNvPicPr>
            <a:picLocks noChangeAspect="1"/>
          </p:cNvPicPr>
          <p:nvPr/>
        </p:nvPicPr>
        <p:blipFill>
          <a:blip r:embed="rId5"/>
          <a:stretch>
            <a:fillRect/>
          </a:stretch>
        </p:blipFill>
        <p:spPr>
          <a:xfrm>
            <a:off x="-31750" y="5749925"/>
            <a:ext cx="12207875" cy="1156970"/>
          </a:xfrm>
          <a:prstGeom prst="rect">
            <a:avLst/>
          </a:prstGeom>
        </p:spPr>
      </p:pic>
      <p:pic>
        <p:nvPicPr>
          <p:cNvPr id="6" name="图片 5" descr="255daa9c7c2a0bde3558517a3f6a55a2"/>
          <p:cNvPicPr>
            <a:picLocks noChangeAspect="1"/>
          </p:cNvPicPr>
          <p:nvPr/>
        </p:nvPicPr>
        <p:blipFill>
          <a:blip r:embed="rId6"/>
          <a:stretch>
            <a:fillRect/>
          </a:stretch>
        </p:blipFill>
        <p:spPr>
          <a:xfrm flipH="1">
            <a:off x="7128510" y="3218815"/>
            <a:ext cx="4033520" cy="1937385"/>
          </a:xfrm>
          <a:prstGeom prst="rect">
            <a:avLst/>
          </a:prstGeom>
        </p:spPr>
      </p:pic>
      <p:pic>
        <p:nvPicPr>
          <p:cNvPr id="12" name="图片 11" descr="e8b2fb7 efb0da0fbeabfa6f 6d9525383"/>
          <p:cNvPicPr>
            <a:picLocks noChangeAspect="1"/>
          </p:cNvPicPr>
          <p:nvPr/>
        </p:nvPicPr>
        <p:blipFill>
          <a:blip r:embed="rId7"/>
          <a:stretch>
            <a:fillRect/>
          </a:stretch>
        </p:blipFill>
        <p:spPr>
          <a:xfrm>
            <a:off x="7128510" y="-1179195"/>
            <a:ext cx="6984365" cy="2958465"/>
          </a:xfrm>
          <a:prstGeom prst="rect">
            <a:avLst/>
          </a:prstGeom>
        </p:spPr>
      </p:pic>
      <p:pic>
        <p:nvPicPr>
          <p:cNvPr id="15" name="图片 14" descr="d897de06ac9e052614f2d0109897691f (1)"/>
          <p:cNvPicPr>
            <a:picLocks noChangeAspect="1"/>
          </p:cNvPicPr>
          <p:nvPr/>
        </p:nvPicPr>
        <p:blipFill>
          <a:blip r:embed="rId8"/>
          <a:stretch>
            <a:fillRect/>
          </a:stretch>
        </p:blipFill>
        <p:spPr>
          <a:xfrm flipH="1">
            <a:off x="-31750" y="-25400"/>
            <a:ext cx="3679190" cy="5518150"/>
          </a:xfrm>
          <a:prstGeom prst="rect">
            <a:avLst/>
          </a:prstGeom>
        </p:spPr>
      </p:pic>
      <p:pic>
        <p:nvPicPr>
          <p:cNvPr id="7" name="图片 6" descr="255daa9c7c2a0bde3558517a3f6a55a2"/>
          <p:cNvPicPr>
            <a:picLocks noChangeAspect="1"/>
          </p:cNvPicPr>
          <p:nvPr/>
        </p:nvPicPr>
        <p:blipFill>
          <a:blip r:embed="rId6"/>
          <a:stretch>
            <a:fillRect/>
          </a:stretch>
        </p:blipFill>
        <p:spPr>
          <a:xfrm flipH="1">
            <a:off x="1282700" y="2541905"/>
            <a:ext cx="2493010" cy="12299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sp>
        <p:nvSpPr>
          <p:cNvPr id="226" name="Rectangle 10"/>
          <p:cNvSpPr/>
          <p:nvPr/>
        </p:nvSpPr>
        <p:spPr>
          <a:xfrm>
            <a:off x="5184775" y="1534160"/>
            <a:ext cx="5788025" cy="3989834"/>
          </a:xfrm>
          <a:prstGeom prst="rect">
            <a:avLst/>
          </a:prstGeom>
          <a:blipFill rotWithShape="1">
            <a:blip r:embed="rId4" cstate="print"/>
            <a:stretch>
              <a:fillRect/>
            </a:stretch>
          </a:blip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rgbClr val="FFFFFF"/>
              </a:solidFill>
              <a:effectLst/>
              <a:uLnTx/>
              <a:uFillTx/>
              <a:cs typeface="+mn-ea"/>
              <a:sym typeface="+mn-lt"/>
            </a:endParaRPr>
          </a:p>
        </p:txBody>
      </p:sp>
      <p:sp>
        <p:nvSpPr>
          <p:cNvPr id="227" name="Rectangle 22"/>
          <p:cNvSpPr/>
          <p:nvPr/>
        </p:nvSpPr>
        <p:spPr>
          <a:xfrm>
            <a:off x="1219200" y="2305924"/>
            <a:ext cx="5805377" cy="1164060"/>
          </a:xfrm>
          <a:prstGeom prst="roundRect">
            <a:avLst>
              <a:gd name="adj" fmla="val 6247"/>
            </a:avLst>
          </a:prstGeom>
          <a:gradFill>
            <a:gsLst>
              <a:gs pos="0">
                <a:srgbClr val="E30000"/>
              </a:gs>
              <a:gs pos="100000">
                <a:srgbClr val="760303"/>
              </a:gs>
            </a:gsLst>
            <a:lin ang="162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228" name="TextBox 227"/>
          <p:cNvSpPr txBox="1"/>
          <p:nvPr/>
        </p:nvSpPr>
        <p:spPr>
          <a:xfrm>
            <a:off x="1783715" y="2526665"/>
            <a:ext cx="3635375" cy="51816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800" b="0" i="0" u="none" strike="noStrike" kern="0" cap="none" spc="0" normalizeH="0" baseline="0" noProof="0" dirty="0" smtClean="0">
                <a:ln>
                  <a:noFill/>
                </a:ln>
                <a:solidFill>
                  <a:sysClr val="window" lastClr="FFFFFF"/>
                </a:solidFill>
                <a:effectLst/>
                <a:uLnTx/>
                <a:uFillTx/>
                <a:cs typeface="+mn-ea"/>
                <a:sym typeface="+mn-lt"/>
              </a:rPr>
              <a:t>单击此处添加标题</a:t>
            </a:r>
          </a:p>
        </p:txBody>
      </p:sp>
      <p:sp>
        <p:nvSpPr>
          <p:cNvPr id="229" name="TextBox 228"/>
          <p:cNvSpPr txBox="1"/>
          <p:nvPr/>
        </p:nvSpPr>
        <p:spPr>
          <a:xfrm>
            <a:off x="1783497" y="2962384"/>
            <a:ext cx="4408194"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smtClean="0">
                <a:ln>
                  <a:noFill/>
                </a:ln>
                <a:solidFill>
                  <a:sysClr val="window" lastClr="FFFFFF"/>
                </a:solidFill>
                <a:effectLst/>
                <a:uLnTx/>
                <a:uFillTx/>
                <a:cs typeface="+mn-ea"/>
                <a:sym typeface="+mn-lt"/>
              </a:rPr>
              <a:t>COMPANY NAME / </a:t>
            </a:r>
            <a:r>
              <a:rPr kumimoji="0" lang="en-US" sz="1400" b="0" i="0" u="none" strike="noStrike" kern="0" cap="none" spc="0" normalizeH="0" baseline="0" noProof="0" dirty="0" smtClean="0">
                <a:ln>
                  <a:noFill/>
                </a:ln>
                <a:solidFill>
                  <a:sysClr val="window" lastClr="FFFFFF"/>
                </a:solidFill>
                <a:effectLst/>
                <a:uLnTx/>
                <a:uFillTx/>
                <a:cs typeface="+mn-ea"/>
                <a:sym typeface="+mn-lt"/>
              </a:rPr>
              <a:t>LIMITED LIABILITY COMPANY</a:t>
            </a:r>
            <a:endParaRPr kumimoji="0" lang="en-US" sz="1400" b="0" i="0" u="none" strike="noStrike" kern="0" cap="none" spc="0" normalizeH="0" baseline="0" noProof="0" dirty="0">
              <a:ln>
                <a:noFill/>
              </a:ln>
              <a:solidFill>
                <a:sysClr val="window" lastClr="FFFFFF"/>
              </a:solidFill>
              <a:effectLst/>
              <a:uLnTx/>
              <a:uFillTx/>
              <a:cs typeface="+mn-ea"/>
              <a:sym typeface="+mn-lt"/>
            </a:endParaRPr>
          </a:p>
        </p:txBody>
      </p:sp>
      <p:sp>
        <p:nvSpPr>
          <p:cNvPr id="230" name="Rectangle 4"/>
          <p:cNvSpPr/>
          <p:nvPr/>
        </p:nvSpPr>
        <p:spPr>
          <a:xfrm>
            <a:off x="1678265" y="3659351"/>
            <a:ext cx="3401278" cy="1920240"/>
          </a:xfrm>
          <a:prstGeom prst="rect">
            <a:avLst/>
          </a:prstGeom>
        </p:spPr>
        <p:txBody>
          <a:bodyPr wrap="square">
            <a:spAutoFit/>
          </a:bodyPr>
          <a:lstStyle/>
          <a:p>
            <a:pPr marL="0" marR="0" lvl="0" indent="0" algn="just" defTabSz="914400" eaLnBrk="1" fontAlgn="auto" latinLnBrk="0" hangingPunct="1">
              <a:lnSpc>
                <a:spcPts val="1800"/>
              </a:lnSpc>
              <a:spcBef>
                <a:spcPts val="0"/>
              </a:spcBef>
              <a:spcAft>
                <a:spcPts val="0"/>
              </a:spcAft>
              <a:buClrTx/>
              <a:buSzTx/>
              <a:buFontTx/>
              <a:buNone/>
              <a:defRPr/>
            </a:pPr>
            <a:r>
              <a:rPr kumimoji="0" sz="14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您的内容打在这里，或者通过复制您的文本后，在此框中选择粘贴，并选择只保留文字。您的内容打在这里，或者通过复制您的文本后，在此框中</a:t>
            </a:r>
          </a:p>
          <a:p>
            <a:pPr marL="0" marR="0" lvl="0" indent="0" algn="just" defTabSz="914400" eaLnBrk="1" fontAlgn="auto" latinLnBrk="0" hangingPunct="1">
              <a:lnSpc>
                <a:spcPts val="1800"/>
              </a:lnSpc>
              <a:spcBef>
                <a:spcPts val="0"/>
              </a:spcBef>
              <a:spcAft>
                <a:spcPts val="0"/>
              </a:spcAft>
              <a:buClrTx/>
              <a:buSzTx/>
              <a:buFontTx/>
              <a:buNone/>
              <a:defRPr/>
            </a:pPr>
            <a:r>
              <a:rPr kumimoji="0" sz="14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rPr>
              <a:t>您的内容打在这里，或者通过复制您的文本后，在此框中选择粘贴，并选择只保留文字。您的内容打在这里，或者通过复制您的文本后，在此框中</a:t>
            </a:r>
          </a:p>
        </p:txBody>
      </p:sp>
      <p:sp>
        <p:nvSpPr>
          <p:cNvPr id="231" name="矩形 230"/>
          <p:cNvSpPr/>
          <p:nvPr/>
        </p:nvSpPr>
        <p:spPr>
          <a:xfrm>
            <a:off x="5924478" y="5723592"/>
            <a:ext cx="1300480" cy="259080"/>
          </a:xfrm>
          <a:prstGeom prst="rect">
            <a:avLst/>
          </a:prstGeom>
        </p:spPr>
        <p:txBody>
          <a:bodyPr wrap="none">
            <a:spAutoFit/>
          </a:bodyPr>
          <a:lstStyle/>
          <a:p>
            <a:pPr algn="l"/>
            <a:r>
              <a:rPr lang="en-US" altLang="zh-CN" sz="1100" dirty="0" smtClean="0">
                <a:solidFill>
                  <a:schemeClr val="tx1"/>
                </a:solidFill>
                <a:latin typeface="黑体" panose="02010600030101010101" charset="-122"/>
                <a:ea typeface="黑体" panose="02010600030101010101" charset="-122"/>
                <a:cs typeface="+mn-ea"/>
                <a:sym typeface="+mn-lt"/>
              </a:rPr>
              <a:t>单击此处添加标题</a:t>
            </a:r>
          </a:p>
        </p:txBody>
      </p:sp>
      <p:sp>
        <p:nvSpPr>
          <p:cNvPr id="232" name="Rectangle 35"/>
          <p:cNvSpPr/>
          <p:nvPr/>
        </p:nvSpPr>
        <p:spPr>
          <a:xfrm rot="10800000">
            <a:off x="5184775" y="5523994"/>
            <a:ext cx="659219" cy="659219"/>
          </a:xfrm>
          <a:prstGeom prst="round2SameRect">
            <a:avLst/>
          </a:prstGeom>
          <a:gradFill>
            <a:gsLst>
              <a:gs pos="0">
                <a:srgbClr val="E30000"/>
              </a:gs>
              <a:gs pos="100000">
                <a:srgbClr val="760303"/>
              </a:gs>
            </a:gsLst>
            <a:lin ang="54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endParaRPr>
          </a:p>
        </p:txBody>
      </p:sp>
      <p:sp>
        <p:nvSpPr>
          <p:cNvPr id="233" name="Freeform 1666"/>
          <p:cNvSpPr>
            <a:spLocks noEditPoints="1"/>
          </p:cNvSpPr>
          <p:nvPr/>
        </p:nvSpPr>
        <p:spPr bwMode="auto">
          <a:xfrm>
            <a:off x="5319915" y="5659928"/>
            <a:ext cx="388938" cy="388938"/>
          </a:xfrm>
          <a:custGeom>
            <a:avLst/>
            <a:gdLst>
              <a:gd name="T0" fmla="*/ 0 w 104"/>
              <a:gd name="T1" fmla="*/ 52 h 104"/>
              <a:gd name="T2" fmla="*/ 104 w 104"/>
              <a:gd name="T3" fmla="*/ 52 h 104"/>
              <a:gd name="T4" fmla="*/ 55 w 104"/>
              <a:gd name="T5" fmla="*/ 98 h 104"/>
              <a:gd name="T6" fmla="*/ 55 w 104"/>
              <a:gd name="T7" fmla="*/ 76 h 104"/>
              <a:gd name="T8" fmla="*/ 33 w 104"/>
              <a:gd name="T9" fmla="*/ 80 h 104"/>
              <a:gd name="T10" fmla="*/ 49 w 104"/>
              <a:gd name="T11" fmla="*/ 76 h 104"/>
              <a:gd name="T12" fmla="*/ 76 w 104"/>
              <a:gd name="T13" fmla="*/ 83 h 104"/>
              <a:gd name="T14" fmla="*/ 82 w 104"/>
              <a:gd name="T15" fmla="*/ 87 h 104"/>
              <a:gd name="T16" fmla="*/ 22 w 104"/>
              <a:gd name="T17" fmla="*/ 87 h 104"/>
              <a:gd name="T18" fmla="*/ 28 w 104"/>
              <a:gd name="T19" fmla="*/ 83 h 104"/>
              <a:gd name="T20" fmla="*/ 78 w 104"/>
              <a:gd name="T21" fmla="*/ 78 h 104"/>
              <a:gd name="T22" fmla="*/ 99 w 104"/>
              <a:gd name="T23" fmla="*/ 54 h 104"/>
              <a:gd name="T24" fmla="*/ 78 w 104"/>
              <a:gd name="T25" fmla="*/ 78 h 104"/>
              <a:gd name="T26" fmla="*/ 18 w 104"/>
              <a:gd name="T27" fmla="*/ 83 h 104"/>
              <a:gd name="T28" fmla="*/ 22 w 104"/>
              <a:gd name="T29" fmla="*/ 54 h 104"/>
              <a:gd name="T30" fmla="*/ 55 w 104"/>
              <a:gd name="T31" fmla="*/ 71 h 104"/>
              <a:gd name="T32" fmla="*/ 77 w 104"/>
              <a:gd name="T33" fmla="*/ 54 h 104"/>
              <a:gd name="T34" fmla="*/ 55 w 104"/>
              <a:gd name="T35" fmla="*/ 71 h 104"/>
              <a:gd name="T36" fmla="*/ 31 w 104"/>
              <a:gd name="T37" fmla="*/ 75 h 104"/>
              <a:gd name="T38" fmla="*/ 49 w 104"/>
              <a:gd name="T39" fmla="*/ 54 h 104"/>
              <a:gd name="T40" fmla="*/ 99 w 104"/>
              <a:gd name="T41" fmla="*/ 49 h 104"/>
              <a:gd name="T42" fmla="*/ 78 w 104"/>
              <a:gd name="T43" fmla="*/ 25 h 104"/>
              <a:gd name="T44" fmla="*/ 99 w 104"/>
              <a:gd name="T45" fmla="*/ 49 h 104"/>
              <a:gd name="T46" fmla="*/ 73 w 104"/>
              <a:gd name="T47" fmla="*/ 28 h 104"/>
              <a:gd name="T48" fmla="*/ 55 w 104"/>
              <a:gd name="T49" fmla="*/ 49 h 104"/>
              <a:gd name="T50" fmla="*/ 49 w 104"/>
              <a:gd name="T51" fmla="*/ 49 h 104"/>
              <a:gd name="T52" fmla="*/ 31 w 104"/>
              <a:gd name="T53" fmla="*/ 28 h 104"/>
              <a:gd name="T54" fmla="*/ 49 w 104"/>
              <a:gd name="T55" fmla="*/ 49 h 104"/>
              <a:gd name="T56" fmla="*/ 26 w 104"/>
              <a:gd name="T57" fmla="*/ 25 h 104"/>
              <a:gd name="T58" fmla="*/ 6 w 104"/>
              <a:gd name="T59" fmla="*/ 49 h 104"/>
              <a:gd name="T60" fmla="*/ 55 w 104"/>
              <a:gd name="T61" fmla="*/ 27 h 104"/>
              <a:gd name="T62" fmla="*/ 55 w 104"/>
              <a:gd name="T63" fmla="*/ 5 h 104"/>
              <a:gd name="T64" fmla="*/ 33 w 104"/>
              <a:gd name="T65" fmla="*/ 23 h 104"/>
              <a:gd name="T66" fmla="*/ 49 w 104"/>
              <a:gd name="T67" fmla="*/ 5 h 104"/>
              <a:gd name="T68" fmla="*/ 69 w 104"/>
              <a:gd name="T69" fmla="*/ 8 h 104"/>
              <a:gd name="T70" fmla="*/ 82 w 104"/>
              <a:gd name="T71" fmla="*/ 16 h 104"/>
              <a:gd name="T72" fmla="*/ 22 w 104"/>
              <a:gd name="T73" fmla="*/ 16 h 104"/>
              <a:gd name="T74" fmla="*/ 36 w 104"/>
              <a:gd name="T75"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4" h="104">
                <a:moveTo>
                  <a:pt x="52" y="104"/>
                </a:moveTo>
                <a:cubicBezTo>
                  <a:pt x="24" y="104"/>
                  <a:pt x="0" y="80"/>
                  <a:pt x="0" y="52"/>
                </a:cubicBezTo>
                <a:cubicBezTo>
                  <a:pt x="0" y="23"/>
                  <a:pt x="24" y="0"/>
                  <a:pt x="52" y="0"/>
                </a:cubicBezTo>
                <a:cubicBezTo>
                  <a:pt x="81" y="0"/>
                  <a:pt x="104" y="23"/>
                  <a:pt x="104" y="52"/>
                </a:cubicBezTo>
                <a:cubicBezTo>
                  <a:pt x="104" y="80"/>
                  <a:pt x="81" y="104"/>
                  <a:pt x="52" y="104"/>
                </a:cubicBezTo>
                <a:close/>
                <a:moveTo>
                  <a:pt x="55" y="98"/>
                </a:moveTo>
                <a:cubicBezTo>
                  <a:pt x="61" y="96"/>
                  <a:pt x="67" y="90"/>
                  <a:pt x="71" y="80"/>
                </a:cubicBezTo>
                <a:cubicBezTo>
                  <a:pt x="66" y="78"/>
                  <a:pt x="61" y="77"/>
                  <a:pt x="55" y="76"/>
                </a:cubicBezTo>
                <a:lnTo>
                  <a:pt x="55" y="98"/>
                </a:lnTo>
                <a:close/>
                <a:moveTo>
                  <a:pt x="33" y="80"/>
                </a:moveTo>
                <a:cubicBezTo>
                  <a:pt x="37" y="90"/>
                  <a:pt x="43" y="96"/>
                  <a:pt x="49" y="98"/>
                </a:cubicBezTo>
                <a:cubicBezTo>
                  <a:pt x="49" y="76"/>
                  <a:pt x="49" y="76"/>
                  <a:pt x="49" y="76"/>
                </a:cubicBezTo>
                <a:cubicBezTo>
                  <a:pt x="44" y="77"/>
                  <a:pt x="38" y="78"/>
                  <a:pt x="33" y="80"/>
                </a:cubicBezTo>
                <a:close/>
                <a:moveTo>
                  <a:pt x="76" y="83"/>
                </a:moveTo>
                <a:cubicBezTo>
                  <a:pt x="74" y="88"/>
                  <a:pt x="72" y="92"/>
                  <a:pt x="69" y="95"/>
                </a:cubicBezTo>
                <a:cubicBezTo>
                  <a:pt x="74" y="93"/>
                  <a:pt x="78" y="91"/>
                  <a:pt x="82" y="87"/>
                </a:cubicBezTo>
                <a:cubicBezTo>
                  <a:pt x="80" y="86"/>
                  <a:pt x="78" y="84"/>
                  <a:pt x="76" y="83"/>
                </a:cubicBezTo>
                <a:close/>
                <a:moveTo>
                  <a:pt x="22" y="87"/>
                </a:moveTo>
                <a:cubicBezTo>
                  <a:pt x="26" y="91"/>
                  <a:pt x="31" y="93"/>
                  <a:pt x="36" y="95"/>
                </a:cubicBezTo>
                <a:cubicBezTo>
                  <a:pt x="33" y="92"/>
                  <a:pt x="30" y="88"/>
                  <a:pt x="28" y="83"/>
                </a:cubicBezTo>
                <a:cubicBezTo>
                  <a:pt x="26" y="84"/>
                  <a:pt x="24" y="86"/>
                  <a:pt x="22" y="87"/>
                </a:cubicBezTo>
                <a:close/>
                <a:moveTo>
                  <a:pt x="78" y="78"/>
                </a:moveTo>
                <a:cubicBezTo>
                  <a:pt x="81" y="79"/>
                  <a:pt x="84" y="81"/>
                  <a:pt x="86" y="83"/>
                </a:cubicBezTo>
                <a:cubicBezTo>
                  <a:pt x="94" y="75"/>
                  <a:pt x="98" y="65"/>
                  <a:pt x="99" y="54"/>
                </a:cubicBezTo>
                <a:cubicBezTo>
                  <a:pt x="82" y="54"/>
                  <a:pt x="82" y="54"/>
                  <a:pt x="82" y="54"/>
                </a:cubicBezTo>
                <a:cubicBezTo>
                  <a:pt x="82" y="63"/>
                  <a:pt x="81" y="71"/>
                  <a:pt x="78" y="78"/>
                </a:cubicBezTo>
                <a:close/>
                <a:moveTo>
                  <a:pt x="6" y="54"/>
                </a:moveTo>
                <a:cubicBezTo>
                  <a:pt x="6" y="65"/>
                  <a:pt x="11" y="75"/>
                  <a:pt x="18" y="83"/>
                </a:cubicBezTo>
                <a:cubicBezTo>
                  <a:pt x="21" y="81"/>
                  <a:pt x="23" y="79"/>
                  <a:pt x="26" y="78"/>
                </a:cubicBezTo>
                <a:cubicBezTo>
                  <a:pt x="24" y="71"/>
                  <a:pt x="22" y="63"/>
                  <a:pt x="22" y="54"/>
                </a:cubicBezTo>
                <a:lnTo>
                  <a:pt x="6" y="54"/>
                </a:lnTo>
                <a:close/>
                <a:moveTo>
                  <a:pt x="55" y="71"/>
                </a:moveTo>
                <a:cubicBezTo>
                  <a:pt x="61" y="71"/>
                  <a:pt x="68" y="73"/>
                  <a:pt x="73" y="75"/>
                </a:cubicBezTo>
                <a:cubicBezTo>
                  <a:pt x="75" y="69"/>
                  <a:pt x="77" y="62"/>
                  <a:pt x="77" y="54"/>
                </a:cubicBezTo>
                <a:cubicBezTo>
                  <a:pt x="55" y="54"/>
                  <a:pt x="55" y="54"/>
                  <a:pt x="55" y="54"/>
                </a:cubicBezTo>
                <a:lnTo>
                  <a:pt x="55" y="71"/>
                </a:lnTo>
                <a:close/>
                <a:moveTo>
                  <a:pt x="28" y="54"/>
                </a:moveTo>
                <a:cubicBezTo>
                  <a:pt x="28" y="62"/>
                  <a:pt x="29" y="69"/>
                  <a:pt x="31" y="75"/>
                </a:cubicBezTo>
                <a:cubicBezTo>
                  <a:pt x="37" y="73"/>
                  <a:pt x="43" y="71"/>
                  <a:pt x="49" y="71"/>
                </a:cubicBezTo>
                <a:cubicBezTo>
                  <a:pt x="49" y="54"/>
                  <a:pt x="49" y="54"/>
                  <a:pt x="49" y="54"/>
                </a:cubicBezTo>
                <a:lnTo>
                  <a:pt x="28" y="54"/>
                </a:lnTo>
                <a:close/>
                <a:moveTo>
                  <a:pt x="99" y="49"/>
                </a:moveTo>
                <a:cubicBezTo>
                  <a:pt x="98" y="38"/>
                  <a:pt x="94" y="28"/>
                  <a:pt x="86" y="20"/>
                </a:cubicBezTo>
                <a:cubicBezTo>
                  <a:pt x="84" y="22"/>
                  <a:pt x="81" y="24"/>
                  <a:pt x="78" y="25"/>
                </a:cubicBezTo>
                <a:cubicBezTo>
                  <a:pt x="81" y="33"/>
                  <a:pt x="82" y="41"/>
                  <a:pt x="82" y="49"/>
                </a:cubicBezTo>
                <a:lnTo>
                  <a:pt x="99" y="49"/>
                </a:lnTo>
                <a:close/>
                <a:moveTo>
                  <a:pt x="77" y="49"/>
                </a:moveTo>
                <a:cubicBezTo>
                  <a:pt x="77" y="42"/>
                  <a:pt x="75" y="34"/>
                  <a:pt x="73" y="28"/>
                </a:cubicBezTo>
                <a:cubicBezTo>
                  <a:pt x="68" y="31"/>
                  <a:pt x="61" y="32"/>
                  <a:pt x="55" y="32"/>
                </a:cubicBezTo>
                <a:cubicBezTo>
                  <a:pt x="55" y="49"/>
                  <a:pt x="55" y="49"/>
                  <a:pt x="55" y="49"/>
                </a:cubicBezTo>
                <a:lnTo>
                  <a:pt x="77" y="49"/>
                </a:lnTo>
                <a:close/>
                <a:moveTo>
                  <a:pt x="49" y="49"/>
                </a:moveTo>
                <a:cubicBezTo>
                  <a:pt x="49" y="32"/>
                  <a:pt x="49" y="32"/>
                  <a:pt x="49" y="32"/>
                </a:cubicBezTo>
                <a:cubicBezTo>
                  <a:pt x="43" y="32"/>
                  <a:pt x="37" y="31"/>
                  <a:pt x="31" y="28"/>
                </a:cubicBezTo>
                <a:cubicBezTo>
                  <a:pt x="29" y="34"/>
                  <a:pt x="28" y="42"/>
                  <a:pt x="28" y="49"/>
                </a:cubicBezTo>
                <a:lnTo>
                  <a:pt x="49" y="49"/>
                </a:lnTo>
                <a:close/>
                <a:moveTo>
                  <a:pt x="22" y="49"/>
                </a:moveTo>
                <a:cubicBezTo>
                  <a:pt x="22" y="41"/>
                  <a:pt x="24" y="33"/>
                  <a:pt x="26" y="25"/>
                </a:cubicBezTo>
                <a:cubicBezTo>
                  <a:pt x="23" y="24"/>
                  <a:pt x="21" y="22"/>
                  <a:pt x="18" y="20"/>
                </a:cubicBezTo>
                <a:cubicBezTo>
                  <a:pt x="11" y="28"/>
                  <a:pt x="6" y="38"/>
                  <a:pt x="6" y="49"/>
                </a:cubicBezTo>
                <a:lnTo>
                  <a:pt x="22" y="49"/>
                </a:lnTo>
                <a:close/>
                <a:moveTo>
                  <a:pt x="55" y="27"/>
                </a:moveTo>
                <a:cubicBezTo>
                  <a:pt x="61" y="27"/>
                  <a:pt x="66" y="25"/>
                  <a:pt x="71" y="23"/>
                </a:cubicBezTo>
                <a:cubicBezTo>
                  <a:pt x="67" y="13"/>
                  <a:pt x="61" y="7"/>
                  <a:pt x="55" y="5"/>
                </a:cubicBezTo>
                <a:lnTo>
                  <a:pt x="55" y="27"/>
                </a:lnTo>
                <a:close/>
                <a:moveTo>
                  <a:pt x="33" y="23"/>
                </a:moveTo>
                <a:cubicBezTo>
                  <a:pt x="38" y="25"/>
                  <a:pt x="44" y="27"/>
                  <a:pt x="49" y="27"/>
                </a:cubicBezTo>
                <a:cubicBezTo>
                  <a:pt x="49" y="5"/>
                  <a:pt x="49" y="5"/>
                  <a:pt x="49" y="5"/>
                </a:cubicBezTo>
                <a:cubicBezTo>
                  <a:pt x="43" y="7"/>
                  <a:pt x="37" y="13"/>
                  <a:pt x="33" y="23"/>
                </a:cubicBezTo>
                <a:close/>
                <a:moveTo>
                  <a:pt x="69" y="8"/>
                </a:moveTo>
                <a:cubicBezTo>
                  <a:pt x="72" y="11"/>
                  <a:pt x="74" y="15"/>
                  <a:pt x="76" y="20"/>
                </a:cubicBezTo>
                <a:cubicBezTo>
                  <a:pt x="78" y="19"/>
                  <a:pt x="80" y="18"/>
                  <a:pt x="82" y="16"/>
                </a:cubicBezTo>
                <a:cubicBezTo>
                  <a:pt x="78" y="13"/>
                  <a:pt x="74" y="10"/>
                  <a:pt x="69" y="8"/>
                </a:cubicBezTo>
                <a:close/>
                <a:moveTo>
                  <a:pt x="22" y="16"/>
                </a:moveTo>
                <a:cubicBezTo>
                  <a:pt x="24" y="18"/>
                  <a:pt x="26" y="19"/>
                  <a:pt x="28" y="20"/>
                </a:cubicBezTo>
                <a:cubicBezTo>
                  <a:pt x="30" y="15"/>
                  <a:pt x="33" y="11"/>
                  <a:pt x="36" y="8"/>
                </a:cubicBezTo>
                <a:cubicBezTo>
                  <a:pt x="31" y="10"/>
                  <a:pt x="26" y="13"/>
                  <a:pt x="22"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黑体" panose="02010600030101010101" charset="-122"/>
              <a:ea typeface="黑体" panose="02010600030101010101"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wipe(left)">
                                      <p:cBhvr>
                                        <p:cTn id="7" dur="500"/>
                                        <p:tgtEl>
                                          <p:spTgt spid="22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226"/>
                                        </p:tgtEl>
                                        <p:attrNameLst>
                                          <p:attrName>style.visibility</p:attrName>
                                        </p:attrNameLst>
                                      </p:cBhvr>
                                      <p:to>
                                        <p:strVal val="visible"/>
                                      </p:to>
                                    </p:set>
                                    <p:animEffect transition="in" filter="wipe(right)">
                                      <p:cBhvr>
                                        <p:cTn id="10" dur="500"/>
                                        <p:tgtEl>
                                          <p:spTgt spid="226"/>
                                        </p:tgtEl>
                                      </p:cBhvr>
                                    </p:animEffect>
                                  </p:childTnLst>
                                </p:cTn>
                              </p:par>
                            </p:childTnLst>
                          </p:cTn>
                        </p:par>
                        <p:par>
                          <p:cTn id="11" fill="hold">
                            <p:stCondLst>
                              <p:cond delay="500"/>
                            </p:stCondLst>
                            <p:childTnLst>
                              <p:par>
                                <p:cTn id="12" presetID="47" presetClass="entr" presetSubtype="0" fill="hold" grpId="0" nodeType="afterEffect">
                                  <p:stCondLst>
                                    <p:cond delay="0"/>
                                  </p:stCondLst>
                                  <p:iterate type="lt">
                                    <p:tmPct val="10000"/>
                                  </p:iterate>
                                  <p:childTnLst>
                                    <p:set>
                                      <p:cBhvr>
                                        <p:cTn id="13" dur="1" fill="hold">
                                          <p:stCondLst>
                                            <p:cond delay="0"/>
                                          </p:stCondLst>
                                        </p:cTn>
                                        <p:tgtEl>
                                          <p:spTgt spid="228"/>
                                        </p:tgtEl>
                                        <p:attrNameLst>
                                          <p:attrName>style.visibility</p:attrName>
                                        </p:attrNameLst>
                                      </p:cBhvr>
                                      <p:to>
                                        <p:strVal val="visible"/>
                                      </p:to>
                                    </p:set>
                                    <p:animEffect transition="in" filter="fade">
                                      <p:cBhvr>
                                        <p:cTn id="14" dur="500"/>
                                        <p:tgtEl>
                                          <p:spTgt spid="228"/>
                                        </p:tgtEl>
                                      </p:cBhvr>
                                    </p:animEffect>
                                    <p:anim calcmode="lin" valueType="num">
                                      <p:cBhvr>
                                        <p:cTn id="15" dur="500" fill="hold"/>
                                        <p:tgtEl>
                                          <p:spTgt spid="228"/>
                                        </p:tgtEl>
                                        <p:attrNameLst>
                                          <p:attrName>ppt_x</p:attrName>
                                        </p:attrNameLst>
                                      </p:cBhvr>
                                      <p:tavLst>
                                        <p:tav tm="0">
                                          <p:val>
                                            <p:strVal val="#ppt_x"/>
                                          </p:val>
                                        </p:tav>
                                        <p:tav tm="100000">
                                          <p:val>
                                            <p:strVal val="#ppt_x"/>
                                          </p:val>
                                        </p:tav>
                                      </p:tavLst>
                                    </p:anim>
                                    <p:anim calcmode="lin" valueType="num">
                                      <p:cBhvr>
                                        <p:cTn id="16" dur="500" fill="hold"/>
                                        <p:tgtEl>
                                          <p:spTgt spid="228"/>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iterate type="lt">
                                    <p:tmPct val="10000"/>
                                  </p:iterate>
                                  <p:childTnLst>
                                    <p:set>
                                      <p:cBhvr>
                                        <p:cTn id="18" dur="1" fill="hold">
                                          <p:stCondLst>
                                            <p:cond delay="0"/>
                                          </p:stCondLst>
                                        </p:cTn>
                                        <p:tgtEl>
                                          <p:spTgt spid="229"/>
                                        </p:tgtEl>
                                        <p:attrNameLst>
                                          <p:attrName>style.visibility</p:attrName>
                                        </p:attrNameLst>
                                      </p:cBhvr>
                                      <p:to>
                                        <p:strVal val="visible"/>
                                      </p:to>
                                    </p:set>
                                    <p:animEffect transition="in" filter="fade">
                                      <p:cBhvr>
                                        <p:cTn id="19" dur="250"/>
                                        <p:tgtEl>
                                          <p:spTgt spid="229"/>
                                        </p:tgtEl>
                                      </p:cBhvr>
                                    </p:animEffect>
                                    <p:anim calcmode="lin" valueType="num">
                                      <p:cBhvr>
                                        <p:cTn id="20" dur="250" fill="hold"/>
                                        <p:tgtEl>
                                          <p:spTgt spid="229"/>
                                        </p:tgtEl>
                                        <p:attrNameLst>
                                          <p:attrName>ppt_x</p:attrName>
                                        </p:attrNameLst>
                                      </p:cBhvr>
                                      <p:tavLst>
                                        <p:tav tm="0">
                                          <p:val>
                                            <p:strVal val="#ppt_x"/>
                                          </p:val>
                                        </p:tav>
                                        <p:tav tm="100000">
                                          <p:val>
                                            <p:strVal val="#ppt_x"/>
                                          </p:val>
                                        </p:tav>
                                      </p:tavLst>
                                    </p:anim>
                                    <p:anim calcmode="lin" valueType="num">
                                      <p:cBhvr>
                                        <p:cTn id="21" dur="250" fill="hold"/>
                                        <p:tgtEl>
                                          <p:spTgt spid="229"/>
                                        </p:tgtEl>
                                        <p:attrNameLst>
                                          <p:attrName>ppt_y</p:attrName>
                                        </p:attrNameLst>
                                      </p:cBhvr>
                                      <p:tavLst>
                                        <p:tav tm="0">
                                          <p:val>
                                            <p:strVal val="#ppt_y+.1"/>
                                          </p:val>
                                        </p:tav>
                                        <p:tav tm="100000">
                                          <p:val>
                                            <p:strVal val="#ppt_y"/>
                                          </p:val>
                                        </p:tav>
                                      </p:tavLst>
                                    </p:anim>
                                  </p:childTnLst>
                                </p:cTn>
                              </p:par>
                            </p:childTnLst>
                          </p:cTn>
                        </p:par>
                        <p:par>
                          <p:cTn id="22" fill="hold">
                            <p:stCondLst>
                              <p:cond delay="1725"/>
                            </p:stCondLst>
                            <p:childTnLst>
                              <p:par>
                                <p:cTn id="23" presetID="22" presetClass="entr" presetSubtype="1" fill="hold" grpId="0" nodeType="afterEffect">
                                  <p:stCondLst>
                                    <p:cond delay="0"/>
                                  </p:stCondLst>
                                  <p:childTnLst>
                                    <p:set>
                                      <p:cBhvr>
                                        <p:cTn id="24" dur="1" fill="hold">
                                          <p:stCondLst>
                                            <p:cond delay="0"/>
                                          </p:stCondLst>
                                        </p:cTn>
                                        <p:tgtEl>
                                          <p:spTgt spid="230"/>
                                        </p:tgtEl>
                                        <p:attrNameLst>
                                          <p:attrName>style.visibility</p:attrName>
                                        </p:attrNameLst>
                                      </p:cBhvr>
                                      <p:to>
                                        <p:strVal val="visible"/>
                                      </p:to>
                                    </p:set>
                                    <p:animEffect transition="in" filter="wipe(up)">
                                      <p:cBhvr>
                                        <p:cTn id="25" dur="500"/>
                                        <p:tgtEl>
                                          <p:spTgt spid="230"/>
                                        </p:tgtEl>
                                      </p:cBhvr>
                                    </p:animEffect>
                                  </p:childTnLst>
                                </p:cTn>
                              </p:par>
                              <p:par>
                                <p:cTn id="26" presetID="22" presetClass="entr" presetSubtype="1" fill="hold" grpId="0" nodeType="withEffect">
                                  <p:stCondLst>
                                    <p:cond delay="750"/>
                                  </p:stCondLst>
                                  <p:childTnLst>
                                    <p:set>
                                      <p:cBhvr>
                                        <p:cTn id="27" dur="1" fill="hold">
                                          <p:stCondLst>
                                            <p:cond delay="0"/>
                                          </p:stCondLst>
                                        </p:cTn>
                                        <p:tgtEl>
                                          <p:spTgt spid="232"/>
                                        </p:tgtEl>
                                        <p:attrNameLst>
                                          <p:attrName>style.visibility</p:attrName>
                                        </p:attrNameLst>
                                      </p:cBhvr>
                                      <p:to>
                                        <p:strVal val="visible"/>
                                      </p:to>
                                    </p:set>
                                    <p:animEffect transition="in" filter="wipe(up)">
                                      <p:cBhvr>
                                        <p:cTn id="28" dur="500"/>
                                        <p:tgtEl>
                                          <p:spTgt spid="232"/>
                                        </p:tgtEl>
                                      </p:cBhvr>
                                    </p:animEffect>
                                  </p:childTnLst>
                                </p:cTn>
                              </p:par>
                              <p:par>
                                <p:cTn id="29" presetID="53" presetClass="entr" presetSubtype="16" fill="hold" grpId="0" nodeType="withEffect">
                                  <p:stCondLst>
                                    <p:cond delay="1250"/>
                                  </p:stCondLst>
                                  <p:childTnLst>
                                    <p:set>
                                      <p:cBhvr>
                                        <p:cTn id="30" dur="1" fill="hold">
                                          <p:stCondLst>
                                            <p:cond delay="0"/>
                                          </p:stCondLst>
                                        </p:cTn>
                                        <p:tgtEl>
                                          <p:spTgt spid="233"/>
                                        </p:tgtEl>
                                        <p:attrNameLst>
                                          <p:attrName>style.visibility</p:attrName>
                                        </p:attrNameLst>
                                      </p:cBhvr>
                                      <p:to>
                                        <p:strVal val="visible"/>
                                      </p:to>
                                    </p:set>
                                    <p:anim calcmode="lin" valueType="num">
                                      <p:cBhvr>
                                        <p:cTn id="31" dur="500" fill="hold"/>
                                        <p:tgtEl>
                                          <p:spTgt spid="233"/>
                                        </p:tgtEl>
                                        <p:attrNameLst>
                                          <p:attrName>ppt_w</p:attrName>
                                        </p:attrNameLst>
                                      </p:cBhvr>
                                      <p:tavLst>
                                        <p:tav tm="0">
                                          <p:val>
                                            <p:fltVal val="0"/>
                                          </p:val>
                                        </p:tav>
                                        <p:tav tm="100000">
                                          <p:val>
                                            <p:strVal val="#ppt_w"/>
                                          </p:val>
                                        </p:tav>
                                      </p:tavLst>
                                    </p:anim>
                                    <p:anim calcmode="lin" valueType="num">
                                      <p:cBhvr>
                                        <p:cTn id="32" dur="500" fill="hold"/>
                                        <p:tgtEl>
                                          <p:spTgt spid="233"/>
                                        </p:tgtEl>
                                        <p:attrNameLst>
                                          <p:attrName>ppt_h</p:attrName>
                                        </p:attrNameLst>
                                      </p:cBhvr>
                                      <p:tavLst>
                                        <p:tav tm="0">
                                          <p:val>
                                            <p:fltVal val="0"/>
                                          </p:val>
                                        </p:tav>
                                        <p:tav tm="100000">
                                          <p:val>
                                            <p:strVal val="#ppt_h"/>
                                          </p:val>
                                        </p:tav>
                                      </p:tavLst>
                                    </p:anim>
                                    <p:animEffect transition="in" filter="fade">
                                      <p:cBhvr>
                                        <p:cTn id="33" dur="500"/>
                                        <p:tgtEl>
                                          <p:spTgt spid="233"/>
                                        </p:tgtEl>
                                      </p:cBhvr>
                                    </p:animEffect>
                                  </p:childTnLst>
                                </p:cTn>
                              </p:par>
                            </p:childTnLst>
                          </p:cTn>
                        </p:par>
                        <p:par>
                          <p:cTn id="34" fill="hold">
                            <p:stCondLst>
                              <p:cond delay="2225"/>
                            </p:stCondLst>
                            <p:childTnLst>
                              <p:par>
                                <p:cTn id="35" presetID="12" presetClass="entr" presetSubtype="8" fill="hold" grpId="0" nodeType="afterEffect">
                                  <p:stCondLst>
                                    <p:cond delay="0"/>
                                  </p:stCondLst>
                                  <p:childTnLst>
                                    <p:set>
                                      <p:cBhvr>
                                        <p:cTn id="36" dur="1" fill="hold">
                                          <p:stCondLst>
                                            <p:cond delay="0"/>
                                          </p:stCondLst>
                                        </p:cTn>
                                        <p:tgtEl>
                                          <p:spTgt spid="231"/>
                                        </p:tgtEl>
                                        <p:attrNameLst>
                                          <p:attrName>style.visibility</p:attrName>
                                        </p:attrNameLst>
                                      </p:cBhvr>
                                      <p:to>
                                        <p:strVal val="visible"/>
                                      </p:to>
                                    </p:set>
                                    <p:anim calcmode="lin" valueType="num">
                                      <p:cBhvr additive="base">
                                        <p:cTn id="37" dur="500"/>
                                        <p:tgtEl>
                                          <p:spTgt spid="231"/>
                                        </p:tgtEl>
                                        <p:attrNameLst>
                                          <p:attrName>ppt_x</p:attrName>
                                        </p:attrNameLst>
                                      </p:cBhvr>
                                      <p:tavLst>
                                        <p:tav tm="0">
                                          <p:val>
                                            <p:strVal val="#ppt_x-#ppt_w*1.125000"/>
                                          </p:val>
                                        </p:tav>
                                        <p:tav tm="100000">
                                          <p:val>
                                            <p:strVal val="#ppt_x"/>
                                          </p:val>
                                        </p:tav>
                                      </p:tavLst>
                                    </p:anim>
                                    <p:animEffect transition="in" filter="wipe(right)">
                                      <p:cBhvr>
                                        <p:cTn id="38" dur="500"/>
                                        <p:tgtEl>
                                          <p:spTgt spid="2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 grpId="0" bldLvl="0" animBg="1"/>
      <p:bldP spid="227" grpId="0" bldLvl="0" animBg="1"/>
      <p:bldP spid="228" grpId="0"/>
      <p:bldP spid="229" grpId="0"/>
      <p:bldP spid="230" grpId="0"/>
      <p:bldP spid="231" grpId="0"/>
      <p:bldP spid="232" grpId="0" bldLvl="0" animBg="1"/>
      <p:bldP spid="23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0"/>
          <p:cNvSpPr/>
          <p:nvPr/>
        </p:nvSpPr>
        <p:spPr>
          <a:xfrm>
            <a:off x="2639581" y="1250478"/>
            <a:ext cx="6897433" cy="2841945"/>
          </a:xfrm>
          <a:prstGeom prst="rect">
            <a:avLst/>
          </a:prstGeom>
          <a:blipFill rotWithShape="1">
            <a:blip r:embed="rId2"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nvGrpSpPr>
          <p:cNvPr id="23" name="Group 9"/>
          <p:cNvGrpSpPr/>
          <p:nvPr/>
        </p:nvGrpSpPr>
        <p:grpSpPr>
          <a:xfrm>
            <a:off x="-10646" y="1250477"/>
            <a:ext cx="2910289" cy="2841945"/>
            <a:chOff x="-7985" y="901147"/>
            <a:chExt cx="2182717" cy="2131459"/>
          </a:xfrm>
          <a:gradFill>
            <a:gsLst>
              <a:gs pos="0">
                <a:srgbClr val="E30000"/>
              </a:gs>
              <a:gs pos="100000">
                <a:srgbClr val="760303"/>
              </a:gs>
            </a:gsLst>
            <a:lin ang="16200000" scaled="0"/>
          </a:gradFill>
        </p:grpSpPr>
        <p:sp>
          <p:nvSpPr>
            <p:cNvPr id="26" name="Rectangle 12"/>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5" name="Isosceles Triangle 11"/>
            <p:cNvSpPr/>
            <p:nvPr/>
          </p:nvSpPr>
          <p:spPr>
            <a:xfrm rot="5400000">
              <a:off x="1846781" y="1869353"/>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29" name="TextBox 15"/>
          <p:cNvSpPr txBox="1"/>
          <p:nvPr/>
        </p:nvSpPr>
        <p:spPr>
          <a:xfrm>
            <a:off x="1034781" y="5003220"/>
            <a:ext cx="10122441" cy="103412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anose="020B0503020204020204" charset="-122"/>
                <a:ea typeface="微软雅黑" panose="020B0503020204020204" charset="-122"/>
              </a:defRPr>
            </a:lvl1pPr>
          </a:lstStyle>
          <a:p>
            <a:r>
              <a:rPr lang="zh-CN" altLang="en-US" dirty="0">
                <a:solidFill>
                  <a:schemeClr val="tx1"/>
                </a:solidFill>
                <a:sym typeface="微软雅黑" panose="020B0503020204020204" charset="-122"/>
              </a:rPr>
              <a:t>右键点击图片选择设置图片格式可直接替换图片。您可以点击文字框输入您的描述说明，或者通过复制粘贴，在此录入您的描述说明</a:t>
            </a:r>
            <a:r>
              <a:rPr lang="zh-CN" altLang="en-US" dirty="0" smtClean="0">
                <a:solidFill>
                  <a:schemeClr val="tx1"/>
                </a:solidFill>
                <a:sym typeface="微软雅黑" panose="020B0503020204020204" charset="-122"/>
              </a:rPr>
              <a:t>。</a:t>
            </a:r>
            <a:r>
              <a:rPr lang="zh-CN" altLang="en-US" dirty="0">
                <a:solidFill>
                  <a:schemeClr val="tx1"/>
                </a:solidFill>
                <a:sym typeface="微软雅黑" panose="020B0503020204020204" charset="-122"/>
              </a:rPr>
              <a:t>在此录入上述图表的综合描述说明，在此录入上述图表的综合描述说明，在此录入上述图表的综合描述</a:t>
            </a:r>
            <a:r>
              <a:rPr lang="zh-CN" altLang="en-US" dirty="0" smtClean="0">
                <a:solidFill>
                  <a:schemeClr val="tx1"/>
                </a:solidFill>
                <a:sym typeface="微软雅黑" panose="020B0503020204020204" charset="-122"/>
              </a:rPr>
              <a:t>说明</a:t>
            </a:r>
            <a:r>
              <a:rPr lang="zh-CN" altLang="en-US" dirty="0">
                <a:solidFill>
                  <a:schemeClr val="tx1"/>
                </a:solidFill>
                <a:sym typeface="微软雅黑" panose="020B0503020204020204" charset="-122"/>
              </a:rPr>
              <a:t>，</a:t>
            </a:r>
            <a:r>
              <a:rPr lang="zh-CN" altLang="en-US" dirty="0" smtClean="0">
                <a:solidFill>
                  <a:schemeClr val="tx1"/>
                </a:solidFill>
                <a:sym typeface="微软雅黑" panose="020B0503020204020204" charset="-122"/>
              </a:rPr>
              <a:t>在此</a:t>
            </a:r>
            <a:r>
              <a:rPr lang="zh-CN" altLang="en-US" dirty="0">
                <a:solidFill>
                  <a:schemeClr val="tx1"/>
                </a:solidFill>
                <a:sym typeface="微软雅黑" panose="020B0503020204020204" charset="-122"/>
              </a:rPr>
              <a:t>录入上述图表的综合描述说明，在此录入上述图表的综合描述</a:t>
            </a:r>
            <a:r>
              <a:rPr lang="zh-CN" altLang="en-US" dirty="0" smtClean="0">
                <a:solidFill>
                  <a:schemeClr val="tx1"/>
                </a:solidFill>
                <a:sym typeface="微软雅黑" panose="020B0503020204020204" charset="-122"/>
              </a:rPr>
              <a:t>说明。</a:t>
            </a:r>
          </a:p>
          <a:p>
            <a:r>
              <a:rPr lang="zh-CN" altLang="en-US" dirty="0">
                <a:solidFill>
                  <a:schemeClr val="tx1"/>
                </a:solidFill>
                <a:sym typeface="微软雅黑" panose="020B0503020204020204" charset="-122"/>
              </a:rPr>
              <a:t>在此录入上述图表的综合描述说明，在此录入上述图表的综合描述说明，在此录入上述图表的综合描述</a:t>
            </a:r>
            <a:r>
              <a:rPr lang="zh-CN" altLang="en-US" dirty="0" smtClean="0">
                <a:solidFill>
                  <a:schemeClr val="tx1"/>
                </a:solidFill>
                <a:sym typeface="微软雅黑" panose="020B0503020204020204" charset="-122"/>
              </a:rPr>
              <a:t>说明。</a:t>
            </a:r>
          </a:p>
        </p:txBody>
      </p:sp>
      <p:cxnSp>
        <p:nvCxnSpPr>
          <p:cNvPr id="30" name="Straight Connector 20"/>
          <p:cNvCxnSpPr/>
          <p:nvPr/>
        </p:nvCxnSpPr>
        <p:spPr>
          <a:xfrm>
            <a:off x="1042975" y="4825435"/>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 name="Group 9"/>
          <p:cNvGrpSpPr/>
          <p:nvPr/>
        </p:nvGrpSpPr>
        <p:grpSpPr>
          <a:xfrm>
            <a:off x="9248408" y="1250477"/>
            <a:ext cx="2943592" cy="2841945"/>
            <a:chOff x="-203033" y="901147"/>
            <a:chExt cx="2207694" cy="2131459"/>
          </a:xfrm>
          <a:gradFill>
            <a:gsLst>
              <a:gs pos="0">
                <a:srgbClr val="E30000"/>
              </a:gs>
              <a:gs pos="100000">
                <a:srgbClr val="760303"/>
              </a:gs>
            </a:gsLst>
            <a:lin ang="16200000" scaled="0"/>
          </a:gradFill>
        </p:grpSpPr>
        <p:sp>
          <p:nvSpPr>
            <p:cNvPr id="34" name="Rectangle 25"/>
            <p:cNvSpPr/>
            <p:nvPr/>
          </p:nvSpPr>
          <p:spPr>
            <a:xfrm>
              <a:off x="-7985" y="901147"/>
              <a:ext cx="2012646" cy="2131459"/>
            </a:xfrm>
            <a:prstGeom prst="rect">
              <a:avLst/>
            </a:prstGeom>
            <a:grp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33" name="Isosceles Triangle 24"/>
            <p:cNvSpPr/>
            <p:nvPr/>
          </p:nvSpPr>
          <p:spPr>
            <a:xfrm rot="16200000">
              <a:off x="-335937" y="1869354"/>
              <a:ext cx="460856" cy="19504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37" name="Rounded Rectangle 31"/>
          <p:cNvSpPr/>
          <p:nvPr/>
        </p:nvSpPr>
        <p:spPr>
          <a:xfrm>
            <a:off x="3705117" y="3566582"/>
            <a:ext cx="1013323" cy="1013323"/>
          </a:xfrm>
          <a:prstGeom prst="roundRect">
            <a:avLst/>
          </a:prstGeom>
          <a:gradFill>
            <a:gsLst>
              <a:gs pos="0">
                <a:srgbClr val="E30000"/>
              </a:gs>
              <a:gs pos="100000">
                <a:srgbClr val="760303"/>
              </a:gs>
            </a:gsLst>
            <a:lin ang="162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latin typeface="FontAwesome" pitchFamily="2" charset="0"/>
            </a:endParaRPr>
          </a:p>
        </p:txBody>
      </p:sp>
      <p:sp>
        <p:nvSpPr>
          <p:cNvPr id="38" name="Rounded Rectangle 32"/>
          <p:cNvSpPr/>
          <p:nvPr/>
        </p:nvSpPr>
        <p:spPr>
          <a:xfrm>
            <a:off x="4968496" y="3566582"/>
            <a:ext cx="1013323" cy="1013323"/>
          </a:xfrm>
          <a:prstGeom prst="roundRect">
            <a:avLst/>
          </a:prstGeom>
          <a:gradFill>
            <a:gsLst>
              <a:gs pos="0">
                <a:srgbClr val="E30000"/>
              </a:gs>
              <a:gs pos="100000">
                <a:srgbClr val="760303"/>
              </a:gs>
            </a:gsLst>
            <a:lin ang="162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735" dirty="0">
              <a:solidFill>
                <a:schemeClr val="bg1"/>
              </a:solidFill>
              <a:latin typeface="FontAwesome" pitchFamily="2" charset="0"/>
            </a:endParaRPr>
          </a:p>
        </p:txBody>
      </p:sp>
      <p:sp>
        <p:nvSpPr>
          <p:cNvPr id="39" name="Rounded Rectangle 33"/>
          <p:cNvSpPr/>
          <p:nvPr/>
        </p:nvSpPr>
        <p:spPr>
          <a:xfrm>
            <a:off x="6231875" y="3566582"/>
            <a:ext cx="1013323" cy="1013323"/>
          </a:xfrm>
          <a:prstGeom prst="roundRect">
            <a:avLst/>
          </a:prstGeom>
          <a:gradFill>
            <a:gsLst>
              <a:gs pos="0">
                <a:srgbClr val="E30000"/>
              </a:gs>
              <a:gs pos="100000">
                <a:srgbClr val="760303"/>
              </a:gs>
            </a:gsLst>
            <a:lin ang="162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5" dirty="0">
              <a:solidFill>
                <a:schemeClr val="bg1"/>
              </a:solidFill>
              <a:latin typeface="FontAwesome" pitchFamily="2" charset="0"/>
            </a:endParaRPr>
          </a:p>
        </p:txBody>
      </p:sp>
      <p:sp>
        <p:nvSpPr>
          <p:cNvPr id="40" name="Rounded Rectangle 34"/>
          <p:cNvSpPr/>
          <p:nvPr/>
        </p:nvSpPr>
        <p:spPr>
          <a:xfrm>
            <a:off x="7495254" y="3566582"/>
            <a:ext cx="1013323" cy="1013323"/>
          </a:xfrm>
          <a:prstGeom prst="roundRect">
            <a:avLst/>
          </a:prstGeom>
          <a:gradFill>
            <a:gsLst>
              <a:gs pos="0">
                <a:srgbClr val="E30000"/>
              </a:gs>
              <a:gs pos="100000">
                <a:srgbClr val="760303"/>
              </a:gs>
            </a:gsLst>
            <a:lin ang="16200000" scaled="0"/>
          </a:gra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0960" tIns="0" rIns="0" rtlCol="0" anchor="ctr"/>
          <a:lstStyle/>
          <a:p>
            <a:pPr algn="ctr"/>
            <a:endParaRPr lang="en-US" sz="3200" dirty="0">
              <a:solidFill>
                <a:schemeClr val="bg1"/>
              </a:solidFill>
              <a:latin typeface="FontAwesome" pitchFamily="2" charset="0"/>
            </a:endParaRPr>
          </a:p>
        </p:txBody>
      </p:sp>
      <p:sp>
        <p:nvSpPr>
          <p:cNvPr id="44" name="矩形 43"/>
          <p:cNvSpPr/>
          <p:nvPr/>
        </p:nvSpPr>
        <p:spPr>
          <a:xfrm>
            <a:off x="169464" y="2621689"/>
            <a:ext cx="2372737" cy="448945"/>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anose="020B0503020204020204" charset="-122"/>
                <a:ea typeface="微软雅黑" panose="020B0503020204020204" charset="-122"/>
              </a:rPr>
              <a:t>添加标题</a:t>
            </a:r>
          </a:p>
        </p:txBody>
      </p:sp>
      <p:sp>
        <p:nvSpPr>
          <p:cNvPr id="45" name="矩形 47"/>
          <p:cNvSpPr>
            <a:spLocks noChangeArrowheads="1"/>
          </p:cNvSpPr>
          <p:nvPr/>
        </p:nvSpPr>
        <p:spPr bwMode="auto">
          <a:xfrm>
            <a:off x="256836" y="2990400"/>
            <a:ext cx="219799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bg1">
                    <a:lumMod val="95000"/>
                  </a:schemeClr>
                </a:solidFill>
                <a:sym typeface="微软雅黑" panose="020B0503020204020204" charset="-122"/>
              </a:rPr>
              <a:t>在此</a:t>
            </a:r>
            <a:r>
              <a:rPr lang="zh-CN" altLang="en-US" sz="1400" dirty="0" smtClean="0">
                <a:solidFill>
                  <a:schemeClr val="bg1">
                    <a:lumMod val="95000"/>
                  </a:schemeClr>
                </a:solidFill>
                <a:sym typeface="微软雅黑" panose="020B0503020204020204" charset="-122"/>
              </a:rPr>
              <a:t>录入图表的综合描述</a:t>
            </a:r>
            <a:r>
              <a:rPr lang="zh-CN" altLang="en-US" sz="1400" dirty="0">
                <a:solidFill>
                  <a:schemeClr val="bg1">
                    <a:lumMod val="95000"/>
                  </a:schemeClr>
                </a:solidFill>
                <a:sym typeface="微软雅黑" panose="020B0503020204020204" charset="-122"/>
              </a:rPr>
              <a:t>说明，在此</a:t>
            </a:r>
            <a:r>
              <a:rPr lang="zh-CN" altLang="en-US" sz="1400" dirty="0" smtClean="0">
                <a:solidFill>
                  <a:schemeClr val="bg1">
                    <a:lumMod val="95000"/>
                  </a:schemeClr>
                </a:solidFill>
                <a:sym typeface="微软雅黑" panose="020B0503020204020204" charset="-122"/>
              </a:rPr>
              <a:t>录入图表的综合描述说明。</a:t>
            </a:r>
            <a:endParaRPr lang="zh-CN" altLang="en-US" sz="1400" dirty="0">
              <a:solidFill>
                <a:schemeClr val="bg1">
                  <a:lumMod val="95000"/>
                </a:schemeClr>
              </a:solidFill>
              <a:sym typeface="微软雅黑" panose="020B0503020204020204" charset="-122"/>
            </a:endParaRPr>
          </a:p>
        </p:txBody>
      </p:sp>
      <p:sp>
        <p:nvSpPr>
          <p:cNvPr id="46" name="矩形 45"/>
          <p:cNvSpPr/>
          <p:nvPr/>
        </p:nvSpPr>
        <p:spPr>
          <a:xfrm>
            <a:off x="9649800" y="2621689"/>
            <a:ext cx="2372737" cy="448945"/>
          </a:xfrm>
          <a:prstGeom prst="rect">
            <a:avLst/>
          </a:prstGeom>
        </p:spPr>
        <p:txBody>
          <a:bodyPr wrap="square" lIns="91431" tIns="45716" rIns="91431" bIns="45716">
            <a:spAutoFit/>
          </a:bodyPr>
          <a:lstStyle/>
          <a:p>
            <a:pPr algn="ctr"/>
            <a:r>
              <a:rPr lang="zh-CN" altLang="en-US" sz="2200" b="1" dirty="0">
                <a:solidFill>
                  <a:schemeClr val="bg1">
                    <a:lumMod val="95000"/>
                  </a:schemeClr>
                </a:solidFill>
                <a:latin typeface="微软雅黑" panose="020B0503020204020204" charset="-122"/>
                <a:ea typeface="微软雅黑" panose="020B0503020204020204" charset="-122"/>
              </a:rPr>
              <a:t>添加标题</a:t>
            </a:r>
          </a:p>
        </p:txBody>
      </p:sp>
      <p:sp>
        <p:nvSpPr>
          <p:cNvPr id="47" name="矩形 47"/>
          <p:cNvSpPr>
            <a:spLocks noChangeArrowheads="1"/>
          </p:cNvSpPr>
          <p:nvPr/>
        </p:nvSpPr>
        <p:spPr bwMode="auto">
          <a:xfrm>
            <a:off x="9747403" y="2990400"/>
            <a:ext cx="2177531"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bg1">
                    <a:lumMod val="95000"/>
                  </a:schemeClr>
                </a:solidFill>
                <a:sym typeface="微软雅黑" panose="020B0503020204020204" charset="-122"/>
              </a:rPr>
              <a:t>在此</a:t>
            </a:r>
            <a:r>
              <a:rPr lang="zh-CN" altLang="en-US" sz="1400" dirty="0" smtClean="0">
                <a:solidFill>
                  <a:schemeClr val="bg1">
                    <a:lumMod val="95000"/>
                  </a:schemeClr>
                </a:solidFill>
                <a:sym typeface="微软雅黑" panose="020B0503020204020204" charset="-122"/>
              </a:rPr>
              <a:t>录入图表的综合描述</a:t>
            </a:r>
            <a:r>
              <a:rPr lang="zh-CN" altLang="en-US" sz="1400" dirty="0">
                <a:solidFill>
                  <a:schemeClr val="bg1">
                    <a:lumMod val="95000"/>
                  </a:schemeClr>
                </a:solidFill>
                <a:sym typeface="微软雅黑" panose="020B0503020204020204" charset="-122"/>
              </a:rPr>
              <a:t>说明，在此</a:t>
            </a:r>
            <a:r>
              <a:rPr lang="zh-CN" altLang="en-US" sz="1400" dirty="0" smtClean="0">
                <a:solidFill>
                  <a:schemeClr val="bg1">
                    <a:lumMod val="95000"/>
                  </a:schemeClr>
                </a:solidFill>
                <a:sym typeface="微软雅黑" panose="020B0503020204020204" charset="-122"/>
              </a:rPr>
              <a:t>录入图表的综合描述说明。</a:t>
            </a:r>
            <a:endParaRPr lang="zh-CN" altLang="en-US" sz="1400" dirty="0">
              <a:solidFill>
                <a:schemeClr val="bg1">
                  <a:lumMod val="95000"/>
                </a:schemeClr>
              </a:solidFill>
              <a:sym typeface="微软雅黑" panose="020B0503020204020204" charset="-122"/>
            </a:endParaRPr>
          </a:p>
        </p:txBody>
      </p:sp>
      <p:sp>
        <p:nvSpPr>
          <p:cNvPr id="52" name="文本框 51"/>
          <p:cNvSpPr txBox="1"/>
          <p:nvPr/>
        </p:nvSpPr>
        <p:spPr>
          <a:xfrm>
            <a:off x="3718152" y="3734689"/>
            <a:ext cx="985882" cy="659130"/>
          </a:xfrm>
          <a:prstGeom prst="rect">
            <a:avLst/>
          </a:prstGeom>
          <a:noFill/>
        </p:spPr>
        <p:txBody>
          <a:bodyPr wrap="square" rtlCol="0">
            <a:spAutoFit/>
          </a:bodyPr>
          <a:lstStyle/>
          <a:p>
            <a:pPr algn="ctr"/>
            <a:r>
              <a:rPr lang="zh-CN" altLang="en-US" dirty="0" smtClean="0">
                <a:solidFill>
                  <a:schemeClr val="bg1">
                    <a:lumMod val="95000"/>
                  </a:schemeClr>
                </a:solidFill>
                <a:latin typeface="微软雅黑" panose="020B0503020204020204" charset="-122"/>
                <a:ea typeface="微软雅黑" panose="020B0503020204020204" charset="-122"/>
              </a:rPr>
              <a:t>添加</a:t>
            </a:r>
          </a:p>
          <a:p>
            <a:pPr algn="ctr"/>
            <a:r>
              <a:rPr lang="zh-CN" altLang="en-US" dirty="0" smtClean="0">
                <a:solidFill>
                  <a:schemeClr val="bg1">
                    <a:lumMod val="95000"/>
                  </a:schemeClr>
                </a:solidFill>
                <a:latin typeface="微软雅黑" panose="020B0503020204020204" charset="-122"/>
                <a:ea typeface="微软雅黑" panose="020B0503020204020204" charset="-122"/>
              </a:rPr>
              <a:t>标题</a:t>
            </a:r>
          </a:p>
        </p:txBody>
      </p:sp>
      <p:sp>
        <p:nvSpPr>
          <p:cNvPr id="53" name="文本框 52"/>
          <p:cNvSpPr txBox="1"/>
          <p:nvPr/>
        </p:nvSpPr>
        <p:spPr>
          <a:xfrm>
            <a:off x="5155116" y="3703911"/>
            <a:ext cx="640080" cy="659130"/>
          </a:xfrm>
          <a:prstGeom prst="rect">
            <a:avLst/>
          </a:prstGeom>
          <a:noFill/>
        </p:spPr>
        <p:txBody>
          <a:bodyPr wrap="none" rtlCol="0">
            <a:spAutoFit/>
          </a:bodyPr>
          <a:lstStyle/>
          <a:p>
            <a:pPr algn="ctr"/>
            <a:r>
              <a:rPr dirty="0" smtClean="0">
                <a:solidFill>
                  <a:schemeClr val="bg1">
                    <a:lumMod val="95000"/>
                  </a:schemeClr>
                </a:solidFill>
                <a:latin typeface="微软雅黑" panose="020B0503020204020204" charset="-122"/>
                <a:ea typeface="微软雅黑" panose="020B0503020204020204" charset="-122"/>
              </a:rPr>
              <a:t>添加</a:t>
            </a:r>
          </a:p>
          <a:p>
            <a:pPr algn="ctr"/>
            <a:r>
              <a:rPr dirty="0" smtClean="0">
                <a:solidFill>
                  <a:schemeClr val="bg1">
                    <a:lumMod val="95000"/>
                  </a:schemeClr>
                </a:solidFill>
                <a:latin typeface="微软雅黑" panose="020B0503020204020204" charset="-122"/>
                <a:ea typeface="微软雅黑" panose="020B0503020204020204" charset="-122"/>
              </a:rPr>
              <a:t>标题</a:t>
            </a:r>
          </a:p>
        </p:txBody>
      </p:sp>
      <p:sp>
        <p:nvSpPr>
          <p:cNvPr id="54" name="文本框 53"/>
          <p:cNvSpPr txBox="1"/>
          <p:nvPr/>
        </p:nvSpPr>
        <p:spPr>
          <a:xfrm>
            <a:off x="6418496" y="3742383"/>
            <a:ext cx="640080" cy="659130"/>
          </a:xfrm>
          <a:prstGeom prst="rect">
            <a:avLst/>
          </a:prstGeom>
          <a:noFill/>
        </p:spPr>
        <p:txBody>
          <a:bodyPr wrap="none" rtlCol="0">
            <a:spAutoFit/>
          </a:bodyPr>
          <a:lstStyle/>
          <a:p>
            <a:pPr algn="ctr"/>
            <a:r>
              <a:rPr lang="zh-CN" altLang="en-US" dirty="0" smtClean="0">
                <a:solidFill>
                  <a:schemeClr val="bg1">
                    <a:lumMod val="95000"/>
                  </a:schemeClr>
                </a:solidFill>
                <a:latin typeface="微软雅黑" panose="020B0503020204020204" charset="-122"/>
                <a:ea typeface="微软雅黑" panose="020B0503020204020204" charset="-122"/>
              </a:rPr>
              <a:t>添加</a:t>
            </a:r>
          </a:p>
          <a:p>
            <a:pPr algn="ctr"/>
            <a:r>
              <a:rPr lang="zh-CN" altLang="en-US" dirty="0" smtClean="0">
                <a:solidFill>
                  <a:schemeClr val="bg1">
                    <a:lumMod val="95000"/>
                  </a:schemeClr>
                </a:solidFill>
                <a:latin typeface="微软雅黑" panose="020B0503020204020204" charset="-122"/>
                <a:ea typeface="微软雅黑" panose="020B0503020204020204" charset="-122"/>
              </a:rPr>
              <a:t>标题</a:t>
            </a:r>
          </a:p>
        </p:txBody>
      </p:sp>
      <p:sp>
        <p:nvSpPr>
          <p:cNvPr id="55" name="文本框 54"/>
          <p:cNvSpPr txBox="1"/>
          <p:nvPr/>
        </p:nvSpPr>
        <p:spPr>
          <a:xfrm>
            <a:off x="7495253" y="3750078"/>
            <a:ext cx="1013324" cy="659130"/>
          </a:xfrm>
          <a:prstGeom prst="rect">
            <a:avLst/>
          </a:prstGeom>
          <a:noFill/>
        </p:spPr>
        <p:txBody>
          <a:bodyPr wrap="square" rtlCol="0">
            <a:spAutoFit/>
          </a:bodyPr>
          <a:lstStyle>
            <a:defPPr>
              <a:defRPr lang="zh-CN"/>
            </a:defPPr>
            <a:lvl1pPr algn="ctr">
              <a:defRPr sz="1800">
                <a:solidFill>
                  <a:schemeClr val="bg1">
                    <a:lumMod val="95000"/>
                  </a:schemeClr>
                </a:solidFill>
                <a:latin typeface="微软雅黑" panose="020B0503020204020204" charset="-122"/>
                <a:ea typeface="微软雅黑" panose="020B0503020204020204" charset="-122"/>
              </a:defRPr>
            </a:lvl1pPr>
          </a:lstStyle>
          <a:p>
            <a:r>
              <a:rPr lang="zh-CN" altLang="en-US" dirty="0"/>
              <a:t>添加</a:t>
            </a:r>
          </a:p>
          <a:p>
            <a:r>
              <a:rPr lang="zh-CN" altLang="en-US" dirty="0"/>
              <a:t>标题</a:t>
            </a:r>
          </a:p>
        </p:txBody>
      </p:sp>
      <p:sp>
        <p:nvSpPr>
          <p:cNvPr id="32" name="Freeform 145"/>
          <p:cNvSpPr>
            <a:spLocks noChangeAspect="1" noEditPoints="1"/>
          </p:cNvSpPr>
          <p:nvPr/>
        </p:nvSpPr>
        <p:spPr bwMode="auto">
          <a:xfrm>
            <a:off x="994767" y="1694069"/>
            <a:ext cx="672701" cy="670143"/>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331"/>
          <p:cNvSpPr/>
          <p:nvPr/>
        </p:nvSpPr>
        <p:spPr bwMode="auto">
          <a:xfrm>
            <a:off x="10469504" y="1762085"/>
            <a:ext cx="733328" cy="53411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pic>
        <p:nvPicPr>
          <p:cNvPr id="10" name="图片 9" descr="09eea0 2a48acf833b9858910a08d5c1b"/>
          <p:cNvPicPr>
            <a:picLocks noChangeAspect="1"/>
          </p:cNvPicPr>
          <p:nvPr/>
        </p:nvPicPr>
        <p:blipFill>
          <a:blip r:embed="rId3"/>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4"/>
          <a:stretch>
            <a:fillRect/>
          </a:stretch>
        </p:blipFill>
        <p:spPr>
          <a:xfrm flipH="1">
            <a:off x="-31750" y="-25400"/>
            <a:ext cx="1362075" cy="20434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ppt_x</p:attrName>
                                        </p:attrNameLst>
                                      </p:cBhvr>
                                      <p:tavLst>
                                        <p:tav tm="0">
                                          <p:val>
                                            <p:strVal val="#ppt_x-.2"/>
                                          </p:val>
                                        </p:tav>
                                        <p:tav tm="100000">
                                          <p:val>
                                            <p:strVal val="#ppt_x"/>
                                          </p:val>
                                        </p:tav>
                                      </p:tavLst>
                                    </p:anim>
                                    <p:anim calcmode="lin" valueType="num">
                                      <p:cBhvr>
                                        <p:cTn id="8"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
                                        </p:tgtEl>
                                      </p:cBhvr>
                                    </p:animEffect>
                                  </p:childTnLst>
                                </p:cTn>
                              </p:par>
                              <p:par>
                                <p:cTn id="10" presetID="29" presetClass="entr" presetSubtype="0"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1000" fill="hold"/>
                                        <p:tgtEl>
                                          <p:spTgt spid="23"/>
                                        </p:tgtEl>
                                        <p:attrNameLst>
                                          <p:attrName>ppt_x</p:attrName>
                                        </p:attrNameLst>
                                      </p:cBhvr>
                                      <p:tavLst>
                                        <p:tav tm="0">
                                          <p:val>
                                            <p:strVal val="#ppt_x-.2"/>
                                          </p:val>
                                        </p:tav>
                                        <p:tav tm="100000">
                                          <p:val>
                                            <p:strVal val="#ppt_x"/>
                                          </p:val>
                                        </p:tav>
                                      </p:tavLst>
                                    </p:anim>
                                    <p:anim calcmode="lin" valueType="num">
                                      <p:cBhvr>
                                        <p:cTn id="13"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3"/>
                                        </p:tgtEl>
                                      </p:cBhvr>
                                    </p:animEffect>
                                  </p:childTnLst>
                                </p:cTn>
                              </p:par>
                              <p:par>
                                <p:cTn id="15" presetID="29"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1000" fill="hold"/>
                                        <p:tgtEl>
                                          <p:spTgt spid="31"/>
                                        </p:tgtEl>
                                        <p:attrNameLst>
                                          <p:attrName>ppt_x</p:attrName>
                                        </p:attrNameLst>
                                      </p:cBhvr>
                                      <p:tavLst>
                                        <p:tav tm="0">
                                          <p:val>
                                            <p:strVal val="#ppt_x-.2"/>
                                          </p:val>
                                        </p:tav>
                                        <p:tav tm="100000">
                                          <p:val>
                                            <p:strVal val="#ppt_x"/>
                                          </p:val>
                                        </p:tav>
                                      </p:tavLst>
                                    </p:anim>
                                    <p:anim calcmode="lin" valueType="num">
                                      <p:cBhvr>
                                        <p:cTn id="18"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1"/>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1000" fill="hold"/>
                                        <p:tgtEl>
                                          <p:spTgt spid="44"/>
                                        </p:tgtEl>
                                        <p:attrNameLst>
                                          <p:attrName>ppt_x</p:attrName>
                                        </p:attrNameLst>
                                      </p:cBhvr>
                                      <p:tavLst>
                                        <p:tav tm="0">
                                          <p:val>
                                            <p:strVal val="#ppt_x-.2"/>
                                          </p:val>
                                        </p:tav>
                                        <p:tav tm="100000">
                                          <p:val>
                                            <p:strVal val="#ppt_x"/>
                                          </p:val>
                                        </p:tav>
                                      </p:tavLst>
                                    </p:anim>
                                    <p:anim calcmode="lin" valueType="num">
                                      <p:cBhvr>
                                        <p:cTn id="2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24" dur="1000"/>
                                        <p:tgtEl>
                                          <p:spTgt spid="44"/>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45"/>
                                        </p:tgtEl>
                                        <p:attrNameLst>
                                          <p:attrName>style.visibility</p:attrName>
                                        </p:attrNameLst>
                                      </p:cBhvr>
                                      <p:to>
                                        <p:strVal val="visible"/>
                                      </p:to>
                                    </p:set>
                                    <p:anim calcmode="lin" valueType="num">
                                      <p:cBhvr>
                                        <p:cTn id="27" dur="1000" fill="hold"/>
                                        <p:tgtEl>
                                          <p:spTgt spid="45"/>
                                        </p:tgtEl>
                                        <p:attrNameLst>
                                          <p:attrName>ppt_x</p:attrName>
                                        </p:attrNameLst>
                                      </p:cBhvr>
                                      <p:tavLst>
                                        <p:tav tm="0">
                                          <p:val>
                                            <p:strVal val="#ppt_x-.2"/>
                                          </p:val>
                                        </p:tav>
                                        <p:tav tm="100000">
                                          <p:val>
                                            <p:strVal val="#ppt_x"/>
                                          </p:val>
                                        </p:tav>
                                      </p:tavLst>
                                    </p:anim>
                                    <p:anim calcmode="lin" valueType="num">
                                      <p:cBhvr>
                                        <p:cTn id="28"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5"/>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1000" fill="hold"/>
                                        <p:tgtEl>
                                          <p:spTgt spid="46"/>
                                        </p:tgtEl>
                                        <p:attrNameLst>
                                          <p:attrName>ppt_x</p:attrName>
                                        </p:attrNameLst>
                                      </p:cBhvr>
                                      <p:tavLst>
                                        <p:tav tm="0">
                                          <p:val>
                                            <p:strVal val="#ppt_x-.2"/>
                                          </p:val>
                                        </p:tav>
                                        <p:tav tm="100000">
                                          <p:val>
                                            <p:strVal val="#ppt_x"/>
                                          </p:val>
                                        </p:tav>
                                      </p:tavLst>
                                    </p:anim>
                                    <p:anim calcmode="lin" valueType="num">
                                      <p:cBhvr>
                                        <p:cTn id="33"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6"/>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1000" fill="hold"/>
                                        <p:tgtEl>
                                          <p:spTgt spid="47"/>
                                        </p:tgtEl>
                                        <p:attrNameLst>
                                          <p:attrName>ppt_x</p:attrName>
                                        </p:attrNameLst>
                                      </p:cBhvr>
                                      <p:tavLst>
                                        <p:tav tm="0">
                                          <p:val>
                                            <p:strVal val="#ppt_x-.2"/>
                                          </p:val>
                                        </p:tav>
                                        <p:tav tm="100000">
                                          <p:val>
                                            <p:strVal val="#ppt_x"/>
                                          </p:val>
                                        </p:tav>
                                      </p:tavLst>
                                    </p:anim>
                                    <p:anim calcmode="lin" valueType="num">
                                      <p:cBhvr>
                                        <p:cTn id="38"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39" dur="1000"/>
                                        <p:tgtEl>
                                          <p:spTgt spid="47"/>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p:cTn id="42" dur="1000" fill="hold"/>
                                        <p:tgtEl>
                                          <p:spTgt spid="32"/>
                                        </p:tgtEl>
                                        <p:attrNameLst>
                                          <p:attrName>ppt_x</p:attrName>
                                        </p:attrNameLst>
                                      </p:cBhvr>
                                      <p:tavLst>
                                        <p:tav tm="0">
                                          <p:val>
                                            <p:strVal val="#ppt_x-.2"/>
                                          </p:val>
                                        </p:tav>
                                        <p:tav tm="100000">
                                          <p:val>
                                            <p:strVal val="#ppt_x"/>
                                          </p:val>
                                        </p:tav>
                                      </p:tavLst>
                                    </p:anim>
                                    <p:anim calcmode="lin" valueType="num">
                                      <p:cBhvr>
                                        <p:cTn id="43" dur="10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2"/>
                                        </p:tgtEl>
                                      </p:cBhvr>
                                    </p:animEffect>
                                  </p:childTnLst>
                                </p:cTn>
                              </p:par>
                              <p:par>
                                <p:cTn id="45" presetID="29"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1000" fill="hold"/>
                                        <p:tgtEl>
                                          <p:spTgt spid="35"/>
                                        </p:tgtEl>
                                        <p:attrNameLst>
                                          <p:attrName>ppt_x</p:attrName>
                                        </p:attrNameLst>
                                      </p:cBhvr>
                                      <p:tavLst>
                                        <p:tav tm="0">
                                          <p:val>
                                            <p:strVal val="#ppt_x-.2"/>
                                          </p:val>
                                        </p:tav>
                                        <p:tav tm="100000">
                                          <p:val>
                                            <p:strVal val="#ppt_x"/>
                                          </p:val>
                                        </p:tav>
                                      </p:tavLst>
                                    </p:anim>
                                    <p:anim calcmode="lin" valueType="num">
                                      <p:cBhvr>
                                        <p:cTn id="48"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49" dur="1000"/>
                                        <p:tgtEl>
                                          <p:spTgt spid="35"/>
                                        </p:tgtEl>
                                      </p:cBhvr>
                                    </p:animEffect>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grpId="0" nodeType="click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1000"/>
                                        <p:tgtEl>
                                          <p:spTgt spid="38"/>
                                        </p:tgtEl>
                                      </p:cBhvr>
                                    </p:animEffect>
                                    <p:anim calcmode="lin" valueType="num">
                                      <p:cBhvr>
                                        <p:cTn id="60" dur="1000" fill="hold"/>
                                        <p:tgtEl>
                                          <p:spTgt spid="38"/>
                                        </p:tgtEl>
                                        <p:attrNameLst>
                                          <p:attrName>ppt_x</p:attrName>
                                        </p:attrNameLst>
                                      </p:cBhvr>
                                      <p:tavLst>
                                        <p:tav tm="0">
                                          <p:val>
                                            <p:strVal val="#ppt_x"/>
                                          </p:val>
                                        </p:tav>
                                        <p:tav tm="100000">
                                          <p:val>
                                            <p:strVal val="#ppt_x"/>
                                          </p:val>
                                        </p:tav>
                                      </p:tavLst>
                                    </p:anim>
                                    <p:anim calcmode="lin" valueType="num">
                                      <p:cBhvr>
                                        <p:cTn id="61" dur="1000" fill="hold"/>
                                        <p:tgtEl>
                                          <p:spTgt spid="38"/>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1000"/>
                                        <p:tgtEl>
                                          <p:spTgt spid="40"/>
                                        </p:tgtEl>
                                      </p:cBhvr>
                                    </p:animEffect>
                                    <p:anim calcmode="lin" valueType="num">
                                      <p:cBhvr>
                                        <p:cTn id="70" dur="1000" fill="hold"/>
                                        <p:tgtEl>
                                          <p:spTgt spid="40"/>
                                        </p:tgtEl>
                                        <p:attrNameLst>
                                          <p:attrName>ppt_x</p:attrName>
                                        </p:attrNameLst>
                                      </p:cBhvr>
                                      <p:tavLst>
                                        <p:tav tm="0">
                                          <p:val>
                                            <p:strVal val="#ppt_x"/>
                                          </p:val>
                                        </p:tav>
                                        <p:tav tm="100000">
                                          <p:val>
                                            <p:strVal val="#ppt_x"/>
                                          </p:val>
                                        </p:tav>
                                      </p:tavLst>
                                    </p:anim>
                                    <p:anim calcmode="lin" valueType="num">
                                      <p:cBhvr>
                                        <p:cTn id="71" dur="1000" fill="hold"/>
                                        <p:tgtEl>
                                          <p:spTgt spid="40"/>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fade">
                                      <p:cBhvr>
                                        <p:cTn id="74" dur="1000"/>
                                        <p:tgtEl>
                                          <p:spTgt spid="52"/>
                                        </p:tgtEl>
                                      </p:cBhvr>
                                    </p:animEffect>
                                    <p:anim calcmode="lin" valueType="num">
                                      <p:cBhvr>
                                        <p:cTn id="75" dur="1000" fill="hold"/>
                                        <p:tgtEl>
                                          <p:spTgt spid="52"/>
                                        </p:tgtEl>
                                        <p:attrNameLst>
                                          <p:attrName>ppt_x</p:attrName>
                                        </p:attrNameLst>
                                      </p:cBhvr>
                                      <p:tavLst>
                                        <p:tav tm="0">
                                          <p:val>
                                            <p:strVal val="#ppt_x"/>
                                          </p:val>
                                        </p:tav>
                                        <p:tav tm="100000">
                                          <p:val>
                                            <p:strVal val="#ppt_x"/>
                                          </p:val>
                                        </p:tav>
                                      </p:tavLst>
                                    </p:anim>
                                    <p:anim calcmode="lin" valueType="num">
                                      <p:cBhvr>
                                        <p:cTn id="76" dur="1000" fill="hold"/>
                                        <p:tgtEl>
                                          <p:spTgt spid="52"/>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1000"/>
                                        <p:tgtEl>
                                          <p:spTgt spid="53"/>
                                        </p:tgtEl>
                                      </p:cBhvr>
                                    </p:animEffect>
                                    <p:anim calcmode="lin" valueType="num">
                                      <p:cBhvr>
                                        <p:cTn id="80" dur="1000" fill="hold"/>
                                        <p:tgtEl>
                                          <p:spTgt spid="53"/>
                                        </p:tgtEl>
                                        <p:attrNameLst>
                                          <p:attrName>ppt_x</p:attrName>
                                        </p:attrNameLst>
                                      </p:cBhvr>
                                      <p:tavLst>
                                        <p:tav tm="0">
                                          <p:val>
                                            <p:strVal val="#ppt_x"/>
                                          </p:val>
                                        </p:tav>
                                        <p:tav tm="100000">
                                          <p:val>
                                            <p:strVal val="#ppt_x"/>
                                          </p:val>
                                        </p:tav>
                                      </p:tavLst>
                                    </p:anim>
                                    <p:anim calcmode="lin" valueType="num">
                                      <p:cBhvr>
                                        <p:cTn id="81" dur="1000" fill="hold"/>
                                        <p:tgtEl>
                                          <p:spTgt spid="53"/>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1000"/>
                                        <p:tgtEl>
                                          <p:spTgt spid="54"/>
                                        </p:tgtEl>
                                      </p:cBhvr>
                                    </p:animEffect>
                                    <p:anim calcmode="lin" valueType="num">
                                      <p:cBhvr>
                                        <p:cTn id="85" dur="1000" fill="hold"/>
                                        <p:tgtEl>
                                          <p:spTgt spid="54"/>
                                        </p:tgtEl>
                                        <p:attrNameLst>
                                          <p:attrName>ppt_x</p:attrName>
                                        </p:attrNameLst>
                                      </p:cBhvr>
                                      <p:tavLst>
                                        <p:tav tm="0">
                                          <p:val>
                                            <p:strVal val="#ppt_x"/>
                                          </p:val>
                                        </p:tav>
                                        <p:tav tm="100000">
                                          <p:val>
                                            <p:strVal val="#ppt_x"/>
                                          </p:val>
                                        </p:tav>
                                      </p:tavLst>
                                    </p:anim>
                                    <p:anim calcmode="lin" valueType="num">
                                      <p:cBhvr>
                                        <p:cTn id="86" dur="1000" fill="hold"/>
                                        <p:tgtEl>
                                          <p:spTgt spid="54"/>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55"/>
                                        </p:tgtEl>
                                        <p:attrNameLst>
                                          <p:attrName>style.visibility</p:attrName>
                                        </p:attrNameLst>
                                      </p:cBhvr>
                                      <p:to>
                                        <p:strVal val="visible"/>
                                      </p:to>
                                    </p:set>
                                    <p:animEffect transition="in" filter="fade">
                                      <p:cBhvr>
                                        <p:cTn id="89" dur="1000"/>
                                        <p:tgtEl>
                                          <p:spTgt spid="55"/>
                                        </p:tgtEl>
                                      </p:cBhvr>
                                    </p:animEffect>
                                    <p:anim calcmode="lin" valueType="num">
                                      <p:cBhvr>
                                        <p:cTn id="90" dur="1000" fill="hold"/>
                                        <p:tgtEl>
                                          <p:spTgt spid="55"/>
                                        </p:tgtEl>
                                        <p:attrNameLst>
                                          <p:attrName>ppt_x</p:attrName>
                                        </p:attrNameLst>
                                      </p:cBhvr>
                                      <p:tavLst>
                                        <p:tav tm="0">
                                          <p:val>
                                            <p:strVal val="#ppt_x"/>
                                          </p:val>
                                        </p:tav>
                                        <p:tav tm="100000">
                                          <p:val>
                                            <p:strVal val="#ppt_x"/>
                                          </p:val>
                                        </p:tav>
                                      </p:tavLst>
                                    </p:anim>
                                    <p:anim calcmode="lin" valueType="num">
                                      <p:cBhvr>
                                        <p:cTn id="9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9" presetClass="entr" presetSubtype="0" fill="hold" nodeType="clickEffect">
                                  <p:stCondLst>
                                    <p:cond delay="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ppt_x</p:attrName>
                                        </p:attrNameLst>
                                      </p:cBhvr>
                                      <p:tavLst>
                                        <p:tav tm="0">
                                          <p:val>
                                            <p:strVal val="#ppt_x-.2"/>
                                          </p:val>
                                        </p:tav>
                                        <p:tav tm="100000">
                                          <p:val>
                                            <p:strVal val="#ppt_x"/>
                                          </p:val>
                                        </p:tav>
                                      </p:tavLst>
                                    </p:anim>
                                    <p:anim calcmode="lin" valueType="num">
                                      <p:cBhvr>
                                        <p:cTn id="97" dur="5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29" presetClass="entr" presetSubtype="0" fill="hold" grpId="0" nodeType="click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1000" fill="hold"/>
                                        <p:tgtEl>
                                          <p:spTgt spid="29"/>
                                        </p:tgtEl>
                                        <p:attrNameLst>
                                          <p:attrName>ppt_x</p:attrName>
                                        </p:attrNameLst>
                                      </p:cBhvr>
                                      <p:tavLst>
                                        <p:tav tm="0">
                                          <p:val>
                                            <p:strVal val="#ppt_x-.2"/>
                                          </p:val>
                                        </p:tav>
                                        <p:tav tm="100000">
                                          <p:val>
                                            <p:strVal val="#ppt_x"/>
                                          </p:val>
                                        </p:tav>
                                      </p:tavLst>
                                    </p:anim>
                                    <p:anim calcmode="lin" valueType="num">
                                      <p:cBhvr>
                                        <p:cTn id="104" dur="1000" fill="hold"/>
                                        <p:tgtEl>
                                          <p:spTgt spid="29"/>
                                        </p:tgtEl>
                                        <p:attrNameLst>
                                          <p:attrName>ppt_y</p:attrName>
                                        </p:attrNameLst>
                                      </p:cBhvr>
                                      <p:tavLst>
                                        <p:tav tm="0">
                                          <p:val>
                                            <p:strVal val="#ppt_y"/>
                                          </p:val>
                                        </p:tav>
                                        <p:tav tm="100000">
                                          <p:val>
                                            <p:strVal val="#ppt_y"/>
                                          </p:val>
                                        </p:tav>
                                      </p:tavLst>
                                    </p:anim>
                                    <p:animEffect transition="in" filter="wipe(right)" prLst="gradientSize: 0.1">
                                      <p:cBhvr>
                                        <p:cTn id="105"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p:bldP spid="29" grpId="0"/>
      <p:bldP spid="37" grpId="0" bldLvl="0" animBg="1"/>
      <p:bldP spid="38" grpId="0" bldLvl="0" animBg="1"/>
      <p:bldP spid="39" grpId="0" bldLvl="0" animBg="1"/>
      <p:bldP spid="40" grpId="0" bldLvl="0" animBg="1"/>
      <p:bldP spid="44" grpId="0"/>
      <p:bldP spid="45" grpId="0"/>
      <p:bldP spid="46" grpId="0"/>
      <p:bldP spid="47" grpId="0"/>
      <p:bldP spid="52" grpId="0"/>
      <p:bldP spid="53" grpId="0"/>
      <p:bldP spid="54" grpId="0"/>
      <p:bldP spid="55" grpId="0"/>
      <p:bldP spid="32" grpId="0" bldLvl="0" animBg="1"/>
      <p:bldP spid="35"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9" name="组合 8"/>
          <p:cNvGrpSpPr/>
          <p:nvPr/>
        </p:nvGrpSpPr>
        <p:grpSpPr>
          <a:xfrm>
            <a:off x="1057027" y="1844824"/>
            <a:ext cx="4391620" cy="3325945"/>
            <a:chOff x="2282031" y="457200"/>
            <a:chExt cx="7631113" cy="5943600"/>
          </a:xfrm>
        </p:grpSpPr>
        <p:pic>
          <p:nvPicPr>
            <p:cNvPr id="2" name="Picture 3" descr="C:\Users\Administrator\Desktop\iMac_resourc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2031" y="457200"/>
              <a:ext cx="7631113" cy="59436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098185" y="980728"/>
              <a:ext cx="6048672" cy="3456384"/>
            </a:xfrm>
            <a:prstGeom prst="rect">
              <a:avLst/>
            </a:prstGeom>
            <a:blipFill rotWithShape="1">
              <a:blip r:embed="rId5" cstate="print"/>
              <a:srcRect/>
              <a:stretch>
                <a:fillRect l="-36872" t="-15145" r="-12052" b="-63539"/>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3721323" y="3310335"/>
            <a:ext cx="1944216" cy="2405795"/>
            <a:chOff x="865232" y="1286330"/>
            <a:chExt cx="4013321" cy="4966128"/>
          </a:xfrm>
        </p:grpSpPr>
        <p:pic>
          <p:nvPicPr>
            <p:cNvPr id="13" name="Picture 3"/>
            <p:cNvPicPr>
              <a:picLocks noChangeAspect="1"/>
            </p:cNvPicPr>
            <p:nvPr/>
          </p:nvPicPr>
          <p:blipFill rotWithShape="1">
            <a:blip r:embed="rId6" cstate="print"/>
            <a:srcRect l="5354" t="8440" r="6203" b="10137"/>
            <a:stretch>
              <a:fillRect/>
            </a:stretch>
          </p:blipFill>
          <p:spPr>
            <a:xfrm>
              <a:off x="865232" y="1286330"/>
              <a:ext cx="4013321" cy="4966128"/>
            </a:xfrm>
            <a:prstGeom prst="rect">
              <a:avLst/>
            </a:prstGeom>
          </p:spPr>
        </p:pic>
        <p:sp>
          <p:nvSpPr>
            <p:cNvPr id="14" name="Rectangle 4"/>
            <p:cNvSpPr/>
            <p:nvPr/>
          </p:nvSpPr>
          <p:spPr>
            <a:xfrm>
              <a:off x="1454929" y="1875864"/>
              <a:ext cx="2838784" cy="3697941"/>
            </a:xfrm>
            <a:prstGeom prst="rect">
              <a:avLst/>
            </a:prstGeom>
            <a:blipFill rotWithShape="1">
              <a:blip r:embed="rId7" cstate="print"/>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 name="组合 2"/>
          <p:cNvGrpSpPr/>
          <p:nvPr/>
        </p:nvGrpSpPr>
        <p:grpSpPr>
          <a:xfrm>
            <a:off x="6107012" y="1700808"/>
            <a:ext cx="827193" cy="825350"/>
            <a:chOff x="5962996" y="1700808"/>
            <a:chExt cx="827193" cy="825350"/>
          </a:xfrm>
          <a:gradFill>
            <a:gsLst>
              <a:gs pos="0">
                <a:srgbClr val="002060"/>
              </a:gs>
              <a:gs pos="100000">
                <a:srgbClr val="00B0F0"/>
              </a:gs>
            </a:gsLst>
            <a:lin ang="5400000" scaled="1"/>
          </a:gradFill>
        </p:grpSpPr>
        <p:sp>
          <p:nvSpPr>
            <p:cNvPr id="16" name="橢圓 5"/>
            <p:cNvSpPr/>
            <p:nvPr/>
          </p:nvSpPr>
          <p:spPr>
            <a:xfrm>
              <a:off x="5962996" y="1700808"/>
              <a:ext cx="827193" cy="82535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17" name="Freeform 454"/>
            <p:cNvSpPr>
              <a:spLocks noEditPoints="1"/>
            </p:cNvSpPr>
            <p:nvPr/>
          </p:nvSpPr>
          <p:spPr bwMode="auto">
            <a:xfrm flipH="1">
              <a:off x="6188219" y="1964142"/>
              <a:ext cx="376746" cy="298681"/>
            </a:xfrm>
            <a:custGeom>
              <a:avLst/>
              <a:gdLst>
                <a:gd name="T0" fmla="*/ 47 w 47"/>
                <a:gd name="T1" fmla="*/ 29 h 37"/>
                <a:gd name="T2" fmla="*/ 43 w 47"/>
                <a:gd name="T3" fmla="*/ 30 h 37"/>
                <a:gd name="T4" fmla="*/ 36 w 47"/>
                <a:gd name="T5" fmla="*/ 37 h 37"/>
                <a:gd name="T6" fmla="*/ 29 w 47"/>
                <a:gd name="T7" fmla="*/ 30 h 37"/>
                <a:gd name="T8" fmla="*/ 19 w 47"/>
                <a:gd name="T9" fmla="*/ 30 h 37"/>
                <a:gd name="T10" fmla="*/ 12 w 47"/>
                <a:gd name="T11" fmla="*/ 37 h 37"/>
                <a:gd name="T12" fmla="*/ 5 w 47"/>
                <a:gd name="T13" fmla="*/ 30 h 37"/>
                <a:gd name="T14" fmla="*/ 4 w 47"/>
                <a:gd name="T15" fmla="*/ 30 h 37"/>
                <a:gd name="T16" fmla="*/ 0 w 47"/>
                <a:gd name="T17" fmla="*/ 29 h 37"/>
                <a:gd name="T18" fmla="*/ 2 w 47"/>
                <a:gd name="T19" fmla="*/ 27 h 37"/>
                <a:gd name="T20" fmla="*/ 2 w 47"/>
                <a:gd name="T21" fmla="*/ 18 h 37"/>
                <a:gd name="T22" fmla="*/ 3 w 47"/>
                <a:gd name="T23" fmla="*/ 13 h 37"/>
                <a:gd name="T24" fmla="*/ 8 w 47"/>
                <a:gd name="T25" fmla="*/ 8 h 37"/>
                <a:gd name="T26" fmla="*/ 11 w 47"/>
                <a:gd name="T27" fmla="*/ 6 h 37"/>
                <a:gd name="T28" fmla="*/ 16 w 47"/>
                <a:gd name="T29" fmla="*/ 6 h 37"/>
                <a:gd name="T30" fmla="*/ 16 w 47"/>
                <a:gd name="T31" fmla="*/ 1 h 37"/>
                <a:gd name="T32" fmla="*/ 17 w 47"/>
                <a:gd name="T33" fmla="*/ 0 h 37"/>
                <a:gd name="T34" fmla="*/ 45 w 47"/>
                <a:gd name="T35" fmla="*/ 0 h 37"/>
                <a:gd name="T36" fmla="*/ 47 w 47"/>
                <a:gd name="T37" fmla="*/ 1 h 37"/>
                <a:gd name="T38" fmla="*/ 47 w 47"/>
                <a:gd name="T39" fmla="*/ 29 h 37"/>
                <a:gd name="T40" fmla="*/ 16 w 47"/>
                <a:gd name="T41" fmla="*/ 17 h 37"/>
                <a:gd name="T42" fmla="*/ 16 w 47"/>
                <a:gd name="T43" fmla="*/ 10 h 37"/>
                <a:gd name="T44" fmla="*/ 11 w 47"/>
                <a:gd name="T45" fmla="*/ 10 h 37"/>
                <a:gd name="T46" fmla="*/ 11 w 47"/>
                <a:gd name="T47" fmla="*/ 10 h 37"/>
                <a:gd name="T48" fmla="*/ 6 w 47"/>
                <a:gd name="T49" fmla="*/ 15 h 37"/>
                <a:gd name="T50" fmla="*/ 5 w 47"/>
                <a:gd name="T51" fmla="*/ 16 h 37"/>
                <a:gd name="T52" fmla="*/ 5 w 47"/>
                <a:gd name="T53" fmla="*/ 17 h 37"/>
                <a:gd name="T54" fmla="*/ 16 w 47"/>
                <a:gd name="T55" fmla="*/ 17 h 37"/>
                <a:gd name="T56" fmla="*/ 12 w 47"/>
                <a:gd name="T57" fmla="*/ 27 h 37"/>
                <a:gd name="T58" fmla="*/ 9 w 47"/>
                <a:gd name="T59" fmla="*/ 30 h 37"/>
                <a:gd name="T60" fmla="*/ 12 w 47"/>
                <a:gd name="T61" fmla="*/ 34 h 37"/>
                <a:gd name="T62" fmla="*/ 16 w 47"/>
                <a:gd name="T63" fmla="*/ 30 h 37"/>
                <a:gd name="T64" fmla="*/ 12 w 47"/>
                <a:gd name="T65" fmla="*/ 27 h 37"/>
                <a:gd name="T66" fmla="*/ 36 w 47"/>
                <a:gd name="T67" fmla="*/ 27 h 37"/>
                <a:gd name="T68" fmla="*/ 33 w 47"/>
                <a:gd name="T69" fmla="*/ 30 h 37"/>
                <a:gd name="T70" fmla="*/ 36 w 47"/>
                <a:gd name="T71" fmla="*/ 34 h 37"/>
                <a:gd name="T72" fmla="*/ 40 w 47"/>
                <a:gd name="T73" fmla="*/ 30 h 37"/>
                <a:gd name="T74" fmla="*/ 36 w 47"/>
                <a:gd name="T75"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37">
                  <a:moveTo>
                    <a:pt x="47" y="29"/>
                  </a:moveTo>
                  <a:cubicBezTo>
                    <a:pt x="47" y="31"/>
                    <a:pt x="44" y="30"/>
                    <a:pt x="43" y="30"/>
                  </a:cubicBezTo>
                  <a:cubicBezTo>
                    <a:pt x="43" y="34"/>
                    <a:pt x="40" y="37"/>
                    <a:pt x="36" y="37"/>
                  </a:cubicBezTo>
                  <a:cubicBezTo>
                    <a:pt x="32" y="37"/>
                    <a:pt x="29" y="34"/>
                    <a:pt x="29" y="30"/>
                  </a:cubicBezTo>
                  <a:cubicBezTo>
                    <a:pt x="19" y="30"/>
                    <a:pt x="19" y="30"/>
                    <a:pt x="19" y="30"/>
                  </a:cubicBezTo>
                  <a:cubicBezTo>
                    <a:pt x="19" y="34"/>
                    <a:pt x="16" y="37"/>
                    <a:pt x="12" y="37"/>
                  </a:cubicBezTo>
                  <a:cubicBezTo>
                    <a:pt x="8" y="37"/>
                    <a:pt x="5" y="34"/>
                    <a:pt x="5" y="30"/>
                  </a:cubicBezTo>
                  <a:cubicBezTo>
                    <a:pt x="4" y="30"/>
                    <a:pt x="4" y="30"/>
                    <a:pt x="4" y="30"/>
                  </a:cubicBezTo>
                  <a:cubicBezTo>
                    <a:pt x="2" y="30"/>
                    <a:pt x="0" y="31"/>
                    <a:pt x="0" y="29"/>
                  </a:cubicBezTo>
                  <a:cubicBezTo>
                    <a:pt x="0" y="28"/>
                    <a:pt x="1" y="27"/>
                    <a:pt x="2" y="27"/>
                  </a:cubicBezTo>
                  <a:cubicBezTo>
                    <a:pt x="2" y="18"/>
                    <a:pt x="2" y="18"/>
                    <a:pt x="2" y="18"/>
                  </a:cubicBezTo>
                  <a:cubicBezTo>
                    <a:pt x="2" y="16"/>
                    <a:pt x="2" y="14"/>
                    <a:pt x="3" y="13"/>
                  </a:cubicBezTo>
                  <a:cubicBezTo>
                    <a:pt x="8" y="8"/>
                    <a:pt x="8" y="8"/>
                    <a:pt x="8" y="8"/>
                  </a:cubicBezTo>
                  <a:cubicBezTo>
                    <a:pt x="9" y="7"/>
                    <a:pt x="10" y="6"/>
                    <a:pt x="11" y="6"/>
                  </a:cubicBezTo>
                  <a:cubicBezTo>
                    <a:pt x="16" y="6"/>
                    <a:pt x="16" y="6"/>
                    <a:pt x="16" y="6"/>
                  </a:cubicBezTo>
                  <a:cubicBezTo>
                    <a:pt x="16" y="1"/>
                    <a:pt x="16" y="1"/>
                    <a:pt x="16" y="1"/>
                  </a:cubicBezTo>
                  <a:cubicBezTo>
                    <a:pt x="16" y="0"/>
                    <a:pt x="16" y="0"/>
                    <a:pt x="17" y="0"/>
                  </a:cubicBezTo>
                  <a:cubicBezTo>
                    <a:pt x="45" y="0"/>
                    <a:pt x="45" y="0"/>
                    <a:pt x="45" y="0"/>
                  </a:cubicBezTo>
                  <a:cubicBezTo>
                    <a:pt x="46" y="0"/>
                    <a:pt x="47" y="0"/>
                    <a:pt x="47" y="1"/>
                  </a:cubicBezTo>
                  <a:lnTo>
                    <a:pt x="47" y="29"/>
                  </a:lnTo>
                  <a:close/>
                  <a:moveTo>
                    <a:pt x="16" y="17"/>
                  </a:moveTo>
                  <a:cubicBezTo>
                    <a:pt x="16" y="10"/>
                    <a:pt x="16" y="10"/>
                    <a:pt x="16" y="10"/>
                  </a:cubicBezTo>
                  <a:cubicBezTo>
                    <a:pt x="11" y="10"/>
                    <a:pt x="11" y="10"/>
                    <a:pt x="11" y="10"/>
                  </a:cubicBezTo>
                  <a:cubicBezTo>
                    <a:pt x="11" y="10"/>
                    <a:pt x="11" y="10"/>
                    <a:pt x="11" y="10"/>
                  </a:cubicBezTo>
                  <a:cubicBezTo>
                    <a:pt x="6" y="15"/>
                    <a:pt x="6" y="15"/>
                    <a:pt x="6" y="15"/>
                  </a:cubicBezTo>
                  <a:cubicBezTo>
                    <a:pt x="6" y="15"/>
                    <a:pt x="5" y="16"/>
                    <a:pt x="5" y="16"/>
                  </a:cubicBezTo>
                  <a:cubicBezTo>
                    <a:pt x="5" y="17"/>
                    <a:pt x="5" y="17"/>
                    <a:pt x="5" y="17"/>
                  </a:cubicBezTo>
                  <a:lnTo>
                    <a:pt x="16" y="17"/>
                  </a:lnTo>
                  <a:close/>
                  <a:moveTo>
                    <a:pt x="12" y="27"/>
                  </a:moveTo>
                  <a:cubicBezTo>
                    <a:pt x="10" y="27"/>
                    <a:pt x="9" y="28"/>
                    <a:pt x="9" y="30"/>
                  </a:cubicBezTo>
                  <a:cubicBezTo>
                    <a:pt x="9" y="32"/>
                    <a:pt x="10" y="34"/>
                    <a:pt x="12" y="34"/>
                  </a:cubicBezTo>
                  <a:cubicBezTo>
                    <a:pt x="14" y="34"/>
                    <a:pt x="16" y="32"/>
                    <a:pt x="16" y="30"/>
                  </a:cubicBezTo>
                  <a:cubicBezTo>
                    <a:pt x="16" y="28"/>
                    <a:pt x="14" y="27"/>
                    <a:pt x="12" y="27"/>
                  </a:cubicBezTo>
                  <a:close/>
                  <a:moveTo>
                    <a:pt x="36" y="27"/>
                  </a:moveTo>
                  <a:cubicBezTo>
                    <a:pt x="34" y="27"/>
                    <a:pt x="33" y="28"/>
                    <a:pt x="33" y="30"/>
                  </a:cubicBezTo>
                  <a:cubicBezTo>
                    <a:pt x="33" y="32"/>
                    <a:pt x="34" y="34"/>
                    <a:pt x="36" y="34"/>
                  </a:cubicBezTo>
                  <a:cubicBezTo>
                    <a:pt x="38" y="34"/>
                    <a:pt x="40" y="32"/>
                    <a:pt x="40" y="30"/>
                  </a:cubicBezTo>
                  <a:cubicBezTo>
                    <a:pt x="40" y="28"/>
                    <a:pt x="38" y="27"/>
                    <a:pt x="36"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18" name="组合 17"/>
          <p:cNvGrpSpPr/>
          <p:nvPr/>
        </p:nvGrpSpPr>
        <p:grpSpPr>
          <a:xfrm>
            <a:off x="6108855" y="2742182"/>
            <a:ext cx="825350" cy="827192"/>
            <a:chOff x="5964839" y="2742182"/>
            <a:chExt cx="825350" cy="827192"/>
          </a:xfrm>
          <a:gradFill>
            <a:gsLst>
              <a:gs pos="0">
                <a:srgbClr val="002060"/>
              </a:gs>
              <a:gs pos="100000">
                <a:srgbClr val="00B0F0"/>
              </a:gs>
            </a:gsLst>
            <a:lin ang="5400000" scaled="1"/>
          </a:gradFill>
        </p:grpSpPr>
        <p:sp>
          <p:nvSpPr>
            <p:cNvPr id="19" name="橢圓 3"/>
            <p:cNvSpPr/>
            <p:nvPr/>
          </p:nvSpPr>
          <p:spPr>
            <a:xfrm>
              <a:off x="5964839" y="2742182"/>
              <a:ext cx="825350" cy="827192"/>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0" name="Freeform 453"/>
            <p:cNvSpPr>
              <a:spLocks noEditPoints="1"/>
            </p:cNvSpPr>
            <p:nvPr/>
          </p:nvSpPr>
          <p:spPr bwMode="auto">
            <a:xfrm>
              <a:off x="6209990" y="3025613"/>
              <a:ext cx="333203" cy="308290"/>
            </a:xfrm>
            <a:custGeom>
              <a:avLst/>
              <a:gdLst>
                <a:gd name="T0" fmla="*/ 45 w 45"/>
                <a:gd name="T1" fmla="*/ 13 h 42"/>
                <a:gd name="T2" fmla="*/ 30 w 45"/>
                <a:gd name="T3" fmla="*/ 24 h 42"/>
                <a:gd name="T4" fmla="*/ 28 w 45"/>
                <a:gd name="T5" fmla="*/ 27 h 42"/>
                <a:gd name="T6" fmla="*/ 26 w 45"/>
                <a:gd name="T7" fmla="*/ 31 h 42"/>
                <a:gd name="T8" fmla="*/ 29 w 45"/>
                <a:gd name="T9" fmla="*/ 35 h 42"/>
                <a:gd name="T10" fmla="*/ 35 w 45"/>
                <a:gd name="T11" fmla="*/ 39 h 42"/>
                <a:gd name="T12" fmla="*/ 35 w 45"/>
                <a:gd name="T13" fmla="*/ 41 h 42"/>
                <a:gd name="T14" fmla="*/ 34 w 45"/>
                <a:gd name="T15" fmla="*/ 42 h 42"/>
                <a:gd name="T16" fmla="*/ 11 w 45"/>
                <a:gd name="T17" fmla="*/ 42 h 42"/>
                <a:gd name="T18" fmla="*/ 11 w 45"/>
                <a:gd name="T19" fmla="*/ 41 h 42"/>
                <a:gd name="T20" fmla="*/ 11 w 45"/>
                <a:gd name="T21" fmla="*/ 39 h 42"/>
                <a:gd name="T22" fmla="*/ 16 w 45"/>
                <a:gd name="T23" fmla="*/ 35 h 42"/>
                <a:gd name="T24" fmla="*/ 19 w 45"/>
                <a:gd name="T25" fmla="*/ 31 h 42"/>
                <a:gd name="T26" fmla="*/ 17 w 45"/>
                <a:gd name="T27" fmla="*/ 27 h 42"/>
                <a:gd name="T28" fmla="*/ 15 w 45"/>
                <a:gd name="T29" fmla="*/ 24 h 42"/>
                <a:gd name="T30" fmla="*/ 0 w 45"/>
                <a:gd name="T31" fmla="*/ 13 h 42"/>
                <a:gd name="T32" fmla="*/ 0 w 45"/>
                <a:gd name="T33" fmla="*/ 10 h 42"/>
                <a:gd name="T34" fmla="*/ 3 w 45"/>
                <a:gd name="T35" fmla="*/ 7 h 42"/>
                <a:gd name="T36" fmla="*/ 11 w 45"/>
                <a:gd name="T37" fmla="*/ 7 h 42"/>
                <a:gd name="T38" fmla="*/ 11 w 45"/>
                <a:gd name="T39" fmla="*/ 5 h 42"/>
                <a:gd name="T40" fmla="*/ 15 w 45"/>
                <a:gd name="T41" fmla="*/ 0 h 42"/>
                <a:gd name="T42" fmla="*/ 30 w 45"/>
                <a:gd name="T43" fmla="*/ 0 h 42"/>
                <a:gd name="T44" fmla="*/ 35 w 45"/>
                <a:gd name="T45" fmla="*/ 5 h 42"/>
                <a:gd name="T46" fmla="*/ 35 w 45"/>
                <a:gd name="T47" fmla="*/ 7 h 42"/>
                <a:gd name="T48" fmla="*/ 42 w 45"/>
                <a:gd name="T49" fmla="*/ 7 h 42"/>
                <a:gd name="T50" fmla="*/ 45 w 45"/>
                <a:gd name="T51" fmla="*/ 10 h 42"/>
                <a:gd name="T52" fmla="*/ 45 w 45"/>
                <a:gd name="T53" fmla="*/ 13 h 42"/>
                <a:gd name="T54" fmla="*/ 11 w 45"/>
                <a:gd name="T55" fmla="*/ 11 h 42"/>
                <a:gd name="T56" fmla="*/ 4 w 45"/>
                <a:gd name="T57" fmla="*/ 11 h 42"/>
                <a:gd name="T58" fmla="*/ 4 w 45"/>
                <a:gd name="T59" fmla="*/ 13 h 42"/>
                <a:gd name="T60" fmla="*/ 13 w 45"/>
                <a:gd name="T61" fmla="*/ 21 h 42"/>
                <a:gd name="T62" fmla="*/ 11 w 45"/>
                <a:gd name="T63" fmla="*/ 11 h 42"/>
                <a:gd name="T64" fmla="*/ 41 w 45"/>
                <a:gd name="T65" fmla="*/ 11 h 42"/>
                <a:gd name="T66" fmla="*/ 35 w 45"/>
                <a:gd name="T67" fmla="*/ 11 h 42"/>
                <a:gd name="T68" fmla="*/ 33 w 45"/>
                <a:gd name="T69" fmla="*/ 21 h 42"/>
                <a:gd name="T70" fmla="*/ 41 w 45"/>
                <a:gd name="T71" fmla="*/ 13 h 42"/>
                <a:gd name="T72" fmla="*/ 41 w 45"/>
                <a:gd name="T73"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 h="42">
                  <a:moveTo>
                    <a:pt x="45" y="13"/>
                  </a:moveTo>
                  <a:cubicBezTo>
                    <a:pt x="45" y="18"/>
                    <a:pt x="39" y="24"/>
                    <a:pt x="30" y="24"/>
                  </a:cubicBezTo>
                  <a:cubicBezTo>
                    <a:pt x="29" y="26"/>
                    <a:pt x="28" y="27"/>
                    <a:pt x="28" y="27"/>
                  </a:cubicBezTo>
                  <a:cubicBezTo>
                    <a:pt x="26" y="28"/>
                    <a:pt x="26" y="30"/>
                    <a:pt x="26" y="31"/>
                  </a:cubicBezTo>
                  <a:cubicBezTo>
                    <a:pt x="26" y="33"/>
                    <a:pt x="27" y="35"/>
                    <a:pt x="29" y="35"/>
                  </a:cubicBezTo>
                  <a:cubicBezTo>
                    <a:pt x="32" y="35"/>
                    <a:pt x="35" y="36"/>
                    <a:pt x="35" y="39"/>
                  </a:cubicBezTo>
                  <a:cubicBezTo>
                    <a:pt x="35" y="41"/>
                    <a:pt x="35" y="41"/>
                    <a:pt x="35" y="41"/>
                  </a:cubicBezTo>
                  <a:cubicBezTo>
                    <a:pt x="35" y="41"/>
                    <a:pt x="34" y="42"/>
                    <a:pt x="34" y="42"/>
                  </a:cubicBezTo>
                  <a:cubicBezTo>
                    <a:pt x="11" y="42"/>
                    <a:pt x="11" y="42"/>
                    <a:pt x="11" y="42"/>
                  </a:cubicBezTo>
                  <a:cubicBezTo>
                    <a:pt x="11" y="42"/>
                    <a:pt x="11" y="41"/>
                    <a:pt x="11" y="41"/>
                  </a:cubicBezTo>
                  <a:cubicBezTo>
                    <a:pt x="11" y="39"/>
                    <a:pt x="11" y="39"/>
                    <a:pt x="11" y="39"/>
                  </a:cubicBezTo>
                  <a:cubicBezTo>
                    <a:pt x="11" y="36"/>
                    <a:pt x="13" y="35"/>
                    <a:pt x="16" y="35"/>
                  </a:cubicBezTo>
                  <a:cubicBezTo>
                    <a:pt x="18" y="35"/>
                    <a:pt x="19" y="33"/>
                    <a:pt x="19" y="31"/>
                  </a:cubicBezTo>
                  <a:cubicBezTo>
                    <a:pt x="19" y="30"/>
                    <a:pt x="19" y="28"/>
                    <a:pt x="17" y="27"/>
                  </a:cubicBezTo>
                  <a:cubicBezTo>
                    <a:pt x="17" y="27"/>
                    <a:pt x="16" y="26"/>
                    <a:pt x="15" y="24"/>
                  </a:cubicBezTo>
                  <a:cubicBezTo>
                    <a:pt x="6" y="24"/>
                    <a:pt x="0" y="18"/>
                    <a:pt x="0" y="13"/>
                  </a:cubicBezTo>
                  <a:cubicBezTo>
                    <a:pt x="0" y="10"/>
                    <a:pt x="0" y="10"/>
                    <a:pt x="0" y="10"/>
                  </a:cubicBezTo>
                  <a:cubicBezTo>
                    <a:pt x="0" y="8"/>
                    <a:pt x="1" y="7"/>
                    <a:pt x="3" y="7"/>
                  </a:cubicBezTo>
                  <a:cubicBezTo>
                    <a:pt x="11" y="7"/>
                    <a:pt x="11" y="7"/>
                    <a:pt x="11" y="7"/>
                  </a:cubicBezTo>
                  <a:cubicBezTo>
                    <a:pt x="11" y="5"/>
                    <a:pt x="11" y="5"/>
                    <a:pt x="11" y="5"/>
                  </a:cubicBezTo>
                  <a:cubicBezTo>
                    <a:pt x="11" y="2"/>
                    <a:pt x="12" y="0"/>
                    <a:pt x="15" y="0"/>
                  </a:cubicBezTo>
                  <a:cubicBezTo>
                    <a:pt x="30" y="0"/>
                    <a:pt x="30" y="0"/>
                    <a:pt x="30" y="0"/>
                  </a:cubicBezTo>
                  <a:cubicBezTo>
                    <a:pt x="33" y="0"/>
                    <a:pt x="35" y="2"/>
                    <a:pt x="35" y="5"/>
                  </a:cubicBezTo>
                  <a:cubicBezTo>
                    <a:pt x="35" y="7"/>
                    <a:pt x="35" y="7"/>
                    <a:pt x="35" y="7"/>
                  </a:cubicBezTo>
                  <a:cubicBezTo>
                    <a:pt x="42" y="7"/>
                    <a:pt x="42" y="7"/>
                    <a:pt x="42" y="7"/>
                  </a:cubicBezTo>
                  <a:cubicBezTo>
                    <a:pt x="44" y="7"/>
                    <a:pt x="45" y="8"/>
                    <a:pt x="45" y="10"/>
                  </a:cubicBezTo>
                  <a:lnTo>
                    <a:pt x="45" y="13"/>
                  </a:lnTo>
                  <a:close/>
                  <a:moveTo>
                    <a:pt x="11" y="11"/>
                  </a:moveTo>
                  <a:cubicBezTo>
                    <a:pt x="4" y="11"/>
                    <a:pt x="4" y="11"/>
                    <a:pt x="4" y="11"/>
                  </a:cubicBezTo>
                  <a:cubicBezTo>
                    <a:pt x="4" y="13"/>
                    <a:pt x="4" y="13"/>
                    <a:pt x="4" y="13"/>
                  </a:cubicBezTo>
                  <a:cubicBezTo>
                    <a:pt x="4" y="16"/>
                    <a:pt x="7" y="20"/>
                    <a:pt x="13" y="21"/>
                  </a:cubicBezTo>
                  <a:cubicBezTo>
                    <a:pt x="11" y="18"/>
                    <a:pt x="11" y="15"/>
                    <a:pt x="11" y="11"/>
                  </a:cubicBezTo>
                  <a:close/>
                  <a:moveTo>
                    <a:pt x="41" y="11"/>
                  </a:moveTo>
                  <a:cubicBezTo>
                    <a:pt x="35" y="11"/>
                    <a:pt x="35" y="11"/>
                    <a:pt x="35" y="11"/>
                  </a:cubicBezTo>
                  <a:cubicBezTo>
                    <a:pt x="35" y="15"/>
                    <a:pt x="34" y="18"/>
                    <a:pt x="33" y="21"/>
                  </a:cubicBezTo>
                  <a:cubicBezTo>
                    <a:pt x="38" y="20"/>
                    <a:pt x="41" y="16"/>
                    <a:pt x="41" y="13"/>
                  </a:cubicBezTo>
                  <a:lnTo>
                    <a:pt x="41" y="1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1" name="组合 20"/>
          <p:cNvGrpSpPr/>
          <p:nvPr/>
        </p:nvGrpSpPr>
        <p:grpSpPr>
          <a:xfrm>
            <a:off x="6107012" y="3789040"/>
            <a:ext cx="827193" cy="825350"/>
            <a:chOff x="5962996" y="3789040"/>
            <a:chExt cx="827193" cy="825350"/>
          </a:xfrm>
          <a:gradFill>
            <a:gsLst>
              <a:gs pos="0">
                <a:srgbClr val="002060"/>
              </a:gs>
              <a:gs pos="100000">
                <a:srgbClr val="00B0F0"/>
              </a:gs>
            </a:gsLst>
            <a:lin ang="5400000" scaled="1"/>
          </a:gradFill>
        </p:grpSpPr>
        <p:sp>
          <p:nvSpPr>
            <p:cNvPr id="22" name="橢圓 5"/>
            <p:cNvSpPr/>
            <p:nvPr/>
          </p:nvSpPr>
          <p:spPr>
            <a:xfrm>
              <a:off x="5962996" y="3789040"/>
              <a:ext cx="827193" cy="82535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3" name="Freeform 336"/>
            <p:cNvSpPr>
              <a:spLocks noEditPoints="1"/>
            </p:cNvSpPr>
            <p:nvPr/>
          </p:nvSpPr>
          <p:spPr bwMode="auto">
            <a:xfrm>
              <a:off x="6224530" y="4048744"/>
              <a:ext cx="314081" cy="314081"/>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4" name="组合 23"/>
          <p:cNvGrpSpPr/>
          <p:nvPr/>
        </p:nvGrpSpPr>
        <p:grpSpPr>
          <a:xfrm>
            <a:off x="6142117" y="4834056"/>
            <a:ext cx="825350" cy="827192"/>
            <a:chOff x="5998101" y="4834056"/>
            <a:chExt cx="825350" cy="827192"/>
          </a:xfrm>
          <a:gradFill>
            <a:gsLst>
              <a:gs pos="0">
                <a:srgbClr val="002060"/>
              </a:gs>
              <a:gs pos="100000">
                <a:srgbClr val="00B0F0"/>
              </a:gs>
            </a:gsLst>
            <a:lin ang="5400000" scaled="1"/>
          </a:gradFill>
        </p:grpSpPr>
        <p:sp>
          <p:nvSpPr>
            <p:cNvPr id="25" name="橢圓 3"/>
            <p:cNvSpPr/>
            <p:nvPr/>
          </p:nvSpPr>
          <p:spPr>
            <a:xfrm>
              <a:off x="5998101" y="4834056"/>
              <a:ext cx="825350" cy="827192"/>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sz="2800">
                <a:solidFill>
                  <a:schemeClr val="bg1"/>
                </a:solidFill>
                <a:effectLst>
                  <a:outerShdw blurRad="38100" dist="38100" dir="2700000" algn="tl">
                    <a:srgbClr val="000000">
                      <a:alpha val="43137"/>
                    </a:srgbClr>
                  </a:outerShdw>
                </a:effectLst>
                <a:latin typeface="DIN-BoldItalic" pitchFamily="50" charset="0"/>
              </a:endParaRPr>
            </a:p>
          </p:txBody>
        </p:sp>
        <p:sp>
          <p:nvSpPr>
            <p:cNvPr id="26" name="Freeform 436"/>
            <p:cNvSpPr>
              <a:spLocks noEditPoints="1"/>
            </p:cNvSpPr>
            <p:nvPr/>
          </p:nvSpPr>
          <p:spPr bwMode="auto">
            <a:xfrm>
              <a:off x="6284501" y="5090290"/>
              <a:ext cx="252549" cy="369927"/>
            </a:xfrm>
            <a:custGeom>
              <a:avLst/>
              <a:gdLst>
                <a:gd name="T0" fmla="*/ 29 w 30"/>
                <a:gd name="T1" fmla="*/ 31 h 44"/>
                <a:gd name="T2" fmla="*/ 17 w 30"/>
                <a:gd name="T3" fmla="*/ 31 h 44"/>
                <a:gd name="T4" fmla="*/ 16 w 30"/>
                <a:gd name="T5" fmla="*/ 43 h 44"/>
                <a:gd name="T6" fmla="*/ 15 w 30"/>
                <a:gd name="T7" fmla="*/ 44 h 44"/>
                <a:gd name="T8" fmla="*/ 15 w 30"/>
                <a:gd name="T9" fmla="*/ 44 h 44"/>
                <a:gd name="T10" fmla="*/ 14 w 30"/>
                <a:gd name="T11" fmla="*/ 44 h 44"/>
                <a:gd name="T12" fmla="*/ 12 w 30"/>
                <a:gd name="T13" fmla="*/ 31 h 44"/>
                <a:gd name="T14" fmla="*/ 1 w 30"/>
                <a:gd name="T15" fmla="*/ 31 h 44"/>
                <a:gd name="T16" fmla="*/ 0 w 30"/>
                <a:gd name="T17" fmla="*/ 29 h 44"/>
                <a:gd name="T18" fmla="*/ 6 w 30"/>
                <a:gd name="T19" fmla="*/ 20 h 44"/>
                <a:gd name="T20" fmla="*/ 6 w 30"/>
                <a:gd name="T21" fmla="*/ 7 h 44"/>
                <a:gd name="T22" fmla="*/ 3 w 30"/>
                <a:gd name="T23" fmla="*/ 3 h 44"/>
                <a:gd name="T24" fmla="*/ 6 w 30"/>
                <a:gd name="T25" fmla="*/ 0 h 44"/>
                <a:gd name="T26" fmla="*/ 24 w 30"/>
                <a:gd name="T27" fmla="*/ 0 h 44"/>
                <a:gd name="T28" fmla="*/ 27 w 30"/>
                <a:gd name="T29" fmla="*/ 3 h 44"/>
                <a:gd name="T30" fmla="*/ 24 w 30"/>
                <a:gd name="T31" fmla="*/ 7 h 44"/>
                <a:gd name="T32" fmla="*/ 24 w 30"/>
                <a:gd name="T33" fmla="*/ 20 h 44"/>
                <a:gd name="T34" fmla="*/ 30 w 30"/>
                <a:gd name="T35" fmla="*/ 29 h 44"/>
                <a:gd name="T36" fmla="*/ 29 w 30"/>
                <a:gd name="T37" fmla="*/ 31 h 44"/>
                <a:gd name="T38" fmla="*/ 12 w 30"/>
                <a:gd name="T39" fmla="*/ 7 h 44"/>
                <a:gd name="T40" fmla="*/ 12 w 30"/>
                <a:gd name="T41" fmla="*/ 7 h 44"/>
                <a:gd name="T42" fmla="*/ 11 w 30"/>
                <a:gd name="T43" fmla="*/ 7 h 44"/>
                <a:gd name="T44" fmla="*/ 11 w 30"/>
                <a:gd name="T45" fmla="*/ 19 h 44"/>
                <a:gd name="T46" fmla="*/ 12 w 30"/>
                <a:gd name="T47" fmla="*/ 20 h 44"/>
                <a:gd name="T48" fmla="*/ 12 w 30"/>
                <a:gd name="T49" fmla="*/ 19 h 44"/>
                <a:gd name="T50" fmla="*/ 12 w 30"/>
                <a:gd name="T51" fmla="*/ 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44">
                  <a:moveTo>
                    <a:pt x="29" y="31"/>
                  </a:moveTo>
                  <a:cubicBezTo>
                    <a:pt x="17" y="31"/>
                    <a:pt x="17" y="31"/>
                    <a:pt x="17" y="31"/>
                  </a:cubicBezTo>
                  <a:cubicBezTo>
                    <a:pt x="16" y="43"/>
                    <a:pt x="16" y="43"/>
                    <a:pt x="16" y="43"/>
                  </a:cubicBezTo>
                  <a:cubicBezTo>
                    <a:pt x="16" y="44"/>
                    <a:pt x="15" y="44"/>
                    <a:pt x="15" y="44"/>
                  </a:cubicBezTo>
                  <a:cubicBezTo>
                    <a:pt x="15" y="44"/>
                    <a:pt x="15" y="44"/>
                    <a:pt x="15" y="44"/>
                  </a:cubicBezTo>
                  <a:cubicBezTo>
                    <a:pt x="15" y="44"/>
                    <a:pt x="14" y="44"/>
                    <a:pt x="14" y="44"/>
                  </a:cubicBezTo>
                  <a:cubicBezTo>
                    <a:pt x="12" y="31"/>
                    <a:pt x="12" y="31"/>
                    <a:pt x="12" y="31"/>
                  </a:cubicBezTo>
                  <a:cubicBezTo>
                    <a:pt x="1" y="31"/>
                    <a:pt x="1" y="31"/>
                    <a:pt x="1" y="31"/>
                  </a:cubicBezTo>
                  <a:cubicBezTo>
                    <a:pt x="0" y="31"/>
                    <a:pt x="0" y="30"/>
                    <a:pt x="0" y="29"/>
                  </a:cubicBezTo>
                  <a:cubicBezTo>
                    <a:pt x="0" y="24"/>
                    <a:pt x="3" y="20"/>
                    <a:pt x="6" y="20"/>
                  </a:cubicBezTo>
                  <a:cubicBezTo>
                    <a:pt x="6" y="7"/>
                    <a:pt x="6" y="7"/>
                    <a:pt x="6" y="7"/>
                  </a:cubicBezTo>
                  <a:cubicBezTo>
                    <a:pt x="5" y="7"/>
                    <a:pt x="3" y="5"/>
                    <a:pt x="3" y="3"/>
                  </a:cubicBezTo>
                  <a:cubicBezTo>
                    <a:pt x="3" y="1"/>
                    <a:pt x="5" y="0"/>
                    <a:pt x="6" y="0"/>
                  </a:cubicBezTo>
                  <a:cubicBezTo>
                    <a:pt x="24" y="0"/>
                    <a:pt x="24" y="0"/>
                    <a:pt x="24" y="0"/>
                  </a:cubicBezTo>
                  <a:cubicBezTo>
                    <a:pt x="25" y="0"/>
                    <a:pt x="27" y="1"/>
                    <a:pt x="27" y="3"/>
                  </a:cubicBezTo>
                  <a:cubicBezTo>
                    <a:pt x="27" y="5"/>
                    <a:pt x="25" y="7"/>
                    <a:pt x="24" y="7"/>
                  </a:cubicBezTo>
                  <a:cubicBezTo>
                    <a:pt x="24" y="20"/>
                    <a:pt x="24" y="20"/>
                    <a:pt x="24" y="20"/>
                  </a:cubicBezTo>
                  <a:cubicBezTo>
                    <a:pt x="27" y="20"/>
                    <a:pt x="30" y="24"/>
                    <a:pt x="30" y="29"/>
                  </a:cubicBezTo>
                  <a:cubicBezTo>
                    <a:pt x="30" y="30"/>
                    <a:pt x="30" y="31"/>
                    <a:pt x="29" y="31"/>
                  </a:cubicBezTo>
                  <a:close/>
                  <a:moveTo>
                    <a:pt x="12" y="7"/>
                  </a:moveTo>
                  <a:cubicBezTo>
                    <a:pt x="12" y="7"/>
                    <a:pt x="12" y="7"/>
                    <a:pt x="12" y="7"/>
                  </a:cubicBezTo>
                  <a:cubicBezTo>
                    <a:pt x="11" y="7"/>
                    <a:pt x="11" y="7"/>
                    <a:pt x="11" y="7"/>
                  </a:cubicBezTo>
                  <a:cubicBezTo>
                    <a:pt x="11" y="19"/>
                    <a:pt x="11" y="19"/>
                    <a:pt x="11" y="19"/>
                  </a:cubicBezTo>
                  <a:cubicBezTo>
                    <a:pt x="11" y="20"/>
                    <a:pt x="11" y="20"/>
                    <a:pt x="12" y="20"/>
                  </a:cubicBezTo>
                  <a:cubicBezTo>
                    <a:pt x="12" y="20"/>
                    <a:pt x="12" y="20"/>
                    <a:pt x="12" y="19"/>
                  </a:cubicBezTo>
                  <a:lnTo>
                    <a:pt x="12" y="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27" name="组合 26"/>
          <p:cNvGrpSpPr/>
          <p:nvPr/>
        </p:nvGrpSpPr>
        <p:grpSpPr>
          <a:xfrm>
            <a:off x="7033690" y="1628800"/>
            <a:ext cx="4032449" cy="848738"/>
            <a:chOff x="1911251" y="1321493"/>
            <a:chExt cx="1373453" cy="848738"/>
          </a:xfrm>
        </p:grpSpPr>
        <p:sp>
          <p:nvSpPr>
            <p:cNvPr id="28" name="矩形 27"/>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29" name="矩形 28"/>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8" name="组合 7"/>
          <p:cNvGrpSpPr/>
          <p:nvPr/>
        </p:nvGrpSpPr>
        <p:grpSpPr>
          <a:xfrm>
            <a:off x="7033690" y="2708920"/>
            <a:ext cx="4032449" cy="848738"/>
            <a:chOff x="1911251" y="1321493"/>
            <a:chExt cx="1373453" cy="848738"/>
          </a:xfrm>
        </p:grpSpPr>
        <p:sp>
          <p:nvSpPr>
            <p:cNvPr id="36" name="矩形 35"/>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37" name="矩形 36"/>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38" name="组合 37"/>
          <p:cNvGrpSpPr/>
          <p:nvPr/>
        </p:nvGrpSpPr>
        <p:grpSpPr>
          <a:xfrm>
            <a:off x="7033690" y="3789040"/>
            <a:ext cx="4032449" cy="848738"/>
            <a:chOff x="1911251" y="1321493"/>
            <a:chExt cx="1373453" cy="848738"/>
          </a:xfrm>
        </p:grpSpPr>
        <p:sp>
          <p:nvSpPr>
            <p:cNvPr id="39" name="矩形 38"/>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40" name="矩形 39"/>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grpSp>
        <p:nvGrpSpPr>
          <p:cNvPr id="41" name="组合 40"/>
          <p:cNvGrpSpPr/>
          <p:nvPr/>
        </p:nvGrpSpPr>
        <p:grpSpPr>
          <a:xfrm>
            <a:off x="7033690" y="4884518"/>
            <a:ext cx="4032449" cy="848738"/>
            <a:chOff x="1911251" y="1321493"/>
            <a:chExt cx="1373453" cy="848738"/>
          </a:xfrm>
        </p:grpSpPr>
        <p:sp>
          <p:nvSpPr>
            <p:cNvPr id="42" name="矩形 41"/>
            <p:cNvSpPr/>
            <p:nvPr/>
          </p:nvSpPr>
          <p:spPr>
            <a:xfrm>
              <a:off x="1911251" y="1321493"/>
              <a:ext cx="534626" cy="369332"/>
            </a:xfrm>
            <a:prstGeom prst="rect">
              <a:avLst/>
            </a:prstGeom>
          </p:spPr>
          <p:txBody>
            <a:bodyPr wrap="none">
              <a:spAutoFit/>
            </a:bodyPr>
            <a:lstStyle/>
            <a:p>
              <a:r>
                <a:rPr lang="zh-CN" altLang="en-US" b="1" dirty="0" smtClean="0">
                  <a:solidFill>
                    <a:srgbClr val="C00000"/>
                  </a:solidFill>
                  <a:latin typeface="微软雅黑" panose="020B0503020204020204" charset="-122"/>
                  <a:ea typeface="微软雅黑" panose="020B0503020204020204" charset="-122"/>
                </a:rPr>
                <a:t>在此输入标题</a:t>
              </a:r>
              <a:endParaRPr lang="zh-CN" altLang="en-US" b="1" dirty="0">
                <a:solidFill>
                  <a:srgbClr val="C00000"/>
                </a:solidFill>
                <a:latin typeface="微软雅黑" panose="020B0503020204020204" charset="-122"/>
                <a:ea typeface="微软雅黑" panose="020B0503020204020204" charset="-122"/>
              </a:endParaRPr>
            </a:p>
          </p:txBody>
        </p:sp>
        <p:sp>
          <p:nvSpPr>
            <p:cNvPr id="43" name="矩形 42"/>
            <p:cNvSpPr/>
            <p:nvPr/>
          </p:nvSpPr>
          <p:spPr>
            <a:xfrm>
              <a:off x="1911251" y="1647011"/>
              <a:ext cx="1373453" cy="523220"/>
            </a:xfrm>
            <a:prstGeom prst="rect">
              <a:avLst/>
            </a:prstGeom>
          </p:spPr>
          <p:txBody>
            <a:bodyPr wrap="square" anchor="ctr">
              <a:spAutoFit/>
            </a:bodyPr>
            <a:lstStyle/>
            <a:p>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r>
                <a:rPr lang="zh-CN" altLang="en-US" sz="1400" dirty="0">
                  <a:solidFill>
                    <a:schemeClr val="tx1"/>
                  </a:solidFill>
                  <a:latin typeface="微软雅黑" panose="020B0503020204020204" charset="-122"/>
                  <a:ea typeface="微软雅黑" panose="020B0503020204020204" charset="-122"/>
                  <a:cs typeface="Segoe UI" panose="020B0502040204020203" pitchFamily="34" charset="0"/>
                </a:rPr>
                <a:t>请在此输入详细文字信息和</a:t>
              </a:r>
              <a:r>
                <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rPr>
                <a:t>简介</a:t>
              </a:r>
              <a:r>
                <a:rPr lang="en-US" altLang="zh-CN" sz="1400" dirty="0" smtClean="0">
                  <a:solidFill>
                    <a:schemeClr val="tx1"/>
                  </a:solidFill>
                  <a:latin typeface="微软雅黑" panose="020B0503020204020204" charset="-122"/>
                  <a:ea typeface="微软雅黑" panose="020B0503020204020204" charset="-122"/>
                  <a:cs typeface="Segoe UI" panose="020B0502040204020203" pitchFamily="34" charset="0"/>
                </a:rPr>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2" presetClass="entr" presetSubtype="8" fill="hold" nodeType="withEffect">
                                  <p:stCondLst>
                                    <p:cond delay="50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50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10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00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50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0-#ppt_w/2"/>
                                          </p:val>
                                        </p:tav>
                                        <p:tav tm="100000">
                                          <p:val>
                                            <p:strVal val="#ppt_x"/>
                                          </p:val>
                                        </p:tav>
                                      </p:tavLst>
                                    </p:anim>
                                    <p:anim calcmode="lin" valueType="num">
                                      <p:cBhvr additive="base">
                                        <p:cTn id="35" dur="500" fill="hold"/>
                                        <p:tgtEl>
                                          <p:spTgt spid="21"/>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50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500" fill="hold"/>
                                        <p:tgtEl>
                                          <p:spTgt spid="38"/>
                                        </p:tgtEl>
                                        <p:attrNameLst>
                                          <p:attrName>ppt_x</p:attrName>
                                        </p:attrNameLst>
                                      </p:cBhvr>
                                      <p:tavLst>
                                        <p:tav tm="0">
                                          <p:val>
                                            <p:strVal val="1+#ppt_w/2"/>
                                          </p:val>
                                        </p:tav>
                                        <p:tav tm="100000">
                                          <p:val>
                                            <p:strVal val="#ppt_x"/>
                                          </p:val>
                                        </p:tav>
                                      </p:tavLst>
                                    </p:anim>
                                    <p:anim calcmode="lin" valueType="num">
                                      <p:cBhvr additive="base">
                                        <p:cTn id="39" dur="500" fill="hold"/>
                                        <p:tgtEl>
                                          <p:spTgt spid="38"/>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20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0-#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200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fill="hold"/>
                                        <p:tgtEl>
                                          <p:spTgt spid="41"/>
                                        </p:tgtEl>
                                        <p:attrNameLst>
                                          <p:attrName>ppt_x</p:attrName>
                                        </p:attrNameLst>
                                      </p:cBhvr>
                                      <p:tavLst>
                                        <p:tav tm="0">
                                          <p:val>
                                            <p:strVal val="1+#ppt_w/2"/>
                                          </p:val>
                                        </p:tav>
                                        <p:tav tm="100000">
                                          <p:val>
                                            <p:strVal val="#ppt_x"/>
                                          </p:val>
                                        </p:tav>
                                      </p:tavLst>
                                    </p:anim>
                                    <p:anim calcmode="lin" valueType="num">
                                      <p:cBhvr additive="base">
                                        <p:cTn id="47"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19" name="组合 18"/>
          <p:cNvGrpSpPr/>
          <p:nvPr/>
        </p:nvGrpSpPr>
        <p:grpSpPr>
          <a:xfrm>
            <a:off x="905485" y="1102048"/>
            <a:ext cx="7281128" cy="5019753"/>
            <a:chOff x="2494806" y="1214742"/>
            <a:chExt cx="7281128" cy="5019753"/>
          </a:xfrm>
        </p:grpSpPr>
        <p:sp>
          <p:nvSpPr>
            <p:cNvPr id="21" name="Freeform 263"/>
            <p:cNvSpPr>
              <a:spLocks noEditPoints="1"/>
            </p:cNvSpPr>
            <p:nvPr/>
          </p:nvSpPr>
          <p:spPr bwMode="auto">
            <a:xfrm>
              <a:off x="4292309" y="1888460"/>
              <a:ext cx="3633661" cy="3672317"/>
            </a:xfrm>
            <a:custGeom>
              <a:avLst/>
              <a:gdLst>
                <a:gd name="T0" fmla="*/ 962 w 1007"/>
                <a:gd name="T1" fmla="*/ 539 h 1017"/>
                <a:gd name="T2" fmla="*/ 793 w 1007"/>
                <a:gd name="T3" fmla="*/ 931 h 1017"/>
                <a:gd name="T4" fmla="*/ 695 w 1007"/>
                <a:gd name="T5" fmla="*/ 436 h 1017"/>
                <a:gd name="T6" fmla="*/ 885 w 1007"/>
                <a:gd name="T7" fmla="*/ 424 h 1017"/>
                <a:gd name="T8" fmla="*/ 864 w 1007"/>
                <a:gd name="T9" fmla="*/ 412 h 1017"/>
                <a:gd name="T10" fmla="*/ 779 w 1007"/>
                <a:gd name="T11" fmla="*/ 390 h 1017"/>
                <a:gd name="T12" fmla="*/ 802 w 1007"/>
                <a:gd name="T13" fmla="*/ 255 h 1017"/>
                <a:gd name="T14" fmla="*/ 855 w 1007"/>
                <a:gd name="T15" fmla="*/ 135 h 1017"/>
                <a:gd name="T16" fmla="*/ 770 w 1007"/>
                <a:gd name="T17" fmla="*/ 136 h 1017"/>
                <a:gd name="T18" fmla="*/ 695 w 1007"/>
                <a:gd name="T19" fmla="*/ 34 h 1017"/>
                <a:gd name="T20" fmla="*/ 962 w 1007"/>
                <a:gd name="T21" fmla="*/ 539 h 1017"/>
                <a:gd name="T22" fmla="*/ 693 w 1007"/>
                <a:gd name="T23" fmla="*/ 407 h 1017"/>
                <a:gd name="T24" fmla="*/ 695 w 1007"/>
                <a:gd name="T25" fmla="*/ 280 h 1017"/>
                <a:gd name="T26" fmla="*/ 686 w 1007"/>
                <a:gd name="T27" fmla="*/ 986 h 1017"/>
                <a:gd name="T28" fmla="*/ 677 w 1007"/>
                <a:gd name="T29" fmla="*/ 417 h 1017"/>
                <a:gd name="T30" fmla="*/ 683 w 1007"/>
                <a:gd name="T31" fmla="*/ 246 h 1017"/>
                <a:gd name="T32" fmla="*/ 671 w 1007"/>
                <a:gd name="T33" fmla="*/ 301 h 1017"/>
                <a:gd name="T34" fmla="*/ 621 w 1007"/>
                <a:gd name="T35" fmla="*/ 1005 h 1017"/>
                <a:gd name="T36" fmla="*/ 649 w 1007"/>
                <a:gd name="T37" fmla="*/ 376 h 1017"/>
                <a:gd name="T38" fmla="*/ 621 w 1007"/>
                <a:gd name="T39" fmla="*/ 12 h 1017"/>
                <a:gd name="T40" fmla="*/ 621 w 1007"/>
                <a:gd name="T41" fmla="*/ 373 h 1017"/>
                <a:gd name="T42" fmla="*/ 606 w 1007"/>
                <a:gd name="T43" fmla="*/ 479 h 1017"/>
                <a:gd name="T44" fmla="*/ 621 w 1007"/>
                <a:gd name="T45" fmla="*/ 255 h 1017"/>
                <a:gd name="T46" fmla="*/ 562 w 1007"/>
                <a:gd name="T47" fmla="*/ 164 h 1017"/>
                <a:gd name="T48" fmla="*/ 553 w 1007"/>
                <a:gd name="T49" fmla="*/ 1015 h 1017"/>
                <a:gd name="T50" fmla="*/ 560 w 1007"/>
                <a:gd name="T51" fmla="*/ 462 h 1017"/>
                <a:gd name="T52" fmla="*/ 553 w 1007"/>
                <a:gd name="T53" fmla="*/ 2 h 1017"/>
                <a:gd name="T54" fmla="*/ 553 w 1007"/>
                <a:gd name="T55" fmla="*/ 608 h 1017"/>
                <a:gd name="T56" fmla="*/ 538 w 1007"/>
                <a:gd name="T57" fmla="*/ 171 h 1017"/>
                <a:gd name="T58" fmla="*/ 553 w 1007"/>
                <a:gd name="T59" fmla="*/ 2 h 1017"/>
                <a:gd name="T60" fmla="*/ 321 w 1007"/>
                <a:gd name="T61" fmla="*/ 941 h 1017"/>
                <a:gd name="T62" fmla="*/ 537 w 1007"/>
                <a:gd name="T63" fmla="*/ 468 h 1017"/>
                <a:gd name="T64" fmla="*/ 497 w 1007"/>
                <a:gd name="T65" fmla="*/ 28 h 1017"/>
                <a:gd name="T66" fmla="*/ 305 w 1007"/>
                <a:gd name="T67" fmla="*/ 85 h 1017"/>
                <a:gd name="T68" fmla="*/ 267 w 1007"/>
                <a:gd name="T69" fmla="*/ 679 h 1017"/>
                <a:gd name="T70" fmla="*/ 256 w 1007"/>
                <a:gd name="T71" fmla="*/ 67 h 1017"/>
                <a:gd name="T72" fmla="*/ 213 w 1007"/>
                <a:gd name="T73" fmla="*/ 314 h 1017"/>
                <a:gd name="T74" fmla="*/ 213 w 1007"/>
                <a:gd name="T75" fmla="*/ 354 h 1017"/>
                <a:gd name="T76" fmla="*/ 197 w 1007"/>
                <a:gd name="T77" fmla="*/ 376 h 1017"/>
                <a:gd name="T78" fmla="*/ 213 w 1007"/>
                <a:gd name="T79" fmla="*/ 95 h 1017"/>
                <a:gd name="T80" fmla="*/ 213 w 1007"/>
                <a:gd name="T81" fmla="*/ 138 h 1017"/>
                <a:gd name="T82" fmla="*/ 195 w 1007"/>
                <a:gd name="T83" fmla="*/ 364 h 1017"/>
                <a:gd name="T84" fmla="*/ 153 w 1007"/>
                <a:gd name="T85" fmla="*/ 648 h 1017"/>
                <a:gd name="T86" fmla="*/ 197 w 1007"/>
                <a:gd name="T87" fmla="*/ 180 h 1017"/>
                <a:gd name="T88" fmla="*/ 176 w 1007"/>
                <a:gd name="T89" fmla="*/ 317 h 1017"/>
                <a:gd name="T90" fmla="*/ 153 w 1007"/>
                <a:gd name="T91" fmla="*/ 391 h 1017"/>
                <a:gd name="T92" fmla="*/ 116 w 1007"/>
                <a:gd name="T93" fmla="*/ 574 h 1017"/>
                <a:gd name="T94" fmla="*/ 103 w 1007"/>
                <a:gd name="T95" fmla="*/ 815 h 1017"/>
                <a:gd name="T96" fmla="*/ 103 w 1007"/>
                <a:gd name="T97" fmla="*/ 241 h 1017"/>
                <a:gd name="T98" fmla="*/ 102 w 1007"/>
                <a:gd name="T99" fmla="*/ 527 h 1017"/>
                <a:gd name="T100" fmla="*/ 79 w 1007"/>
                <a:gd name="T101" fmla="*/ 653 h 1017"/>
                <a:gd name="T102" fmla="*/ 103 w 1007"/>
                <a:gd name="T103" fmla="*/ 241 h 1017"/>
                <a:gd name="T104" fmla="*/ 103 w 1007"/>
                <a:gd name="T105" fmla="*/ 814 h 1017"/>
                <a:gd name="T106" fmla="*/ 79 w 1007"/>
                <a:gd name="T107" fmla="*/ 522 h 1017"/>
                <a:gd name="T108" fmla="*/ 79 w 1007"/>
                <a:gd name="T109" fmla="*/ 236 h 1017"/>
                <a:gd name="T110" fmla="*/ 0 w 1007"/>
                <a:gd name="T111" fmla="*/ 508 h 1017"/>
                <a:gd name="T112" fmla="*/ 0 w 1007"/>
                <a:gd name="T113" fmla="*/ 499 h 1017"/>
                <a:gd name="T114" fmla="*/ 31 w 1007"/>
                <a:gd name="T115" fmla="*/ 62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7" h="1017">
                  <a:moveTo>
                    <a:pt x="962" y="391"/>
                  </a:moveTo>
                  <a:cubicBezTo>
                    <a:pt x="969" y="393"/>
                    <a:pt x="976" y="394"/>
                    <a:pt x="983" y="394"/>
                  </a:cubicBezTo>
                  <a:cubicBezTo>
                    <a:pt x="997" y="393"/>
                    <a:pt x="992" y="379"/>
                    <a:pt x="978" y="372"/>
                  </a:cubicBezTo>
                  <a:cubicBezTo>
                    <a:pt x="963" y="364"/>
                    <a:pt x="961" y="352"/>
                    <a:pt x="967" y="345"/>
                  </a:cubicBezTo>
                  <a:cubicBezTo>
                    <a:pt x="973" y="340"/>
                    <a:pt x="971" y="334"/>
                    <a:pt x="962" y="337"/>
                  </a:cubicBezTo>
                  <a:cubicBezTo>
                    <a:pt x="962" y="391"/>
                    <a:pt x="962" y="391"/>
                    <a:pt x="962" y="391"/>
                  </a:cubicBezTo>
                  <a:close/>
                  <a:moveTo>
                    <a:pt x="962" y="578"/>
                  </a:moveTo>
                  <a:cubicBezTo>
                    <a:pt x="962" y="539"/>
                    <a:pt x="962" y="539"/>
                    <a:pt x="962" y="539"/>
                  </a:cubicBezTo>
                  <a:cubicBezTo>
                    <a:pt x="962" y="539"/>
                    <a:pt x="962" y="539"/>
                    <a:pt x="962" y="539"/>
                  </a:cubicBezTo>
                  <a:cubicBezTo>
                    <a:pt x="971" y="562"/>
                    <a:pt x="994" y="590"/>
                    <a:pt x="1007" y="616"/>
                  </a:cubicBezTo>
                  <a:cubicBezTo>
                    <a:pt x="1005" y="622"/>
                    <a:pt x="1004" y="629"/>
                    <a:pt x="1002" y="635"/>
                  </a:cubicBezTo>
                  <a:cubicBezTo>
                    <a:pt x="998" y="632"/>
                    <a:pt x="994" y="629"/>
                    <a:pt x="991" y="625"/>
                  </a:cubicBezTo>
                  <a:cubicBezTo>
                    <a:pt x="979" y="613"/>
                    <a:pt x="970" y="594"/>
                    <a:pt x="962" y="578"/>
                  </a:cubicBezTo>
                  <a:close/>
                  <a:moveTo>
                    <a:pt x="695" y="983"/>
                  </a:moveTo>
                  <a:cubicBezTo>
                    <a:pt x="696" y="982"/>
                    <a:pt x="696" y="982"/>
                    <a:pt x="696" y="982"/>
                  </a:cubicBezTo>
                  <a:cubicBezTo>
                    <a:pt x="711" y="976"/>
                    <a:pt x="726" y="969"/>
                    <a:pt x="741" y="962"/>
                  </a:cubicBezTo>
                  <a:cubicBezTo>
                    <a:pt x="748" y="958"/>
                    <a:pt x="755" y="954"/>
                    <a:pt x="762" y="950"/>
                  </a:cubicBezTo>
                  <a:cubicBezTo>
                    <a:pt x="773" y="944"/>
                    <a:pt x="783" y="937"/>
                    <a:pt x="793" y="931"/>
                  </a:cubicBezTo>
                  <a:cubicBezTo>
                    <a:pt x="790" y="919"/>
                    <a:pt x="792" y="909"/>
                    <a:pt x="784" y="897"/>
                  </a:cubicBezTo>
                  <a:cubicBezTo>
                    <a:pt x="772" y="880"/>
                    <a:pt x="761" y="850"/>
                    <a:pt x="772" y="835"/>
                  </a:cubicBezTo>
                  <a:cubicBezTo>
                    <a:pt x="784" y="819"/>
                    <a:pt x="789" y="807"/>
                    <a:pt x="779" y="803"/>
                  </a:cubicBezTo>
                  <a:cubicBezTo>
                    <a:pt x="768" y="799"/>
                    <a:pt x="784" y="781"/>
                    <a:pt x="770" y="772"/>
                  </a:cubicBezTo>
                  <a:cubicBezTo>
                    <a:pt x="755" y="763"/>
                    <a:pt x="746" y="738"/>
                    <a:pt x="751" y="726"/>
                  </a:cubicBezTo>
                  <a:cubicBezTo>
                    <a:pt x="757" y="714"/>
                    <a:pt x="758" y="695"/>
                    <a:pt x="741" y="695"/>
                  </a:cubicBezTo>
                  <a:cubicBezTo>
                    <a:pt x="728" y="695"/>
                    <a:pt x="710" y="687"/>
                    <a:pt x="695" y="686"/>
                  </a:cubicBezTo>
                  <a:cubicBezTo>
                    <a:pt x="695" y="983"/>
                    <a:pt x="695" y="983"/>
                    <a:pt x="695" y="983"/>
                  </a:cubicBezTo>
                  <a:close/>
                  <a:moveTo>
                    <a:pt x="695" y="436"/>
                  </a:moveTo>
                  <a:cubicBezTo>
                    <a:pt x="702" y="433"/>
                    <a:pt x="710" y="430"/>
                    <a:pt x="723" y="430"/>
                  </a:cubicBezTo>
                  <a:cubicBezTo>
                    <a:pt x="747" y="430"/>
                    <a:pt x="766" y="421"/>
                    <a:pt x="763" y="441"/>
                  </a:cubicBezTo>
                  <a:cubicBezTo>
                    <a:pt x="761" y="461"/>
                    <a:pt x="785" y="464"/>
                    <a:pt x="798" y="472"/>
                  </a:cubicBezTo>
                  <a:cubicBezTo>
                    <a:pt x="812" y="480"/>
                    <a:pt x="830" y="491"/>
                    <a:pt x="835" y="479"/>
                  </a:cubicBezTo>
                  <a:cubicBezTo>
                    <a:pt x="840" y="467"/>
                    <a:pt x="857" y="471"/>
                    <a:pt x="872" y="474"/>
                  </a:cubicBezTo>
                  <a:cubicBezTo>
                    <a:pt x="886" y="476"/>
                    <a:pt x="911" y="481"/>
                    <a:pt x="924" y="480"/>
                  </a:cubicBezTo>
                  <a:cubicBezTo>
                    <a:pt x="937" y="479"/>
                    <a:pt x="950" y="467"/>
                    <a:pt x="951" y="455"/>
                  </a:cubicBezTo>
                  <a:cubicBezTo>
                    <a:pt x="953" y="444"/>
                    <a:pt x="934" y="441"/>
                    <a:pt x="912" y="441"/>
                  </a:cubicBezTo>
                  <a:cubicBezTo>
                    <a:pt x="890" y="441"/>
                    <a:pt x="881" y="437"/>
                    <a:pt x="885" y="424"/>
                  </a:cubicBezTo>
                  <a:cubicBezTo>
                    <a:pt x="889" y="411"/>
                    <a:pt x="895" y="399"/>
                    <a:pt x="907" y="394"/>
                  </a:cubicBezTo>
                  <a:cubicBezTo>
                    <a:pt x="919" y="389"/>
                    <a:pt x="929" y="386"/>
                    <a:pt x="941" y="386"/>
                  </a:cubicBezTo>
                  <a:cubicBezTo>
                    <a:pt x="947" y="386"/>
                    <a:pt x="954" y="388"/>
                    <a:pt x="962" y="391"/>
                  </a:cubicBezTo>
                  <a:cubicBezTo>
                    <a:pt x="962" y="337"/>
                    <a:pt x="962" y="337"/>
                    <a:pt x="962" y="337"/>
                  </a:cubicBezTo>
                  <a:cubicBezTo>
                    <a:pt x="961" y="338"/>
                    <a:pt x="959" y="338"/>
                    <a:pt x="958" y="339"/>
                  </a:cubicBezTo>
                  <a:cubicBezTo>
                    <a:pt x="946" y="345"/>
                    <a:pt x="929" y="362"/>
                    <a:pt x="925" y="352"/>
                  </a:cubicBezTo>
                  <a:cubicBezTo>
                    <a:pt x="921" y="342"/>
                    <a:pt x="893" y="351"/>
                    <a:pt x="893" y="366"/>
                  </a:cubicBezTo>
                  <a:cubicBezTo>
                    <a:pt x="893" y="382"/>
                    <a:pt x="897" y="385"/>
                    <a:pt x="891" y="395"/>
                  </a:cubicBezTo>
                  <a:cubicBezTo>
                    <a:pt x="886" y="406"/>
                    <a:pt x="874" y="413"/>
                    <a:pt x="864" y="412"/>
                  </a:cubicBezTo>
                  <a:cubicBezTo>
                    <a:pt x="853" y="411"/>
                    <a:pt x="865" y="430"/>
                    <a:pt x="855" y="436"/>
                  </a:cubicBezTo>
                  <a:cubicBezTo>
                    <a:pt x="844" y="441"/>
                    <a:pt x="839" y="428"/>
                    <a:pt x="832" y="415"/>
                  </a:cubicBezTo>
                  <a:cubicBezTo>
                    <a:pt x="826" y="402"/>
                    <a:pt x="821" y="394"/>
                    <a:pt x="814" y="386"/>
                  </a:cubicBezTo>
                  <a:cubicBezTo>
                    <a:pt x="808" y="378"/>
                    <a:pt x="804" y="374"/>
                    <a:pt x="795" y="366"/>
                  </a:cubicBezTo>
                  <a:cubicBezTo>
                    <a:pt x="785" y="359"/>
                    <a:pt x="778" y="364"/>
                    <a:pt x="787" y="373"/>
                  </a:cubicBezTo>
                  <a:cubicBezTo>
                    <a:pt x="796" y="382"/>
                    <a:pt x="798" y="386"/>
                    <a:pt x="809" y="386"/>
                  </a:cubicBezTo>
                  <a:cubicBezTo>
                    <a:pt x="819" y="386"/>
                    <a:pt x="814" y="404"/>
                    <a:pt x="812" y="412"/>
                  </a:cubicBezTo>
                  <a:cubicBezTo>
                    <a:pt x="809" y="420"/>
                    <a:pt x="795" y="445"/>
                    <a:pt x="795" y="427"/>
                  </a:cubicBezTo>
                  <a:cubicBezTo>
                    <a:pt x="795" y="408"/>
                    <a:pt x="793" y="395"/>
                    <a:pt x="779" y="390"/>
                  </a:cubicBezTo>
                  <a:cubicBezTo>
                    <a:pt x="764" y="385"/>
                    <a:pt x="762" y="370"/>
                    <a:pt x="741" y="370"/>
                  </a:cubicBezTo>
                  <a:cubicBezTo>
                    <a:pt x="720" y="370"/>
                    <a:pt x="695" y="365"/>
                    <a:pt x="699" y="379"/>
                  </a:cubicBezTo>
                  <a:cubicBezTo>
                    <a:pt x="703" y="393"/>
                    <a:pt x="701" y="405"/>
                    <a:pt x="695" y="407"/>
                  </a:cubicBezTo>
                  <a:cubicBezTo>
                    <a:pt x="695" y="436"/>
                    <a:pt x="695" y="436"/>
                    <a:pt x="695" y="436"/>
                  </a:cubicBezTo>
                  <a:close/>
                  <a:moveTo>
                    <a:pt x="695" y="302"/>
                  </a:moveTo>
                  <a:cubicBezTo>
                    <a:pt x="708" y="297"/>
                    <a:pt x="721" y="287"/>
                    <a:pt x="729" y="279"/>
                  </a:cubicBezTo>
                  <a:cubicBezTo>
                    <a:pt x="738" y="270"/>
                    <a:pt x="736" y="250"/>
                    <a:pt x="746" y="250"/>
                  </a:cubicBezTo>
                  <a:cubicBezTo>
                    <a:pt x="757" y="250"/>
                    <a:pt x="750" y="262"/>
                    <a:pt x="767" y="262"/>
                  </a:cubicBezTo>
                  <a:cubicBezTo>
                    <a:pt x="784" y="262"/>
                    <a:pt x="788" y="255"/>
                    <a:pt x="802" y="255"/>
                  </a:cubicBezTo>
                  <a:cubicBezTo>
                    <a:pt x="817" y="255"/>
                    <a:pt x="827" y="267"/>
                    <a:pt x="838" y="258"/>
                  </a:cubicBezTo>
                  <a:cubicBezTo>
                    <a:pt x="848" y="249"/>
                    <a:pt x="830" y="233"/>
                    <a:pt x="846" y="233"/>
                  </a:cubicBezTo>
                  <a:cubicBezTo>
                    <a:pt x="861" y="233"/>
                    <a:pt x="874" y="234"/>
                    <a:pt x="863" y="223"/>
                  </a:cubicBezTo>
                  <a:cubicBezTo>
                    <a:pt x="851" y="211"/>
                    <a:pt x="866" y="217"/>
                    <a:pt x="880" y="211"/>
                  </a:cubicBezTo>
                  <a:cubicBezTo>
                    <a:pt x="893" y="204"/>
                    <a:pt x="891" y="194"/>
                    <a:pt x="876" y="196"/>
                  </a:cubicBezTo>
                  <a:cubicBezTo>
                    <a:pt x="860" y="199"/>
                    <a:pt x="847" y="208"/>
                    <a:pt x="840" y="192"/>
                  </a:cubicBezTo>
                  <a:cubicBezTo>
                    <a:pt x="834" y="177"/>
                    <a:pt x="853" y="158"/>
                    <a:pt x="864" y="147"/>
                  </a:cubicBezTo>
                  <a:cubicBezTo>
                    <a:pt x="864" y="146"/>
                    <a:pt x="865" y="146"/>
                    <a:pt x="865" y="145"/>
                  </a:cubicBezTo>
                  <a:cubicBezTo>
                    <a:pt x="862" y="142"/>
                    <a:pt x="859" y="139"/>
                    <a:pt x="855" y="135"/>
                  </a:cubicBezTo>
                  <a:cubicBezTo>
                    <a:pt x="850" y="136"/>
                    <a:pt x="845" y="138"/>
                    <a:pt x="843" y="144"/>
                  </a:cubicBezTo>
                  <a:cubicBezTo>
                    <a:pt x="839" y="158"/>
                    <a:pt x="823" y="165"/>
                    <a:pt x="818" y="179"/>
                  </a:cubicBezTo>
                  <a:cubicBezTo>
                    <a:pt x="813" y="194"/>
                    <a:pt x="832" y="207"/>
                    <a:pt x="822" y="217"/>
                  </a:cubicBezTo>
                  <a:cubicBezTo>
                    <a:pt x="812" y="228"/>
                    <a:pt x="808" y="240"/>
                    <a:pt x="798" y="240"/>
                  </a:cubicBezTo>
                  <a:cubicBezTo>
                    <a:pt x="789" y="240"/>
                    <a:pt x="781" y="259"/>
                    <a:pt x="778" y="246"/>
                  </a:cubicBezTo>
                  <a:cubicBezTo>
                    <a:pt x="774" y="233"/>
                    <a:pt x="766" y="219"/>
                    <a:pt x="757" y="225"/>
                  </a:cubicBezTo>
                  <a:cubicBezTo>
                    <a:pt x="747" y="232"/>
                    <a:pt x="749" y="254"/>
                    <a:pt x="737" y="236"/>
                  </a:cubicBezTo>
                  <a:cubicBezTo>
                    <a:pt x="725" y="217"/>
                    <a:pt x="715" y="191"/>
                    <a:pt x="728" y="177"/>
                  </a:cubicBezTo>
                  <a:cubicBezTo>
                    <a:pt x="741" y="162"/>
                    <a:pt x="759" y="151"/>
                    <a:pt x="770" y="136"/>
                  </a:cubicBezTo>
                  <a:cubicBezTo>
                    <a:pt x="777" y="126"/>
                    <a:pt x="791" y="107"/>
                    <a:pt x="805" y="95"/>
                  </a:cubicBezTo>
                  <a:cubicBezTo>
                    <a:pt x="791" y="85"/>
                    <a:pt x="777" y="76"/>
                    <a:pt x="762" y="67"/>
                  </a:cubicBezTo>
                  <a:cubicBezTo>
                    <a:pt x="755" y="63"/>
                    <a:pt x="748" y="59"/>
                    <a:pt x="741" y="55"/>
                  </a:cubicBezTo>
                  <a:cubicBezTo>
                    <a:pt x="737" y="54"/>
                    <a:pt x="734" y="52"/>
                    <a:pt x="731" y="50"/>
                  </a:cubicBezTo>
                  <a:cubicBezTo>
                    <a:pt x="727" y="48"/>
                    <a:pt x="723" y="46"/>
                    <a:pt x="719" y="45"/>
                  </a:cubicBezTo>
                  <a:cubicBezTo>
                    <a:pt x="717" y="44"/>
                    <a:pt x="715" y="43"/>
                    <a:pt x="713" y="42"/>
                  </a:cubicBezTo>
                  <a:cubicBezTo>
                    <a:pt x="708" y="40"/>
                    <a:pt x="702" y="37"/>
                    <a:pt x="696" y="35"/>
                  </a:cubicBezTo>
                  <a:cubicBezTo>
                    <a:pt x="696" y="35"/>
                    <a:pt x="696" y="35"/>
                    <a:pt x="695" y="35"/>
                  </a:cubicBezTo>
                  <a:cubicBezTo>
                    <a:pt x="695" y="34"/>
                    <a:pt x="695" y="34"/>
                    <a:pt x="695" y="34"/>
                  </a:cubicBezTo>
                  <a:cubicBezTo>
                    <a:pt x="695" y="280"/>
                    <a:pt x="695" y="280"/>
                    <a:pt x="695" y="280"/>
                  </a:cubicBezTo>
                  <a:cubicBezTo>
                    <a:pt x="698" y="279"/>
                    <a:pt x="701" y="281"/>
                    <a:pt x="700" y="285"/>
                  </a:cubicBezTo>
                  <a:cubicBezTo>
                    <a:pt x="699" y="288"/>
                    <a:pt x="697" y="291"/>
                    <a:pt x="695" y="291"/>
                  </a:cubicBezTo>
                  <a:cubicBezTo>
                    <a:pt x="695" y="302"/>
                    <a:pt x="695" y="302"/>
                    <a:pt x="695" y="302"/>
                  </a:cubicBezTo>
                  <a:close/>
                  <a:moveTo>
                    <a:pt x="962" y="539"/>
                  </a:moveTo>
                  <a:cubicBezTo>
                    <a:pt x="962" y="578"/>
                    <a:pt x="962" y="578"/>
                    <a:pt x="962" y="578"/>
                  </a:cubicBezTo>
                  <a:cubicBezTo>
                    <a:pt x="960" y="573"/>
                    <a:pt x="957" y="569"/>
                    <a:pt x="955" y="565"/>
                  </a:cubicBezTo>
                  <a:cubicBezTo>
                    <a:pt x="946" y="548"/>
                    <a:pt x="925" y="501"/>
                    <a:pt x="934" y="500"/>
                  </a:cubicBezTo>
                  <a:cubicBezTo>
                    <a:pt x="944" y="498"/>
                    <a:pt x="953" y="514"/>
                    <a:pt x="962" y="539"/>
                  </a:cubicBezTo>
                  <a:close/>
                  <a:moveTo>
                    <a:pt x="686" y="986"/>
                  </a:moveTo>
                  <a:cubicBezTo>
                    <a:pt x="689" y="985"/>
                    <a:pt x="692" y="984"/>
                    <a:pt x="695" y="983"/>
                  </a:cubicBezTo>
                  <a:cubicBezTo>
                    <a:pt x="695" y="686"/>
                    <a:pt x="695" y="686"/>
                    <a:pt x="695" y="686"/>
                  </a:cubicBezTo>
                  <a:cubicBezTo>
                    <a:pt x="692" y="686"/>
                    <a:pt x="689" y="685"/>
                    <a:pt x="686" y="686"/>
                  </a:cubicBezTo>
                  <a:cubicBezTo>
                    <a:pt x="686" y="986"/>
                    <a:pt x="686" y="986"/>
                    <a:pt x="686" y="986"/>
                  </a:cubicBezTo>
                  <a:close/>
                  <a:moveTo>
                    <a:pt x="686" y="439"/>
                  </a:moveTo>
                  <a:cubicBezTo>
                    <a:pt x="689" y="439"/>
                    <a:pt x="692" y="437"/>
                    <a:pt x="695" y="436"/>
                  </a:cubicBezTo>
                  <a:cubicBezTo>
                    <a:pt x="695" y="407"/>
                    <a:pt x="695" y="407"/>
                    <a:pt x="695" y="407"/>
                  </a:cubicBezTo>
                  <a:cubicBezTo>
                    <a:pt x="694" y="407"/>
                    <a:pt x="693" y="407"/>
                    <a:pt x="693" y="407"/>
                  </a:cubicBezTo>
                  <a:cubicBezTo>
                    <a:pt x="690" y="407"/>
                    <a:pt x="688" y="407"/>
                    <a:pt x="686" y="407"/>
                  </a:cubicBezTo>
                  <a:cubicBezTo>
                    <a:pt x="686" y="439"/>
                    <a:pt x="686" y="439"/>
                    <a:pt x="686" y="439"/>
                  </a:cubicBezTo>
                  <a:close/>
                  <a:moveTo>
                    <a:pt x="686" y="304"/>
                  </a:moveTo>
                  <a:cubicBezTo>
                    <a:pt x="687" y="304"/>
                    <a:pt x="688" y="304"/>
                    <a:pt x="689" y="304"/>
                  </a:cubicBezTo>
                  <a:cubicBezTo>
                    <a:pt x="691" y="303"/>
                    <a:pt x="693" y="303"/>
                    <a:pt x="695" y="302"/>
                  </a:cubicBezTo>
                  <a:cubicBezTo>
                    <a:pt x="695" y="291"/>
                    <a:pt x="695" y="291"/>
                    <a:pt x="695" y="291"/>
                  </a:cubicBezTo>
                  <a:cubicBezTo>
                    <a:pt x="694" y="291"/>
                    <a:pt x="693" y="291"/>
                    <a:pt x="692" y="289"/>
                  </a:cubicBezTo>
                  <a:cubicBezTo>
                    <a:pt x="688" y="285"/>
                    <a:pt x="688" y="282"/>
                    <a:pt x="693" y="281"/>
                  </a:cubicBezTo>
                  <a:cubicBezTo>
                    <a:pt x="694" y="281"/>
                    <a:pt x="694" y="280"/>
                    <a:pt x="695" y="280"/>
                  </a:cubicBezTo>
                  <a:cubicBezTo>
                    <a:pt x="695" y="34"/>
                    <a:pt x="695" y="34"/>
                    <a:pt x="695" y="34"/>
                  </a:cubicBezTo>
                  <a:cubicBezTo>
                    <a:pt x="692" y="33"/>
                    <a:pt x="689" y="32"/>
                    <a:pt x="686" y="31"/>
                  </a:cubicBezTo>
                  <a:cubicBezTo>
                    <a:pt x="686" y="236"/>
                    <a:pt x="686" y="236"/>
                    <a:pt x="686" y="236"/>
                  </a:cubicBezTo>
                  <a:cubicBezTo>
                    <a:pt x="689" y="235"/>
                    <a:pt x="692" y="237"/>
                    <a:pt x="691" y="241"/>
                  </a:cubicBezTo>
                  <a:cubicBezTo>
                    <a:pt x="691" y="244"/>
                    <a:pt x="688" y="247"/>
                    <a:pt x="686" y="247"/>
                  </a:cubicBezTo>
                  <a:lnTo>
                    <a:pt x="686" y="304"/>
                  </a:lnTo>
                  <a:close/>
                  <a:moveTo>
                    <a:pt x="656" y="996"/>
                  </a:moveTo>
                  <a:cubicBezTo>
                    <a:pt x="662" y="994"/>
                    <a:pt x="667" y="992"/>
                    <a:pt x="672" y="991"/>
                  </a:cubicBezTo>
                  <a:cubicBezTo>
                    <a:pt x="677" y="989"/>
                    <a:pt x="681" y="987"/>
                    <a:pt x="686" y="986"/>
                  </a:cubicBezTo>
                  <a:cubicBezTo>
                    <a:pt x="686" y="686"/>
                    <a:pt x="686" y="686"/>
                    <a:pt x="686" y="686"/>
                  </a:cubicBezTo>
                  <a:cubicBezTo>
                    <a:pt x="684" y="686"/>
                    <a:pt x="682" y="686"/>
                    <a:pt x="679" y="687"/>
                  </a:cubicBezTo>
                  <a:cubicBezTo>
                    <a:pt x="671" y="689"/>
                    <a:pt x="663" y="692"/>
                    <a:pt x="656" y="694"/>
                  </a:cubicBezTo>
                  <a:cubicBezTo>
                    <a:pt x="656" y="996"/>
                    <a:pt x="656" y="996"/>
                    <a:pt x="656" y="996"/>
                  </a:cubicBezTo>
                  <a:close/>
                  <a:moveTo>
                    <a:pt x="656" y="443"/>
                  </a:moveTo>
                  <a:cubicBezTo>
                    <a:pt x="659" y="443"/>
                    <a:pt x="663" y="442"/>
                    <a:pt x="668" y="442"/>
                  </a:cubicBezTo>
                  <a:cubicBezTo>
                    <a:pt x="675" y="442"/>
                    <a:pt x="681" y="441"/>
                    <a:pt x="686" y="439"/>
                  </a:cubicBezTo>
                  <a:cubicBezTo>
                    <a:pt x="686" y="407"/>
                    <a:pt x="686" y="407"/>
                    <a:pt x="686" y="407"/>
                  </a:cubicBezTo>
                  <a:cubicBezTo>
                    <a:pt x="680" y="408"/>
                    <a:pt x="676" y="411"/>
                    <a:pt x="677" y="417"/>
                  </a:cubicBezTo>
                  <a:cubicBezTo>
                    <a:pt x="678" y="427"/>
                    <a:pt x="674" y="425"/>
                    <a:pt x="668" y="430"/>
                  </a:cubicBezTo>
                  <a:cubicBezTo>
                    <a:pt x="665" y="433"/>
                    <a:pt x="661" y="436"/>
                    <a:pt x="656" y="437"/>
                  </a:cubicBezTo>
                  <a:cubicBezTo>
                    <a:pt x="656" y="443"/>
                    <a:pt x="656" y="443"/>
                    <a:pt x="656" y="443"/>
                  </a:cubicBezTo>
                  <a:close/>
                  <a:moveTo>
                    <a:pt x="656" y="374"/>
                  </a:moveTo>
                  <a:cubicBezTo>
                    <a:pt x="667" y="371"/>
                    <a:pt x="674" y="359"/>
                    <a:pt x="664" y="351"/>
                  </a:cubicBezTo>
                  <a:cubicBezTo>
                    <a:pt x="652" y="340"/>
                    <a:pt x="656" y="326"/>
                    <a:pt x="662" y="314"/>
                  </a:cubicBezTo>
                  <a:cubicBezTo>
                    <a:pt x="669" y="303"/>
                    <a:pt x="672" y="307"/>
                    <a:pt x="686" y="304"/>
                  </a:cubicBezTo>
                  <a:cubicBezTo>
                    <a:pt x="686" y="247"/>
                    <a:pt x="686" y="247"/>
                    <a:pt x="686" y="247"/>
                  </a:cubicBezTo>
                  <a:cubicBezTo>
                    <a:pt x="685" y="247"/>
                    <a:pt x="684" y="247"/>
                    <a:pt x="683" y="246"/>
                  </a:cubicBezTo>
                  <a:cubicBezTo>
                    <a:pt x="680" y="241"/>
                    <a:pt x="680" y="238"/>
                    <a:pt x="685" y="237"/>
                  </a:cubicBezTo>
                  <a:cubicBezTo>
                    <a:pt x="685" y="237"/>
                    <a:pt x="686" y="237"/>
                    <a:pt x="686" y="236"/>
                  </a:cubicBezTo>
                  <a:cubicBezTo>
                    <a:pt x="686" y="31"/>
                    <a:pt x="686" y="31"/>
                    <a:pt x="686" y="31"/>
                  </a:cubicBezTo>
                  <a:cubicBezTo>
                    <a:pt x="683" y="30"/>
                    <a:pt x="680" y="29"/>
                    <a:pt x="676" y="28"/>
                  </a:cubicBezTo>
                  <a:cubicBezTo>
                    <a:pt x="675" y="27"/>
                    <a:pt x="674" y="27"/>
                    <a:pt x="672" y="26"/>
                  </a:cubicBezTo>
                  <a:cubicBezTo>
                    <a:pt x="667" y="25"/>
                    <a:pt x="662" y="23"/>
                    <a:pt x="656" y="21"/>
                  </a:cubicBezTo>
                  <a:cubicBezTo>
                    <a:pt x="656" y="224"/>
                    <a:pt x="656" y="224"/>
                    <a:pt x="656" y="224"/>
                  </a:cubicBezTo>
                  <a:cubicBezTo>
                    <a:pt x="674" y="223"/>
                    <a:pt x="676" y="248"/>
                    <a:pt x="673" y="258"/>
                  </a:cubicBezTo>
                  <a:cubicBezTo>
                    <a:pt x="670" y="268"/>
                    <a:pt x="691" y="301"/>
                    <a:pt x="671" y="301"/>
                  </a:cubicBezTo>
                  <a:cubicBezTo>
                    <a:pt x="666" y="301"/>
                    <a:pt x="661" y="303"/>
                    <a:pt x="656" y="304"/>
                  </a:cubicBezTo>
                  <a:lnTo>
                    <a:pt x="656" y="374"/>
                  </a:lnTo>
                  <a:close/>
                  <a:moveTo>
                    <a:pt x="621" y="1005"/>
                  </a:moveTo>
                  <a:cubicBezTo>
                    <a:pt x="622" y="1005"/>
                    <a:pt x="622" y="1005"/>
                    <a:pt x="622" y="1005"/>
                  </a:cubicBezTo>
                  <a:cubicBezTo>
                    <a:pt x="634" y="1002"/>
                    <a:pt x="645" y="999"/>
                    <a:pt x="656" y="996"/>
                  </a:cubicBezTo>
                  <a:cubicBezTo>
                    <a:pt x="656" y="694"/>
                    <a:pt x="656" y="694"/>
                    <a:pt x="656" y="694"/>
                  </a:cubicBezTo>
                  <a:cubicBezTo>
                    <a:pt x="649" y="696"/>
                    <a:pt x="643" y="698"/>
                    <a:pt x="638" y="700"/>
                  </a:cubicBezTo>
                  <a:cubicBezTo>
                    <a:pt x="633" y="701"/>
                    <a:pt x="627" y="699"/>
                    <a:pt x="621" y="694"/>
                  </a:cubicBezTo>
                  <a:cubicBezTo>
                    <a:pt x="621" y="1005"/>
                    <a:pt x="621" y="1005"/>
                    <a:pt x="621" y="1005"/>
                  </a:cubicBezTo>
                  <a:close/>
                  <a:moveTo>
                    <a:pt x="621" y="457"/>
                  </a:moveTo>
                  <a:cubicBezTo>
                    <a:pt x="623" y="455"/>
                    <a:pt x="626" y="455"/>
                    <a:pt x="628" y="454"/>
                  </a:cubicBezTo>
                  <a:cubicBezTo>
                    <a:pt x="639" y="452"/>
                    <a:pt x="643" y="446"/>
                    <a:pt x="656" y="443"/>
                  </a:cubicBezTo>
                  <a:cubicBezTo>
                    <a:pt x="656" y="437"/>
                    <a:pt x="656" y="437"/>
                    <a:pt x="656" y="437"/>
                  </a:cubicBezTo>
                  <a:cubicBezTo>
                    <a:pt x="651" y="439"/>
                    <a:pt x="646" y="439"/>
                    <a:pt x="640" y="436"/>
                  </a:cubicBezTo>
                  <a:cubicBezTo>
                    <a:pt x="635" y="432"/>
                    <a:pt x="627" y="433"/>
                    <a:pt x="621" y="434"/>
                  </a:cubicBezTo>
                  <a:cubicBezTo>
                    <a:pt x="621" y="457"/>
                    <a:pt x="621" y="457"/>
                    <a:pt x="621" y="457"/>
                  </a:cubicBezTo>
                  <a:close/>
                  <a:moveTo>
                    <a:pt x="621" y="373"/>
                  </a:moveTo>
                  <a:cubicBezTo>
                    <a:pt x="633" y="373"/>
                    <a:pt x="636" y="376"/>
                    <a:pt x="649" y="376"/>
                  </a:cubicBezTo>
                  <a:cubicBezTo>
                    <a:pt x="652" y="376"/>
                    <a:pt x="654" y="375"/>
                    <a:pt x="656" y="374"/>
                  </a:cubicBezTo>
                  <a:cubicBezTo>
                    <a:pt x="656" y="304"/>
                    <a:pt x="656" y="304"/>
                    <a:pt x="656" y="304"/>
                  </a:cubicBezTo>
                  <a:cubicBezTo>
                    <a:pt x="645" y="309"/>
                    <a:pt x="637" y="316"/>
                    <a:pt x="634" y="302"/>
                  </a:cubicBezTo>
                  <a:cubicBezTo>
                    <a:pt x="631" y="283"/>
                    <a:pt x="630" y="285"/>
                    <a:pt x="648" y="277"/>
                  </a:cubicBezTo>
                  <a:cubicBezTo>
                    <a:pt x="665" y="270"/>
                    <a:pt x="640" y="222"/>
                    <a:pt x="654" y="224"/>
                  </a:cubicBezTo>
                  <a:cubicBezTo>
                    <a:pt x="654" y="224"/>
                    <a:pt x="655" y="224"/>
                    <a:pt x="656" y="224"/>
                  </a:cubicBezTo>
                  <a:cubicBezTo>
                    <a:pt x="656" y="21"/>
                    <a:pt x="656" y="21"/>
                    <a:pt x="656" y="21"/>
                  </a:cubicBezTo>
                  <a:cubicBezTo>
                    <a:pt x="646" y="18"/>
                    <a:pt x="636" y="16"/>
                    <a:pt x="626" y="13"/>
                  </a:cubicBezTo>
                  <a:cubicBezTo>
                    <a:pt x="624" y="13"/>
                    <a:pt x="623" y="12"/>
                    <a:pt x="621" y="12"/>
                  </a:cubicBezTo>
                  <a:cubicBezTo>
                    <a:pt x="621" y="58"/>
                    <a:pt x="621" y="58"/>
                    <a:pt x="621" y="58"/>
                  </a:cubicBezTo>
                  <a:cubicBezTo>
                    <a:pt x="622" y="58"/>
                    <a:pt x="623" y="58"/>
                    <a:pt x="624" y="58"/>
                  </a:cubicBezTo>
                  <a:cubicBezTo>
                    <a:pt x="634" y="58"/>
                    <a:pt x="642" y="76"/>
                    <a:pt x="629" y="76"/>
                  </a:cubicBezTo>
                  <a:cubicBezTo>
                    <a:pt x="626" y="76"/>
                    <a:pt x="623" y="75"/>
                    <a:pt x="621" y="74"/>
                  </a:cubicBezTo>
                  <a:cubicBezTo>
                    <a:pt x="621" y="255"/>
                    <a:pt x="621" y="255"/>
                    <a:pt x="621" y="255"/>
                  </a:cubicBezTo>
                  <a:cubicBezTo>
                    <a:pt x="621" y="255"/>
                    <a:pt x="622" y="255"/>
                    <a:pt x="623" y="255"/>
                  </a:cubicBezTo>
                  <a:cubicBezTo>
                    <a:pt x="634" y="254"/>
                    <a:pt x="634" y="277"/>
                    <a:pt x="629" y="290"/>
                  </a:cubicBezTo>
                  <a:cubicBezTo>
                    <a:pt x="627" y="295"/>
                    <a:pt x="624" y="297"/>
                    <a:pt x="621" y="298"/>
                  </a:cubicBezTo>
                  <a:lnTo>
                    <a:pt x="621" y="373"/>
                  </a:lnTo>
                  <a:close/>
                  <a:moveTo>
                    <a:pt x="562" y="1015"/>
                  </a:moveTo>
                  <a:cubicBezTo>
                    <a:pt x="582" y="1013"/>
                    <a:pt x="601" y="1009"/>
                    <a:pt x="621" y="1005"/>
                  </a:cubicBezTo>
                  <a:cubicBezTo>
                    <a:pt x="621" y="694"/>
                    <a:pt x="621" y="694"/>
                    <a:pt x="621" y="694"/>
                  </a:cubicBezTo>
                  <a:cubicBezTo>
                    <a:pt x="610" y="687"/>
                    <a:pt x="598" y="674"/>
                    <a:pt x="588" y="663"/>
                  </a:cubicBezTo>
                  <a:cubicBezTo>
                    <a:pt x="580" y="656"/>
                    <a:pt x="570" y="646"/>
                    <a:pt x="562" y="637"/>
                  </a:cubicBezTo>
                  <a:cubicBezTo>
                    <a:pt x="562" y="1015"/>
                    <a:pt x="562" y="1015"/>
                    <a:pt x="562" y="1015"/>
                  </a:cubicBezTo>
                  <a:close/>
                  <a:moveTo>
                    <a:pt x="562" y="546"/>
                  </a:moveTo>
                  <a:cubicBezTo>
                    <a:pt x="568" y="535"/>
                    <a:pt x="572" y="508"/>
                    <a:pt x="584" y="506"/>
                  </a:cubicBezTo>
                  <a:cubicBezTo>
                    <a:pt x="597" y="505"/>
                    <a:pt x="606" y="491"/>
                    <a:pt x="606" y="479"/>
                  </a:cubicBezTo>
                  <a:cubicBezTo>
                    <a:pt x="606" y="470"/>
                    <a:pt x="612" y="461"/>
                    <a:pt x="621" y="457"/>
                  </a:cubicBezTo>
                  <a:cubicBezTo>
                    <a:pt x="621" y="434"/>
                    <a:pt x="621" y="434"/>
                    <a:pt x="621" y="434"/>
                  </a:cubicBezTo>
                  <a:cubicBezTo>
                    <a:pt x="614" y="434"/>
                    <a:pt x="609" y="433"/>
                    <a:pt x="609" y="427"/>
                  </a:cubicBezTo>
                  <a:cubicBezTo>
                    <a:pt x="609" y="413"/>
                    <a:pt x="600" y="408"/>
                    <a:pt x="606" y="396"/>
                  </a:cubicBezTo>
                  <a:cubicBezTo>
                    <a:pt x="613" y="385"/>
                    <a:pt x="606" y="373"/>
                    <a:pt x="619" y="373"/>
                  </a:cubicBezTo>
                  <a:cubicBezTo>
                    <a:pt x="620" y="373"/>
                    <a:pt x="620" y="373"/>
                    <a:pt x="621" y="373"/>
                  </a:cubicBezTo>
                  <a:cubicBezTo>
                    <a:pt x="621" y="298"/>
                    <a:pt x="621" y="298"/>
                    <a:pt x="621" y="298"/>
                  </a:cubicBezTo>
                  <a:cubicBezTo>
                    <a:pt x="614" y="300"/>
                    <a:pt x="607" y="295"/>
                    <a:pt x="609" y="286"/>
                  </a:cubicBezTo>
                  <a:cubicBezTo>
                    <a:pt x="612" y="273"/>
                    <a:pt x="603" y="253"/>
                    <a:pt x="621" y="255"/>
                  </a:cubicBezTo>
                  <a:cubicBezTo>
                    <a:pt x="621" y="74"/>
                    <a:pt x="621" y="74"/>
                    <a:pt x="621" y="74"/>
                  </a:cubicBezTo>
                  <a:cubicBezTo>
                    <a:pt x="613" y="69"/>
                    <a:pt x="611" y="59"/>
                    <a:pt x="621" y="58"/>
                  </a:cubicBezTo>
                  <a:cubicBezTo>
                    <a:pt x="621" y="12"/>
                    <a:pt x="621" y="12"/>
                    <a:pt x="621" y="12"/>
                  </a:cubicBezTo>
                  <a:cubicBezTo>
                    <a:pt x="618" y="11"/>
                    <a:pt x="615" y="11"/>
                    <a:pt x="611" y="10"/>
                  </a:cubicBezTo>
                  <a:cubicBezTo>
                    <a:pt x="608" y="9"/>
                    <a:pt x="604" y="9"/>
                    <a:pt x="601" y="8"/>
                  </a:cubicBezTo>
                  <a:cubicBezTo>
                    <a:pt x="588" y="6"/>
                    <a:pt x="575" y="4"/>
                    <a:pt x="562" y="2"/>
                  </a:cubicBezTo>
                  <a:cubicBezTo>
                    <a:pt x="562" y="132"/>
                    <a:pt x="562" y="132"/>
                    <a:pt x="562" y="132"/>
                  </a:cubicBezTo>
                  <a:cubicBezTo>
                    <a:pt x="575" y="133"/>
                    <a:pt x="581" y="145"/>
                    <a:pt x="572" y="155"/>
                  </a:cubicBezTo>
                  <a:cubicBezTo>
                    <a:pt x="570" y="158"/>
                    <a:pt x="566" y="161"/>
                    <a:pt x="562" y="164"/>
                  </a:cubicBezTo>
                  <a:cubicBezTo>
                    <a:pt x="562" y="462"/>
                    <a:pt x="562" y="462"/>
                    <a:pt x="562" y="462"/>
                  </a:cubicBezTo>
                  <a:cubicBezTo>
                    <a:pt x="565" y="461"/>
                    <a:pt x="568" y="463"/>
                    <a:pt x="567" y="466"/>
                  </a:cubicBezTo>
                  <a:cubicBezTo>
                    <a:pt x="566" y="469"/>
                    <a:pt x="564" y="473"/>
                    <a:pt x="562" y="473"/>
                  </a:cubicBezTo>
                  <a:lnTo>
                    <a:pt x="562" y="546"/>
                  </a:lnTo>
                  <a:close/>
                  <a:moveTo>
                    <a:pt x="553" y="1015"/>
                  </a:moveTo>
                  <a:cubicBezTo>
                    <a:pt x="556" y="1015"/>
                    <a:pt x="559" y="1015"/>
                    <a:pt x="562" y="1015"/>
                  </a:cubicBezTo>
                  <a:cubicBezTo>
                    <a:pt x="562" y="637"/>
                    <a:pt x="562" y="637"/>
                    <a:pt x="562" y="637"/>
                  </a:cubicBezTo>
                  <a:cubicBezTo>
                    <a:pt x="558" y="633"/>
                    <a:pt x="555" y="629"/>
                    <a:pt x="553" y="625"/>
                  </a:cubicBezTo>
                  <a:cubicBezTo>
                    <a:pt x="553" y="1015"/>
                    <a:pt x="553" y="1015"/>
                    <a:pt x="553" y="1015"/>
                  </a:cubicBezTo>
                  <a:close/>
                  <a:moveTo>
                    <a:pt x="553" y="608"/>
                  </a:moveTo>
                  <a:cubicBezTo>
                    <a:pt x="565" y="597"/>
                    <a:pt x="559" y="594"/>
                    <a:pt x="553" y="587"/>
                  </a:cubicBezTo>
                  <a:cubicBezTo>
                    <a:pt x="553" y="608"/>
                    <a:pt x="553" y="608"/>
                    <a:pt x="553" y="608"/>
                  </a:cubicBezTo>
                  <a:close/>
                  <a:moveTo>
                    <a:pt x="553" y="561"/>
                  </a:moveTo>
                  <a:cubicBezTo>
                    <a:pt x="555" y="556"/>
                    <a:pt x="558" y="552"/>
                    <a:pt x="560" y="548"/>
                  </a:cubicBezTo>
                  <a:cubicBezTo>
                    <a:pt x="561" y="548"/>
                    <a:pt x="561" y="547"/>
                    <a:pt x="562" y="546"/>
                  </a:cubicBezTo>
                  <a:cubicBezTo>
                    <a:pt x="562" y="473"/>
                    <a:pt x="562" y="473"/>
                    <a:pt x="562" y="473"/>
                  </a:cubicBezTo>
                  <a:cubicBezTo>
                    <a:pt x="561" y="473"/>
                    <a:pt x="560" y="472"/>
                    <a:pt x="559" y="471"/>
                  </a:cubicBezTo>
                  <a:cubicBezTo>
                    <a:pt x="555" y="467"/>
                    <a:pt x="556" y="464"/>
                    <a:pt x="560" y="462"/>
                  </a:cubicBezTo>
                  <a:cubicBezTo>
                    <a:pt x="561" y="462"/>
                    <a:pt x="561" y="462"/>
                    <a:pt x="562" y="462"/>
                  </a:cubicBezTo>
                  <a:cubicBezTo>
                    <a:pt x="562" y="164"/>
                    <a:pt x="562" y="164"/>
                    <a:pt x="562" y="164"/>
                  </a:cubicBezTo>
                  <a:cubicBezTo>
                    <a:pt x="559" y="166"/>
                    <a:pt x="556" y="167"/>
                    <a:pt x="553" y="168"/>
                  </a:cubicBezTo>
                  <a:cubicBezTo>
                    <a:pt x="553" y="494"/>
                    <a:pt x="553" y="494"/>
                    <a:pt x="553" y="494"/>
                  </a:cubicBezTo>
                  <a:cubicBezTo>
                    <a:pt x="556" y="493"/>
                    <a:pt x="559" y="495"/>
                    <a:pt x="558" y="498"/>
                  </a:cubicBezTo>
                  <a:cubicBezTo>
                    <a:pt x="558" y="502"/>
                    <a:pt x="555" y="505"/>
                    <a:pt x="553" y="505"/>
                  </a:cubicBezTo>
                  <a:cubicBezTo>
                    <a:pt x="553" y="561"/>
                    <a:pt x="553" y="561"/>
                    <a:pt x="553" y="561"/>
                  </a:cubicBezTo>
                  <a:close/>
                  <a:moveTo>
                    <a:pt x="562" y="2"/>
                  </a:moveTo>
                  <a:cubicBezTo>
                    <a:pt x="559" y="2"/>
                    <a:pt x="556" y="2"/>
                    <a:pt x="553" y="2"/>
                  </a:cubicBezTo>
                  <a:cubicBezTo>
                    <a:pt x="553" y="134"/>
                    <a:pt x="553" y="134"/>
                    <a:pt x="553" y="134"/>
                  </a:cubicBezTo>
                  <a:cubicBezTo>
                    <a:pt x="553" y="134"/>
                    <a:pt x="553" y="134"/>
                    <a:pt x="553" y="134"/>
                  </a:cubicBezTo>
                  <a:cubicBezTo>
                    <a:pt x="556" y="133"/>
                    <a:pt x="559" y="132"/>
                    <a:pt x="562" y="132"/>
                  </a:cubicBezTo>
                  <a:lnTo>
                    <a:pt x="562" y="2"/>
                  </a:lnTo>
                  <a:close/>
                  <a:moveTo>
                    <a:pt x="538" y="1017"/>
                  </a:moveTo>
                  <a:cubicBezTo>
                    <a:pt x="543" y="1016"/>
                    <a:pt x="548" y="1016"/>
                    <a:pt x="553" y="1015"/>
                  </a:cubicBezTo>
                  <a:cubicBezTo>
                    <a:pt x="553" y="625"/>
                    <a:pt x="553" y="625"/>
                    <a:pt x="553" y="625"/>
                  </a:cubicBezTo>
                  <a:cubicBezTo>
                    <a:pt x="549" y="619"/>
                    <a:pt x="548" y="613"/>
                    <a:pt x="553" y="608"/>
                  </a:cubicBezTo>
                  <a:cubicBezTo>
                    <a:pt x="553" y="608"/>
                    <a:pt x="553" y="608"/>
                    <a:pt x="553" y="608"/>
                  </a:cubicBezTo>
                  <a:cubicBezTo>
                    <a:pt x="553" y="587"/>
                    <a:pt x="553" y="587"/>
                    <a:pt x="553" y="587"/>
                  </a:cubicBezTo>
                  <a:cubicBezTo>
                    <a:pt x="552" y="586"/>
                    <a:pt x="552" y="586"/>
                    <a:pt x="551" y="585"/>
                  </a:cubicBezTo>
                  <a:cubicBezTo>
                    <a:pt x="547" y="579"/>
                    <a:pt x="549" y="570"/>
                    <a:pt x="553" y="561"/>
                  </a:cubicBezTo>
                  <a:cubicBezTo>
                    <a:pt x="553" y="505"/>
                    <a:pt x="553" y="505"/>
                    <a:pt x="553" y="505"/>
                  </a:cubicBezTo>
                  <a:cubicBezTo>
                    <a:pt x="552" y="505"/>
                    <a:pt x="551" y="504"/>
                    <a:pt x="550" y="503"/>
                  </a:cubicBezTo>
                  <a:cubicBezTo>
                    <a:pt x="546" y="499"/>
                    <a:pt x="547" y="496"/>
                    <a:pt x="551" y="495"/>
                  </a:cubicBezTo>
                  <a:cubicBezTo>
                    <a:pt x="552" y="494"/>
                    <a:pt x="552" y="494"/>
                    <a:pt x="553" y="494"/>
                  </a:cubicBezTo>
                  <a:cubicBezTo>
                    <a:pt x="553" y="168"/>
                    <a:pt x="553" y="168"/>
                    <a:pt x="553" y="168"/>
                  </a:cubicBezTo>
                  <a:cubicBezTo>
                    <a:pt x="548" y="170"/>
                    <a:pt x="543" y="171"/>
                    <a:pt x="538" y="171"/>
                  </a:cubicBezTo>
                  <a:cubicBezTo>
                    <a:pt x="538" y="468"/>
                    <a:pt x="538" y="468"/>
                    <a:pt x="538" y="468"/>
                  </a:cubicBezTo>
                  <a:cubicBezTo>
                    <a:pt x="542" y="467"/>
                    <a:pt x="544" y="469"/>
                    <a:pt x="544" y="472"/>
                  </a:cubicBezTo>
                  <a:cubicBezTo>
                    <a:pt x="543" y="475"/>
                    <a:pt x="541" y="479"/>
                    <a:pt x="538" y="479"/>
                  </a:cubicBezTo>
                  <a:cubicBezTo>
                    <a:pt x="538" y="1017"/>
                    <a:pt x="538" y="1017"/>
                    <a:pt x="538" y="1017"/>
                  </a:cubicBezTo>
                  <a:close/>
                  <a:moveTo>
                    <a:pt x="553" y="2"/>
                  </a:moveTo>
                  <a:cubicBezTo>
                    <a:pt x="548" y="1"/>
                    <a:pt x="543" y="1"/>
                    <a:pt x="538" y="0"/>
                  </a:cubicBezTo>
                  <a:cubicBezTo>
                    <a:pt x="538" y="132"/>
                    <a:pt x="538" y="132"/>
                    <a:pt x="538" y="132"/>
                  </a:cubicBezTo>
                  <a:cubicBezTo>
                    <a:pt x="543" y="133"/>
                    <a:pt x="547" y="133"/>
                    <a:pt x="553" y="134"/>
                  </a:cubicBezTo>
                  <a:lnTo>
                    <a:pt x="553" y="2"/>
                  </a:lnTo>
                  <a:close/>
                  <a:moveTo>
                    <a:pt x="267" y="679"/>
                  </a:moveTo>
                  <a:cubicBezTo>
                    <a:pt x="276" y="685"/>
                    <a:pt x="284" y="689"/>
                    <a:pt x="292" y="689"/>
                  </a:cubicBezTo>
                  <a:cubicBezTo>
                    <a:pt x="309" y="689"/>
                    <a:pt x="306" y="705"/>
                    <a:pt x="306" y="722"/>
                  </a:cubicBezTo>
                  <a:cubicBezTo>
                    <a:pt x="306" y="738"/>
                    <a:pt x="327" y="738"/>
                    <a:pt x="350" y="745"/>
                  </a:cubicBezTo>
                  <a:cubicBezTo>
                    <a:pt x="372" y="753"/>
                    <a:pt x="382" y="751"/>
                    <a:pt x="404" y="765"/>
                  </a:cubicBezTo>
                  <a:cubicBezTo>
                    <a:pt x="426" y="779"/>
                    <a:pt x="431" y="786"/>
                    <a:pt x="420" y="802"/>
                  </a:cubicBezTo>
                  <a:cubicBezTo>
                    <a:pt x="409" y="818"/>
                    <a:pt x="385" y="843"/>
                    <a:pt x="384" y="867"/>
                  </a:cubicBezTo>
                  <a:cubicBezTo>
                    <a:pt x="383" y="890"/>
                    <a:pt x="368" y="913"/>
                    <a:pt x="352" y="915"/>
                  </a:cubicBezTo>
                  <a:cubicBezTo>
                    <a:pt x="336" y="917"/>
                    <a:pt x="321" y="930"/>
                    <a:pt x="321" y="941"/>
                  </a:cubicBezTo>
                  <a:cubicBezTo>
                    <a:pt x="321" y="952"/>
                    <a:pt x="306" y="947"/>
                    <a:pt x="305" y="968"/>
                  </a:cubicBezTo>
                  <a:cubicBezTo>
                    <a:pt x="305" y="970"/>
                    <a:pt x="304" y="972"/>
                    <a:pt x="304" y="974"/>
                  </a:cubicBezTo>
                  <a:cubicBezTo>
                    <a:pt x="310" y="977"/>
                    <a:pt x="316" y="980"/>
                    <a:pt x="323" y="982"/>
                  </a:cubicBezTo>
                  <a:cubicBezTo>
                    <a:pt x="330" y="985"/>
                    <a:pt x="338" y="988"/>
                    <a:pt x="346" y="991"/>
                  </a:cubicBezTo>
                  <a:cubicBezTo>
                    <a:pt x="397" y="1008"/>
                    <a:pt x="452" y="1017"/>
                    <a:pt x="509" y="1017"/>
                  </a:cubicBezTo>
                  <a:cubicBezTo>
                    <a:pt x="519" y="1017"/>
                    <a:pt x="529" y="1017"/>
                    <a:pt x="538" y="1017"/>
                  </a:cubicBezTo>
                  <a:cubicBezTo>
                    <a:pt x="538" y="479"/>
                    <a:pt x="538" y="479"/>
                    <a:pt x="538" y="479"/>
                  </a:cubicBezTo>
                  <a:cubicBezTo>
                    <a:pt x="537" y="479"/>
                    <a:pt x="536" y="478"/>
                    <a:pt x="535" y="477"/>
                  </a:cubicBezTo>
                  <a:cubicBezTo>
                    <a:pt x="532" y="472"/>
                    <a:pt x="532" y="470"/>
                    <a:pt x="537" y="468"/>
                  </a:cubicBezTo>
                  <a:cubicBezTo>
                    <a:pt x="537" y="468"/>
                    <a:pt x="538" y="468"/>
                    <a:pt x="538" y="468"/>
                  </a:cubicBezTo>
                  <a:cubicBezTo>
                    <a:pt x="538" y="171"/>
                    <a:pt x="538" y="171"/>
                    <a:pt x="538" y="171"/>
                  </a:cubicBezTo>
                  <a:cubicBezTo>
                    <a:pt x="532" y="171"/>
                    <a:pt x="526" y="168"/>
                    <a:pt x="519" y="163"/>
                  </a:cubicBezTo>
                  <a:cubicBezTo>
                    <a:pt x="498" y="147"/>
                    <a:pt x="512" y="122"/>
                    <a:pt x="525" y="128"/>
                  </a:cubicBezTo>
                  <a:cubicBezTo>
                    <a:pt x="531" y="130"/>
                    <a:pt x="535" y="132"/>
                    <a:pt x="538" y="132"/>
                  </a:cubicBezTo>
                  <a:cubicBezTo>
                    <a:pt x="538" y="0"/>
                    <a:pt x="538" y="0"/>
                    <a:pt x="538" y="0"/>
                  </a:cubicBezTo>
                  <a:cubicBezTo>
                    <a:pt x="535" y="0"/>
                    <a:pt x="531" y="0"/>
                    <a:pt x="528" y="0"/>
                  </a:cubicBezTo>
                  <a:cubicBezTo>
                    <a:pt x="527" y="2"/>
                    <a:pt x="526" y="5"/>
                    <a:pt x="523" y="7"/>
                  </a:cubicBezTo>
                  <a:cubicBezTo>
                    <a:pt x="511" y="20"/>
                    <a:pt x="514" y="28"/>
                    <a:pt x="497" y="28"/>
                  </a:cubicBezTo>
                  <a:cubicBezTo>
                    <a:pt x="480" y="28"/>
                    <a:pt x="518" y="56"/>
                    <a:pt x="498" y="56"/>
                  </a:cubicBezTo>
                  <a:cubicBezTo>
                    <a:pt x="478" y="56"/>
                    <a:pt x="472" y="80"/>
                    <a:pt x="492" y="78"/>
                  </a:cubicBezTo>
                  <a:cubicBezTo>
                    <a:pt x="512" y="75"/>
                    <a:pt x="511" y="84"/>
                    <a:pt x="490" y="94"/>
                  </a:cubicBezTo>
                  <a:cubicBezTo>
                    <a:pt x="469" y="104"/>
                    <a:pt x="435" y="104"/>
                    <a:pt x="425" y="120"/>
                  </a:cubicBezTo>
                  <a:cubicBezTo>
                    <a:pt x="415" y="136"/>
                    <a:pt x="378" y="135"/>
                    <a:pt x="378" y="150"/>
                  </a:cubicBezTo>
                  <a:cubicBezTo>
                    <a:pt x="378" y="165"/>
                    <a:pt x="372" y="219"/>
                    <a:pt x="343" y="209"/>
                  </a:cubicBezTo>
                  <a:cubicBezTo>
                    <a:pt x="315" y="199"/>
                    <a:pt x="309" y="171"/>
                    <a:pt x="297" y="154"/>
                  </a:cubicBezTo>
                  <a:cubicBezTo>
                    <a:pt x="286" y="136"/>
                    <a:pt x="304" y="118"/>
                    <a:pt x="292" y="111"/>
                  </a:cubicBezTo>
                  <a:cubicBezTo>
                    <a:pt x="281" y="105"/>
                    <a:pt x="317" y="77"/>
                    <a:pt x="305" y="85"/>
                  </a:cubicBezTo>
                  <a:cubicBezTo>
                    <a:pt x="292" y="94"/>
                    <a:pt x="273" y="82"/>
                    <a:pt x="290" y="78"/>
                  </a:cubicBezTo>
                  <a:cubicBezTo>
                    <a:pt x="307" y="74"/>
                    <a:pt x="301" y="57"/>
                    <a:pt x="289" y="61"/>
                  </a:cubicBezTo>
                  <a:cubicBezTo>
                    <a:pt x="282" y="63"/>
                    <a:pt x="274" y="62"/>
                    <a:pt x="272" y="58"/>
                  </a:cubicBezTo>
                  <a:cubicBezTo>
                    <a:pt x="270" y="59"/>
                    <a:pt x="268" y="60"/>
                    <a:pt x="267" y="61"/>
                  </a:cubicBezTo>
                  <a:cubicBezTo>
                    <a:pt x="267" y="304"/>
                    <a:pt x="267" y="304"/>
                    <a:pt x="267" y="304"/>
                  </a:cubicBezTo>
                  <a:cubicBezTo>
                    <a:pt x="278" y="307"/>
                    <a:pt x="281" y="319"/>
                    <a:pt x="286" y="329"/>
                  </a:cubicBezTo>
                  <a:cubicBezTo>
                    <a:pt x="291" y="341"/>
                    <a:pt x="288" y="353"/>
                    <a:pt x="269" y="345"/>
                  </a:cubicBezTo>
                  <a:cubicBezTo>
                    <a:pt x="268" y="345"/>
                    <a:pt x="267" y="344"/>
                    <a:pt x="267" y="344"/>
                  </a:cubicBezTo>
                  <a:lnTo>
                    <a:pt x="267" y="679"/>
                  </a:lnTo>
                  <a:close/>
                  <a:moveTo>
                    <a:pt x="213" y="651"/>
                  </a:moveTo>
                  <a:cubicBezTo>
                    <a:pt x="220" y="652"/>
                    <a:pt x="229" y="654"/>
                    <a:pt x="238" y="660"/>
                  </a:cubicBezTo>
                  <a:cubicBezTo>
                    <a:pt x="248" y="666"/>
                    <a:pt x="258" y="673"/>
                    <a:pt x="267" y="679"/>
                  </a:cubicBezTo>
                  <a:cubicBezTo>
                    <a:pt x="267" y="344"/>
                    <a:pt x="267" y="344"/>
                    <a:pt x="267" y="344"/>
                  </a:cubicBezTo>
                  <a:cubicBezTo>
                    <a:pt x="250" y="337"/>
                    <a:pt x="241" y="336"/>
                    <a:pt x="248" y="319"/>
                  </a:cubicBezTo>
                  <a:cubicBezTo>
                    <a:pt x="255" y="301"/>
                    <a:pt x="246" y="302"/>
                    <a:pt x="258" y="303"/>
                  </a:cubicBezTo>
                  <a:cubicBezTo>
                    <a:pt x="261" y="303"/>
                    <a:pt x="264" y="303"/>
                    <a:pt x="267" y="304"/>
                  </a:cubicBezTo>
                  <a:cubicBezTo>
                    <a:pt x="267" y="61"/>
                    <a:pt x="267" y="61"/>
                    <a:pt x="267" y="61"/>
                  </a:cubicBezTo>
                  <a:cubicBezTo>
                    <a:pt x="263" y="63"/>
                    <a:pt x="259" y="65"/>
                    <a:pt x="256" y="67"/>
                  </a:cubicBezTo>
                  <a:cubicBezTo>
                    <a:pt x="241" y="76"/>
                    <a:pt x="227" y="85"/>
                    <a:pt x="213" y="95"/>
                  </a:cubicBezTo>
                  <a:cubicBezTo>
                    <a:pt x="213" y="122"/>
                    <a:pt x="213" y="122"/>
                    <a:pt x="213" y="122"/>
                  </a:cubicBezTo>
                  <a:cubicBezTo>
                    <a:pt x="217" y="129"/>
                    <a:pt x="218" y="136"/>
                    <a:pt x="213" y="138"/>
                  </a:cubicBezTo>
                  <a:cubicBezTo>
                    <a:pt x="213" y="211"/>
                    <a:pt x="213" y="211"/>
                    <a:pt x="213" y="211"/>
                  </a:cubicBezTo>
                  <a:cubicBezTo>
                    <a:pt x="219" y="220"/>
                    <a:pt x="220" y="238"/>
                    <a:pt x="227" y="245"/>
                  </a:cubicBezTo>
                  <a:cubicBezTo>
                    <a:pt x="237" y="255"/>
                    <a:pt x="255" y="259"/>
                    <a:pt x="252" y="268"/>
                  </a:cubicBezTo>
                  <a:cubicBezTo>
                    <a:pt x="248" y="276"/>
                    <a:pt x="279" y="297"/>
                    <a:pt x="258" y="297"/>
                  </a:cubicBezTo>
                  <a:cubicBezTo>
                    <a:pt x="237" y="297"/>
                    <a:pt x="227" y="304"/>
                    <a:pt x="222" y="312"/>
                  </a:cubicBezTo>
                  <a:cubicBezTo>
                    <a:pt x="219" y="318"/>
                    <a:pt x="216" y="317"/>
                    <a:pt x="213" y="314"/>
                  </a:cubicBezTo>
                  <a:cubicBezTo>
                    <a:pt x="213" y="354"/>
                    <a:pt x="213" y="354"/>
                    <a:pt x="213" y="354"/>
                  </a:cubicBezTo>
                  <a:cubicBezTo>
                    <a:pt x="223" y="353"/>
                    <a:pt x="225" y="370"/>
                    <a:pt x="215" y="370"/>
                  </a:cubicBezTo>
                  <a:cubicBezTo>
                    <a:pt x="214" y="370"/>
                    <a:pt x="214" y="370"/>
                    <a:pt x="213" y="370"/>
                  </a:cubicBezTo>
                  <a:lnTo>
                    <a:pt x="213" y="651"/>
                  </a:lnTo>
                  <a:close/>
                  <a:moveTo>
                    <a:pt x="197" y="650"/>
                  </a:moveTo>
                  <a:cubicBezTo>
                    <a:pt x="202" y="650"/>
                    <a:pt x="207" y="650"/>
                    <a:pt x="213" y="651"/>
                  </a:cubicBezTo>
                  <a:cubicBezTo>
                    <a:pt x="213" y="370"/>
                    <a:pt x="213" y="370"/>
                    <a:pt x="213" y="370"/>
                  </a:cubicBezTo>
                  <a:cubicBezTo>
                    <a:pt x="204" y="368"/>
                    <a:pt x="200" y="356"/>
                    <a:pt x="210" y="354"/>
                  </a:cubicBezTo>
                  <a:cubicBezTo>
                    <a:pt x="211" y="354"/>
                    <a:pt x="212" y="354"/>
                    <a:pt x="213" y="354"/>
                  </a:cubicBezTo>
                  <a:cubicBezTo>
                    <a:pt x="213" y="314"/>
                    <a:pt x="213" y="314"/>
                    <a:pt x="213" y="314"/>
                  </a:cubicBezTo>
                  <a:cubicBezTo>
                    <a:pt x="211" y="312"/>
                    <a:pt x="209" y="310"/>
                    <a:pt x="206" y="307"/>
                  </a:cubicBezTo>
                  <a:cubicBezTo>
                    <a:pt x="204" y="306"/>
                    <a:pt x="200" y="306"/>
                    <a:pt x="197" y="306"/>
                  </a:cubicBezTo>
                  <a:cubicBezTo>
                    <a:pt x="197" y="329"/>
                    <a:pt x="197" y="329"/>
                    <a:pt x="197" y="329"/>
                  </a:cubicBezTo>
                  <a:cubicBezTo>
                    <a:pt x="203" y="335"/>
                    <a:pt x="205" y="344"/>
                    <a:pt x="198" y="353"/>
                  </a:cubicBezTo>
                  <a:cubicBezTo>
                    <a:pt x="198" y="354"/>
                    <a:pt x="197" y="354"/>
                    <a:pt x="197" y="355"/>
                  </a:cubicBezTo>
                  <a:cubicBezTo>
                    <a:pt x="197" y="364"/>
                    <a:pt x="197" y="364"/>
                    <a:pt x="197" y="364"/>
                  </a:cubicBezTo>
                  <a:cubicBezTo>
                    <a:pt x="204" y="364"/>
                    <a:pt x="205" y="376"/>
                    <a:pt x="198" y="376"/>
                  </a:cubicBezTo>
                  <a:cubicBezTo>
                    <a:pt x="198" y="376"/>
                    <a:pt x="197" y="376"/>
                    <a:pt x="197" y="376"/>
                  </a:cubicBezTo>
                  <a:cubicBezTo>
                    <a:pt x="197" y="594"/>
                    <a:pt x="197" y="594"/>
                    <a:pt x="197" y="594"/>
                  </a:cubicBezTo>
                  <a:cubicBezTo>
                    <a:pt x="198" y="595"/>
                    <a:pt x="198" y="596"/>
                    <a:pt x="197" y="597"/>
                  </a:cubicBezTo>
                  <a:cubicBezTo>
                    <a:pt x="197" y="650"/>
                    <a:pt x="197" y="650"/>
                    <a:pt x="197" y="650"/>
                  </a:cubicBezTo>
                  <a:close/>
                  <a:moveTo>
                    <a:pt x="213" y="95"/>
                  </a:moveTo>
                  <a:cubicBezTo>
                    <a:pt x="207" y="99"/>
                    <a:pt x="202" y="103"/>
                    <a:pt x="197" y="107"/>
                  </a:cubicBezTo>
                  <a:cubicBezTo>
                    <a:pt x="197" y="110"/>
                    <a:pt x="197" y="110"/>
                    <a:pt x="197" y="110"/>
                  </a:cubicBezTo>
                  <a:cubicBezTo>
                    <a:pt x="197" y="110"/>
                    <a:pt x="198" y="110"/>
                    <a:pt x="198" y="110"/>
                  </a:cubicBezTo>
                  <a:cubicBezTo>
                    <a:pt x="205" y="112"/>
                    <a:pt x="210" y="117"/>
                    <a:pt x="213" y="122"/>
                  </a:cubicBezTo>
                  <a:cubicBezTo>
                    <a:pt x="213" y="95"/>
                    <a:pt x="213" y="95"/>
                    <a:pt x="213" y="95"/>
                  </a:cubicBezTo>
                  <a:close/>
                  <a:moveTo>
                    <a:pt x="213" y="138"/>
                  </a:moveTo>
                  <a:cubicBezTo>
                    <a:pt x="211" y="138"/>
                    <a:pt x="209" y="138"/>
                    <a:pt x="207" y="137"/>
                  </a:cubicBezTo>
                  <a:cubicBezTo>
                    <a:pt x="203" y="136"/>
                    <a:pt x="200" y="136"/>
                    <a:pt x="197" y="136"/>
                  </a:cubicBezTo>
                  <a:cubicBezTo>
                    <a:pt x="197" y="157"/>
                    <a:pt x="197" y="157"/>
                    <a:pt x="197" y="157"/>
                  </a:cubicBezTo>
                  <a:cubicBezTo>
                    <a:pt x="204" y="166"/>
                    <a:pt x="202" y="176"/>
                    <a:pt x="197" y="180"/>
                  </a:cubicBezTo>
                  <a:cubicBezTo>
                    <a:pt x="197" y="205"/>
                    <a:pt x="197" y="205"/>
                    <a:pt x="197" y="205"/>
                  </a:cubicBezTo>
                  <a:cubicBezTo>
                    <a:pt x="198" y="204"/>
                    <a:pt x="200" y="204"/>
                    <a:pt x="203" y="204"/>
                  </a:cubicBezTo>
                  <a:cubicBezTo>
                    <a:pt x="208" y="205"/>
                    <a:pt x="211" y="207"/>
                    <a:pt x="213" y="211"/>
                  </a:cubicBezTo>
                  <a:lnTo>
                    <a:pt x="213" y="138"/>
                  </a:lnTo>
                  <a:close/>
                  <a:moveTo>
                    <a:pt x="153" y="648"/>
                  </a:moveTo>
                  <a:cubicBezTo>
                    <a:pt x="161" y="654"/>
                    <a:pt x="177" y="651"/>
                    <a:pt x="187" y="651"/>
                  </a:cubicBezTo>
                  <a:cubicBezTo>
                    <a:pt x="190" y="651"/>
                    <a:pt x="193" y="651"/>
                    <a:pt x="197" y="650"/>
                  </a:cubicBezTo>
                  <a:cubicBezTo>
                    <a:pt x="197" y="597"/>
                    <a:pt x="197" y="597"/>
                    <a:pt x="197" y="597"/>
                  </a:cubicBezTo>
                  <a:cubicBezTo>
                    <a:pt x="196" y="598"/>
                    <a:pt x="194" y="598"/>
                    <a:pt x="190" y="598"/>
                  </a:cubicBezTo>
                  <a:cubicBezTo>
                    <a:pt x="176" y="597"/>
                    <a:pt x="166" y="588"/>
                    <a:pt x="185" y="589"/>
                  </a:cubicBezTo>
                  <a:cubicBezTo>
                    <a:pt x="190" y="589"/>
                    <a:pt x="195" y="592"/>
                    <a:pt x="197" y="594"/>
                  </a:cubicBezTo>
                  <a:cubicBezTo>
                    <a:pt x="197" y="376"/>
                    <a:pt x="197" y="376"/>
                    <a:pt x="197" y="376"/>
                  </a:cubicBezTo>
                  <a:cubicBezTo>
                    <a:pt x="190" y="375"/>
                    <a:pt x="187" y="366"/>
                    <a:pt x="195" y="364"/>
                  </a:cubicBezTo>
                  <a:cubicBezTo>
                    <a:pt x="196" y="364"/>
                    <a:pt x="196" y="364"/>
                    <a:pt x="197" y="364"/>
                  </a:cubicBezTo>
                  <a:cubicBezTo>
                    <a:pt x="197" y="355"/>
                    <a:pt x="197" y="355"/>
                    <a:pt x="197" y="355"/>
                  </a:cubicBezTo>
                  <a:cubicBezTo>
                    <a:pt x="183" y="371"/>
                    <a:pt x="169" y="371"/>
                    <a:pt x="161" y="379"/>
                  </a:cubicBezTo>
                  <a:cubicBezTo>
                    <a:pt x="158" y="383"/>
                    <a:pt x="155" y="387"/>
                    <a:pt x="153" y="391"/>
                  </a:cubicBezTo>
                  <a:cubicBezTo>
                    <a:pt x="153" y="579"/>
                    <a:pt x="153" y="579"/>
                    <a:pt x="153" y="579"/>
                  </a:cubicBezTo>
                  <a:cubicBezTo>
                    <a:pt x="154" y="579"/>
                    <a:pt x="156" y="579"/>
                    <a:pt x="157" y="579"/>
                  </a:cubicBezTo>
                  <a:cubicBezTo>
                    <a:pt x="168" y="578"/>
                    <a:pt x="167" y="596"/>
                    <a:pt x="155" y="596"/>
                  </a:cubicBezTo>
                  <a:cubicBezTo>
                    <a:pt x="154" y="596"/>
                    <a:pt x="154" y="596"/>
                    <a:pt x="153" y="596"/>
                  </a:cubicBezTo>
                  <a:cubicBezTo>
                    <a:pt x="153" y="648"/>
                    <a:pt x="153" y="648"/>
                    <a:pt x="153" y="648"/>
                  </a:cubicBezTo>
                  <a:close/>
                  <a:moveTo>
                    <a:pt x="197" y="107"/>
                  </a:moveTo>
                  <a:cubicBezTo>
                    <a:pt x="195" y="108"/>
                    <a:pt x="195" y="108"/>
                    <a:pt x="195" y="108"/>
                  </a:cubicBezTo>
                  <a:cubicBezTo>
                    <a:pt x="195" y="109"/>
                    <a:pt x="196" y="109"/>
                    <a:pt x="197" y="110"/>
                  </a:cubicBezTo>
                  <a:cubicBezTo>
                    <a:pt x="197" y="107"/>
                    <a:pt x="197" y="107"/>
                    <a:pt x="197" y="107"/>
                  </a:cubicBezTo>
                  <a:close/>
                  <a:moveTo>
                    <a:pt x="197" y="136"/>
                  </a:moveTo>
                  <a:cubicBezTo>
                    <a:pt x="186" y="136"/>
                    <a:pt x="181" y="142"/>
                    <a:pt x="193" y="154"/>
                  </a:cubicBezTo>
                  <a:cubicBezTo>
                    <a:pt x="195" y="155"/>
                    <a:pt x="196" y="156"/>
                    <a:pt x="197" y="157"/>
                  </a:cubicBezTo>
                  <a:cubicBezTo>
                    <a:pt x="197" y="136"/>
                    <a:pt x="197" y="136"/>
                    <a:pt x="197" y="136"/>
                  </a:cubicBezTo>
                  <a:close/>
                  <a:moveTo>
                    <a:pt x="197" y="180"/>
                  </a:moveTo>
                  <a:cubicBezTo>
                    <a:pt x="194" y="183"/>
                    <a:pt x="190" y="184"/>
                    <a:pt x="186" y="182"/>
                  </a:cubicBezTo>
                  <a:cubicBezTo>
                    <a:pt x="180" y="180"/>
                    <a:pt x="167" y="175"/>
                    <a:pt x="153" y="170"/>
                  </a:cubicBezTo>
                  <a:cubicBezTo>
                    <a:pt x="153" y="188"/>
                    <a:pt x="153" y="188"/>
                    <a:pt x="153" y="188"/>
                  </a:cubicBezTo>
                  <a:cubicBezTo>
                    <a:pt x="161" y="194"/>
                    <a:pt x="167" y="201"/>
                    <a:pt x="167" y="206"/>
                  </a:cubicBezTo>
                  <a:cubicBezTo>
                    <a:pt x="167" y="217"/>
                    <a:pt x="173" y="223"/>
                    <a:pt x="186" y="219"/>
                  </a:cubicBezTo>
                  <a:cubicBezTo>
                    <a:pt x="196" y="216"/>
                    <a:pt x="190" y="207"/>
                    <a:pt x="197" y="205"/>
                  </a:cubicBezTo>
                  <a:cubicBezTo>
                    <a:pt x="197" y="180"/>
                    <a:pt x="197" y="180"/>
                    <a:pt x="197" y="180"/>
                  </a:cubicBezTo>
                  <a:close/>
                  <a:moveTo>
                    <a:pt x="197" y="306"/>
                  </a:moveTo>
                  <a:cubicBezTo>
                    <a:pt x="184" y="308"/>
                    <a:pt x="166" y="317"/>
                    <a:pt x="176" y="317"/>
                  </a:cubicBezTo>
                  <a:cubicBezTo>
                    <a:pt x="182" y="317"/>
                    <a:pt x="191" y="322"/>
                    <a:pt x="197" y="329"/>
                  </a:cubicBezTo>
                  <a:lnTo>
                    <a:pt x="197" y="306"/>
                  </a:lnTo>
                  <a:close/>
                  <a:moveTo>
                    <a:pt x="103" y="651"/>
                  </a:moveTo>
                  <a:cubicBezTo>
                    <a:pt x="111" y="652"/>
                    <a:pt x="119" y="653"/>
                    <a:pt x="125" y="650"/>
                  </a:cubicBezTo>
                  <a:cubicBezTo>
                    <a:pt x="135" y="643"/>
                    <a:pt x="145" y="631"/>
                    <a:pt x="150" y="643"/>
                  </a:cubicBezTo>
                  <a:cubicBezTo>
                    <a:pt x="151" y="645"/>
                    <a:pt x="152" y="647"/>
                    <a:pt x="153" y="648"/>
                  </a:cubicBezTo>
                  <a:cubicBezTo>
                    <a:pt x="153" y="596"/>
                    <a:pt x="153" y="596"/>
                    <a:pt x="153" y="596"/>
                  </a:cubicBezTo>
                  <a:cubicBezTo>
                    <a:pt x="143" y="594"/>
                    <a:pt x="133" y="580"/>
                    <a:pt x="153" y="579"/>
                  </a:cubicBezTo>
                  <a:cubicBezTo>
                    <a:pt x="153" y="391"/>
                    <a:pt x="153" y="391"/>
                    <a:pt x="153" y="391"/>
                  </a:cubicBezTo>
                  <a:cubicBezTo>
                    <a:pt x="149" y="397"/>
                    <a:pt x="146" y="403"/>
                    <a:pt x="137" y="403"/>
                  </a:cubicBezTo>
                  <a:cubicBezTo>
                    <a:pt x="124" y="403"/>
                    <a:pt x="116" y="434"/>
                    <a:pt x="116" y="445"/>
                  </a:cubicBezTo>
                  <a:cubicBezTo>
                    <a:pt x="116" y="451"/>
                    <a:pt x="110" y="456"/>
                    <a:pt x="103" y="460"/>
                  </a:cubicBezTo>
                  <a:cubicBezTo>
                    <a:pt x="103" y="527"/>
                    <a:pt x="103" y="527"/>
                    <a:pt x="103" y="527"/>
                  </a:cubicBezTo>
                  <a:cubicBezTo>
                    <a:pt x="118" y="528"/>
                    <a:pt x="131" y="551"/>
                    <a:pt x="120" y="545"/>
                  </a:cubicBezTo>
                  <a:cubicBezTo>
                    <a:pt x="113" y="541"/>
                    <a:pt x="108" y="544"/>
                    <a:pt x="103" y="545"/>
                  </a:cubicBezTo>
                  <a:cubicBezTo>
                    <a:pt x="103" y="563"/>
                    <a:pt x="103" y="563"/>
                    <a:pt x="103" y="563"/>
                  </a:cubicBezTo>
                  <a:cubicBezTo>
                    <a:pt x="104" y="563"/>
                    <a:pt x="105" y="563"/>
                    <a:pt x="106" y="563"/>
                  </a:cubicBezTo>
                  <a:cubicBezTo>
                    <a:pt x="118" y="562"/>
                    <a:pt x="129" y="574"/>
                    <a:pt x="116" y="574"/>
                  </a:cubicBezTo>
                  <a:cubicBezTo>
                    <a:pt x="111" y="574"/>
                    <a:pt x="106" y="572"/>
                    <a:pt x="103" y="570"/>
                  </a:cubicBezTo>
                  <a:cubicBezTo>
                    <a:pt x="103" y="651"/>
                    <a:pt x="103" y="651"/>
                    <a:pt x="103" y="651"/>
                  </a:cubicBezTo>
                  <a:close/>
                  <a:moveTo>
                    <a:pt x="153" y="170"/>
                  </a:moveTo>
                  <a:cubicBezTo>
                    <a:pt x="147" y="168"/>
                    <a:pt x="140" y="166"/>
                    <a:pt x="134" y="165"/>
                  </a:cubicBezTo>
                  <a:cubicBezTo>
                    <a:pt x="134" y="165"/>
                    <a:pt x="133" y="166"/>
                    <a:pt x="132" y="166"/>
                  </a:cubicBezTo>
                  <a:cubicBezTo>
                    <a:pt x="130" y="169"/>
                    <a:pt x="127" y="172"/>
                    <a:pt x="125" y="175"/>
                  </a:cubicBezTo>
                  <a:cubicBezTo>
                    <a:pt x="134" y="177"/>
                    <a:pt x="145" y="182"/>
                    <a:pt x="153" y="188"/>
                  </a:cubicBezTo>
                  <a:cubicBezTo>
                    <a:pt x="153" y="170"/>
                    <a:pt x="153" y="170"/>
                    <a:pt x="153" y="170"/>
                  </a:cubicBezTo>
                  <a:close/>
                  <a:moveTo>
                    <a:pt x="103" y="815"/>
                  </a:moveTo>
                  <a:cubicBezTo>
                    <a:pt x="103" y="814"/>
                    <a:pt x="103" y="814"/>
                    <a:pt x="103" y="814"/>
                  </a:cubicBezTo>
                  <a:cubicBezTo>
                    <a:pt x="106" y="817"/>
                    <a:pt x="108" y="821"/>
                    <a:pt x="109" y="824"/>
                  </a:cubicBezTo>
                  <a:cubicBezTo>
                    <a:pt x="109" y="823"/>
                    <a:pt x="109" y="823"/>
                    <a:pt x="109" y="823"/>
                  </a:cubicBezTo>
                  <a:cubicBezTo>
                    <a:pt x="107" y="820"/>
                    <a:pt x="105" y="818"/>
                    <a:pt x="103" y="815"/>
                  </a:cubicBezTo>
                  <a:close/>
                  <a:moveTo>
                    <a:pt x="103" y="705"/>
                  </a:moveTo>
                  <a:cubicBezTo>
                    <a:pt x="103" y="680"/>
                    <a:pt x="103" y="680"/>
                    <a:pt x="103" y="680"/>
                  </a:cubicBezTo>
                  <a:cubicBezTo>
                    <a:pt x="108" y="689"/>
                    <a:pt x="113" y="701"/>
                    <a:pt x="103" y="705"/>
                  </a:cubicBezTo>
                  <a:close/>
                  <a:moveTo>
                    <a:pt x="103" y="248"/>
                  </a:moveTo>
                  <a:cubicBezTo>
                    <a:pt x="103" y="241"/>
                    <a:pt x="103" y="241"/>
                    <a:pt x="103" y="241"/>
                  </a:cubicBezTo>
                  <a:cubicBezTo>
                    <a:pt x="104" y="244"/>
                    <a:pt x="104" y="246"/>
                    <a:pt x="103" y="248"/>
                  </a:cubicBezTo>
                  <a:close/>
                  <a:moveTo>
                    <a:pt x="79" y="653"/>
                  </a:moveTo>
                  <a:cubicBezTo>
                    <a:pt x="82" y="653"/>
                    <a:pt x="85" y="653"/>
                    <a:pt x="88" y="652"/>
                  </a:cubicBezTo>
                  <a:cubicBezTo>
                    <a:pt x="92" y="651"/>
                    <a:pt x="97" y="651"/>
                    <a:pt x="103" y="651"/>
                  </a:cubicBezTo>
                  <a:cubicBezTo>
                    <a:pt x="103" y="570"/>
                    <a:pt x="103" y="570"/>
                    <a:pt x="103" y="570"/>
                  </a:cubicBezTo>
                  <a:cubicBezTo>
                    <a:pt x="99" y="567"/>
                    <a:pt x="98" y="564"/>
                    <a:pt x="103" y="563"/>
                  </a:cubicBezTo>
                  <a:cubicBezTo>
                    <a:pt x="103" y="545"/>
                    <a:pt x="103" y="545"/>
                    <a:pt x="103" y="545"/>
                  </a:cubicBezTo>
                  <a:cubicBezTo>
                    <a:pt x="101" y="546"/>
                    <a:pt x="98" y="546"/>
                    <a:pt x="96" y="545"/>
                  </a:cubicBezTo>
                  <a:cubicBezTo>
                    <a:pt x="89" y="541"/>
                    <a:pt x="91" y="529"/>
                    <a:pt x="102" y="527"/>
                  </a:cubicBezTo>
                  <a:cubicBezTo>
                    <a:pt x="103" y="527"/>
                    <a:pt x="103" y="527"/>
                    <a:pt x="103" y="527"/>
                  </a:cubicBezTo>
                  <a:cubicBezTo>
                    <a:pt x="103" y="460"/>
                    <a:pt x="103" y="460"/>
                    <a:pt x="103" y="460"/>
                  </a:cubicBezTo>
                  <a:cubicBezTo>
                    <a:pt x="97" y="465"/>
                    <a:pt x="90" y="469"/>
                    <a:pt x="87" y="474"/>
                  </a:cubicBezTo>
                  <a:cubicBezTo>
                    <a:pt x="80" y="483"/>
                    <a:pt x="85" y="493"/>
                    <a:pt x="85" y="511"/>
                  </a:cubicBezTo>
                  <a:cubicBezTo>
                    <a:pt x="85" y="520"/>
                    <a:pt x="83" y="524"/>
                    <a:pt x="79" y="522"/>
                  </a:cubicBezTo>
                  <a:cubicBezTo>
                    <a:pt x="79" y="548"/>
                    <a:pt x="79" y="548"/>
                    <a:pt x="79" y="548"/>
                  </a:cubicBezTo>
                  <a:cubicBezTo>
                    <a:pt x="90" y="551"/>
                    <a:pt x="96" y="563"/>
                    <a:pt x="84" y="562"/>
                  </a:cubicBezTo>
                  <a:cubicBezTo>
                    <a:pt x="82" y="562"/>
                    <a:pt x="81" y="561"/>
                    <a:pt x="79" y="561"/>
                  </a:cubicBezTo>
                  <a:cubicBezTo>
                    <a:pt x="79" y="653"/>
                    <a:pt x="79" y="653"/>
                    <a:pt x="79" y="653"/>
                  </a:cubicBezTo>
                  <a:close/>
                  <a:moveTo>
                    <a:pt x="103" y="241"/>
                  </a:moveTo>
                  <a:cubicBezTo>
                    <a:pt x="103" y="248"/>
                    <a:pt x="103" y="248"/>
                    <a:pt x="103" y="248"/>
                  </a:cubicBezTo>
                  <a:cubicBezTo>
                    <a:pt x="102" y="249"/>
                    <a:pt x="101" y="249"/>
                    <a:pt x="99" y="249"/>
                  </a:cubicBezTo>
                  <a:cubicBezTo>
                    <a:pt x="89" y="249"/>
                    <a:pt x="89" y="264"/>
                    <a:pt x="88" y="287"/>
                  </a:cubicBezTo>
                  <a:cubicBezTo>
                    <a:pt x="87" y="299"/>
                    <a:pt x="83" y="298"/>
                    <a:pt x="79" y="292"/>
                  </a:cubicBezTo>
                  <a:cubicBezTo>
                    <a:pt x="79" y="236"/>
                    <a:pt x="79" y="236"/>
                    <a:pt x="79" y="236"/>
                  </a:cubicBezTo>
                  <a:cubicBezTo>
                    <a:pt x="84" y="228"/>
                    <a:pt x="90" y="220"/>
                    <a:pt x="95" y="212"/>
                  </a:cubicBezTo>
                  <a:cubicBezTo>
                    <a:pt x="96" y="215"/>
                    <a:pt x="96" y="217"/>
                    <a:pt x="97" y="219"/>
                  </a:cubicBezTo>
                  <a:cubicBezTo>
                    <a:pt x="98" y="228"/>
                    <a:pt x="102" y="236"/>
                    <a:pt x="103" y="241"/>
                  </a:cubicBezTo>
                  <a:close/>
                  <a:moveTo>
                    <a:pt x="103" y="680"/>
                  </a:moveTo>
                  <a:cubicBezTo>
                    <a:pt x="103" y="705"/>
                    <a:pt x="103" y="705"/>
                    <a:pt x="103" y="705"/>
                  </a:cubicBezTo>
                  <a:cubicBezTo>
                    <a:pt x="103" y="705"/>
                    <a:pt x="102" y="705"/>
                    <a:pt x="102" y="705"/>
                  </a:cubicBezTo>
                  <a:cubicBezTo>
                    <a:pt x="88" y="709"/>
                    <a:pt x="94" y="728"/>
                    <a:pt x="80" y="734"/>
                  </a:cubicBezTo>
                  <a:cubicBezTo>
                    <a:pt x="80" y="734"/>
                    <a:pt x="80" y="734"/>
                    <a:pt x="79" y="735"/>
                  </a:cubicBezTo>
                  <a:cubicBezTo>
                    <a:pt x="79" y="672"/>
                    <a:pt x="79" y="672"/>
                    <a:pt x="79" y="672"/>
                  </a:cubicBezTo>
                  <a:cubicBezTo>
                    <a:pt x="89" y="672"/>
                    <a:pt x="99" y="672"/>
                    <a:pt x="102" y="677"/>
                  </a:cubicBezTo>
                  <a:cubicBezTo>
                    <a:pt x="102" y="678"/>
                    <a:pt x="102" y="679"/>
                    <a:pt x="103" y="680"/>
                  </a:cubicBezTo>
                  <a:close/>
                  <a:moveTo>
                    <a:pt x="103" y="814"/>
                  </a:moveTo>
                  <a:cubicBezTo>
                    <a:pt x="103" y="815"/>
                    <a:pt x="103" y="815"/>
                    <a:pt x="103" y="815"/>
                  </a:cubicBezTo>
                  <a:cubicBezTo>
                    <a:pt x="101" y="812"/>
                    <a:pt x="99" y="809"/>
                    <a:pt x="96" y="806"/>
                  </a:cubicBezTo>
                  <a:cubicBezTo>
                    <a:pt x="99" y="809"/>
                    <a:pt x="101" y="811"/>
                    <a:pt x="103" y="814"/>
                  </a:cubicBezTo>
                  <a:close/>
                  <a:moveTo>
                    <a:pt x="61" y="639"/>
                  </a:moveTo>
                  <a:cubicBezTo>
                    <a:pt x="66" y="646"/>
                    <a:pt x="73" y="651"/>
                    <a:pt x="79" y="653"/>
                  </a:cubicBezTo>
                  <a:cubicBezTo>
                    <a:pt x="79" y="561"/>
                    <a:pt x="79" y="561"/>
                    <a:pt x="79" y="561"/>
                  </a:cubicBezTo>
                  <a:cubicBezTo>
                    <a:pt x="68" y="557"/>
                    <a:pt x="62" y="546"/>
                    <a:pt x="75" y="548"/>
                  </a:cubicBezTo>
                  <a:cubicBezTo>
                    <a:pt x="77" y="548"/>
                    <a:pt x="78" y="548"/>
                    <a:pt x="79" y="548"/>
                  </a:cubicBezTo>
                  <a:cubicBezTo>
                    <a:pt x="79" y="522"/>
                    <a:pt x="79" y="522"/>
                    <a:pt x="79" y="522"/>
                  </a:cubicBezTo>
                  <a:cubicBezTo>
                    <a:pt x="76" y="520"/>
                    <a:pt x="71" y="515"/>
                    <a:pt x="64" y="506"/>
                  </a:cubicBezTo>
                  <a:cubicBezTo>
                    <a:pt x="63" y="504"/>
                    <a:pt x="62" y="503"/>
                    <a:pt x="61" y="502"/>
                  </a:cubicBezTo>
                  <a:cubicBezTo>
                    <a:pt x="61" y="639"/>
                    <a:pt x="61" y="639"/>
                    <a:pt x="61" y="639"/>
                  </a:cubicBezTo>
                  <a:close/>
                  <a:moveTo>
                    <a:pt x="79" y="236"/>
                  </a:moveTo>
                  <a:cubicBezTo>
                    <a:pt x="79" y="292"/>
                    <a:pt x="79" y="292"/>
                    <a:pt x="79" y="292"/>
                  </a:cubicBezTo>
                  <a:cubicBezTo>
                    <a:pt x="75" y="286"/>
                    <a:pt x="72" y="276"/>
                    <a:pt x="72" y="270"/>
                  </a:cubicBezTo>
                  <a:cubicBezTo>
                    <a:pt x="72" y="266"/>
                    <a:pt x="69" y="263"/>
                    <a:pt x="65" y="261"/>
                  </a:cubicBezTo>
                  <a:cubicBezTo>
                    <a:pt x="66" y="259"/>
                    <a:pt x="67" y="257"/>
                    <a:pt x="68" y="255"/>
                  </a:cubicBezTo>
                  <a:cubicBezTo>
                    <a:pt x="71" y="249"/>
                    <a:pt x="75" y="242"/>
                    <a:pt x="79" y="236"/>
                  </a:cubicBezTo>
                  <a:close/>
                  <a:moveTo>
                    <a:pt x="79" y="672"/>
                  </a:moveTo>
                  <a:cubicBezTo>
                    <a:pt x="79" y="735"/>
                    <a:pt x="79" y="735"/>
                    <a:pt x="79" y="735"/>
                  </a:cubicBezTo>
                  <a:cubicBezTo>
                    <a:pt x="70" y="740"/>
                    <a:pt x="69" y="754"/>
                    <a:pt x="71" y="768"/>
                  </a:cubicBezTo>
                  <a:cubicBezTo>
                    <a:pt x="70" y="766"/>
                    <a:pt x="69" y="764"/>
                    <a:pt x="68" y="762"/>
                  </a:cubicBezTo>
                  <a:cubicBezTo>
                    <a:pt x="65" y="758"/>
                    <a:pt x="63" y="754"/>
                    <a:pt x="61" y="750"/>
                  </a:cubicBezTo>
                  <a:cubicBezTo>
                    <a:pt x="61" y="669"/>
                    <a:pt x="61" y="669"/>
                    <a:pt x="61" y="669"/>
                  </a:cubicBezTo>
                  <a:cubicBezTo>
                    <a:pt x="65" y="672"/>
                    <a:pt x="72" y="672"/>
                    <a:pt x="79" y="672"/>
                  </a:cubicBezTo>
                  <a:close/>
                  <a:moveTo>
                    <a:pt x="0" y="499"/>
                  </a:moveTo>
                  <a:cubicBezTo>
                    <a:pt x="0" y="502"/>
                    <a:pt x="0" y="505"/>
                    <a:pt x="0" y="508"/>
                  </a:cubicBezTo>
                  <a:cubicBezTo>
                    <a:pt x="0" y="526"/>
                    <a:pt x="1" y="543"/>
                    <a:pt x="3" y="561"/>
                  </a:cubicBezTo>
                  <a:cubicBezTo>
                    <a:pt x="3" y="565"/>
                    <a:pt x="4" y="569"/>
                    <a:pt x="4" y="573"/>
                  </a:cubicBezTo>
                  <a:cubicBezTo>
                    <a:pt x="18" y="561"/>
                    <a:pt x="39" y="544"/>
                    <a:pt x="39" y="555"/>
                  </a:cubicBezTo>
                  <a:cubicBezTo>
                    <a:pt x="39" y="567"/>
                    <a:pt x="26" y="609"/>
                    <a:pt x="44" y="609"/>
                  </a:cubicBezTo>
                  <a:cubicBezTo>
                    <a:pt x="63" y="609"/>
                    <a:pt x="51" y="622"/>
                    <a:pt x="58" y="635"/>
                  </a:cubicBezTo>
                  <a:cubicBezTo>
                    <a:pt x="59" y="636"/>
                    <a:pt x="60" y="638"/>
                    <a:pt x="61" y="639"/>
                  </a:cubicBezTo>
                  <a:cubicBezTo>
                    <a:pt x="61" y="502"/>
                    <a:pt x="61" y="502"/>
                    <a:pt x="61" y="502"/>
                  </a:cubicBezTo>
                  <a:cubicBezTo>
                    <a:pt x="46" y="487"/>
                    <a:pt x="25" y="492"/>
                    <a:pt x="13" y="497"/>
                  </a:cubicBezTo>
                  <a:cubicBezTo>
                    <a:pt x="9" y="499"/>
                    <a:pt x="5" y="499"/>
                    <a:pt x="0" y="499"/>
                  </a:cubicBezTo>
                  <a:close/>
                  <a:moveTo>
                    <a:pt x="61" y="669"/>
                  </a:moveTo>
                  <a:cubicBezTo>
                    <a:pt x="61" y="750"/>
                    <a:pt x="61" y="750"/>
                    <a:pt x="61" y="750"/>
                  </a:cubicBezTo>
                  <a:cubicBezTo>
                    <a:pt x="59" y="747"/>
                    <a:pt x="58" y="743"/>
                    <a:pt x="56" y="740"/>
                  </a:cubicBezTo>
                  <a:cubicBezTo>
                    <a:pt x="54" y="736"/>
                    <a:pt x="52" y="733"/>
                    <a:pt x="50" y="729"/>
                  </a:cubicBezTo>
                  <a:cubicBezTo>
                    <a:pt x="47" y="722"/>
                    <a:pt x="43" y="714"/>
                    <a:pt x="40" y="707"/>
                  </a:cubicBezTo>
                  <a:cubicBezTo>
                    <a:pt x="37" y="699"/>
                    <a:pt x="34" y="691"/>
                    <a:pt x="31" y="683"/>
                  </a:cubicBezTo>
                  <a:cubicBezTo>
                    <a:pt x="25" y="668"/>
                    <a:pt x="20" y="652"/>
                    <a:pt x="16" y="636"/>
                  </a:cubicBezTo>
                  <a:cubicBezTo>
                    <a:pt x="15" y="632"/>
                    <a:pt x="14" y="628"/>
                    <a:pt x="13" y="624"/>
                  </a:cubicBezTo>
                  <a:cubicBezTo>
                    <a:pt x="19" y="627"/>
                    <a:pt x="24" y="629"/>
                    <a:pt x="31" y="629"/>
                  </a:cubicBezTo>
                  <a:cubicBezTo>
                    <a:pt x="52" y="629"/>
                    <a:pt x="53" y="657"/>
                    <a:pt x="59" y="667"/>
                  </a:cubicBezTo>
                  <a:cubicBezTo>
                    <a:pt x="60" y="668"/>
                    <a:pt x="60" y="668"/>
                    <a:pt x="61" y="669"/>
                  </a:cubicBezTo>
                  <a:close/>
                </a:path>
              </a:pathLst>
            </a:custGeom>
            <a:solidFill>
              <a:srgbClr val="DFEBE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 name="Freeform 264"/>
            <p:cNvSpPr>
              <a:spLocks noEditPoints="1"/>
            </p:cNvSpPr>
            <p:nvPr/>
          </p:nvSpPr>
          <p:spPr bwMode="auto">
            <a:xfrm>
              <a:off x="4827970" y="2335765"/>
              <a:ext cx="1319825" cy="1397137"/>
            </a:xfrm>
            <a:custGeom>
              <a:avLst/>
              <a:gdLst>
                <a:gd name="T0" fmla="*/ 6 w 478"/>
                <a:gd name="T1" fmla="*/ 15 h 506"/>
                <a:gd name="T2" fmla="*/ 7 w 478"/>
                <a:gd name="T3" fmla="*/ 0 h 506"/>
                <a:gd name="T4" fmla="*/ 14 w 478"/>
                <a:gd name="T5" fmla="*/ 8 h 506"/>
                <a:gd name="T6" fmla="*/ 471 w 478"/>
                <a:gd name="T7" fmla="*/ 493 h 506"/>
                <a:gd name="T8" fmla="*/ 470 w 478"/>
                <a:gd name="T9" fmla="*/ 506 h 506"/>
                <a:gd name="T10" fmla="*/ 478 w 478"/>
                <a:gd name="T11" fmla="*/ 500 h 506"/>
                <a:gd name="T12" fmla="*/ 444 w 478"/>
                <a:gd name="T13" fmla="*/ 479 h 506"/>
                <a:gd name="T14" fmla="*/ 444 w 478"/>
                <a:gd name="T15" fmla="*/ 464 h 506"/>
                <a:gd name="T16" fmla="*/ 450 w 478"/>
                <a:gd name="T17" fmla="*/ 471 h 506"/>
                <a:gd name="T18" fmla="*/ 416 w 478"/>
                <a:gd name="T19" fmla="*/ 450 h 506"/>
                <a:gd name="T20" fmla="*/ 416 w 478"/>
                <a:gd name="T21" fmla="*/ 436 h 506"/>
                <a:gd name="T22" fmla="*/ 424 w 478"/>
                <a:gd name="T23" fmla="*/ 442 h 506"/>
                <a:gd name="T24" fmla="*/ 389 w 478"/>
                <a:gd name="T25" fmla="*/ 420 h 506"/>
                <a:gd name="T26" fmla="*/ 389 w 478"/>
                <a:gd name="T27" fmla="*/ 407 h 506"/>
                <a:gd name="T28" fmla="*/ 397 w 478"/>
                <a:gd name="T29" fmla="*/ 413 h 506"/>
                <a:gd name="T30" fmla="*/ 361 w 478"/>
                <a:gd name="T31" fmla="*/ 391 h 506"/>
                <a:gd name="T32" fmla="*/ 363 w 478"/>
                <a:gd name="T33" fmla="*/ 377 h 506"/>
                <a:gd name="T34" fmla="*/ 369 w 478"/>
                <a:gd name="T35" fmla="*/ 385 h 506"/>
                <a:gd name="T36" fmla="*/ 334 w 478"/>
                <a:gd name="T37" fmla="*/ 363 h 506"/>
                <a:gd name="T38" fmla="*/ 335 w 478"/>
                <a:gd name="T39" fmla="*/ 348 h 506"/>
                <a:gd name="T40" fmla="*/ 342 w 478"/>
                <a:gd name="T41" fmla="*/ 356 h 506"/>
                <a:gd name="T42" fmla="*/ 307 w 478"/>
                <a:gd name="T43" fmla="*/ 334 h 506"/>
                <a:gd name="T44" fmla="*/ 308 w 478"/>
                <a:gd name="T45" fmla="*/ 319 h 506"/>
                <a:gd name="T46" fmla="*/ 314 w 478"/>
                <a:gd name="T47" fmla="*/ 327 h 506"/>
                <a:gd name="T48" fmla="*/ 280 w 478"/>
                <a:gd name="T49" fmla="*/ 305 h 506"/>
                <a:gd name="T50" fmla="*/ 280 w 478"/>
                <a:gd name="T51" fmla="*/ 291 h 506"/>
                <a:gd name="T52" fmla="*/ 287 w 478"/>
                <a:gd name="T53" fmla="*/ 297 h 506"/>
                <a:gd name="T54" fmla="*/ 253 w 478"/>
                <a:gd name="T55" fmla="*/ 275 h 506"/>
                <a:gd name="T56" fmla="*/ 253 w 478"/>
                <a:gd name="T57" fmla="*/ 262 h 506"/>
                <a:gd name="T58" fmla="*/ 260 w 478"/>
                <a:gd name="T59" fmla="*/ 268 h 506"/>
                <a:gd name="T60" fmla="*/ 226 w 478"/>
                <a:gd name="T61" fmla="*/ 246 h 506"/>
                <a:gd name="T62" fmla="*/ 226 w 478"/>
                <a:gd name="T63" fmla="*/ 233 h 506"/>
                <a:gd name="T64" fmla="*/ 232 w 478"/>
                <a:gd name="T65" fmla="*/ 240 h 506"/>
                <a:gd name="T66" fmla="*/ 198 w 478"/>
                <a:gd name="T67" fmla="*/ 217 h 506"/>
                <a:gd name="T68" fmla="*/ 198 w 478"/>
                <a:gd name="T69" fmla="*/ 203 h 506"/>
                <a:gd name="T70" fmla="*/ 205 w 478"/>
                <a:gd name="T71" fmla="*/ 211 h 506"/>
                <a:gd name="T72" fmla="*/ 171 w 478"/>
                <a:gd name="T73" fmla="*/ 189 h 506"/>
                <a:gd name="T74" fmla="*/ 171 w 478"/>
                <a:gd name="T75" fmla="*/ 174 h 506"/>
                <a:gd name="T76" fmla="*/ 177 w 478"/>
                <a:gd name="T77" fmla="*/ 182 h 506"/>
                <a:gd name="T78" fmla="*/ 143 w 478"/>
                <a:gd name="T79" fmla="*/ 160 h 506"/>
                <a:gd name="T80" fmla="*/ 143 w 478"/>
                <a:gd name="T81" fmla="*/ 146 h 506"/>
                <a:gd name="T82" fmla="*/ 151 w 478"/>
                <a:gd name="T83" fmla="*/ 153 h 506"/>
                <a:gd name="T84" fmla="*/ 116 w 478"/>
                <a:gd name="T85" fmla="*/ 131 h 506"/>
                <a:gd name="T86" fmla="*/ 116 w 478"/>
                <a:gd name="T87" fmla="*/ 117 h 506"/>
                <a:gd name="T88" fmla="*/ 124 w 478"/>
                <a:gd name="T89" fmla="*/ 123 h 506"/>
                <a:gd name="T90" fmla="*/ 88 w 478"/>
                <a:gd name="T91" fmla="*/ 101 h 506"/>
                <a:gd name="T92" fmla="*/ 90 w 478"/>
                <a:gd name="T93" fmla="*/ 88 h 506"/>
                <a:gd name="T94" fmla="*/ 96 w 478"/>
                <a:gd name="T95" fmla="*/ 95 h 506"/>
                <a:gd name="T96" fmla="*/ 61 w 478"/>
                <a:gd name="T97" fmla="*/ 72 h 506"/>
                <a:gd name="T98" fmla="*/ 62 w 478"/>
                <a:gd name="T99" fmla="*/ 58 h 506"/>
                <a:gd name="T100" fmla="*/ 69 w 478"/>
                <a:gd name="T101" fmla="*/ 66 h 506"/>
                <a:gd name="T102" fmla="*/ 33 w 478"/>
                <a:gd name="T103" fmla="*/ 44 h 506"/>
                <a:gd name="T104" fmla="*/ 35 w 478"/>
                <a:gd name="T105" fmla="*/ 29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8" h="506">
                  <a:moveTo>
                    <a:pt x="14" y="8"/>
                  </a:moveTo>
                  <a:lnTo>
                    <a:pt x="6" y="15"/>
                  </a:lnTo>
                  <a:lnTo>
                    <a:pt x="0" y="7"/>
                  </a:lnTo>
                  <a:lnTo>
                    <a:pt x="7" y="0"/>
                  </a:lnTo>
                  <a:lnTo>
                    <a:pt x="14" y="8"/>
                  </a:lnTo>
                  <a:lnTo>
                    <a:pt x="14" y="8"/>
                  </a:lnTo>
                  <a:close/>
                  <a:moveTo>
                    <a:pt x="478" y="500"/>
                  </a:moveTo>
                  <a:lnTo>
                    <a:pt x="471" y="493"/>
                  </a:lnTo>
                  <a:lnTo>
                    <a:pt x="465" y="500"/>
                  </a:lnTo>
                  <a:lnTo>
                    <a:pt x="470" y="506"/>
                  </a:lnTo>
                  <a:lnTo>
                    <a:pt x="478" y="500"/>
                  </a:lnTo>
                  <a:lnTo>
                    <a:pt x="478" y="500"/>
                  </a:lnTo>
                  <a:close/>
                  <a:moveTo>
                    <a:pt x="450" y="471"/>
                  </a:moveTo>
                  <a:lnTo>
                    <a:pt x="444" y="479"/>
                  </a:lnTo>
                  <a:lnTo>
                    <a:pt x="437" y="471"/>
                  </a:lnTo>
                  <a:lnTo>
                    <a:pt x="444" y="464"/>
                  </a:lnTo>
                  <a:lnTo>
                    <a:pt x="450" y="471"/>
                  </a:lnTo>
                  <a:lnTo>
                    <a:pt x="450" y="471"/>
                  </a:lnTo>
                  <a:close/>
                  <a:moveTo>
                    <a:pt x="424" y="442"/>
                  </a:moveTo>
                  <a:lnTo>
                    <a:pt x="416" y="450"/>
                  </a:lnTo>
                  <a:lnTo>
                    <a:pt x="410" y="442"/>
                  </a:lnTo>
                  <a:lnTo>
                    <a:pt x="416" y="436"/>
                  </a:lnTo>
                  <a:lnTo>
                    <a:pt x="424" y="442"/>
                  </a:lnTo>
                  <a:lnTo>
                    <a:pt x="424" y="442"/>
                  </a:lnTo>
                  <a:close/>
                  <a:moveTo>
                    <a:pt x="397" y="413"/>
                  </a:moveTo>
                  <a:lnTo>
                    <a:pt x="389" y="420"/>
                  </a:lnTo>
                  <a:lnTo>
                    <a:pt x="382" y="413"/>
                  </a:lnTo>
                  <a:lnTo>
                    <a:pt x="389" y="407"/>
                  </a:lnTo>
                  <a:lnTo>
                    <a:pt x="397" y="413"/>
                  </a:lnTo>
                  <a:lnTo>
                    <a:pt x="397" y="413"/>
                  </a:lnTo>
                  <a:close/>
                  <a:moveTo>
                    <a:pt x="369" y="385"/>
                  </a:moveTo>
                  <a:lnTo>
                    <a:pt x="361" y="391"/>
                  </a:lnTo>
                  <a:lnTo>
                    <a:pt x="355" y="385"/>
                  </a:lnTo>
                  <a:lnTo>
                    <a:pt x="363" y="377"/>
                  </a:lnTo>
                  <a:lnTo>
                    <a:pt x="369" y="385"/>
                  </a:lnTo>
                  <a:lnTo>
                    <a:pt x="369" y="385"/>
                  </a:lnTo>
                  <a:close/>
                  <a:moveTo>
                    <a:pt x="342" y="356"/>
                  </a:moveTo>
                  <a:lnTo>
                    <a:pt x="334" y="363"/>
                  </a:lnTo>
                  <a:lnTo>
                    <a:pt x="328" y="355"/>
                  </a:lnTo>
                  <a:lnTo>
                    <a:pt x="335" y="348"/>
                  </a:lnTo>
                  <a:lnTo>
                    <a:pt x="342" y="356"/>
                  </a:lnTo>
                  <a:lnTo>
                    <a:pt x="342" y="356"/>
                  </a:lnTo>
                  <a:close/>
                  <a:moveTo>
                    <a:pt x="314" y="327"/>
                  </a:moveTo>
                  <a:lnTo>
                    <a:pt x="307" y="334"/>
                  </a:lnTo>
                  <a:lnTo>
                    <a:pt x="300" y="326"/>
                  </a:lnTo>
                  <a:lnTo>
                    <a:pt x="308" y="319"/>
                  </a:lnTo>
                  <a:lnTo>
                    <a:pt x="314" y="327"/>
                  </a:lnTo>
                  <a:lnTo>
                    <a:pt x="314" y="327"/>
                  </a:lnTo>
                  <a:close/>
                  <a:moveTo>
                    <a:pt x="287" y="297"/>
                  </a:moveTo>
                  <a:lnTo>
                    <a:pt x="280" y="305"/>
                  </a:lnTo>
                  <a:lnTo>
                    <a:pt x="273" y="297"/>
                  </a:lnTo>
                  <a:lnTo>
                    <a:pt x="280" y="291"/>
                  </a:lnTo>
                  <a:lnTo>
                    <a:pt x="287" y="297"/>
                  </a:lnTo>
                  <a:lnTo>
                    <a:pt x="287" y="297"/>
                  </a:lnTo>
                  <a:close/>
                  <a:moveTo>
                    <a:pt x="260" y="268"/>
                  </a:moveTo>
                  <a:lnTo>
                    <a:pt x="253" y="275"/>
                  </a:lnTo>
                  <a:lnTo>
                    <a:pt x="245" y="268"/>
                  </a:lnTo>
                  <a:lnTo>
                    <a:pt x="253" y="262"/>
                  </a:lnTo>
                  <a:lnTo>
                    <a:pt x="260" y="268"/>
                  </a:lnTo>
                  <a:lnTo>
                    <a:pt x="260" y="268"/>
                  </a:lnTo>
                  <a:close/>
                  <a:moveTo>
                    <a:pt x="232" y="240"/>
                  </a:moveTo>
                  <a:lnTo>
                    <a:pt x="226" y="246"/>
                  </a:lnTo>
                  <a:lnTo>
                    <a:pt x="218" y="240"/>
                  </a:lnTo>
                  <a:lnTo>
                    <a:pt x="226" y="233"/>
                  </a:lnTo>
                  <a:lnTo>
                    <a:pt x="232" y="240"/>
                  </a:lnTo>
                  <a:lnTo>
                    <a:pt x="232" y="240"/>
                  </a:lnTo>
                  <a:close/>
                  <a:moveTo>
                    <a:pt x="205" y="211"/>
                  </a:moveTo>
                  <a:lnTo>
                    <a:pt x="198" y="217"/>
                  </a:lnTo>
                  <a:lnTo>
                    <a:pt x="192" y="211"/>
                  </a:lnTo>
                  <a:lnTo>
                    <a:pt x="198" y="203"/>
                  </a:lnTo>
                  <a:lnTo>
                    <a:pt x="205" y="211"/>
                  </a:lnTo>
                  <a:lnTo>
                    <a:pt x="205" y="211"/>
                  </a:lnTo>
                  <a:close/>
                  <a:moveTo>
                    <a:pt x="177" y="182"/>
                  </a:moveTo>
                  <a:lnTo>
                    <a:pt x="171" y="189"/>
                  </a:lnTo>
                  <a:lnTo>
                    <a:pt x="164" y="181"/>
                  </a:lnTo>
                  <a:lnTo>
                    <a:pt x="171" y="174"/>
                  </a:lnTo>
                  <a:lnTo>
                    <a:pt x="177" y="182"/>
                  </a:lnTo>
                  <a:lnTo>
                    <a:pt x="177" y="182"/>
                  </a:lnTo>
                  <a:close/>
                  <a:moveTo>
                    <a:pt x="151" y="153"/>
                  </a:moveTo>
                  <a:lnTo>
                    <a:pt x="143" y="160"/>
                  </a:lnTo>
                  <a:lnTo>
                    <a:pt x="137" y="152"/>
                  </a:lnTo>
                  <a:lnTo>
                    <a:pt x="143" y="146"/>
                  </a:lnTo>
                  <a:lnTo>
                    <a:pt x="151" y="153"/>
                  </a:lnTo>
                  <a:lnTo>
                    <a:pt x="151" y="153"/>
                  </a:lnTo>
                  <a:close/>
                  <a:moveTo>
                    <a:pt x="124" y="123"/>
                  </a:moveTo>
                  <a:lnTo>
                    <a:pt x="116" y="131"/>
                  </a:lnTo>
                  <a:lnTo>
                    <a:pt x="109" y="123"/>
                  </a:lnTo>
                  <a:lnTo>
                    <a:pt x="116" y="117"/>
                  </a:lnTo>
                  <a:lnTo>
                    <a:pt x="124" y="123"/>
                  </a:lnTo>
                  <a:lnTo>
                    <a:pt x="124" y="123"/>
                  </a:lnTo>
                  <a:close/>
                  <a:moveTo>
                    <a:pt x="96" y="95"/>
                  </a:moveTo>
                  <a:lnTo>
                    <a:pt x="88" y="101"/>
                  </a:lnTo>
                  <a:lnTo>
                    <a:pt x="82" y="95"/>
                  </a:lnTo>
                  <a:lnTo>
                    <a:pt x="90" y="88"/>
                  </a:lnTo>
                  <a:lnTo>
                    <a:pt x="96" y="95"/>
                  </a:lnTo>
                  <a:lnTo>
                    <a:pt x="96" y="95"/>
                  </a:lnTo>
                  <a:close/>
                  <a:moveTo>
                    <a:pt x="69" y="66"/>
                  </a:moveTo>
                  <a:lnTo>
                    <a:pt x="61" y="72"/>
                  </a:lnTo>
                  <a:lnTo>
                    <a:pt x="54" y="66"/>
                  </a:lnTo>
                  <a:lnTo>
                    <a:pt x="62" y="58"/>
                  </a:lnTo>
                  <a:lnTo>
                    <a:pt x="69" y="66"/>
                  </a:lnTo>
                  <a:lnTo>
                    <a:pt x="69" y="66"/>
                  </a:lnTo>
                  <a:close/>
                  <a:moveTo>
                    <a:pt x="41" y="37"/>
                  </a:moveTo>
                  <a:lnTo>
                    <a:pt x="33" y="44"/>
                  </a:lnTo>
                  <a:lnTo>
                    <a:pt x="27" y="36"/>
                  </a:lnTo>
                  <a:lnTo>
                    <a:pt x="35" y="29"/>
                  </a:lnTo>
                  <a:lnTo>
                    <a:pt x="41" y="3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 name="Freeform 265"/>
            <p:cNvSpPr>
              <a:spLocks noEditPoints="1"/>
            </p:cNvSpPr>
            <p:nvPr/>
          </p:nvSpPr>
          <p:spPr bwMode="auto">
            <a:xfrm>
              <a:off x="6205780" y="2769265"/>
              <a:ext cx="2164734" cy="936027"/>
            </a:xfrm>
            <a:custGeom>
              <a:avLst/>
              <a:gdLst>
                <a:gd name="T0" fmla="*/ 780 w 784"/>
                <a:gd name="T1" fmla="*/ 0 h 339"/>
                <a:gd name="T2" fmla="*/ 775 w 784"/>
                <a:gd name="T3" fmla="*/ 13 h 339"/>
                <a:gd name="T4" fmla="*/ 9 w 784"/>
                <a:gd name="T5" fmla="*/ 326 h 339"/>
                <a:gd name="T6" fmla="*/ 4 w 784"/>
                <a:gd name="T7" fmla="*/ 339 h 339"/>
                <a:gd name="T8" fmla="*/ 45 w 784"/>
                <a:gd name="T9" fmla="*/ 310 h 339"/>
                <a:gd name="T10" fmla="*/ 40 w 784"/>
                <a:gd name="T11" fmla="*/ 323 h 339"/>
                <a:gd name="T12" fmla="*/ 82 w 784"/>
                <a:gd name="T13" fmla="*/ 294 h 339"/>
                <a:gd name="T14" fmla="*/ 77 w 784"/>
                <a:gd name="T15" fmla="*/ 307 h 339"/>
                <a:gd name="T16" fmla="*/ 120 w 784"/>
                <a:gd name="T17" fmla="*/ 279 h 339"/>
                <a:gd name="T18" fmla="*/ 113 w 784"/>
                <a:gd name="T19" fmla="*/ 292 h 339"/>
                <a:gd name="T20" fmla="*/ 157 w 784"/>
                <a:gd name="T21" fmla="*/ 264 h 339"/>
                <a:gd name="T22" fmla="*/ 151 w 784"/>
                <a:gd name="T23" fmla="*/ 277 h 339"/>
                <a:gd name="T24" fmla="*/ 193 w 784"/>
                <a:gd name="T25" fmla="*/ 249 h 339"/>
                <a:gd name="T26" fmla="*/ 188 w 784"/>
                <a:gd name="T27" fmla="*/ 262 h 339"/>
                <a:gd name="T28" fmla="*/ 230 w 784"/>
                <a:gd name="T29" fmla="*/ 233 h 339"/>
                <a:gd name="T30" fmla="*/ 224 w 784"/>
                <a:gd name="T31" fmla="*/ 246 h 339"/>
                <a:gd name="T32" fmla="*/ 266 w 784"/>
                <a:gd name="T33" fmla="*/ 217 h 339"/>
                <a:gd name="T34" fmla="*/ 261 w 784"/>
                <a:gd name="T35" fmla="*/ 230 h 339"/>
                <a:gd name="T36" fmla="*/ 303 w 784"/>
                <a:gd name="T37" fmla="*/ 202 h 339"/>
                <a:gd name="T38" fmla="*/ 298 w 784"/>
                <a:gd name="T39" fmla="*/ 215 h 339"/>
                <a:gd name="T40" fmla="*/ 339 w 784"/>
                <a:gd name="T41" fmla="*/ 186 h 339"/>
                <a:gd name="T42" fmla="*/ 334 w 784"/>
                <a:gd name="T43" fmla="*/ 199 h 339"/>
                <a:gd name="T44" fmla="*/ 376 w 784"/>
                <a:gd name="T45" fmla="*/ 170 h 339"/>
                <a:gd name="T46" fmla="*/ 371 w 784"/>
                <a:gd name="T47" fmla="*/ 183 h 339"/>
                <a:gd name="T48" fmla="*/ 413 w 784"/>
                <a:gd name="T49" fmla="*/ 155 h 339"/>
                <a:gd name="T50" fmla="*/ 407 w 784"/>
                <a:gd name="T51" fmla="*/ 168 h 339"/>
                <a:gd name="T52" fmla="*/ 449 w 784"/>
                <a:gd name="T53" fmla="*/ 140 h 339"/>
                <a:gd name="T54" fmla="*/ 444 w 784"/>
                <a:gd name="T55" fmla="*/ 153 h 339"/>
                <a:gd name="T56" fmla="*/ 486 w 784"/>
                <a:gd name="T57" fmla="*/ 124 h 339"/>
                <a:gd name="T58" fmla="*/ 481 w 784"/>
                <a:gd name="T59" fmla="*/ 138 h 339"/>
                <a:gd name="T60" fmla="*/ 522 w 784"/>
                <a:gd name="T61" fmla="*/ 109 h 339"/>
                <a:gd name="T62" fmla="*/ 517 w 784"/>
                <a:gd name="T63" fmla="*/ 122 h 339"/>
                <a:gd name="T64" fmla="*/ 559 w 784"/>
                <a:gd name="T65" fmla="*/ 93 h 339"/>
                <a:gd name="T66" fmla="*/ 554 w 784"/>
                <a:gd name="T67" fmla="*/ 106 h 339"/>
                <a:gd name="T68" fmla="*/ 596 w 784"/>
                <a:gd name="T69" fmla="*/ 77 h 339"/>
                <a:gd name="T70" fmla="*/ 590 w 784"/>
                <a:gd name="T71" fmla="*/ 90 h 339"/>
                <a:gd name="T72" fmla="*/ 632 w 784"/>
                <a:gd name="T73" fmla="*/ 62 h 339"/>
                <a:gd name="T74" fmla="*/ 627 w 784"/>
                <a:gd name="T75" fmla="*/ 75 h 339"/>
                <a:gd name="T76" fmla="*/ 670 w 784"/>
                <a:gd name="T77" fmla="*/ 46 h 339"/>
                <a:gd name="T78" fmla="*/ 664 w 784"/>
                <a:gd name="T79" fmla="*/ 59 h 339"/>
                <a:gd name="T80" fmla="*/ 707 w 784"/>
                <a:gd name="T81" fmla="*/ 30 h 339"/>
                <a:gd name="T82" fmla="*/ 701 w 784"/>
                <a:gd name="T83" fmla="*/ 43 h 339"/>
                <a:gd name="T84" fmla="*/ 743 w 784"/>
                <a:gd name="T85" fmla="*/ 16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4" h="339">
                  <a:moveTo>
                    <a:pt x="775" y="13"/>
                  </a:moveTo>
                  <a:lnTo>
                    <a:pt x="771" y="4"/>
                  </a:lnTo>
                  <a:lnTo>
                    <a:pt x="780" y="0"/>
                  </a:lnTo>
                  <a:lnTo>
                    <a:pt x="784" y="9"/>
                  </a:lnTo>
                  <a:lnTo>
                    <a:pt x="775" y="13"/>
                  </a:lnTo>
                  <a:lnTo>
                    <a:pt x="775" y="13"/>
                  </a:lnTo>
                  <a:close/>
                  <a:moveTo>
                    <a:pt x="4" y="339"/>
                  </a:moveTo>
                  <a:lnTo>
                    <a:pt x="0" y="330"/>
                  </a:lnTo>
                  <a:lnTo>
                    <a:pt x="9" y="326"/>
                  </a:lnTo>
                  <a:lnTo>
                    <a:pt x="13" y="335"/>
                  </a:lnTo>
                  <a:lnTo>
                    <a:pt x="4" y="339"/>
                  </a:lnTo>
                  <a:lnTo>
                    <a:pt x="4" y="339"/>
                  </a:lnTo>
                  <a:close/>
                  <a:moveTo>
                    <a:pt x="40" y="323"/>
                  </a:moveTo>
                  <a:lnTo>
                    <a:pt x="36" y="314"/>
                  </a:lnTo>
                  <a:lnTo>
                    <a:pt x="45" y="310"/>
                  </a:lnTo>
                  <a:lnTo>
                    <a:pt x="49" y="319"/>
                  </a:lnTo>
                  <a:lnTo>
                    <a:pt x="40" y="323"/>
                  </a:lnTo>
                  <a:lnTo>
                    <a:pt x="40" y="323"/>
                  </a:lnTo>
                  <a:close/>
                  <a:moveTo>
                    <a:pt x="77" y="307"/>
                  </a:moveTo>
                  <a:lnTo>
                    <a:pt x="73" y="298"/>
                  </a:lnTo>
                  <a:lnTo>
                    <a:pt x="82" y="294"/>
                  </a:lnTo>
                  <a:lnTo>
                    <a:pt x="86" y="304"/>
                  </a:lnTo>
                  <a:lnTo>
                    <a:pt x="77" y="307"/>
                  </a:lnTo>
                  <a:lnTo>
                    <a:pt x="77" y="307"/>
                  </a:lnTo>
                  <a:close/>
                  <a:moveTo>
                    <a:pt x="113" y="292"/>
                  </a:moveTo>
                  <a:lnTo>
                    <a:pt x="109" y="283"/>
                  </a:lnTo>
                  <a:lnTo>
                    <a:pt x="120" y="279"/>
                  </a:lnTo>
                  <a:lnTo>
                    <a:pt x="123" y="288"/>
                  </a:lnTo>
                  <a:lnTo>
                    <a:pt x="113" y="292"/>
                  </a:lnTo>
                  <a:lnTo>
                    <a:pt x="113" y="292"/>
                  </a:lnTo>
                  <a:close/>
                  <a:moveTo>
                    <a:pt x="151" y="277"/>
                  </a:moveTo>
                  <a:lnTo>
                    <a:pt x="147" y="268"/>
                  </a:lnTo>
                  <a:lnTo>
                    <a:pt x="157" y="264"/>
                  </a:lnTo>
                  <a:lnTo>
                    <a:pt x="160" y="273"/>
                  </a:lnTo>
                  <a:lnTo>
                    <a:pt x="151" y="277"/>
                  </a:lnTo>
                  <a:lnTo>
                    <a:pt x="151" y="277"/>
                  </a:lnTo>
                  <a:close/>
                  <a:moveTo>
                    <a:pt x="188" y="262"/>
                  </a:moveTo>
                  <a:lnTo>
                    <a:pt x="184" y="253"/>
                  </a:lnTo>
                  <a:lnTo>
                    <a:pt x="193" y="249"/>
                  </a:lnTo>
                  <a:lnTo>
                    <a:pt x="197" y="258"/>
                  </a:lnTo>
                  <a:lnTo>
                    <a:pt x="188" y="262"/>
                  </a:lnTo>
                  <a:lnTo>
                    <a:pt x="188" y="262"/>
                  </a:lnTo>
                  <a:close/>
                  <a:moveTo>
                    <a:pt x="224" y="246"/>
                  </a:moveTo>
                  <a:lnTo>
                    <a:pt x="221" y="237"/>
                  </a:lnTo>
                  <a:lnTo>
                    <a:pt x="230" y="233"/>
                  </a:lnTo>
                  <a:lnTo>
                    <a:pt x="234" y="242"/>
                  </a:lnTo>
                  <a:lnTo>
                    <a:pt x="224" y="246"/>
                  </a:lnTo>
                  <a:lnTo>
                    <a:pt x="224" y="246"/>
                  </a:lnTo>
                  <a:close/>
                  <a:moveTo>
                    <a:pt x="261" y="230"/>
                  </a:moveTo>
                  <a:lnTo>
                    <a:pt x="257" y="221"/>
                  </a:lnTo>
                  <a:lnTo>
                    <a:pt x="266" y="217"/>
                  </a:lnTo>
                  <a:lnTo>
                    <a:pt x="270" y="226"/>
                  </a:lnTo>
                  <a:lnTo>
                    <a:pt x="261" y="230"/>
                  </a:lnTo>
                  <a:lnTo>
                    <a:pt x="261" y="230"/>
                  </a:lnTo>
                  <a:close/>
                  <a:moveTo>
                    <a:pt x="298" y="215"/>
                  </a:moveTo>
                  <a:lnTo>
                    <a:pt x="294" y="206"/>
                  </a:lnTo>
                  <a:lnTo>
                    <a:pt x="303" y="202"/>
                  </a:lnTo>
                  <a:lnTo>
                    <a:pt x="307" y="211"/>
                  </a:lnTo>
                  <a:lnTo>
                    <a:pt x="298" y="215"/>
                  </a:lnTo>
                  <a:lnTo>
                    <a:pt x="298" y="215"/>
                  </a:lnTo>
                  <a:close/>
                  <a:moveTo>
                    <a:pt x="334" y="199"/>
                  </a:moveTo>
                  <a:lnTo>
                    <a:pt x="330" y="190"/>
                  </a:lnTo>
                  <a:lnTo>
                    <a:pt x="339" y="186"/>
                  </a:lnTo>
                  <a:lnTo>
                    <a:pt x="343" y="195"/>
                  </a:lnTo>
                  <a:lnTo>
                    <a:pt x="334" y="199"/>
                  </a:lnTo>
                  <a:lnTo>
                    <a:pt x="334" y="199"/>
                  </a:lnTo>
                  <a:close/>
                  <a:moveTo>
                    <a:pt x="371" y="183"/>
                  </a:moveTo>
                  <a:lnTo>
                    <a:pt x="367" y="174"/>
                  </a:lnTo>
                  <a:lnTo>
                    <a:pt x="376" y="170"/>
                  </a:lnTo>
                  <a:lnTo>
                    <a:pt x="380" y="179"/>
                  </a:lnTo>
                  <a:lnTo>
                    <a:pt x="371" y="183"/>
                  </a:lnTo>
                  <a:lnTo>
                    <a:pt x="371" y="183"/>
                  </a:lnTo>
                  <a:close/>
                  <a:moveTo>
                    <a:pt x="407" y="168"/>
                  </a:moveTo>
                  <a:lnTo>
                    <a:pt x="403" y="158"/>
                  </a:lnTo>
                  <a:lnTo>
                    <a:pt x="413" y="155"/>
                  </a:lnTo>
                  <a:lnTo>
                    <a:pt x="417" y="164"/>
                  </a:lnTo>
                  <a:lnTo>
                    <a:pt x="407" y="168"/>
                  </a:lnTo>
                  <a:lnTo>
                    <a:pt x="407" y="168"/>
                  </a:lnTo>
                  <a:close/>
                  <a:moveTo>
                    <a:pt x="444" y="153"/>
                  </a:moveTo>
                  <a:lnTo>
                    <a:pt x="440" y="144"/>
                  </a:lnTo>
                  <a:lnTo>
                    <a:pt x="449" y="140"/>
                  </a:lnTo>
                  <a:lnTo>
                    <a:pt x="453" y="149"/>
                  </a:lnTo>
                  <a:lnTo>
                    <a:pt x="444" y="153"/>
                  </a:lnTo>
                  <a:lnTo>
                    <a:pt x="444" y="153"/>
                  </a:lnTo>
                  <a:close/>
                  <a:moveTo>
                    <a:pt x="481" y="138"/>
                  </a:moveTo>
                  <a:lnTo>
                    <a:pt x="477" y="128"/>
                  </a:lnTo>
                  <a:lnTo>
                    <a:pt x="486" y="124"/>
                  </a:lnTo>
                  <a:lnTo>
                    <a:pt x="490" y="134"/>
                  </a:lnTo>
                  <a:lnTo>
                    <a:pt x="481" y="138"/>
                  </a:lnTo>
                  <a:lnTo>
                    <a:pt x="481" y="138"/>
                  </a:lnTo>
                  <a:close/>
                  <a:moveTo>
                    <a:pt x="517" y="122"/>
                  </a:moveTo>
                  <a:lnTo>
                    <a:pt x="513" y="113"/>
                  </a:lnTo>
                  <a:lnTo>
                    <a:pt x="522" y="109"/>
                  </a:lnTo>
                  <a:lnTo>
                    <a:pt x="526" y="118"/>
                  </a:lnTo>
                  <a:lnTo>
                    <a:pt x="517" y="122"/>
                  </a:lnTo>
                  <a:lnTo>
                    <a:pt x="517" y="122"/>
                  </a:lnTo>
                  <a:close/>
                  <a:moveTo>
                    <a:pt x="554" y="106"/>
                  </a:moveTo>
                  <a:lnTo>
                    <a:pt x="550" y="97"/>
                  </a:lnTo>
                  <a:lnTo>
                    <a:pt x="559" y="93"/>
                  </a:lnTo>
                  <a:lnTo>
                    <a:pt x="563" y="102"/>
                  </a:lnTo>
                  <a:lnTo>
                    <a:pt x="554" y="106"/>
                  </a:lnTo>
                  <a:lnTo>
                    <a:pt x="554" y="106"/>
                  </a:lnTo>
                  <a:close/>
                  <a:moveTo>
                    <a:pt x="590" y="90"/>
                  </a:moveTo>
                  <a:lnTo>
                    <a:pt x="586" y="81"/>
                  </a:lnTo>
                  <a:lnTo>
                    <a:pt x="596" y="77"/>
                  </a:lnTo>
                  <a:lnTo>
                    <a:pt x="599" y="87"/>
                  </a:lnTo>
                  <a:lnTo>
                    <a:pt x="590" y="90"/>
                  </a:lnTo>
                  <a:lnTo>
                    <a:pt x="590" y="90"/>
                  </a:lnTo>
                  <a:close/>
                  <a:moveTo>
                    <a:pt x="627" y="75"/>
                  </a:moveTo>
                  <a:lnTo>
                    <a:pt x="623" y="66"/>
                  </a:lnTo>
                  <a:lnTo>
                    <a:pt x="632" y="62"/>
                  </a:lnTo>
                  <a:lnTo>
                    <a:pt x="636" y="71"/>
                  </a:lnTo>
                  <a:lnTo>
                    <a:pt x="627" y="75"/>
                  </a:lnTo>
                  <a:lnTo>
                    <a:pt x="627" y="75"/>
                  </a:lnTo>
                  <a:close/>
                  <a:moveTo>
                    <a:pt x="664" y="59"/>
                  </a:moveTo>
                  <a:lnTo>
                    <a:pt x="660" y="50"/>
                  </a:lnTo>
                  <a:lnTo>
                    <a:pt x="670" y="46"/>
                  </a:lnTo>
                  <a:lnTo>
                    <a:pt x="673" y="55"/>
                  </a:lnTo>
                  <a:lnTo>
                    <a:pt x="664" y="59"/>
                  </a:lnTo>
                  <a:lnTo>
                    <a:pt x="664" y="59"/>
                  </a:lnTo>
                  <a:close/>
                  <a:moveTo>
                    <a:pt x="701" y="43"/>
                  </a:moveTo>
                  <a:lnTo>
                    <a:pt x="698" y="34"/>
                  </a:lnTo>
                  <a:lnTo>
                    <a:pt x="707" y="30"/>
                  </a:lnTo>
                  <a:lnTo>
                    <a:pt x="711" y="40"/>
                  </a:lnTo>
                  <a:lnTo>
                    <a:pt x="701" y="43"/>
                  </a:lnTo>
                  <a:lnTo>
                    <a:pt x="701" y="43"/>
                  </a:lnTo>
                  <a:close/>
                  <a:moveTo>
                    <a:pt x="738" y="29"/>
                  </a:moveTo>
                  <a:lnTo>
                    <a:pt x="734" y="20"/>
                  </a:lnTo>
                  <a:lnTo>
                    <a:pt x="743" y="16"/>
                  </a:lnTo>
                  <a:lnTo>
                    <a:pt x="747" y="25"/>
                  </a:lnTo>
                  <a:lnTo>
                    <a:pt x="738" y="2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 name="Freeform 266"/>
            <p:cNvSpPr>
              <a:spLocks noEditPoints="1"/>
            </p:cNvSpPr>
            <p:nvPr/>
          </p:nvSpPr>
          <p:spPr bwMode="auto">
            <a:xfrm>
              <a:off x="3845005" y="3719097"/>
              <a:ext cx="2258613" cy="654391"/>
            </a:xfrm>
            <a:custGeom>
              <a:avLst/>
              <a:gdLst>
                <a:gd name="T0" fmla="*/ 3 w 818"/>
                <a:gd name="T1" fmla="*/ 237 h 237"/>
                <a:gd name="T2" fmla="*/ 11 w 818"/>
                <a:gd name="T3" fmla="*/ 225 h 237"/>
                <a:gd name="T4" fmla="*/ 809 w 818"/>
                <a:gd name="T5" fmla="*/ 13 h 237"/>
                <a:gd name="T6" fmla="*/ 815 w 818"/>
                <a:gd name="T7" fmla="*/ 0 h 237"/>
                <a:gd name="T8" fmla="*/ 771 w 818"/>
                <a:gd name="T9" fmla="*/ 24 h 237"/>
                <a:gd name="T10" fmla="*/ 778 w 818"/>
                <a:gd name="T11" fmla="*/ 12 h 237"/>
                <a:gd name="T12" fmla="*/ 732 w 818"/>
                <a:gd name="T13" fmla="*/ 34 h 237"/>
                <a:gd name="T14" fmla="*/ 740 w 818"/>
                <a:gd name="T15" fmla="*/ 22 h 237"/>
                <a:gd name="T16" fmla="*/ 694 w 818"/>
                <a:gd name="T17" fmla="*/ 45 h 237"/>
                <a:gd name="T18" fmla="*/ 700 w 818"/>
                <a:gd name="T19" fmla="*/ 33 h 237"/>
                <a:gd name="T20" fmla="*/ 655 w 818"/>
                <a:gd name="T21" fmla="*/ 55 h 237"/>
                <a:gd name="T22" fmla="*/ 663 w 818"/>
                <a:gd name="T23" fmla="*/ 43 h 237"/>
                <a:gd name="T24" fmla="*/ 617 w 818"/>
                <a:gd name="T25" fmla="*/ 67 h 237"/>
                <a:gd name="T26" fmla="*/ 623 w 818"/>
                <a:gd name="T27" fmla="*/ 54 h 237"/>
                <a:gd name="T28" fmla="*/ 579 w 818"/>
                <a:gd name="T29" fmla="*/ 77 h 237"/>
                <a:gd name="T30" fmla="*/ 585 w 818"/>
                <a:gd name="T31" fmla="*/ 64 h 237"/>
                <a:gd name="T32" fmla="*/ 540 w 818"/>
                <a:gd name="T33" fmla="*/ 88 h 237"/>
                <a:gd name="T34" fmla="*/ 548 w 818"/>
                <a:gd name="T35" fmla="*/ 75 h 237"/>
                <a:gd name="T36" fmla="*/ 502 w 818"/>
                <a:gd name="T37" fmla="*/ 98 h 237"/>
                <a:gd name="T38" fmla="*/ 508 w 818"/>
                <a:gd name="T39" fmla="*/ 86 h 237"/>
                <a:gd name="T40" fmla="*/ 464 w 818"/>
                <a:gd name="T41" fmla="*/ 109 h 237"/>
                <a:gd name="T42" fmla="*/ 471 w 818"/>
                <a:gd name="T43" fmla="*/ 97 h 237"/>
                <a:gd name="T44" fmla="*/ 425 w 818"/>
                <a:gd name="T45" fmla="*/ 119 h 237"/>
                <a:gd name="T46" fmla="*/ 433 w 818"/>
                <a:gd name="T47" fmla="*/ 107 h 237"/>
                <a:gd name="T48" fmla="*/ 387 w 818"/>
                <a:gd name="T49" fmla="*/ 129 h 237"/>
                <a:gd name="T50" fmla="*/ 393 w 818"/>
                <a:gd name="T51" fmla="*/ 118 h 237"/>
                <a:gd name="T52" fmla="*/ 349 w 818"/>
                <a:gd name="T53" fmla="*/ 141 h 237"/>
                <a:gd name="T54" fmla="*/ 356 w 818"/>
                <a:gd name="T55" fmla="*/ 128 h 237"/>
                <a:gd name="T56" fmla="*/ 310 w 818"/>
                <a:gd name="T57" fmla="*/ 152 h 237"/>
                <a:gd name="T58" fmla="*/ 316 w 818"/>
                <a:gd name="T59" fmla="*/ 139 h 237"/>
                <a:gd name="T60" fmla="*/ 272 w 818"/>
                <a:gd name="T61" fmla="*/ 162 h 237"/>
                <a:gd name="T62" fmla="*/ 278 w 818"/>
                <a:gd name="T63" fmla="*/ 149 h 237"/>
                <a:gd name="T64" fmla="*/ 233 w 818"/>
                <a:gd name="T65" fmla="*/ 173 h 237"/>
                <a:gd name="T66" fmla="*/ 241 w 818"/>
                <a:gd name="T67" fmla="*/ 161 h 237"/>
                <a:gd name="T68" fmla="*/ 195 w 818"/>
                <a:gd name="T69" fmla="*/ 183 h 237"/>
                <a:gd name="T70" fmla="*/ 201 w 818"/>
                <a:gd name="T71" fmla="*/ 171 h 237"/>
                <a:gd name="T72" fmla="*/ 157 w 818"/>
                <a:gd name="T73" fmla="*/ 194 h 237"/>
                <a:gd name="T74" fmla="*/ 163 w 818"/>
                <a:gd name="T75" fmla="*/ 182 h 237"/>
                <a:gd name="T76" fmla="*/ 118 w 818"/>
                <a:gd name="T77" fmla="*/ 204 h 237"/>
                <a:gd name="T78" fmla="*/ 126 w 818"/>
                <a:gd name="T79" fmla="*/ 192 h 237"/>
                <a:gd name="T80" fmla="*/ 80 w 818"/>
                <a:gd name="T81" fmla="*/ 216 h 237"/>
                <a:gd name="T82" fmla="*/ 86 w 818"/>
                <a:gd name="T83" fmla="*/ 203 h 237"/>
                <a:gd name="T84" fmla="*/ 42 w 818"/>
                <a:gd name="T85" fmla="*/ 22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18" h="237">
                  <a:moveTo>
                    <a:pt x="11" y="225"/>
                  </a:moveTo>
                  <a:lnTo>
                    <a:pt x="13" y="234"/>
                  </a:lnTo>
                  <a:lnTo>
                    <a:pt x="3" y="237"/>
                  </a:lnTo>
                  <a:lnTo>
                    <a:pt x="0" y="228"/>
                  </a:lnTo>
                  <a:lnTo>
                    <a:pt x="11" y="225"/>
                  </a:lnTo>
                  <a:lnTo>
                    <a:pt x="11" y="225"/>
                  </a:lnTo>
                  <a:close/>
                  <a:moveTo>
                    <a:pt x="815" y="0"/>
                  </a:moveTo>
                  <a:lnTo>
                    <a:pt x="818" y="11"/>
                  </a:lnTo>
                  <a:lnTo>
                    <a:pt x="809" y="13"/>
                  </a:lnTo>
                  <a:lnTo>
                    <a:pt x="806" y="3"/>
                  </a:lnTo>
                  <a:lnTo>
                    <a:pt x="815" y="0"/>
                  </a:lnTo>
                  <a:lnTo>
                    <a:pt x="815" y="0"/>
                  </a:lnTo>
                  <a:close/>
                  <a:moveTo>
                    <a:pt x="778" y="12"/>
                  </a:moveTo>
                  <a:lnTo>
                    <a:pt x="780" y="21"/>
                  </a:lnTo>
                  <a:lnTo>
                    <a:pt x="771" y="24"/>
                  </a:lnTo>
                  <a:lnTo>
                    <a:pt x="768" y="14"/>
                  </a:lnTo>
                  <a:lnTo>
                    <a:pt x="778" y="12"/>
                  </a:lnTo>
                  <a:lnTo>
                    <a:pt x="778" y="12"/>
                  </a:lnTo>
                  <a:close/>
                  <a:moveTo>
                    <a:pt x="740" y="22"/>
                  </a:moveTo>
                  <a:lnTo>
                    <a:pt x="742" y="31"/>
                  </a:lnTo>
                  <a:lnTo>
                    <a:pt x="732" y="34"/>
                  </a:lnTo>
                  <a:lnTo>
                    <a:pt x="729" y="25"/>
                  </a:lnTo>
                  <a:lnTo>
                    <a:pt x="740" y="22"/>
                  </a:lnTo>
                  <a:lnTo>
                    <a:pt x="740" y="22"/>
                  </a:lnTo>
                  <a:close/>
                  <a:moveTo>
                    <a:pt x="700" y="33"/>
                  </a:moveTo>
                  <a:lnTo>
                    <a:pt x="703" y="42"/>
                  </a:lnTo>
                  <a:lnTo>
                    <a:pt x="694" y="45"/>
                  </a:lnTo>
                  <a:lnTo>
                    <a:pt x="691" y="35"/>
                  </a:lnTo>
                  <a:lnTo>
                    <a:pt x="700" y="33"/>
                  </a:lnTo>
                  <a:lnTo>
                    <a:pt x="700" y="33"/>
                  </a:lnTo>
                  <a:close/>
                  <a:moveTo>
                    <a:pt x="663" y="43"/>
                  </a:moveTo>
                  <a:lnTo>
                    <a:pt x="665" y="52"/>
                  </a:lnTo>
                  <a:lnTo>
                    <a:pt x="655" y="55"/>
                  </a:lnTo>
                  <a:lnTo>
                    <a:pt x="652" y="46"/>
                  </a:lnTo>
                  <a:lnTo>
                    <a:pt x="663" y="43"/>
                  </a:lnTo>
                  <a:lnTo>
                    <a:pt x="663" y="43"/>
                  </a:lnTo>
                  <a:close/>
                  <a:moveTo>
                    <a:pt x="623" y="54"/>
                  </a:moveTo>
                  <a:lnTo>
                    <a:pt x="626" y="64"/>
                  </a:lnTo>
                  <a:lnTo>
                    <a:pt x="617" y="67"/>
                  </a:lnTo>
                  <a:lnTo>
                    <a:pt x="614" y="56"/>
                  </a:lnTo>
                  <a:lnTo>
                    <a:pt x="623" y="54"/>
                  </a:lnTo>
                  <a:lnTo>
                    <a:pt x="623" y="54"/>
                  </a:lnTo>
                  <a:close/>
                  <a:moveTo>
                    <a:pt x="585" y="64"/>
                  </a:moveTo>
                  <a:lnTo>
                    <a:pt x="588" y="75"/>
                  </a:lnTo>
                  <a:lnTo>
                    <a:pt x="579" y="77"/>
                  </a:lnTo>
                  <a:lnTo>
                    <a:pt x="576" y="67"/>
                  </a:lnTo>
                  <a:lnTo>
                    <a:pt x="585" y="64"/>
                  </a:lnTo>
                  <a:lnTo>
                    <a:pt x="585" y="64"/>
                  </a:lnTo>
                  <a:close/>
                  <a:moveTo>
                    <a:pt x="548" y="75"/>
                  </a:moveTo>
                  <a:lnTo>
                    <a:pt x="550" y="85"/>
                  </a:lnTo>
                  <a:lnTo>
                    <a:pt x="540" y="88"/>
                  </a:lnTo>
                  <a:lnTo>
                    <a:pt x="537" y="77"/>
                  </a:lnTo>
                  <a:lnTo>
                    <a:pt x="548" y="75"/>
                  </a:lnTo>
                  <a:lnTo>
                    <a:pt x="548" y="75"/>
                  </a:lnTo>
                  <a:close/>
                  <a:moveTo>
                    <a:pt x="508" y="86"/>
                  </a:moveTo>
                  <a:lnTo>
                    <a:pt x="511" y="95"/>
                  </a:lnTo>
                  <a:lnTo>
                    <a:pt x="502" y="98"/>
                  </a:lnTo>
                  <a:lnTo>
                    <a:pt x="499" y="89"/>
                  </a:lnTo>
                  <a:lnTo>
                    <a:pt x="508" y="86"/>
                  </a:lnTo>
                  <a:lnTo>
                    <a:pt x="508" y="86"/>
                  </a:lnTo>
                  <a:close/>
                  <a:moveTo>
                    <a:pt x="471" y="97"/>
                  </a:moveTo>
                  <a:lnTo>
                    <a:pt x="473" y="106"/>
                  </a:lnTo>
                  <a:lnTo>
                    <a:pt x="464" y="109"/>
                  </a:lnTo>
                  <a:lnTo>
                    <a:pt x="461" y="99"/>
                  </a:lnTo>
                  <a:lnTo>
                    <a:pt x="471" y="97"/>
                  </a:lnTo>
                  <a:lnTo>
                    <a:pt x="471" y="97"/>
                  </a:lnTo>
                  <a:close/>
                  <a:moveTo>
                    <a:pt x="433" y="107"/>
                  </a:moveTo>
                  <a:lnTo>
                    <a:pt x="435" y="116"/>
                  </a:lnTo>
                  <a:lnTo>
                    <a:pt x="425" y="119"/>
                  </a:lnTo>
                  <a:lnTo>
                    <a:pt x="422" y="110"/>
                  </a:lnTo>
                  <a:lnTo>
                    <a:pt x="433" y="107"/>
                  </a:lnTo>
                  <a:lnTo>
                    <a:pt x="433" y="107"/>
                  </a:lnTo>
                  <a:close/>
                  <a:moveTo>
                    <a:pt x="393" y="118"/>
                  </a:moveTo>
                  <a:lnTo>
                    <a:pt x="396" y="127"/>
                  </a:lnTo>
                  <a:lnTo>
                    <a:pt x="387" y="129"/>
                  </a:lnTo>
                  <a:lnTo>
                    <a:pt x="384" y="120"/>
                  </a:lnTo>
                  <a:lnTo>
                    <a:pt x="393" y="118"/>
                  </a:lnTo>
                  <a:lnTo>
                    <a:pt x="393" y="118"/>
                  </a:lnTo>
                  <a:close/>
                  <a:moveTo>
                    <a:pt x="356" y="128"/>
                  </a:moveTo>
                  <a:lnTo>
                    <a:pt x="358" y="139"/>
                  </a:lnTo>
                  <a:lnTo>
                    <a:pt x="349" y="141"/>
                  </a:lnTo>
                  <a:lnTo>
                    <a:pt x="346" y="131"/>
                  </a:lnTo>
                  <a:lnTo>
                    <a:pt x="356" y="128"/>
                  </a:lnTo>
                  <a:lnTo>
                    <a:pt x="356" y="128"/>
                  </a:lnTo>
                  <a:close/>
                  <a:moveTo>
                    <a:pt x="316" y="139"/>
                  </a:moveTo>
                  <a:lnTo>
                    <a:pt x="320" y="149"/>
                  </a:lnTo>
                  <a:lnTo>
                    <a:pt x="310" y="152"/>
                  </a:lnTo>
                  <a:lnTo>
                    <a:pt x="307" y="141"/>
                  </a:lnTo>
                  <a:lnTo>
                    <a:pt x="316" y="139"/>
                  </a:lnTo>
                  <a:lnTo>
                    <a:pt x="316" y="139"/>
                  </a:lnTo>
                  <a:close/>
                  <a:moveTo>
                    <a:pt x="278" y="149"/>
                  </a:moveTo>
                  <a:lnTo>
                    <a:pt x="281" y="160"/>
                  </a:lnTo>
                  <a:lnTo>
                    <a:pt x="272" y="162"/>
                  </a:lnTo>
                  <a:lnTo>
                    <a:pt x="269" y="153"/>
                  </a:lnTo>
                  <a:lnTo>
                    <a:pt x="278" y="149"/>
                  </a:lnTo>
                  <a:lnTo>
                    <a:pt x="278" y="149"/>
                  </a:lnTo>
                  <a:close/>
                  <a:moveTo>
                    <a:pt x="241" y="161"/>
                  </a:moveTo>
                  <a:lnTo>
                    <a:pt x="243" y="170"/>
                  </a:lnTo>
                  <a:lnTo>
                    <a:pt x="233" y="173"/>
                  </a:lnTo>
                  <a:lnTo>
                    <a:pt x="230" y="163"/>
                  </a:lnTo>
                  <a:lnTo>
                    <a:pt x="241" y="161"/>
                  </a:lnTo>
                  <a:lnTo>
                    <a:pt x="241" y="161"/>
                  </a:lnTo>
                  <a:close/>
                  <a:moveTo>
                    <a:pt x="201" y="171"/>
                  </a:moveTo>
                  <a:lnTo>
                    <a:pt x="204" y="180"/>
                  </a:lnTo>
                  <a:lnTo>
                    <a:pt x="195" y="183"/>
                  </a:lnTo>
                  <a:lnTo>
                    <a:pt x="192" y="174"/>
                  </a:lnTo>
                  <a:lnTo>
                    <a:pt x="201" y="171"/>
                  </a:lnTo>
                  <a:lnTo>
                    <a:pt x="201" y="171"/>
                  </a:lnTo>
                  <a:close/>
                  <a:moveTo>
                    <a:pt x="163" y="182"/>
                  </a:moveTo>
                  <a:lnTo>
                    <a:pt x="166" y="191"/>
                  </a:lnTo>
                  <a:lnTo>
                    <a:pt x="157" y="194"/>
                  </a:lnTo>
                  <a:lnTo>
                    <a:pt x="154" y="184"/>
                  </a:lnTo>
                  <a:lnTo>
                    <a:pt x="163" y="182"/>
                  </a:lnTo>
                  <a:lnTo>
                    <a:pt x="163" y="182"/>
                  </a:lnTo>
                  <a:close/>
                  <a:moveTo>
                    <a:pt x="126" y="192"/>
                  </a:moveTo>
                  <a:lnTo>
                    <a:pt x="128" y="201"/>
                  </a:lnTo>
                  <a:lnTo>
                    <a:pt x="118" y="204"/>
                  </a:lnTo>
                  <a:lnTo>
                    <a:pt x="115" y="195"/>
                  </a:lnTo>
                  <a:lnTo>
                    <a:pt x="126" y="192"/>
                  </a:lnTo>
                  <a:lnTo>
                    <a:pt x="126" y="192"/>
                  </a:lnTo>
                  <a:close/>
                  <a:moveTo>
                    <a:pt x="86" y="203"/>
                  </a:moveTo>
                  <a:lnTo>
                    <a:pt x="89" y="213"/>
                  </a:lnTo>
                  <a:lnTo>
                    <a:pt x="80" y="216"/>
                  </a:lnTo>
                  <a:lnTo>
                    <a:pt x="77" y="205"/>
                  </a:lnTo>
                  <a:lnTo>
                    <a:pt x="86" y="203"/>
                  </a:lnTo>
                  <a:lnTo>
                    <a:pt x="86" y="203"/>
                  </a:lnTo>
                  <a:close/>
                  <a:moveTo>
                    <a:pt x="48" y="213"/>
                  </a:moveTo>
                  <a:lnTo>
                    <a:pt x="51" y="224"/>
                  </a:lnTo>
                  <a:lnTo>
                    <a:pt x="42" y="226"/>
                  </a:lnTo>
                  <a:lnTo>
                    <a:pt x="39" y="216"/>
                  </a:lnTo>
                  <a:lnTo>
                    <a:pt x="48" y="2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 name="Freeform 267"/>
            <p:cNvSpPr>
              <a:spLocks noEditPoints="1"/>
            </p:cNvSpPr>
            <p:nvPr/>
          </p:nvSpPr>
          <p:spPr bwMode="auto">
            <a:xfrm>
              <a:off x="6125706" y="3716335"/>
              <a:ext cx="1397137" cy="1292214"/>
            </a:xfrm>
            <a:custGeom>
              <a:avLst/>
              <a:gdLst>
                <a:gd name="T0" fmla="*/ 498 w 506"/>
                <a:gd name="T1" fmla="*/ 453 h 468"/>
                <a:gd name="T2" fmla="*/ 499 w 506"/>
                <a:gd name="T3" fmla="*/ 468 h 468"/>
                <a:gd name="T4" fmla="*/ 491 w 506"/>
                <a:gd name="T5" fmla="*/ 460 h 468"/>
                <a:gd name="T6" fmla="*/ 1 w 506"/>
                <a:gd name="T7" fmla="*/ 8 h 468"/>
                <a:gd name="T8" fmla="*/ 6 w 506"/>
                <a:gd name="T9" fmla="*/ 0 h 468"/>
                <a:gd name="T10" fmla="*/ 0 w 506"/>
                <a:gd name="T11" fmla="*/ 6 h 468"/>
                <a:gd name="T12" fmla="*/ 30 w 506"/>
                <a:gd name="T13" fmla="*/ 21 h 468"/>
                <a:gd name="T14" fmla="*/ 30 w 506"/>
                <a:gd name="T15" fmla="*/ 35 h 468"/>
                <a:gd name="T16" fmla="*/ 23 w 506"/>
                <a:gd name="T17" fmla="*/ 27 h 468"/>
                <a:gd name="T18" fmla="*/ 59 w 506"/>
                <a:gd name="T19" fmla="*/ 48 h 468"/>
                <a:gd name="T20" fmla="*/ 60 w 506"/>
                <a:gd name="T21" fmla="*/ 61 h 468"/>
                <a:gd name="T22" fmla="*/ 52 w 506"/>
                <a:gd name="T23" fmla="*/ 55 h 468"/>
                <a:gd name="T24" fmla="*/ 89 w 506"/>
                <a:gd name="T25" fmla="*/ 74 h 468"/>
                <a:gd name="T26" fmla="*/ 89 w 506"/>
                <a:gd name="T27" fmla="*/ 89 h 468"/>
                <a:gd name="T28" fmla="*/ 82 w 506"/>
                <a:gd name="T29" fmla="*/ 82 h 468"/>
                <a:gd name="T30" fmla="*/ 118 w 506"/>
                <a:gd name="T31" fmla="*/ 102 h 468"/>
                <a:gd name="T32" fmla="*/ 119 w 506"/>
                <a:gd name="T33" fmla="*/ 116 h 468"/>
                <a:gd name="T34" fmla="*/ 111 w 506"/>
                <a:gd name="T35" fmla="*/ 110 h 468"/>
                <a:gd name="T36" fmla="*/ 148 w 506"/>
                <a:gd name="T37" fmla="*/ 129 h 468"/>
                <a:gd name="T38" fmla="*/ 148 w 506"/>
                <a:gd name="T39" fmla="*/ 142 h 468"/>
                <a:gd name="T40" fmla="*/ 140 w 506"/>
                <a:gd name="T41" fmla="*/ 136 h 468"/>
                <a:gd name="T42" fmla="*/ 176 w 506"/>
                <a:gd name="T43" fmla="*/ 155 h 468"/>
                <a:gd name="T44" fmla="*/ 176 w 506"/>
                <a:gd name="T45" fmla="*/ 170 h 468"/>
                <a:gd name="T46" fmla="*/ 170 w 506"/>
                <a:gd name="T47" fmla="*/ 163 h 468"/>
                <a:gd name="T48" fmla="*/ 205 w 506"/>
                <a:gd name="T49" fmla="*/ 183 h 468"/>
                <a:gd name="T50" fmla="*/ 206 w 506"/>
                <a:gd name="T51" fmla="*/ 197 h 468"/>
                <a:gd name="T52" fmla="*/ 199 w 506"/>
                <a:gd name="T53" fmla="*/ 191 h 468"/>
                <a:gd name="T54" fmla="*/ 235 w 506"/>
                <a:gd name="T55" fmla="*/ 210 h 468"/>
                <a:gd name="T56" fmla="*/ 235 w 506"/>
                <a:gd name="T57" fmla="*/ 223 h 468"/>
                <a:gd name="T58" fmla="*/ 227 w 506"/>
                <a:gd name="T59" fmla="*/ 217 h 468"/>
                <a:gd name="T60" fmla="*/ 264 w 506"/>
                <a:gd name="T61" fmla="*/ 236 h 468"/>
                <a:gd name="T62" fmla="*/ 264 w 506"/>
                <a:gd name="T63" fmla="*/ 251 h 468"/>
                <a:gd name="T64" fmla="*/ 257 w 506"/>
                <a:gd name="T65" fmla="*/ 244 h 468"/>
                <a:gd name="T66" fmla="*/ 293 w 506"/>
                <a:gd name="T67" fmla="*/ 264 h 468"/>
                <a:gd name="T68" fmla="*/ 294 w 506"/>
                <a:gd name="T69" fmla="*/ 278 h 468"/>
                <a:gd name="T70" fmla="*/ 286 w 506"/>
                <a:gd name="T71" fmla="*/ 272 h 468"/>
                <a:gd name="T72" fmla="*/ 323 w 506"/>
                <a:gd name="T73" fmla="*/ 291 h 468"/>
                <a:gd name="T74" fmla="*/ 323 w 506"/>
                <a:gd name="T75" fmla="*/ 304 h 468"/>
                <a:gd name="T76" fmla="*/ 316 w 506"/>
                <a:gd name="T77" fmla="*/ 298 h 468"/>
                <a:gd name="T78" fmla="*/ 351 w 506"/>
                <a:gd name="T79" fmla="*/ 317 h 468"/>
                <a:gd name="T80" fmla="*/ 353 w 506"/>
                <a:gd name="T81" fmla="*/ 332 h 468"/>
                <a:gd name="T82" fmla="*/ 345 w 506"/>
                <a:gd name="T83" fmla="*/ 325 h 468"/>
                <a:gd name="T84" fmla="*/ 382 w 506"/>
                <a:gd name="T85" fmla="*/ 345 h 468"/>
                <a:gd name="T86" fmla="*/ 382 w 506"/>
                <a:gd name="T87" fmla="*/ 359 h 468"/>
                <a:gd name="T88" fmla="*/ 374 w 506"/>
                <a:gd name="T89" fmla="*/ 353 h 468"/>
                <a:gd name="T90" fmla="*/ 410 w 506"/>
                <a:gd name="T91" fmla="*/ 372 h 468"/>
                <a:gd name="T92" fmla="*/ 410 w 506"/>
                <a:gd name="T93" fmla="*/ 387 h 468"/>
                <a:gd name="T94" fmla="*/ 404 w 506"/>
                <a:gd name="T95" fmla="*/ 379 h 468"/>
                <a:gd name="T96" fmla="*/ 439 w 506"/>
                <a:gd name="T97" fmla="*/ 398 h 468"/>
                <a:gd name="T98" fmla="*/ 440 w 506"/>
                <a:gd name="T99" fmla="*/ 413 h 468"/>
                <a:gd name="T100" fmla="*/ 432 w 506"/>
                <a:gd name="T101" fmla="*/ 406 h 468"/>
                <a:gd name="T102" fmla="*/ 469 w 506"/>
                <a:gd name="T103" fmla="*/ 426 h 468"/>
                <a:gd name="T104" fmla="*/ 469 w 506"/>
                <a:gd name="T105" fmla="*/ 44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6" h="468">
                  <a:moveTo>
                    <a:pt x="491" y="460"/>
                  </a:moveTo>
                  <a:lnTo>
                    <a:pt x="498" y="453"/>
                  </a:lnTo>
                  <a:lnTo>
                    <a:pt x="506" y="460"/>
                  </a:lnTo>
                  <a:lnTo>
                    <a:pt x="499" y="468"/>
                  </a:lnTo>
                  <a:lnTo>
                    <a:pt x="491" y="460"/>
                  </a:lnTo>
                  <a:lnTo>
                    <a:pt x="491" y="460"/>
                  </a:lnTo>
                  <a:close/>
                  <a:moveTo>
                    <a:pt x="0" y="6"/>
                  </a:moveTo>
                  <a:lnTo>
                    <a:pt x="1" y="8"/>
                  </a:lnTo>
                  <a:lnTo>
                    <a:pt x="8" y="0"/>
                  </a:lnTo>
                  <a:lnTo>
                    <a:pt x="6" y="0"/>
                  </a:lnTo>
                  <a:lnTo>
                    <a:pt x="0" y="6"/>
                  </a:lnTo>
                  <a:lnTo>
                    <a:pt x="0" y="6"/>
                  </a:lnTo>
                  <a:close/>
                  <a:moveTo>
                    <a:pt x="23" y="27"/>
                  </a:moveTo>
                  <a:lnTo>
                    <a:pt x="30" y="21"/>
                  </a:lnTo>
                  <a:lnTo>
                    <a:pt x="38" y="27"/>
                  </a:lnTo>
                  <a:lnTo>
                    <a:pt x="30" y="35"/>
                  </a:lnTo>
                  <a:lnTo>
                    <a:pt x="23" y="27"/>
                  </a:lnTo>
                  <a:lnTo>
                    <a:pt x="23" y="27"/>
                  </a:lnTo>
                  <a:close/>
                  <a:moveTo>
                    <a:pt x="52" y="55"/>
                  </a:moveTo>
                  <a:lnTo>
                    <a:pt x="59" y="48"/>
                  </a:lnTo>
                  <a:lnTo>
                    <a:pt x="67" y="55"/>
                  </a:lnTo>
                  <a:lnTo>
                    <a:pt x="60" y="61"/>
                  </a:lnTo>
                  <a:lnTo>
                    <a:pt x="52" y="55"/>
                  </a:lnTo>
                  <a:lnTo>
                    <a:pt x="52" y="55"/>
                  </a:lnTo>
                  <a:close/>
                  <a:moveTo>
                    <a:pt x="82" y="82"/>
                  </a:moveTo>
                  <a:lnTo>
                    <a:pt x="89" y="74"/>
                  </a:lnTo>
                  <a:lnTo>
                    <a:pt x="95" y="81"/>
                  </a:lnTo>
                  <a:lnTo>
                    <a:pt x="89" y="89"/>
                  </a:lnTo>
                  <a:lnTo>
                    <a:pt x="82" y="82"/>
                  </a:lnTo>
                  <a:lnTo>
                    <a:pt x="82" y="82"/>
                  </a:lnTo>
                  <a:close/>
                  <a:moveTo>
                    <a:pt x="111" y="110"/>
                  </a:moveTo>
                  <a:lnTo>
                    <a:pt x="118" y="102"/>
                  </a:lnTo>
                  <a:lnTo>
                    <a:pt x="125" y="108"/>
                  </a:lnTo>
                  <a:lnTo>
                    <a:pt x="119" y="116"/>
                  </a:lnTo>
                  <a:lnTo>
                    <a:pt x="111" y="110"/>
                  </a:lnTo>
                  <a:lnTo>
                    <a:pt x="111" y="110"/>
                  </a:lnTo>
                  <a:close/>
                  <a:moveTo>
                    <a:pt x="140" y="136"/>
                  </a:moveTo>
                  <a:lnTo>
                    <a:pt x="148" y="129"/>
                  </a:lnTo>
                  <a:lnTo>
                    <a:pt x="154" y="136"/>
                  </a:lnTo>
                  <a:lnTo>
                    <a:pt x="148" y="142"/>
                  </a:lnTo>
                  <a:lnTo>
                    <a:pt x="140" y="136"/>
                  </a:lnTo>
                  <a:lnTo>
                    <a:pt x="140" y="136"/>
                  </a:lnTo>
                  <a:close/>
                  <a:moveTo>
                    <a:pt x="170" y="163"/>
                  </a:moveTo>
                  <a:lnTo>
                    <a:pt x="176" y="155"/>
                  </a:lnTo>
                  <a:lnTo>
                    <a:pt x="183" y="162"/>
                  </a:lnTo>
                  <a:lnTo>
                    <a:pt x="176" y="170"/>
                  </a:lnTo>
                  <a:lnTo>
                    <a:pt x="170" y="163"/>
                  </a:lnTo>
                  <a:lnTo>
                    <a:pt x="170" y="163"/>
                  </a:lnTo>
                  <a:close/>
                  <a:moveTo>
                    <a:pt x="199" y="191"/>
                  </a:moveTo>
                  <a:lnTo>
                    <a:pt x="205" y="183"/>
                  </a:lnTo>
                  <a:lnTo>
                    <a:pt x="213" y="189"/>
                  </a:lnTo>
                  <a:lnTo>
                    <a:pt x="206" y="197"/>
                  </a:lnTo>
                  <a:lnTo>
                    <a:pt x="199" y="191"/>
                  </a:lnTo>
                  <a:lnTo>
                    <a:pt x="199" y="191"/>
                  </a:lnTo>
                  <a:close/>
                  <a:moveTo>
                    <a:pt x="227" y="217"/>
                  </a:moveTo>
                  <a:lnTo>
                    <a:pt x="235" y="210"/>
                  </a:lnTo>
                  <a:lnTo>
                    <a:pt x="242" y="217"/>
                  </a:lnTo>
                  <a:lnTo>
                    <a:pt x="235" y="223"/>
                  </a:lnTo>
                  <a:lnTo>
                    <a:pt x="227" y="217"/>
                  </a:lnTo>
                  <a:lnTo>
                    <a:pt x="227" y="217"/>
                  </a:lnTo>
                  <a:close/>
                  <a:moveTo>
                    <a:pt x="257" y="244"/>
                  </a:moveTo>
                  <a:lnTo>
                    <a:pt x="264" y="236"/>
                  </a:lnTo>
                  <a:lnTo>
                    <a:pt x="272" y="244"/>
                  </a:lnTo>
                  <a:lnTo>
                    <a:pt x="264" y="251"/>
                  </a:lnTo>
                  <a:lnTo>
                    <a:pt x="257" y="244"/>
                  </a:lnTo>
                  <a:lnTo>
                    <a:pt x="257" y="244"/>
                  </a:lnTo>
                  <a:close/>
                  <a:moveTo>
                    <a:pt x="286" y="272"/>
                  </a:moveTo>
                  <a:lnTo>
                    <a:pt x="293" y="264"/>
                  </a:lnTo>
                  <a:lnTo>
                    <a:pt x="300" y="270"/>
                  </a:lnTo>
                  <a:lnTo>
                    <a:pt x="294" y="278"/>
                  </a:lnTo>
                  <a:lnTo>
                    <a:pt x="286" y="272"/>
                  </a:lnTo>
                  <a:lnTo>
                    <a:pt x="286" y="272"/>
                  </a:lnTo>
                  <a:close/>
                  <a:moveTo>
                    <a:pt x="316" y="298"/>
                  </a:moveTo>
                  <a:lnTo>
                    <a:pt x="323" y="291"/>
                  </a:lnTo>
                  <a:lnTo>
                    <a:pt x="329" y="298"/>
                  </a:lnTo>
                  <a:lnTo>
                    <a:pt x="323" y="304"/>
                  </a:lnTo>
                  <a:lnTo>
                    <a:pt x="316" y="298"/>
                  </a:lnTo>
                  <a:lnTo>
                    <a:pt x="316" y="298"/>
                  </a:lnTo>
                  <a:close/>
                  <a:moveTo>
                    <a:pt x="345" y="325"/>
                  </a:moveTo>
                  <a:lnTo>
                    <a:pt x="351" y="317"/>
                  </a:lnTo>
                  <a:lnTo>
                    <a:pt x="359" y="325"/>
                  </a:lnTo>
                  <a:lnTo>
                    <a:pt x="353" y="332"/>
                  </a:lnTo>
                  <a:lnTo>
                    <a:pt x="345" y="325"/>
                  </a:lnTo>
                  <a:lnTo>
                    <a:pt x="345" y="325"/>
                  </a:lnTo>
                  <a:close/>
                  <a:moveTo>
                    <a:pt x="374" y="353"/>
                  </a:moveTo>
                  <a:lnTo>
                    <a:pt x="382" y="345"/>
                  </a:lnTo>
                  <a:lnTo>
                    <a:pt x="388" y="351"/>
                  </a:lnTo>
                  <a:lnTo>
                    <a:pt x="382" y="359"/>
                  </a:lnTo>
                  <a:lnTo>
                    <a:pt x="374" y="353"/>
                  </a:lnTo>
                  <a:lnTo>
                    <a:pt x="374" y="353"/>
                  </a:lnTo>
                  <a:close/>
                  <a:moveTo>
                    <a:pt x="404" y="379"/>
                  </a:moveTo>
                  <a:lnTo>
                    <a:pt x="410" y="372"/>
                  </a:lnTo>
                  <a:lnTo>
                    <a:pt x="418" y="379"/>
                  </a:lnTo>
                  <a:lnTo>
                    <a:pt x="410" y="387"/>
                  </a:lnTo>
                  <a:lnTo>
                    <a:pt x="404" y="379"/>
                  </a:lnTo>
                  <a:lnTo>
                    <a:pt x="404" y="379"/>
                  </a:lnTo>
                  <a:close/>
                  <a:moveTo>
                    <a:pt x="432" y="406"/>
                  </a:moveTo>
                  <a:lnTo>
                    <a:pt x="439" y="398"/>
                  </a:lnTo>
                  <a:lnTo>
                    <a:pt x="447" y="406"/>
                  </a:lnTo>
                  <a:lnTo>
                    <a:pt x="440" y="413"/>
                  </a:lnTo>
                  <a:lnTo>
                    <a:pt x="432" y="406"/>
                  </a:lnTo>
                  <a:lnTo>
                    <a:pt x="432" y="406"/>
                  </a:lnTo>
                  <a:close/>
                  <a:moveTo>
                    <a:pt x="463" y="434"/>
                  </a:moveTo>
                  <a:lnTo>
                    <a:pt x="469" y="426"/>
                  </a:lnTo>
                  <a:lnTo>
                    <a:pt x="476" y="432"/>
                  </a:lnTo>
                  <a:lnTo>
                    <a:pt x="469" y="440"/>
                  </a:lnTo>
                  <a:lnTo>
                    <a:pt x="463" y="43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 name="Freeform 268"/>
            <p:cNvSpPr>
              <a:spLocks noEditPoints="1"/>
            </p:cNvSpPr>
            <p:nvPr/>
          </p:nvSpPr>
          <p:spPr bwMode="auto">
            <a:xfrm>
              <a:off x="6283092" y="4983699"/>
              <a:ext cx="1234231" cy="593646"/>
            </a:xfrm>
            <a:custGeom>
              <a:avLst/>
              <a:gdLst>
                <a:gd name="T0" fmla="*/ 434 w 447"/>
                <a:gd name="T1" fmla="*/ 5 h 215"/>
                <a:gd name="T2" fmla="*/ 447 w 447"/>
                <a:gd name="T3" fmla="*/ 9 h 215"/>
                <a:gd name="T4" fmla="*/ 438 w 447"/>
                <a:gd name="T5" fmla="*/ 13 h 215"/>
                <a:gd name="T6" fmla="*/ 0 w 447"/>
                <a:gd name="T7" fmla="*/ 206 h 215"/>
                <a:gd name="T8" fmla="*/ 14 w 447"/>
                <a:gd name="T9" fmla="*/ 211 h 215"/>
                <a:gd name="T10" fmla="*/ 4 w 447"/>
                <a:gd name="T11" fmla="*/ 215 h 215"/>
                <a:gd name="T12" fmla="*/ 37 w 447"/>
                <a:gd name="T13" fmla="*/ 189 h 215"/>
                <a:gd name="T14" fmla="*/ 50 w 447"/>
                <a:gd name="T15" fmla="*/ 194 h 215"/>
                <a:gd name="T16" fmla="*/ 41 w 447"/>
                <a:gd name="T17" fmla="*/ 198 h 215"/>
                <a:gd name="T18" fmla="*/ 72 w 447"/>
                <a:gd name="T19" fmla="*/ 172 h 215"/>
                <a:gd name="T20" fmla="*/ 87 w 447"/>
                <a:gd name="T21" fmla="*/ 177 h 215"/>
                <a:gd name="T22" fmla="*/ 78 w 447"/>
                <a:gd name="T23" fmla="*/ 181 h 215"/>
                <a:gd name="T24" fmla="*/ 109 w 447"/>
                <a:gd name="T25" fmla="*/ 156 h 215"/>
                <a:gd name="T26" fmla="*/ 122 w 447"/>
                <a:gd name="T27" fmla="*/ 160 h 215"/>
                <a:gd name="T28" fmla="*/ 113 w 447"/>
                <a:gd name="T29" fmla="*/ 164 h 215"/>
                <a:gd name="T30" fmla="*/ 145 w 447"/>
                <a:gd name="T31" fmla="*/ 139 h 215"/>
                <a:gd name="T32" fmla="*/ 159 w 447"/>
                <a:gd name="T33" fmla="*/ 143 h 215"/>
                <a:gd name="T34" fmla="*/ 149 w 447"/>
                <a:gd name="T35" fmla="*/ 149 h 215"/>
                <a:gd name="T36" fmla="*/ 181 w 447"/>
                <a:gd name="T37" fmla="*/ 122 h 215"/>
                <a:gd name="T38" fmla="*/ 194 w 447"/>
                <a:gd name="T39" fmla="*/ 126 h 215"/>
                <a:gd name="T40" fmla="*/ 185 w 447"/>
                <a:gd name="T41" fmla="*/ 132 h 215"/>
                <a:gd name="T42" fmla="*/ 217 w 447"/>
                <a:gd name="T43" fmla="*/ 105 h 215"/>
                <a:gd name="T44" fmla="*/ 230 w 447"/>
                <a:gd name="T45" fmla="*/ 111 h 215"/>
                <a:gd name="T46" fmla="*/ 221 w 447"/>
                <a:gd name="T47" fmla="*/ 115 h 215"/>
                <a:gd name="T48" fmla="*/ 254 w 447"/>
                <a:gd name="T49" fmla="*/ 88 h 215"/>
                <a:gd name="T50" fmla="*/ 267 w 447"/>
                <a:gd name="T51" fmla="*/ 94 h 215"/>
                <a:gd name="T52" fmla="*/ 258 w 447"/>
                <a:gd name="T53" fmla="*/ 98 h 215"/>
                <a:gd name="T54" fmla="*/ 289 w 447"/>
                <a:gd name="T55" fmla="*/ 71 h 215"/>
                <a:gd name="T56" fmla="*/ 302 w 447"/>
                <a:gd name="T57" fmla="*/ 77 h 215"/>
                <a:gd name="T58" fmla="*/ 293 w 447"/>
                <a:gd name="T59" fmla="*/ 81 h 215"/>
                <a:gd name="T60" fmla="*/ 326 w 447"/>
                <a:gd name="T61" fmla="*/ 54 h 215"/>
                <a:gd name="T62" fmla="*/ 339 w 447"/>
                <a:gd name="T63" fmla="*/ 60 h 215"/>
                <a:gd name="T64" fmla="*/ 330 w 447"/>
                <a:gd name="T65" fmla="*/ 64 h 215"/>
                <a:gd name="T66" fmla="*/ 361 w 447"/>
                <a:gd name="T67" fmla="*/ 37 h 215"/>
                <a:gd name="T68" fmla="*/ 374 w 447"/>
                <a:gd name="T69" fmla="*/ 43 h 215"/>
                <a:gd name="T70" fmla="*/ 366 w 447"/>
                <a:gd name="T71" fmla="*/ 47 h 215"/>
                <a:gd name="T72" fmla="*/ 398 w 447"/>
                <a:gd name="T73" fmla="*/ 20 h 215"/>
                <a:gd name="T74" fmla="*/ 411 w 447"/>
                <a:gd name="T75" fmla="*/ 26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7" h="215">
                  <a:moveTo>
                    <a:pt x="438" y="13"/>
                  </a:moveTo>
                  <a:lnTo>
                    <a:pt x="434" y="5"/>
                  </a:lnTo>
                  <a:lnTo>
                    <a:pt x="442" y="0"/>
                  </a:lnTo>
                  <a:lnTo>
                    <a:pt x="447" y="9"/>
                  </a:lnTo>
                  <a:lnTo>
                    <a:pt x="438" y="13"/>
                  </a:lnTo>
                  <a:lnTo>
                    <a:pt x="438" y="13"/>
                  </a:lnTo>
                  <a:close/>
                  <a:moveTo>
                    <a:pt x="4" y="215"/>
                  </a:moveTo>
                  <a:lnTo>
                    <a:pt x="0" y="206"/>
                  </a:lnTo>
                  <a:lnTo>
                    <a:pt x="10" y="202"/>
                  </a:lnTo>
                  <a:lnTo>
                    <a:pt x="14" y="211"/>
                  </a:lnTo>
                  <a:lnTo>
                    <a:pt x="4" y="215"/>
                  </a:lnTo>
                  <a:lnTo>
                    <a:pt x="4" y="215"/>
                  </a:lnTo>
                  <a:close/>
                  <a:moveTo>
                    <a:pt x="41" y="198"/>
                  </a:moveTo>
                  <a:lnTo>
                    <a:pt x="37" y="189"/>
                  </a:lnTo>
                  <a:lnTo>
                    <a:pt x="46" y="185"/>
                  </a:lnTo>
                  <a:lnTo>
                    <a:pt x="50" y="194"/>
                  </a:lnTo>
                  <a:lnTo>
                    <a:pt x="41" y="198"/>
                  </a:lnTo>
                  <a:lnTo>
                    <a:pt x="41" y="198"/>
                  </a:lnTo>
                  <a:close/>
                  <a:moveTo>
                    <a:pt x="78" y="181"/>
                  </a:moveTo>
                  <a:lnTo>
                    <a:pt x="72" y="172"/>
                  </a:lnTo>
                  <a:lnTo>
                    <a:pt x="81" y="168"/>
                  </a:lnTo>
                  <a:lnTo>
                    <a:pt x="87" y="177"/>
                  </a:lnTo>
                  <a:lnTo>
                    <a:pt x="78" y="181"/>
                  </a:lnTo>
                  <a:lnTo>
                    <a:pt x="78" y="181"/>
                  </a:lnTo>
                  <a:close/>
                  <a:moveTo>
                    <a:pt x="113" y="164"/>
                  </a:moveTo>
                  <a:lnTo>
                    <a:pt x="109" y="156"/>
                  </a:lnTo>
                  <a:lnTo>
                    <a:pt x="118" y="151"/>
                  </a:lnTo>
                  <a:lnTo>
                    <a:pt x="122" y="160"/>
                  </a:lnTo>
                  <a:lnTo>
                    <a:pt x="113" y="164"/>
                  </a:lnTo>
                  <a:lnTo>
                    <a:pt x="113" y="164"/>
                  </a:lnTo>
                  <a:close/>
                  <a:moveTo>
                    <a:pt x="149" y="149"/>
                  </a:moveTo>
                  <a:lnTo>
                    <a:pt x="145" y="139"/>
                  </a:lnTo>
                  <a:lnTo>
                    <a:pt x="155" y="134"/>
                  </a:lnTo>
                  <a:lnTo>
                    <a:pt x="159" y="143"/>
                  </a:lnTo>
                  <a:lnTo>
                    <a:pt x="149" y="149"/>
                  </a:lnTo>
                  <a:lnTo>
                    <a:pt x="149" y="149"/>
                  </a:lnTo>
                  <a:close/>
                  <a:moveTo>
                    <a:pt x="185" y="132"/>
                  </a:moveTo>
                  <a:lnTo>
                    <a:pt x="181" y="122"/>
                  </a:lnTo>
                  <a:lnTo>
                    <a:pt x="190" y="118"/>
                  </a:lnTo>
                  <a:lnTo>
                    <a:pt x="194" y="126"/>
                  </a:lnTo>
                  <a:lnTo>
                    <a:pt x="185" y="132"/>
                  </a:lnTo>
                  <a:lnTo>
                    <a:pt x="185" y="132"/>
                  </a:lnTo>
                  <a:close/>
                  <a:moveTo>
                    <a:pt x="221" y="115"/>
                  </a:moveTo>
                  <a:lnTo>
                    <a:pt x="217" y="105"/>
                  </a:lnTo>
                  <a:lnTo>
                    <a:pt x="227" y="102"/>
                  </a:lnTo>
                  <a:lnTo>
                    <a:pt x="230" y="111"/>
                  </a:lnTo>
                  <a:lnTo>
                    <a:pt x="221" y="115"/>
                  </a:lnTo>
                  <a:lnTo>
                    <a:pt x="221" y="115"/>
                  </a:lnTo>
                  <a:close/>
                  <a:moveTo>
                    <a:pt x="258" y="98"/>
                  </a:moveTo>
                  <a:lnTo>
                    <a:pt x="254" y="88"/>
                  </a:lnTo>
                  <a:lnTo>
                    <a:pt x="262" y="85"/>
                  </a:lnTo>
                  <a:lnTo>
                    <a:pt x="267" y="94"/>
                  </a:lnTo>
                  <a:lnTo>
                    <a:pt x="258" y="98"/>
                  </a:lnTo>
                  <a:lnTo>
                    <a:pt x="258" y="98"/>
                  </a:lnTo>
                  <a:close/>
                  <a:moveTo>
                    <a:pt x="293" y="81"/>
                  </a:moveTo>
                  <a:lnTo>
                    <a:pt x="289" y="71"/>
                  </a:lnTo>
                  <a:lnTo>
                    <a:pt x="298" y="68"/>
                  </a:lnTo>
                  <a:lnTo>
                    <a:pt x="302" y="77"/>
                  </a:lnTo>
                  <a:lnTo>
                    <a:pt x="293" y="81"/>
                  </a:lnTo>
                  <a:lnTo>
                    <a:pt x="293" y="81"/>
                  </a:lnTo>
                  <a:close/>
                  <a:moveTo>
                    <a:pt x="330" y="64"/>
                  </a:moveTo>
                  <a:lnTo>
                    <a:pt x="326" y="54"/>
                  </a:lnTo>
                  <a:lnTo>
                    <a:pt x="335" y="51"/>
                  </a:lnTo>
                  <a:lnTo>
                    <a:pt x="339" y="60"/>
                  </a:lnTo>
                  <a:lnTo>
                    <a:pt x="330" y="64"/>
                  </a:lnTo>
                  <a:lnTo>
                    <a:pt x="330" y="64"/>
                  </a:lnTo>
                  <a:close/>
                  <a:moveTo>
                    <a:pt x="366" y="47"/>
                  </a:moveTo>
                  <a:lnTo>
                    <a:pt x="361" y="37"/>
                  </a:lnTo>
                  <a:lnTo>
                    <a:pt x="370" y="34"/>
                  </a:lnTo>
                  <a:lnTo>
                    <a:pt x="374" y="43"/>
                  </a:lnTo>
                  <a:lnTo>
                    <a:pt x="366" y="47"/>
                  </a:lnTo>
                  <a:lnTo>
                    <a:pt x="366" y="47"/>
                  </a:lnTo>
                  <a:close/>
                  <a:moveTo>
                    <a:pt x="402" y="30"/>
                  </a:moveTo>
                  <a:lnTo>
                    <a:pt x="398" y="20"/>
                  </a:lnTo>
                  <a:lnTo>
                    <a:pt x="407" y="17"/>
                  </a:lnTo>
                  <a:lnTo>
                    <a:pt x="411" y="26"/>
                  </a:lnTo>
                  <a:lnTo>
                    <a:pt x="402" y="3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 name="Freeform 269"/>
            <p:cNvSpPr>
              <a:spLocks noEditPoints="1"/>
            </p:cNvSpPr>
            <p:nvPr/>
          </p:nvSpPr>
          <p:spPr bwMode="auto">
            <a:xfrm>
              <a:off x="7503516" y="4122224"/>
              <a:ext cx="1159679" cy="886327"/>
            </a:xfrm>
            <a:custGeom>
              <a:avLst/>
              <a:gdLst>
                <a:gd name="T0" fmla="*/ 13 w 420"/>
                <a:gd name="T1" fmla="*/ 314 h 321"/>
                <a:gd name="T2" fmla="*/ 0 w 420"/>
                <a:gd name="T3" fmla="*/ 313 h 321"/>
                <a:gd name="T4" fmla="*/ 8 w 420"/>
                <a:gd name="T5" fmla="*/ 306 h 321"/>
                <a:gd name="T6" fmla="*/ 413 w 420"/>
                <a:gd name="T7" fmla="*/ 0 h 321"/>
                <a:gd name="T8" fmla="*/ 420 w 420"/>
                <a:gd name="T9" fmla="*/ 8 h 321"/>
                <a:gd name="T10" fmla="*/ 413 w 420"/>
                <a:gd name="T11" fmla="*/ 0 h 321"/>
                <a:gd name="T12" fmla="*/ 395 w 420"/>
                <a:gd name="T13" fmla="*/ 27 h 321"/>
                <a:gd name="T14" fmla="*/ 382 w 420"/>
                <a:gd name="T15" fmla="*/ 24 h 321"/>
                <a:gd name="T16" fmla="*/ 390 w 420"/>
                <a:gd name="T17" fmla="*/ 19 h 321"/>
                <a:gd name="T18" fmla="*/ 363 w 420"/>
                <a:gd name="T19" fmla="*/ 50 h 321"/>
                <a:gd name="T20" fmla="*/ 349 w 420"/>
                <a:gd name="T21" fmla="*/ 49 h 321"/>
                <a:gd name="T22" fmla="*/ 357 w 420"/>
                <a:gd name="T23" fmla="*/ 42 h 321"/>
                <a:gd name="T24" fmla="*/ 332 w 420"/>
                <a:gd name="T25" fmla="*/ 75 h 321"/>
                <a:gd name="T26" fmla="*/ 318 w 420"/>
                <a:gd name="T27" fmla="*/ 72 h 321"/>
                <a:gd name="T28" fmla="*/ 326 w 420"/>
                <a:gd name="T29" fmla="*/ 66 h 321"/>
                <a:gd name="T30" fmla="*/ 299 w 420"/>
                <a:gd name="T31" fmla="*/ 98 h 321"/>
                <a:gd name="T32" fmla="*/ 286 w 420"/>
                <a:gd name="T33" fmla="*/ 96 h 321"/>
                <a:gd name="T34" fmla="*/ 294 w 420"/>
                <a:gd name="T35" fmla="*/ 91 h 321"/>
                <a:gd name="T36" fmla="*/ 268 w 420"/>
                <a:gd name="T37" fmla="*/ 122 h 321"/>
                <a:gd name="T38" fmla="*/ 254 w 420"/>
                <a:gd name="T39" fmla="*/ 121 h 321"/>
                <a:gd name="T40" fmla="*/ 261 w 420"/>
                <a:gd name="T41" fmla="*/ 114 h 321"/>
                <a:gd name="T42" fmla="*/ 237 w 420"/>
                <a:gd name="T43" fmla="*/ 147 h 321"/>
                <a:gd name="T44" fmla="*/ 222 w 420"/>
                <a:gd name="T45" fmla="*/ 144 h 321"/>
                <a:gd name="T46" fmla="*/ 230 w 420"/>
                <a:gd name="T47" fmla="*/ 139 h 321"/>
                <a:gd name="T48" fmla="*/ 204 w 420"/>
                <a:gd name="T49" fmla="*/ 170 h 321"/>
                <a:gd name="T50" fmla="*/ 191 w 420"/>
                <a:gd name="T51" fmla="*/ 169 h 321"/>
                <a:gd name="T52" fmla="*/ 199 w 420"/>
                <a:gd name="T53" fmla="*/ 163 h 321"/>
                <a:gd name="T54" fmla="*/ 173 w 420"/>
                <a:gd name="T55" fmla="*/ 194 h 321"/>
                <a:gd name="T56" fmla="*/ 158 w 420"/>
                <a:gd name="T57" fmla="*/ 193 h 321"/>
                <a:gd name="T58" fmla="*/ 166 w 420"/>
                <a:gd name="T59" fmla="*/ 186 h 321"/>
                <a:gd name="T60" fmla="*/ 141 w 420"/>
                <a:gd name="T61" fmla="*/ 219 h 321"/>
                <a:gd name="T62" fmla="*/ 127 w 420"/>
                <a:gd name="T63" fmla="*/ 216 h 321"/>
                <a:gd name="T64" fmla="*/ 135 w 420"/>
                <a:gd name="T65" fmla="*/ 211 h 321"/>
                <a:gd name="T66" fmla="*/ 109 w 420"/>
                <a:gd name="T67" fmla="*/ 242 h 321"/>
                <a:gd name="T68" fmla="*/ 96 w 420"/>
                <a:gd name="T69" fmla="*/ 241 h 321"/>
                <a:gd name="T70" fmla="*/ 103 w 420"/>
                <a:gd name="T71" fmla="*/ 234 h 321"/>
                <a:gd name="T72" fmla="*/ 77 w 420"/>
                <a:gd name="T73" fmla="*/ 267 h 321"/>
                <a:gd name="T74" fmla="*/ 63 w 420"/>
                <a:gd name="T75" fmla="*/ 264 h 321"/>
                <a:gd name="T76" fmla="*/ 72 w 420"/>
                <a:gd name="T77" fmla="*/ 258 h 321"/>
                <a:gd name="T78" fmla="*/ 46 w 420"/>
                <a:gd name="T79" fmla="*/ 291 h 321"/>
                <a:gd name="T80" fmla="*/ 31 w 420"/>
                <a:gd name="T81" fmla="*/ 28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20" h="321">
                  <a:moveTo>
                    <a:pt x="8" y="306"/>
                  </a:moveTo>
                  <a:lnTo>
                    <a:pt x="13" y="314"/>
                  </a:lnTo>
                  <a:lnTo>
                    <a:pt x="5" y="321"/>
                  </a:lnTo>
                  <a:lnTo>
                    <a:pt x="0" y="313"/>
                  </a:lnTo>
                  <a:lnTo>
                    <a:pt x="8" y="306"/>
                  </a:lnTo>
                  <a:lnTo>
                    <a:pt x="8" y="306"/>
                  </a:lnTo>
                  <a:close/>
                  <a:moveTo>
                    <a:pt x="413" y="0"/>
                  </a:moveTo>
                  <a:lnTo>
                    <a:pt x="413" y="0"/>
                  </a:lnTo>
                  <a:lnTo>
                    <a:pt x="420" y="8"/>
                  </a:lnTo>
                  <a:lnTo>
                    <a:pt x="420" y="8"/>
                  </a:lnTo>
                  <a:lnTo>
                    <a:pt x="413" y="0"/>
                  </a:lnTo>
                  <a:lnTo>
                    <a:pt x="413" y="0"/>
                  </a:lnTo>
                  <a:close/>
                  <a:moveTo>
                    <a:pt x="390" y="19"/>
                  </a:moveTo>
                  <a:lnTo>
                    <a:pt x="395" y="27"/>
                  </a:lnTo>
                  <a:lnTo>
                    <a:pt x="387" y="32"/>
                  </a:lnTo>
                  <a:lnTo>
                    <a:pt x="382" y="24"/>
                  </a:lnTo>
                  <a:lnTo>
                    <a:pt x="390" y="19"/>
                  </a:lnTo>
                  <a:lnTo>
                    <a:pt x="390" y="19"/>
                  </a:lnTo>
                  <a:close/>
                  <a:moveTo>
                    <a:pt x="357" y="42"/>
                  </a:moveTo>
                  <a:lnTo>
                    <a:pt x="363" y="50"/>
                  </a:lnTo>
                  <a:lnTo>
                    <a:pt x="356" y="57"/>
                  </a:lnTo>
                  <a:lnTo>
                    <a:pt x="349" y="49"/>
                  </a:lnTo>
                  <a:lnTo>
                    <a:pt x="357" y="42"/>
                  </a:lnTo>
                  <a:lnTo>
                    <a:pt x="357" y="42"/>
                  </a:lnTo>
                  <a:close/>
                  <a:moveTo>
                    <a:pt x="326" y="66"/>
                  </a:moveTo>
                  <a:lnTo>
                    <a:pt x="332" y="75"/>
                  </a:lnTo>
                  <a:lnTo>
                    <a:pt x="324" y="80"/>
                  </a:lnTo>
                  <a:lnTo>
                    <a:pt x="318" y="72"/>
                  </a:lnTo>
                  <a:lnTo>
                    <a:pt x="326" y="66"/>
                  </a:lnTo>
                  <a:lnTo>
                    <a:pt x="326" y="66"/>
                  </a:lnTo>
                  <a:close/>
                  <a:moveTo>
                    <a:pt x="294" y="91"/>
                  </a:moveTo>
                  <a:lnTo>
                    <a:pt x="299" y="98"/>
                  </a:lnTo>
                  <a:lnTo>
                    <a:pt x="292" y="104"/>
                  </a:lnTo>
                  <a:lnTo>
                    <a:pt x="286" y="96"/>
                  </a:lnTo>
                  <a:lnTo>
                    <a:pt x="294" y="91"/>
                  </a:lnTo>
                  <a:lnTo>
                    <a:pt x="294" y="91"/>
                  </a:lnTo>
                  <a:close/>
                  <a:moveTo>
                    <a:pt x="261" y="114"/>
                  </a:moveTo>
                  <a:lnTo>
                    <a:pt x="268" y="122"/>
                  </a:lnTo>
                  <a:lnTo>
                    <a:pt x="260" y="129"/>
                  </a:lnTo>
                  <a:lnTo>
                    <a:pt x="254" y="121"/>
                  </a:lnTo>
                  <a:lnTo>
                    <a:pt x="261" y="114"/>
                  </a:lnTo>
                  <a:lnTo>
                    <a:pt x="261" y="114"/>
                  </a:lnTo>
                  <a:close/>
                  <a:moveTo>
                    <a:pt x="230" y="139"/>
                  </a:moveTo>
                  <a:lnTo>
                    <a:pt x="237" y="147"/>
                  </a:lnTo>
                  <a:lnTo>
                    <a:pt x="229" y="152"/>
                  </a:lnTo>
                  <a:lnTo>
                    <a:pt x="222" y="144"/>
                  </a:lnTo>
                  <a:lnTo>
                    <a:pt x="230" y="139"/>
                  </a:lnTo>
                  <a:lnTo>
                    <a:pt x="230" y="139"/>
                  </a:lnTo>
                  <a:close/>
                  <a:moveTo>
                    <a:pt x="199" y="163"/>
                  </a:moveTo>
                  <a:lnTo>
                    <a:pt x="204" y="170"/>
                  </a:lnTo>
                  <a:lnTo>
                    <a:pt x="196" y="177"/>
                  </a:lnTo>
                  <a:lnTo>
                    <a:pt x="191" y="169"/>
                  </a:lnTo>
                  <a:lnTo>
                    <a:pt x="199" y="163"/>
                  </a:lnTo>
                  <a:lnTo>
                    <a:pt x="199" y="163"/>
                  </a:lnTo>
                  <a:close/>
                  <a:moveTo>
                    <a:pt x="166" y="186"/>
                  </a:moveTo>
                  <a:lnTo>
                    <a:pt x="173" y="194"/>
                  </a:lnTo>
                  <a:lnTo>
                    <a:pt x="165" y="200"/>
                  </a:lnTo>
                  <a:lnTo>
                    <a:pt x="158" y="193"/>
                  </a:lnTo>
                  <a:lnTo>
                    <a:pt x="166" y="186"/>
                  </a:lnTo>
                  <a:lnTo>
                    <a:pt x="166" y="186"/>
                  </a:lnTo>
                  <a:close/>
                  <a:moveTo>
                    <a:pt x="135" y="211"/>
                  </a:moveTo>
                  <a:lnTo>
                    <a:pt x="141" y="219"/>
                  </a:lnTo>
                  <a:lnTo>
                    <a:pt x="133" y="224"/>
                  </a:lnTo>
                  <a:lnTo>
                    <a:pt x="127" y="216"/>
                  </a:lnTo>
                  <a:lnTo>
                    <a:pt x="135" y="211"/>
                  </a:lnTo>
                  <a:lnTo>
                    <a:pt x="135" y="211"/>
                  </a:lnTo>
                  <a:close/>
                  <a:moveTo>
                    <a:pt x="103" y="234"/>
                  </a:moveTo>
                  <a:lnTo>
                    <a:pt x="109" y="242"/>
                  </a:lnTo>
                  <a:lnTo>
                    <a:pt x="101" y="249"/>
                  </a:lnTo>
                  <a:lnTo>
                    <a:pt x="96" y="241"/>
                  </a:lnTo>
                  <a:lnTo>
                    <a:pt x="103" y="234"/>
                  </a:lnTo>
                  <a:lnTo>
                    <a:pt x="103" y="234"/>
                  </a:lnTo>
                  <a:close/>
                  <a:moveTo>
                    <a:pt x="72" y="258"/>
                  </a:moveTo>
                  <a:lnTo>
                    <a:pt x="77" y="267"/>
                  </a:lnTo>
                  <a:lnTo>
                    <a:pt x="69" y="272"/>
                  </a:lnTo>
                  <a:lnTo>
                    <a:pt x="63" y="264"/>
                  </a:lnTo>
                  <a:lnTo>
                    <a:pt x="72" y="258"/>
                  </a:lnTo>
                  <a:lnTo>
                    <a:pt x="72" y="258"/>
                  </a:lnTo>
                  <a:close/>
                  <a:moveTo>
                    <a:pt x="39" y="283"/>
                  </a:moveTo>
                  <a:lnTo>
                    <a:pt x="46" y="291"/>
                  </a:lnTo>
                  <a:lnTo>
                    <a:pt x="38" y="296"/>
                  </a:lnTo>
                  <a:lnTo>
                    <a:pt x="31" y="288"/>
                  </a:lnTo>
                  <a:lnTo>
                    <a:pt x="39" y="28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30" name="Freeform 270"/>
            <p:cNvSpPr>
              <a:spLocks noEditPoints="1"/>
            </p:cNvSpPr>
            <p:nvPr/>
          </p:nvSpPr>
          <p:spPr bwMode="auto">
            <a:xfrm>
              <a:off x="7511799" y="4983699"/>
              <a:ext cx="1427510" cy="124252"/>
            </a:xfrm>
            <a:custGeom>
              <a:avLst/>
              <a:gdLst>
                <a:gd name="T0" fmla="*/ 9 w 517"/>
                <a:gd name="T1" fmla="*/ 10 h 45"/>
                <a:gd name="T2" fmla="*/ 0 w 517"/>
                <a:gd name="T3" fmla="*/ 0 h 45"/>
                <a:gd name="T4" fmla="*/ 10 w 517"/>
                <a:gd name="T5" fmla="*/ 1 h 45"/>
                <a:gd name="T6" fmla="*/ 517 w 517"/>
                <a:gd name="T7" fmla="*/ 36 h 45"/>
                <a:gd name="T8" fmla="*/ 516 w 517"/>
                <a:gd name="T9" fmla="*/ 45 h 45"/>
                <a:gd name="T10" fmla="*/ 517 w 517"/>
                <a:gd name="T11" fmla="*/ 36 h 45"/>
                <a:gd name="T12" fmla="*/ 486 w 517"/>
                <a:gd name="T13" fmla="*/ 44 h 45"/>
                <a:gd name="T14" fmla="*/ 477 w 517"/>
                <a:gd name="T15" fmla="*/ 34 h 45"/>
                <a:gd name="T16" fmla="*/ 487 w 517"/>
                <a:gd name="T17" fmla="*/ 34 h 45"/>
                <a:gd name="T18" fmla="*/ 447 w 517"/>
                <a:gd name="T19" fmla="*/ 41 h 45"/>
                <a:gd name="T20" fmla="*/ 438 w 517"/>
                <a:gd name="T21" fmla="*/ 31 h 45"/>
                <a:gd name="T22" fmla="*/ 447 w 517"/>
                <a:gd name="T23" fmla="*/ 31 h 45"/>
                <a:gd name="T24" fmla="*/ 406 w 517"/>
                <a:gd name="T25" fmla="*/ 39 h 45"/>
                <a:gd name="T26" fmla="*/ 397 w 517"/>
                <a:gd name="T27" fmla="*/ 27 h 45"/>
                <a:gd name="T28" fmla="*/ 407 w 517"/>
                <a:gd name="T29" fmla="*/ 28 h 45"/>
                <a:gd name="T30" fmla="*/ 367 w 517"/>
                <a:gd name="T31" fmla="*/ 35 h 45"/>
                <a:gd name="T32" fmla="*/ 358 w 517"/>
                <a:gd name="T33" fmla="*/ 24 h 45"/>
                <a:gd name="T34" fmla="*/ 368 w 517"/>
                <a:gd name="T35" fmla="*/ 26 h 45"/>
                <a:gd name="T36" fmla="*/ 328 w 517"/>
                <a:gd name="T37" fmla="*/ 32 h 45"/>
                <a:gd name="T38" fmla="*/ 319 w 517"/>
                <a:gd name="T39" fmla="*/ 22 h 45"/>
                <a:gd name="T40" fmla="*/ 328 w 517"/>
                <a:gd name="T41" fmla="*/ 23 h 45"/>
                <a:gd name="T42" fmla="*/ 287 w 517"/>
                <a:gd name="T43" fmla="*/ 30 h 45"/>
                <a:gd name="T44" fmla="*/ 278 w 517"/>
                <a:gd name="T45" fmla="*/ 19 h 45"/>
                <a:gd name="T46" fmla="*/ 289 w 517"/>
                <a:gd name="T47" fmla="*/ 20 h 45"/>
                <a:gd name="T48" fmla="*/ 248 w 517"/>
                <a:gd name="T49" fmla="*/ 27 h 45"/>
                <a:gd name="T50" fmla="*/ 239 w 517"/>
                <a:gd name="T51" fmla="*/ 17 h 45"/>
                <a:gd name="T52" fmla="*/ 248 w 517"/>
                <a:gd name="T53" fmla="*/ 17 h 45"/>
                <a:gd name="T54" fmla="*/ 208 w 517"/>
                <a:gd name="T55" fmla="*/ 24 h 45"/>
                <a:gd name="T56" fmla="*/ 198 w 517"/>
                <a:gd name="T57" fmla="*/ 14 h 45"/>
                <a:gd name="T58" fmla="*/ 209 w 517"/>
                <a:gd name="T59" fmla="*/ 14 h 45"/>
                <a:gd name="T60" fmla="*/ 168 w 517"/>
                <a:gd name="T61" fmla="*/ 22 h 45"/>
                <a:gd name="T62" fmla="*/ 159 w 517"/>
                <a:gd name="T63" fmla="*/ 11 h 45"/>
                <a:gd name="T64" fmla="*/ 170 w 517"/>
                <a:gd name="T65" fmla="*/ 11 h 45"/>
                <a:gd name="T66" fmla="*/ 129 w 517"/>
                <a:gd name="T67" fmla="*/ 19 h 45"/>
                <a:gd name="T68" fmla="*/ 120 w 517"/>
                <a:gd name="T69" fmla="*/ 7 h 45"/>
                <a:gd name="T70" fmla="*/ 129 w 517"/>
                <a:gd name="T71" fmla="*/ 9 h 45"/>
                <a:gd name="T72" fmla="*/ 89 w 517"/>
                <a:gd name="T73" fmla="*/ 15 h 45"/>
                <a:gd name="T74" fmla="*/ 79 w 517"/>
                <a:gd name="T75" fmla="*/ 5 h 45"/>
                <a:gd name="T76" fmla="*/ 90 w 517"/>
                <a:gd name="T77" fmla="*/ 6 h 45"/>
                <a:gd name="T78" fmla="*/ 49 w 517"/>
                <a:gd name="T79" fmla="*/ 13 h 45"/>
                <a:gd name="T80" fmla="*/ 40 w 517"/>
                <a:gd name="T81"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7" h="45">
                  <a:moveTo>
                    <a:pt x="10" y="1"/>
                  </a:moveTo>
                  <a:lnTo>
                    <a:pt x="9" y="10"/>
                  </a:lnTo>
                  <a:lnTo>
                    <a:pt x="0" y="10"/>
                  </a:lnTo>
                  <a:lnTo>
                    <a:pt x="0" y="0"/>
                  </a:lnTo>
                  <a:lnTo>
                    <a:pt x="10" y="1"/>
                  </a:lnTo>
                  <a:lnTo>
                    <a:pt x="10" y="1"/>
                  </a:lnTo>
                  <a:close/>
                  <a:moveTo>
                    <a:pt x="517" y="36"/>
                  </a:moveTo>
                  <a:lnTo>
                    <a:pt x="517" y="36"/>
                  </a:lnTo>
                  <a:lnTo>
                    <a:pt x="516" y="45"/>
                  </a:lnTo>
                  <a:lnTo>
                    <a:pt x="516" y="45"/>
                  </a:lnTo>
                  <a:lnTo>
                    <a:pt x="517" y="36"/>
                  </a:lnTo>
                  <a:lnTo>
                    <a:pt x="517" y="36"/>
                  </a:lnTo>
                  <a:close/>
                  <a:moveTo>
                    <a:pt x="487" y="34"/>
                  </a:moveTo>
                  <a:lnTo>
                    <a:pt x="486" y="44"/>
                  </a:lnTo>
                  <a:lnTo>
                    <a:pt x="477" y="43"/>
                  </a:lnTo>
                  <a:lnTo>
                    <a:pt x="477" y="34"/>
                  </a:lnTo>
                  <a:lnTo>
                    <a:pt x="487" y="34"/>
                  </a:lnTo>
                  <a:lnTo>
                    <a:pt x="487" y="34"/>
                  </a:lnTo>
                  <a:close/>
                  <a:moveTo>
                    <a:pt x="447" y="31"/>
                  </a:moveTo>
                  <a:lnTo>
                    <a:pt x="447" y="41"/>
                  </a:lnTo>
                  <a:lnTo>
                    <a:pt x="436" y="40"/>
                  </a:lnTo>
                  <a:lnTo>
                    <a:pt x="438" y="31"/>
                  </a:lnTo>
                  <a:lnTo>
                    <a:pt x="447" y="31"/>
                  </a:lnTo>
                  <a:lnTo>
                    <a:pt x="447" y="31"/>
                  </a:lnTo>
                  <a:close/>
                  <a:moveTo>
                    <a:pt x="407" y="28"/>
                  </a:moveTo>
                  <a:lnTo>
                    <a:pt x="406" y="39"/>
                  </a:lnTo>
                  <a:lnTo>
                    <a:pt x="397" y="37"/>
                  </a:lnTo>
                  <a:lnTo>
                    <a:pt x="397" y="27"/>
                  </a:lnTo>
                  <a:lnTo>
                    <a:pt x="407" y="28"/>
                  </a:lnTo>
                  <a:lnTo>
                    <a:pt x="407" y="28"/>
                  </a:lnTo>
                  <a:close/>
                  <a:moveTo>
                    <a:pt x="368" y="26"/>
                  </a:moveTo>
                  <a:lnTo>
                    <a:pt x="367" y="35"/>
                  </a:lnTo>
                  <a:lnTo>
                    <a:pt x="356" y="35"/>
                  </a:lnTo>
                  <a:lnTo>
                    <a:pt x="358" y="24"/>
                  </a:lnTo>
                  <a:lnTo>
                    <a:pt x="368" y="26"/>
                  </a:lnTo>
                  <a:lnTo>
                    <a:pt x="368" y="26"/>
                  </a:lnTo>
                  <a:close/>
                  <a:moveTo>
                    <a:pt x="328" y="23"/>
                  </a:moveTo>
                  <a:lnTo>
                    <a:pt x="328" y="32"/>
                  </a:lnTo>
                  <a:lnTo>
                    <a:pt x="317" y="32"/>
                  </a:lnTo>
                  <a:lnTo>
                    <a:pt x="319" y="22"/>
                  </a:lnTo>
                  <a:lnTo>
                    <a:pt x="328" y="23"/>
                  </a:lnTo>
                  <a:lnTo>
                    <a:pt x="328" y="23"/>
                  </a:lnTo>
                  <a:close/>
                  <a:moveTo>
                    <a:pt x="289" y="20"/>
                  </a:moveTo>
                  <a:lnTo>
                    <a:pt x="287" y="30"/>
                  </a:lnTo>
                  <a:lnTo>
                    <a:pt x="278" y="30"/>
                  </a:lnTo>
                  <a:lnTo>
                    <a:pt x="278" y="19"/>
                  </a:lnTo>
                  <a:lnTo>
                    <a:pt x="289" y="20"/>
                  </a:lnTo>
                  <a:lnTo>
                    <a:pt x="289" y="20"/>
                  </a:lnTo>
                  <a:close/>
                  <a:moveTo>
                    <a:pt x="248" y="17"/>
                  </a:moveTo>
                  <a:lnTo>
                    <a:pt x="248" y="27"/>
                  </a:lnTo>
                  <a:lnTo>
                    <a:pt x="238" y="26"/>
                  </a:lnTo>
                  <a:lnTo>
                    <a:pt x="239" y="17"/>
                  </a:lnTo>
                  <a:lnTo>
                    <a:pt x="248" y="17"/>
                  </a:lnTo>
                  <a:lnTo>
                    <a:pt x="248" y="17"/>
                  </a:lnTo>
                  <a:close/>
                  <a:moveTo>
                    <a:pt x="209" y="14"/>
                  </a:moveTo>
                  <a:lnTo>
                    <a:pt x="208" y="24"/>
                  </a:lnTo>
                  <a:lnTo>
                    <a:pt x="198" y="23"/>
                  </a:lnTo>
                  <a:lnTo>
                    <a:pt x="198" y="14"/>
                  </a:lnTo>
                  <a:lnTo>
                    <a:pt x="209" y="14"/>
                  </a:lnTo>
                  <a:lnTo>
                    <a:pt x="209" y="14"/>
                  </a:lnTo>
                  <a:close/>
                  <a:moveTo>
                    <a:pt x="170" y="11"/>
                  </a:moveTo>
                  <a:lnTo>
                    <a:pt x="168" y="22"/>
                  </a:lnTo>
                  <a:lnTo>
                    <a:pt x="158" y="20"/>
                  </a:lnTo>
                  <a:lnTo>
                    <a:pt x="159" y="11"/>
                  </a:lnTo>
                  <a:lnTo>
                    <a:pt x="170" y="11"/>
                  </a:lnTo>
                  <a:lnTo>
                    <a:pt x="170" y="11"/>
                  </a:lnTo>
                  <a:close/>
                  <a:moveTo>
                    <a:pt x="129" y="9"/>
                  </a:moveTo>
                  <a:lnTo>
                    <a:pt x="129" y="19"/>
                  </a:lnTo>
                  <a:lnTo>
                    <a:pt x="119" y="18"/>
                  </a:lnTo>
                  <a:lnTo>
                    <a:pt x="120" y="7"/>
                  </a:lnTo>
                  <a:lnTo>
                    <a:pt x="129" y="9"/>
                  </a:lnTo>
                  <a:lnTo>
                    <a:pt x="129" y="9"/>
                  </a:lnTo>
                  <a:close/>
                  <a:moveTo>
                    <a:pt x="90" y="6"/>
                  </a:moveTo>
                  <a:lnTo>
                    <a:pt x="89" y="15"/>
                  </a:lnTo>
                  <a:lnTo>
                    <a:pt x="79" y="15"/>
                  </a:lnTo>
                  <a:lnTo>
                    <a:pt x="79" y="5"/>
                  </a:lnTo>
                  <a:lnTo>
                    <a:pt x="90" y="6"/>
                  </a:lnTo>
                  <a:lnTo>
                    <a:pt x="90" y="6"/>
                  </a:lnTo>
                  <a:close/>
                  <a:moveTo>
                    <a:pt x="49" y="3"/>
                  </a:moveTo>
                  <a:lnTo>
                    <a:pt x="49" y="13"/>
                  </a:lnTo>
                  <a:lnTo>
                    <a:pt x="39" y="13"/>
                  </a:lnTo>
                  <a:lnTo>
                    <a:pt x="40" y="2"/>
                  </a:lnTo>
                  <a:lnTo>
                    <a:pt x="49"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3" name="Freeform 271"/>
            <p:cNvSpPr>
              <a:spLocks noEditPoints="1"/>
            </p:cNvSpPr>
            <p:nvPr/>
          </p:nvSpPr>
          <p:spPr bwMode="auto">
            <a:xfrm>
              <a:off x="7497994" y="4991982"/>
              <a:ext cx="190520" cy="889087"/>
            </a:xfrm>
            <a:custGeom>
              <a:avLst/>
              <a:gdLst>
                <a:gd name="T0" fmla="*/ 11 w 69"/>
                <a:gd name="T1" fmla="*/ 11 h 322"/>
                <a:gd name="T2" fmla="*/ 2 w 69"/>
                <a:gd name="T3" fmla="*/ 12 h 322"/>
                <a:gd name="T4" fmla="*/ 0 w 69"/>
                <a:gd name="T5" fmla="*/ 2 h 322"/>
                <a:gd name="T6" fmla="*/ 10 w 69"/>
                <a:gd name="T7" fmla="*/ 0 h 322"/>
                <a:gd name="T8" fmla="*/ 11 w 69"/>
                <a:gd name="T9" fmla="*/ 11 h 322"/>
                <a:gd name="T10" fmla="*/ 11 w 69"/>
                <a:gd name="T11" fmla="*/ 11 h 322"/>
                <a:gd name="T12" fmla="*/ 69 w 69"/>
                <a:gd name="T13" fmla="*/ 319 h 322"/>
                <a:gd name="T14" fmla="*/ 67 w 69"/>
                <a:gd name="T15" fmla="*/ 314 h 322"/>
                <a:gd name="T16" fmla="*/ 58 w 69"/>
                <a:gd name="T17" fmla="*/ 315 h 322"/>
                <a:gd name="T18" fmla="*/ 58 w 69"/>
                <a:gd name="T19" fmla="*/ 322 h 322"/>
                <a:gd name="T20" fmla="*/ 69 w 69"/>
                <a:gd name="T21" fmla="*/ 319 h 322"/>
                <a:gd name="T22" fmla="*/ 69 w 69"/>
                <a:gd name="T23" fmla="*/ 319 h 322"/>
                <a:gd name="T24" fmla="*/ 62 w 69"/>
                <a:gd name="T25" fmla="*/ 284 h 322"/>
                <a:gd name="T26" fmla="*/ 52 w 69"/>
                <a:gd name="T27" fmla="*/ 287 h 322"/>
                <a:gd name="T28" fmla="*/ 50 w 69"/>
                <a:gd name="T29" fmla="*/ 276 h 322"/>
                <a:gd name="T30" fmla="*/ 61 w 69"/>
                <a:gd name="T31" fmla="*/ 275 h 322"/>
                <a:gd name="T32" fmla="*/ 62 w 69"/>
                <a:gd name="T33" fmla="*/ 284 h 322"/>
                <a:gd name="T34" fmla="*/ 62 w 69"/>
                <a:gd name="T35" fmla="*/ 284 h 322"/>
                <a:gd name="T36" fmla="*/ 54 w 69"/>
                <a:gd name="T37" fmla="*/ 245 h 322"/>
                <a:gd name="T38" fmla="*/ 45 w 69"/>
                <a:gd name="T39" fmla="*/ 248 h 322"/>
                <a:gd name="T40" fmla="*/ 44 w 69"/>
                <a:gd name="T41" fmla="*/ 237 h 322"/>
                <a:gd name="T42" fmla="*/ 53 w 69"/>
                <a:gd name="T43" fmla="*/ 236 h 322"/>
                <a:gd name="T44" fmla="*/ 54 w 69"/>
                <a:gd name="T45" fmla="*/ 245 h 322"/>
                <a:gd name="T46" fmla="*/ 54 w 69"/>
                <a:gd name="T47" fmla="*/ 245 h 322"/>
                <a:gd name="T48" fmla="*/ 48 w 69"/>
                <a:gd name="T49" fmla="*/ 206 h 322"/>
                <a:gd name="T50" fmla="*/ 37 w 69"/>
                <a:gd name="T51" fmla="*/ 208 h 322"/>
                <a:gd name="T52" fmla="*/ 36 w 69"/>
                <a:gd name="T53" fmla="*/ 198 h 322"/>
                <a:gd name="T54" fmla="*/ 47 w 69"/>
                <a:gd name="T55" fmla="*/ 197 h 322"/>
                <a:gd name="T56" fmla="*/ 48 w 69"/>
                <a:gd name="T57" fmla="*/ 206 h 322"/>
                <a:gd name="T58" fmla="*/ 48 w 69"/>
                <a:gd name="T59" fmla="*/ 206 h 322"/>
                <a:gd name="T60" fmla="*/ 40 w 69"/>
                <a:gd name="T61" fmla="*/ 166 h 322"/>
                <a:gd name="T62" fmla="*/ 31 w 69"/>
                <a:gd name="T63" fmla="*/ 169 h 322"/>
                <a:gd name="T64" fmla="*/ 28 w 69"/>
                <a:gd name="T65" fmla="*/ 159 h 322"/>
                <a:gd name="T66" fmla="*/ 39 w 69"/>
                <a:gd name="T67" fmla="*/ 157 h 322"/>
                <a:gd name="T68" fmla="*/ 40 w 69"/>
                <a:gd name="T69" fmla="*/ 166 h 322"/>
                <a:gd name="T70" fmla="*/ 40 w 69"/>
                <a:gd name="T71" fmla="*/ 166 h 322"/>
                <a:gd name="T72" fmla="*/ 33 w 69"/>
                <a:gd name="T73" fmla="*/ 129 h 322"/>
                <a:gd name="T74" fmla="*/ 23 w 69"/>
                <a:gd name="T75" fmla="*/ 130 h 322"/>
                <a:gd name="T76" fmla="*/ 22 w 69"/>
                <a:gd name="T77" fmla="*/ 119 h 322"/>
                <a:gd name="T78" fmla="*/ 31 w 69"/>
                <a:gd name="T79" fmla="*/ 118 h 322"/>
                <a:gd name="T80" fmla="*/ 33 w 69"/>
                <a:gd name="T81" fmla="*/ 129 h 322"/>
                <a:gd name="T82" fmla="*/ 33 w 69"/>
                <a:gd name="T83" fmla="*/ 129 h 322"/>
                <a:gd name="T84" fmla="*/ 26 w 69"/>
                <a:gd name="T85" fmla="*/ 89 h 322"/>
                <a:gd name="T86" fmla="*/ 17 w 69"/>
                <a:gd name="T87" fmla="*/ 91 h 322"/>
                <a:gd name="T88" fmla="*/ 14 w 69"/>
                <a:gd name="T89" fmla="*/ 80 h 322"/>
                <a:gd name="T90" fmla="*/ 24 w 69"/>
                <a:gd name="T91" fmla="*/ 79 h 322"/>
                <a:gd name="T92" fmla="*/ 26 w 69"/>
                <a:gd name="T93" fmla="*/ 89 h 322"/>
                <a:gd name="T94" fmla="*/ 26 w 69"/>
                <a:gd name="T95" fmla="*/ 89 h 322"/>
                <a:gd name="T96" fmla="*/ 19 w 69"/>
                <a:gd name="T97" fmla="*/ 50 h 322"/>
                <a:gd name="T98" fmla="*/ 9 w 69"/>
                <a:gd name="T99" fmla="*/ 51 h 322"/>
                <a:gd name="T100" fmla="*/ 7 w 69"/>
                <a:gd name="T101" fmla="*/ 41 h 322"/>
                <a:gd name="T102" fmla="*/ 17 w 69"/>
                <a:gd name="T103" fmla="*/ 40 h 322"/>
                <a:gd name="T104" fmla="*/ 19 w 69"/>
                <a:gd name="T105" fmla="*/ 5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322">
                  <a:moveTo>
                    <a:pt x="11" y="11"/>
                  </a:moveTo>
                  <a:lnTo>
                    <a:pt x="2" y="12"/>
                  </a:lnTo>
                  <a:lnTo>
                    <a:pt x="0" y="2"/>
                  </a:lnTo>
                  <a:lnTo>
                    <a:pt x="10" y="0"/>
                  </a:lnTo>
                  <a:lnTo>
                    <a:pt x="11" y="11"/>
                  </a:lnTo>
                  <a:lnTo>
                    <a:pt x="11" y="11"/>
                  </a:lnTo>
                  <a:close/>
                  <a:moveTo>
                    <a:pt x="69" y="319"/>
                  </a:moveTo>
                  <a:lnTo>
                    <a:pt x="67" y="314"/>
                  </a:lnTo>
                  <a:lnTo>
                    <a:pt x="58" y="315"/>
                  </a:lnTo>
                  <a:lnTo>
                    <a:pt x="58" y="322"/>
                  </a:lnTo>
                  <a:lnTo>
                    <a:pt x="69" y="319"/>
                  </a:lnTo>
                  <a:lnTo>
                    <a:pt x="69" y="319"/>
                  </a:lnTo>
                  <a:close/>
                  <a:moveTo>
                    <a:pt x="62" y="284"/>
                  </a:moveTo>
                  <a:lnTo>
                    <a:pt x="52" y="287"/>
                  </a:lnTo>
                  <a:lnTo>
                    <a:pt x="50" y="276"/>
                  </a:lnTo>
                  <a:lnTo>
                    <a:pt x="61" y="275"/>
                  </a:lnTo>
                  <a:lnTo>
                    <a:pt x="62" y="284"/>
                  </a:lnTo>
                  <a:lnTo>
                    <a:pt x="62" y="284"/>
                  </a:lnTo>
                  <a:close/>
                  <a:moveTo>
                    <a:pt x="54" y="245"/>
                  </a:moveTo>
                  <a:lnTo>
                    <a:pt x="45" y="248"/>
                  </a:lnTo>
                  <a:lnTo>
                    <a:pt x="44" y="237"/>
                  </a:lnTo>
                  <a:lnTo>
                    <a:pt x="53" y="236"/>
                  </a:lnTo>
                  <a:lnTo>
                    <a:pt x="54" y="245"/>
                  </a:lnTo>
                  <a:lnTo>
                    <a:pt x="54" y="245"/>
                  </a:lnTo>
                  <a:close/>
                  <a:moveTo>
                    <a:pt x="48" y="206"/>
                  </a:moveTo>
                  <a:lnTo>
                    <a:pt x="37" y="208"/>
                  </a:lnTo>
                  <a:lnTo>
                    <a:pt x="36" y="198"/>
                  </a:lnTo>
                  <a:lnTo>
                    <a:pt x="47" y="197"/>
                  </a:lnTo>
                  <a:lnTo>
                    <a:pt x="48" y="206"/>
                  </a:lnTo>
                  <a:lnTo>
                    <a:pt x="48" y="206"/>
                  </a:lnTo>
                  <a:close/>
                  <a:moveTo>
                    <a:pt x="40" y="166"/>
                  </a:moveTo>
                  <a:lnTo>
                    <a:pt x="31" y="169"/>
                  </a:lnTo>
                  <a:lnTo>
                    <a:pt x="28" y="159"/>
                  </a:lnTo>
                  <a:lnTo>
                    <a:pt x="39" y="157"/>
                  </a:lnTo>
                  <a:lnTo>
                    <a:pt x="40" y="166"/>
                  </a:lnTo>
                  <a:lnTo>
                    <a:pt x="40" y="166"/>
                  </a:lnTo>
                  <a:close/>
                  <a:moveTo>
                    <a:pt x="33" y="129"/>
                  </a:moveTo>
                  <a:lnTo>
                    <a:pt x="23" y="130"/>
                  </a:lnTo>
                  <a:lnTo>
                    <a:pt x="22" y="119"/>
                  </a:lnTo>
                  <a:lnTo>
                    <a:pt x="31" y="118"/>
                  </a:lnTo>
                  <a:lnTo>
                    <a:pt x="33" y="129"/>
                  </a:lnTo>
                  <a:lnTo>
                    <a:pt x="33" y="129"/>
                  </a:lnTo>
                  <a:close/>
                  <a:moveTo>
                    <a:pt x="26" y="89"/>
                  </a:moveTo>
                  <a:lnTo>
                    <a:pt x="17" y="91"/>
                  </a:lnTo>
                  <a:lnTo>
                    <a:pt x="14" y="80"/>
                  </a:lnTo>
                  <a:lnTo>
                    <a:pt x="24" y="79"/>
                  </a:lnTo>
                  <a:lnTo>
                    <a:pt x="26" y="89"/>
                  </a:lnTo>
                  <a:lnTo>
                    <a:pt x="26" y="89"/>
                  </a:lnTo>
                  <a:close/>
                  <a:moveTo>
                    <a:pt x="19" y="50"/>
                  </a:moveTo>
                  <a:lnTo>
                    <a:pt x="9" y="51"/>
                  </a:lnTo>
                  <a:lnTo>
                    <a:pt x="7" y="41"/>
                  </a:lnTo>
                  <a:lnTo>
                    <a:pt x="17" y="40"/>
                  </a:lnTo>
                  <a:lnTo>
                    <a:pt x="19" y="5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4" name="Freeform 272"/>
            <p:cNvSpPr>
              <a:spLocks noEditPoints="1"/>
            </p:cNvSpPr>
            <p:nvPr/>
          </p:nvSpPr>
          <p:spPr bwMode="auto">
            <a:xfrm>
              <a:off x="6133991" y="5607717"/>
              <a:ext cx="113208" cy="463872"/>
            </a:xfrm>
            <a:custGeom>
              <a:avLst/>
              <a:gdLst>
                <a:gd name="T0" fmla="*/ 1 w 41"/>
                <a:gd name="T1" fmla="*/ 157 h 168"/>
                <a:gd name="T2" fmla="*/ 11 w 41"/>
                <a:gd name="T3" fmla="*/ 158 h 168"/>
                <a:gd name="T4" fmla="*/ 9 w 41"/>
                <a:gd name="T5" fmla="*/ 168 h 168"/>
                <a:gd name="T6" fmla="*/ 0 w 41"/>
                <a:gd name="T7" fmla="*/ 166 h 168"/>
                <a:gd name="T8" fmla="*/ 1 w 41"/>
                <a:gd name="T9" fmla="*/ 157 h 168"/>
                <a:gd name="T10" fmla="*/ 1 w 41"/>
                <a:gd name="T11" fmla="*/ 157 h 168"/>
                <a:gd name="T12" fmla="*/ 32 w 41"/>
                <a:gd name="T13" fmla="*/ 0 h 168"/>
                <a:gd name="T14" fmla="*/ 41 w 41"/>
                <a:gd name="T15" fmla="*/ 2 h 168"/>
                <a:gd name="T16" fmla="*/ 40 w 41"/>
                <a:gd name="T17" fmla="*/ 11 h 168"/>
                <a:gd name="T18" fmla="*/ 30 w 41"/>
                <a:gd name="T19" fmla="*/ 10 h 168"/>
                <a:gd name="T20" fmla="*/ 32 w 41"/>
                <a:gd name="T21" fmla="*/ 0 h 168"/>
                <a:gd name="T22" fmla="*/ 32 w 41"/>
                <a:gd name="T23" fmla="*/ 0 h 168"/>
                <a:gd name="T24" fmla="*/ 24 w 41"/>
                <a:gd name="T25" fmla="*/ 39 h 168"/>
                <a:gd name="T26" fmla="*/ 34 w 41"/>
                <a:gd name="T27" fmla="*/ 42 h 168"/>
                <a:gd name="T28" fmla="*/ 32 w 41"/>
                <a:gd name="T29" fmla="*/ 51 h 168"/>
                <a:gd name="T30" fmla="*/ 22 w 41"/>
                <a:gd name="T31" fmla="*/ 49 h 168"/>
                <a:gd name="T32" fmla="*/ 24 w 41"/>
                <a:gd name="T33" fmla="*/ 39 h 168"/>
                <a:gd name="T34" fmla="*/ 24 w 41"/>
                <a:gd name="T35" fmla="*/ 39 h 168"/>
                <a:gd name="T36" fmla="*/ 17 w 41"/>
                <a:gd name="T37" fmla="*/ 78 h 168"/>
                <a:gd name="T38" fmla="*/ 26 w 41"/>
                <a:gd name="T39" fmla="*/ 79 h 168"/>
                <a:gd name="T40" fmla="*/ 24 w 41"/>
                <a:gd name="T41" fmla="*/ 90 h 168"/>
                <a:gd name="T42" fmla="*/ 14 w 41"/>
                <a:gd name="T43" fmla="*/ 87 h 168"/>
                <a:gd name="T44" fmla="*/ 17 w 41"/>
                <a:gd name="T45" fmla="*/ 78 h 168"/>
                <a:gd name="T46" fmla="*/ 17 w 41"/>
                <a:gd name="T47" fmla="*/ 78 h 168"/>
                <a:gd name="T48" fmla="*/ 9 w 41"/>
                <a:gd name="T49" fmla="*/ 117 h 168"/>
                <a:gd name="T50" fmla="*/ 18 w 41"/>
                <a:gd name="T51" fmla="*/ 119 h 168"/>
                <a:gd name="T52" fmla="*/ 17 w 41"/>
                <a:gd name="T53" fmla="*/ 129 h 168"/>
                <a:gd name="T54" fmla="*/ 7 w 41"/>
                <a:gd name="T55" fmla="*/ 126 h 168"/>
                <a:gd name="T56" fmla="*/ 9 w 41"/>
                <a:gd name="T57" fmla="*/ 117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168">
                  <a:moveTo>
                    <a:pt x="1" y="157"/>
                  </a:moveTo>
                  <a:lnTo>
                    <a:pt x="11" y="158"/>
                  </a:lnTo>
                  <a:lnTo>
                    <a:pt x="9" y="168"/>
                  </a:lnTo>
                  <a:lnTo>
                    <a:pt x="0" y="166"/>
                  </a:lnTo>
                  <a:lnTo>
                    <a:pt x="1" y="157"/>
                  </a:lnTo>
                  <a:lnTo>
                    <a:pt x="1" y="157"/>
                  </a:lnTo>
                  <a:close/>
                  <a:moveTo>
                    <a:pt x="32" y="0"/>
                  </a:moveTo>
                  <a:lnTo>
                    <a:pt x="41" y="2"/>
                  </a:lnTo>
                  <a:lnTo>
                    <a:pt x="40" y="11"/>
                  </a:lnTo>
                  <a:lnTo>
                    <a:pt x="30" y="10"/>
                  </a:lnTo>
                  <a:lnTo>
                    <a:pt x="32" y="0"/>
                  </a:lnTo>
                  <a:lnTo>
                    <a:pt x="32" y="0"/>
                  </a:lnTo>
                  <a:close/>
                  <a:moveTo>
                    <a:pt x="24" y="39"/>
                  </a:moveTo>
                  <a:lnTo>
                    <a:pt x="34" y="42"/>
                  </a:lnTo>
                  <a:lnTo>
                    <a:pt x="32" y="51"/>
                  </a:lnTo>
                  <a:lnTo>
                    <a:pt x="22" y="49"/>
                  </a:lnTo>
                  <a:lnTo>
                    <a:pt x="24" y="39"/>
                  </a:lnTo>
                  <a:lnTo>
                    <a:pt x="24" y="39"/>
                  </a:lnTo>
                  <a:close/>
                  <a:moveTo>
                    <a:pt x="17" y="78"/>
                  </a:moveTo>
                  <a:lnTo>
                    <a:pt x="26" y="79"/>
                  </a:lnTo>
                  <a:lnTo>
                    <a:pt x="24" y="90"/>
                  </a:lnTo>
                  <a:lnTo>
                    <a:pt x="14" y="87"/>
                  </a:lnTo>
                  <a:lnTo>
                    <a:pt x="17" y="78"/>
                  </a:lnTo>
                  <a:lnTo>
                    <a:pt x="17" y="78"/>
                  </a:lnTo>
                  <a:close/>
                  <a:moveTo>
                    <a:pt x="9" y="117"/>
                  </a:moveTo>
                  <a:lnTo>
                    <a:pt x="18" y="119"/>
                  </a:lnTo>
                  <a:lnTo>
                    <a:pt x="17" y="129"/>
                  </a:lnTo>
                  <a:lnTo>
                    <a:pt x="7" y="126"/>
                  </a:lnTo>
                  <a:lnTo>
                    <a:pt x="9" y="11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5" name="Freeform 273"/>
            <p:cNvSpPr>
              <a:spLocks noEditPoints="1"/>
            </p:cNvSpPr>
            <p:nvPr/>
          </p:nvSpPr>
          <p:spPr bwMode="auto">
            <a:xfrm>
              <a:off x="5479600" y="4906387"/>
              <a:ext cx="767597" cy="693047"/>
            </a:xfrm>
            <a:custGeom>
              <a:avLst/>
              <a:gdLst>
                <a:gd name="T0" fmla="*/ 14 w 278"/>
                <a:gd name="T1" fmla="*/ 7 h 251"/>
                <a:gd name="T2" fmla="*/ 8 w 278"/>
                <a:gd name="T3" fmla="*/ 13 h 251"/>
                <a:gd name="T4" fmla="*/ 0 w 278"/>
                <a:gd name="T5" fmla="*/ 7 h 251"/>
                <a:gd name="T6" fmla="*/ 7 w 278"/>
                <a:gd name="T7" fmla="*/ 0 h 251"/>
                <a:gd name="T8" fmla="*/ 14 w 278"/>
                <a:gd name="T9" fmla="*/ 7 h 251"/>
                <a:gd name="T10" fmla="*/ 14 w 278"/>
                <a:gd name="T11" fmla="*/ 7 h 251"/>
                <a:gd name="T12" fmla="*/ 278 w 278"/>
                <a:gd name="T13" fmla="*/ 245 h 251"/>
                <a:gd name="T14" fmla="*/ 273 w 278"/>
                <a:gd name="T15" fmla="*/ 239 h 251"/>
                <a:gd name="T16" fmla="*/ 267 w 278"/>
                <a:gd name="T17" fmla="*/ 247 h 251"/>
                <a:gd name="T18" fmla="*/ 272 w 278"/>
                <a:gd name="T19" fmla="*/ 251 h 251"/>
                <a:gd name="T20" fmla="*/ 278 w 278"/>
                <a:gd name="T21" fmla="*/ 245 h 251"/>
                <a:gd name="T22" fmla="*/ 278 w 278"/>
                <a:gd name="T23" fmla="*/ 245 h 251"/>
                <a:gd name="T24" fmla="*/ 251 w 278"/>
                <a:gd name="T25" fmla="*/ 220 h 251"/>
                <a:gd name="T26" fmla="*/ 244 w 278"/>
                <a:gd name="T27" fmla="*/ 226 h 251"/>
                <a:gd name="T28" fmla="*/ 237 w 278"/>
                <a:gd name="T29" fmla="*/ 220 h 251"/>
                <a:gd name="T30" fmla="*/ 243 w 278"/>
                <a:gd name="T31" fmla="*/ 213 h 251"/>
                <a:gd name="T32" fmla="*/ 251 w 278"/>
                <a:gd name="T33" fmla="*/ 220 h 251"/>
                <a:gd name="T34" fmla="*/ 251 w 278"/>
                <a:gd name="T35" fmla="*/ 220 h 251"/>
                <a:gd name="T36" fmla="*/ 221 w 278"/>
                <a:gd name="T37" fmla="*/ 192 h 251"/>
                <a:gd name="T38" fmla="*/ 214 w 278"/>
                <a:gd name="T39" fmla="*/ 200 h 251"/>
                <a:gd name="T40" fmla="*/ 208 w 278"/>
                <a:gd name="T41" fmla="*/ 194 h 251"/>
                <a:gd name="T42" fmla="*/ 214 w 278"/>
                <a:gd name="T43" fmla="*/ 186 h 251"/>
                <a:gd name="T44" fmla="*/ 221 w 278"/>
                <a:gd name="T45" fmla="*/ 192 h 251"/>
                <a:gd name="T46" fmla="*/ 221 w 278"/>
                <a:gd name="T47" fmla="*/ 192 h 251"/>
                <a:gd name="T48" fmla="*/ 192 w 278"/>
                <a:gd name="T49" fmla="*/ 166 h 251"/>
                <a:gd name="T50" fmla="*/ 186 w 278"/>
                <a:gd name="T51" fmla="*/ 174 h 251"/>
                <a:gd name="T52" fmla="*/ 178 w 278"/>
                <a:gd name="T53" fmla="*/ 167 h 251"/>
                <a:gd name="T54" fmla="*/ 184 w 278"/>
                <a:gd name="T55" fmla="*/ 160 h 251"/>
                <a:gd name="T56" fmla="*/ 192 w 278"/>
                <a:gd name="T57" fmla="*/ 166 h 251"/>
                <a:gd name="T58" fmla="*/ 192 w 278"/>
                <a:gd name="T59" fmla="*/ 166 h 251"/>
                <a:gd name="T60" fmla="*/ 162 w 278"/>
                <a:gd name="T61" fmla="*/ 140 h 251"/>
                <a:gd name="T62" fmla="*/ 156 w 278"/>
                <a:gd name="T63" fmla="*/ 146 h 251"/>
                <a:gd name="T64" fmla="*/ 148 w 278"/>
                <a:gd name="T65" fmla="*/ 140 h 251"/>
                <a:gd name="T66" fmla="*/ 154 w 278"/>
                <a:gd name="T67" fmla="*/ 132 h 251"/>
                <a:gd name="T68" fmla="*/ 162 w 278"/>
                <a:gd name="T69" fmla="*/ 140 h 251"/>
                <a:gd name="T70" fmla="*/ 162 w 278"/>
                <a:gd name="T71" fmla="*/ 140 h 251"/>
                <a:gd name="T72" fmla="*/ 132 w 278"/>
                <a:gd name="T73" fmla="*/ 113 h 251"/>
                <a:gd name="T74" fmla="*/ 125 w 278"/>
                <a:gd name="T75" fmla="*/ 120 h 251"/>
                <a:gd name="T76" fmla="*/ 119 w 278"/>
                <a:gd name="T77" fmla="*/ 114 h 251"/>
                <a:gd name="T78" fmla="*/ 125 w 278"/>
                <a:gd name="T79" fmla="*/ 106 h 251"/>
                <a:gd name="T80" fmla="*/ 132 w 278"/>
                <a:gd name="T81" fmla="*/ 113 h 251"/>
                <a:gd name="T82" fmla="*/ 132 w 278"/>
                <a:gd name="T83" fmla="*/ 113 h 251"/>
                <a:gd name="T84" fmla="*/ 103 w 278"/>
                <a:gd name="T85" fmla="*/ 86 h 251"/>
                <a:gd name="T86" fmla="*/ 97 w 278"/>
                <a:gd name="T87" fmla="*/ 93 h 251"/>
                <a:gd name="T88" fmla="*/ 89 w 278"/>
                <a:gd name="T89" fmla="*/ 86 h 251"/>
                <a:gd name="T90" fmla="*/ 95 w 278"/>
                <a:gd name="T91" fmla="*/ 80 h 251"/>
                <a:gd name="T92" fmla="*/ 103 w 278"/>
                <a:gd name="T93" fmla="*/ 86 h 251"/>
                <a:gd name="T94" fmla="*/ 103 w 278"/>
                <a:gd name="T95" fmla="*/ 86 h 251"/>
                <a:gd name="T96" fmla="*/ 73 w 278"/>
                <a:gd name="T97" fmla="*/ 59 h 251"/>
                <a:gd name="T98" fmla="*/ 67 w 278"/>
                <a:gd name="T99" fmla="*/ 67 h 251"/>
                <a:gd name="T100" fmla="*/ 59 w 278"/>
                <a:gd name="T101" fmla="*/ 60 h 251"/>
                <a:gd name="T102" fmla="*/ 65 w 278"/>
                <a:gd name="T103" fmla="*/ 52 h 251"/>
                <a:gd name="T104" fmla="*/ 73 w 278"/>
                <a:gd name="T105" fmla="*/ 59 h 251"/>
                <a:gd name="T106" fmla="*/ 73 w 278"/>
                <a:gd name="T107" fmla="*/ 59 h 251"/>
                <a:gd name="T108" fmla="*/ 43 w 278"/>
                <a:gd name="T109" fmla="*/ 33 h 251"/>
                <a:gd name="T110" fmla="*/ 37 w 278"/>
                <a:gd name="T111" fmla="*/ 41 h 251"/>
                <a:gd name="T112" fmla="*/ 30 w 278"/>
                <a:gd name="T113" fmla="*/ 34 h 251"/>
                <a:gd name="T114" fmla="*/ 37 w 278"/>
                <a:gd name="T115" fmla="*/ 26 h 251"/>
                <a:gd name="T116" fmla="*/ 43 w 278"/>
                <a:gd name="T117" fmla="*/ 3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8" h="251">
                  <a:moveTo>
                    <a:pt x="14" y="7"/>
                  </a:moveTo>
                  <a:lnTo>
                    <a:pt x="8" y="13"/>
                  </a:lnTo>
                  <a:lnTo>
                    <a:pt x="0" y="7"/>
                  </a:lnTo>
                  <a:lnTo>
                    <a:pt x="7" y="0"/>
                  </a:lnTo>
                  <a:lnTo>
                    <a:pt x="14" y="7"/>
                  </a:lnTo>
                  <a:lnTo>
                    <a:pt x="14" y="7"/>
                  </a:lnTo>
                  <a:close/>
                  <a:moveTo>
                    <a:pt x="278" y="245"/>
                  </a:moveTo>
                  <a:lnTo>
                    <a:pt x="273" y="239"/>
                  </a:lnTo>
                  <a:lnTo>
                    <a:pt x="267" y="247"/>
                  </a:lnTo>
                  <a:lnTo>
                    <a:pt x="272" y="251"/>
                  </a:lnTo>
                  <a:lnTo>
                    <a:pt x="278" y="245"/>
                  </a:lnTo>
                  <a:lnTo>
                    <a:pt x="278" y="245"/>
                  </a:lnTo>
                  <a:close/>
                  <a:moveTo>
                    <a:pt x="251" y="220"/>
                  </a:moveTo>
                  <a:lnTo>
                    <a:pt x="244" y="226"/>
                  </a:lnTo>
                  <a:lnTo>
                    <a:pt x="237" y="220"/>
                  </a:lnTo>
                  <a:lnTo>
                    <a:pt x="243" y="213"/>
                  </a:lnTo>
                  <a:lnTo>
                    <a:pt x="251" y="220"/>
                  </a:lnTo>
                  <a:lnTo>
                    <a:pt x="251" y="220"/>
                  </a:lnTo>
                  <a:close/>
                  <a:moveTo>
                    <a:pt x="221" y="192"/>
                  </a:moveTo>
                  <a:lnTo>
                    <a:pt x="214" y="200"/>
                  </a:lnTo>
                  <a:lnTo>
                    <a:pt x="208" y="194"/>
                  </a:lnTo>
                  <a:lnTo>
                    <a:pt x="214" y="186"/>
                  </a:lnTo>
                  <a:lnTo>
                    <a:pt x="221" y="192"/>
                  </a:lnTo>
                  <a:lnTo>
                    <a:pt x="221" y="192"/>
                  </a:lnTo>
                  <a:close/>
                  <a:moveTo>
                    <a:pt x="192" y="166"/>
                  </a:moveTo>
                  <a:lnTo>
                    <a:pt x="186" y="174"/>
                  </a:lnTo>
                  <a:lnTo>
                    <a:pt x="178" y="167"/>
                  </a:lnTo>
                  <a:lnTo>
                    <a:pt x="184" y="160"/>
                  </a:lnTo>
                  <a:lnTo>
                    <a:pt x="192" y="166"/>
                  </a:lnTo>
                  <a:lnTo>
                    <a:pt x="192" y="166"/>
                  </a:lnTo>
                  <a:close/>
                  <a:moveTo>
                    <a:pt x="162" y="140"/>
                  </a:moveTo>
                  <a:lnTo>
                    <a:pt x="156" y="146"/>
                  </a:lnTo>
                  <a:lnTo>
                    <a:pt x="148" y="140"/>
                  </a:lnTo>
                  <a:lnTo>
                    <a:pt x="154" y="132"/>
                  </a:lnTo>
                  <a:lnTo>
                    <a:pt x="162" y="140"/>
                  </a:lnTo>
                  <a:lnTo>
                    <a:pt x="162" y="140"/>
                  </a:lnTo>
                  <a:close/>
                  <a:moveTo>
                    <a:pt x="132" y="113"/>
                  </a:moveTo>
                  <a:lnTo>
                    <a:pt x="125" y="120"/>
                  </a:lnTo>
                  <a:lnTo>
                    <a:pt x="119" y="114"/>
                  </a:lnTo>
                  <a:lnTo>
                    <a:pt x="125" y="106"/>
                  </a:lnTo>
                  <a:lnTo>
                    <a:pt x="132" y="113"/>
                  </a:lnTo>
                  <a:lnTo>
                    <a:pt x="132" y="113"/>
                  </a:lnTo>
                  <a:close/>
                  <a:moveTo>
                    <a:pt x="103" y="86"/>
                  </a:moveTo>
                  <a:lnTo>
                    <a:pt x="97" y="93"/>
                  </a:lnTo>
                  <a:lnTo>
                    <a:pt x="89" y="86"/>
                  </a:lnTo>
                  <a:lnTo>
                    <a:pt x="95" y="80"/>
                  </a:lnTo>
                  <a:lnTo>
                    <a:pt x="103" y="86"/>
                  </a:lnTo>
                  <a:lnTo>
                    <a:pt x="103" y="86"/>
                  </a:lnTo>
                  <a:close/>
                  <a:moveTo>
                    <a:pt x="73" y="59"/>
                  </a:moveTo>
                  <a:lnTo>
                    <a:pt x="67" y="67"/>
                  </a:lnTo>
                  <a:lnTo>
                    <a:pt x="59" y="60"/>
                  </a:lnTo>
                  <a:lnTo>
                    <a:pt x="65" y="52"/>
                  </a:lnTo>
                  <a:lnTo>
                    <a:pt x="73" y="59"/>
                  </a:lnTo>
                  <a:lnTo>
                    <a:pt x="73" y="59"/>
                  </a:lnTo>
                  <a:close/>
                  <a:moveTo>
                    <a:pt x="43" y="33"/>
                  </a:moveTo>
                  <a:lnTo>
                    <a:pt x="37" y="41"/>
                  </a:lnTo>
                  <a:lnTo>
                    <a:pt x="30" y="34"/>
                  </a:lnTo>
                  <a:lnTo>
                    <a:pt x="37" y="26"/>
                  </a:lnTo>
                  <a:lnTo>
                    <a:pt x="43" y="3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6" name="Freeform 274"/>
            <p:cNvSpPr>
              <a:spLocks noEditPoints="1"/>
            </p:cNvSpPr>
            <p:nvPr/>
          </p:nvSpPr>
          <p:spPr bwMode="auto">
            <a:xfrm>
              <a:off x="4656780" y="5342648"/>
              <a:ext cx="1554523" cy="256787"/>
            </a:xfrm>
            <a:custGeom>
              <a:avLst/>
              <a:gdLst>
                <a:gd name="T0" fmla="*/ 11 w 563"/>
                <a:gd name="T1" fmla="*/ 12 h 93"/>
                <a:gd name="T2" fmla="*/ 1 w 563"/>
                <a:gd name="T3" fmla="*/ 0 h 93"/>
                <a:gd name="T4" fmla="*/ 12 w 563"/>
                <a:gd name="T5" fmla="*/ 2 h 93"/>
                <a:gd name="T6" fmla="*/ 562 w 563"/>
                <a:gd name="T7" fmla="*/ 93 h 93"/>
                <a:gd name="T8" fmla="*/ 553 w 563"/>
                <a:gd name="T9" fmla="*/ 81 h 93"/>
                <a:gd name="T10" fmla="*/ 563 w 563"/>
                <a:gd name="T11" fmla="*/ 83 h 93"/>
                <a:gd name="T12" fmla="*/ 523 w 563"/>
                <a:gd name="T13" fmla="*/ 88 h 93"/>
                <a:gd name="T14" fmla="*/ 514 w 563"/>
                <a:gd name="T15" fmla="*/ 76 h 93"/>
                <a:gd name="T16" fmla="*/ 524 w 563"/>
                <a:gd name="T17" fmla="*/ 77 h 93"/>
                <a:gd name="T18" fmla="*/ 482 w 563"/>
                <a:gd name="T19" fmla="*/ 81 h 93"/>
                <a:gd name="T20" fmla="*/ 474 w 563"/>
                <a:gd name="T21" fmla="*/ 71 h 93"/>
                <a:gd name="T22" fmla="*/ 484 w 563"/>
                <a:gd name="T23" fmla="*/ 72 h 93"/>
                <a:gd name="T24" fmla="*/ 443 w 563"/>
                <a:gd name="T25" fmla="*/ 76 h 93"/>
                <a:gd name="T26" fmla="*/ 435 w 563"/>
                <a:gd name="T27" fmla="*/ 64 h 93"/>
                <a:gd name="T28" fmla="*/ 444 w 563"/>
                <a:gd name="T29" fmla="*/ 66 h 93"/>
                <a:gd name="T30" fmla="*/ 404 w 563"/>
                <a:gd name="T31" fmla="*/ 70 h 93"/>
                <a:gd name="T32" fmla="*/ 396 w 563"/>
                <a:gd name="T33" fmla="*/ 59 h 93"/>
                <a:gd name="T34" fmla="*/ 405 w 563"/>
                <a:gd name="T35" fmla="*/ 60 h 93"/>
                <a:gd name="T36" fmla="*/ 365 w 563"/>
                <a:gd name="T37" fmla="*/ 64 h 93"/>
                <a:gd name="T38" fmla="*/ 356 w 563"/>
                <a:gd name="T39" fmla="*/ 53 h 93"/>
                <a:gd name="T40" fmla="*/ 366 w 563"/>
                <a:gd name="T41" fmla="*/ 54 h 93"/>
                <a:gd name="T42" fmla="*/ 325 w 563"/>
                <a:gd name="T43" fmla="*/ 58 h 93"/>
                <a:gd name="T44" fmla="*/ 316 w 563"/>
                <a:gd name="T45" fmla="*/ 47 h 93"/>
                <a:gd name="T46" fmla="*/ 327 w 563"/>
                <a:gd name="T47" fmla="*/ 49 h 93"/>
                <a:gd name="T48" fmla="*/ 286 w 563"/>
                <a:gd name="T49" fmla="*/ 53 h 93"/>
                <a:gd name="T50" fmla="*/ 277 w 563"/>
                <a:gd name="T51" fmla="*/ 41 h 93"/>
                <a:gd name="T52" fmla="*/ 288 w 563"/>
                <a:gd name="T53" fmla="*/ 42 h 93"/>
                <a:gd name="T54" fmla="*/ 246 w 563"/>
                <a:gd name="T55" fmla="*/ 47 h 93"/>
                <a:gd name="T56" fmla="*/ 238 w 563"/>
                <a:gd name="T57" fmla="*/ 36 h 93"/>
                <a:gd name="T58" fmla="*/ 248 w 563"/>
                <a:gd name="T59" fmla="*/ 37 h 93"/>
                <a:gd name="T60" fmla="*/ 207 w 563"/>
                <a:gd name="T61" fmla="*/ 41 h 93"/>
                <a:gd name="T62" fmla="*/ 199 w 563"/>
                <a:gd name="T63" fmla="*/ 29 h 93"/>
                <a:gd name="T64" fmla="*/ 208 w 563"/>
                <a:gd name="T65" fmla="*/ 32 h 93"/>
                <a:gd name="T66" fmla="*/ 167 w 563"/>
                <a:gd name="T67" fmla="*/ 36 h 93"/>
                <a:gd name="T68" fmla="*/ 160 w 563"/>
                <a:gd name="T69" fmla="*/ 24 h 93"/>
                <a:gd name="T70" fmla="*/ 169 w 563"/>
                <a:gd name="T71" fmla="*/ 25 h 93"/>
                <a:gd name="T72" fmla="*/ 128 w 563"/>
                <a:gd name="T73" fmla="*/ 29 h 93"/>
                <a:gd name="T74" fmla="*/ 120 w 563"/>
                <a:gd name="T75" fmla="*/ 19 h 93"/>
                <a:gd name="T76" fmla="*/ 129 w 563"/>
                <a:gd name="T77" fmla="*/ 20 h 93"/>
                <a:gd name="T78" fmla="*/ 89 w 563"/>
                <a:gd name="T79" fmla="*/ 24 h 93"/>
                <a:gd name="T80" fmla="*/ 80 w 563"/>
                <a:gd name="T81" fmla="*/ 12 h 93"/>
                <a:gd name="T82" fmla="*/ 90 w 563"/>
                <a:gd name="T83" fmla="*/ 13 h 93"/>
                <a:gd name="T84" fmla="*/ 50 w 563"/>
                <a:gd name="T85" fmla="*/ 17 h 93"/>
                <a:gd name="T86" fmla="*/ 41 w 563"/>
                <a:gd name="T87"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3" h="93">
                  <a:moveTo>
                    <a:pt x="12" y="2"/>
                  </a:moveTo>
                  <a:lnTo>
                    <a:pt x="11" y="12"/>
                  </a:lnTo>
                  <a:lnTo>
                    <a:pt x="0" y="11"/>
                  </a:lnTo>
                  <a:lnTo>
                    <a:pt x="1" y="0"/>
                  </a:lnTo>
                  <a:lnTo>
                    <a:pt x="12" y="2"/>
                  </a:lnTo>
                  <a:lnTo>
                    <a:pt x="12" y="2"/>
                  </a:lnTo>
                  <a:close/>
                  <a:moveTo>
                    <a:pt x="563" y="83"/>
                  </a:moveTo>
                  <a:lnTo>
                    <a:pt x="562" y="93"/>
                  </a:lnTo>
                  <a:lnTo>
                    <a:pt x="552" y="92"/>
                  </a:lnTo>
                  <a:lnTo>
                    <a:pt x="553" y="81"/>
                  </a:lnTo>
                  <a:lnTo>
                    <a:pt x="563" y="83"/>
                  </a:lnTo>
                  <a:lnTo>
                    <a:pt x="563" y="83"/>
                  </a:lnTo>
                  <a:close/>
                  <a:moveTo>
                    <a:pt x="524" y="77"/>
                  </a:moveTo>
                  <a:lnTo>
                    <a:pt x="523" y="88"/>
                  </a:lnTo>
                  <a:lnTo>
                    <a:pt x="512" y="85"/>
                  </a:lnTo>
                  <a:lnTo>
                    <a:pt x="514" y="76"/>
                  </a:lnTo>
                  <a:lnTo>
                    <a:pt x="524" y="77"/>
                  </a:lnTo>
                  <a:lnTo>
                    <a:pt x="524" y="77"/>
                  </a:lnTo>
                  <a:close/>
                  <a:moveTo>
                    <a:pt x="484" y="72"/>
                  </a:moveTo>
                  <a:lnTo>
                    <a:pt x="482" y="81"/>
                  </a:lnTo>
                  <a:lnTo>
                    <a:pt x="473" y="80"/>
                  </a:lnTo>
                  <a:lnTo>
                    <a:pt x="474" y="71"/>
                  </a:lnTo>
                  <a:lnTo>
                    <a:pt x="484" y="72"/>
                  </a:lnTo>
                  <a:lnTo>
                    <a:pt x="484" y="72"/>
                  </a:lnTo>
                  <a:close/>
                  <a:moveTo>
                    <a:pt x="444" y="66"/>
                  </a:moveTo>
                  <a:lnTo>
                    <a:pt x="443" y="76"/>
                  </a:lnTo>
                  <a:lnTo>
                    <a:pt x="434" y="75"/>
                  </a:lnTo>
                  <a:lnTo>
                    <a:pt x="435" y="64"/>
                  </a:lnTo>
                  <a:lnTo>
                    <a:pt x="444" y="66"/>
                  </a:lnTo>
                  <a:lnTo>
                    <a:pt x="444" y="66"/>
                  </a:lnTo>
                  <a:close/>
                  <a:moveTo>
                    <a:pt x="405" y="60"/>
                  </a:moveTo>
                  <a:lnTo>
                    <a:pt x="404" y="70"/>
                  </a:lnTo>
                  <a:lnTo>
                    <a:pt x="395" y="68"/>
                  </a:lnTo>
                  <a:lnTo>
                    <a:pt x="396" y="59"/>
                  </a:lnTo>
                  <a:lnTo>
                    <a:pt x="405" y="60"/>
                  </a:lnTo>
                  <a:lnTo>
                    <a:pt x="405" y="60"/>
                  </a:lnTo>
                  <a:close/>
                  <a:moveTo>
                    <a:pt x="366" y="54"/>
                  </a:moveTo>
                  <a:lnTo>
                    <a:pt x="365" y="64"/>
                  </a:lnTo>
                  <a:lnTo>
                    <a:pt x="354" y="63"/>
                  </a:lnTo>
                  <a:lnTo>
                    <a:pt x="356" y="53"/>
                  </a:lnTo>
                  <a:lnTo>
                    <a:pt x="366" y="54"/>
                  </a:lnTo>
                  <a:lnTo>
                    <a:pt x="366" y="54"/>
                  </a:lnTo>
                  <a:close/>
                  <a:moveTo>
                    <a:pt x="327" y="49"/>
                  </a:moveTo>
                  <a:lnTo>
                    <a:pt x="325" y="58"/>
                  </a:lnTo>
                  <a:lnTo>
                    <a:pt x="315" y="56"/>
                  </a:lnTo>
                  <a:lnTo>
                    <a:pt x="316" y="47"/>
                  </a:lnTo>
                  <a:lnTo>
                    <a:pt x="327" y="49"/>
                  </a:lnTo>
                  <a:lnTo>
                    <a:pt x="327" y="49"/>
                  </a:lnTo>
                  <a:close/>
                  <a:moveTo>
                    <a:pt x="288" y="42"/>
                  </a:moveTo>
                  <a:lnTo>
                    <a:pt x="286" y="53"/>
                  </a:lnTo>
                  <a:lnTo>
                    <a:pt x="276" y="51"/>
                  </a:lnTo>
                  <a:lnTo>
                    <a:pt x="277" y="41"/>
                  </a:lnTo>
                  <a:lnTo>
                    <a:pt x="288" y="42"/>
                  </a:lnTo>
                  <a:lnTo>
                    <a:pt x="288" y="42"/>
                  </a:lnTo>
                  <a:close/>
                  <a:moveTo>
                    <a:pt x="248" y="37"/>
                  </a:moveTo>
                  <a:lnTo>
                    <a:pt x="246" y="47"/>
                  </a:lnTo>
                  <a:lnTo>
                    <a:pt x="237" y="45"/>
                  </a:lnTo>
                  <a:lnTo>
                    <a:pt x="238" y="36"/>
                  </a:lnTo>
                  <a:lnTo>
                    <a:pt x="248" y="37"/>
                  </a:lnTo>
                  <a:lnTo>
                    <a:pt x="248" y="37"/>
                  </a:lnTo>
                  <a:close/>
                  <a:moveTo>
                    <a:pt x="208" y="32"/>
                  </a:moveTo>
                  <a:lnTo>
                    <a:pt x="207" y="41"/>
                  </a:lnTo>
                  <a:lnTo>
                    <a:pt x="197" y="39"/>
                  </a:lnTo>
                  <a:lnTo>
                    <a:pt x="199" y="29"/>
                  </a:lnTo>
                  <a:lnTo>
                    <a:pt x="208" y="32"/>
                  </a:lnTo>
                  <a:lnTo>
                    <a:pt x="208" y="32"/>
                  </a:lnTo>
                  <a:close/>
                  <a:moveTo>
                    <a:pt x="169" y="25"/>
                  </a:moveTo>
                  <a:lnTo>
                    <a:pt x="167" y="36"/>
                  </a:lnTo>
                  <a:lnTo>
                    <a:pt x="158" y="34"/>
                  </a:lnTo>
                  <a:lnTo>
                    <a:pt x="160" y="24"/>
                  </a:lnTo>
                  <a:lnTo>
                    <a:pt x="169" y="25"/>
                  </a:lnTo>
                  <a:lnTo>
                    <a:pt x="169" y="25"/>
                  </a:lnTo>
                  <a:close/>
                  <a:moveTo>
                    <a:pt x="129" y="20"/>
                  </a:moveTo>
                  <a:lnTo>
                    <a:pt x="128" y="29"/>
                  </a:lnTo>
                  <a:lnTo>
                    <a:pt x="118" y="28"/>
                  </a:lnTo>
                  <a:lnTo>
                    <a:pt x="120" y="19"/>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1" y="7"/>
                  </a:lnTo>
                  <a:lnTo>
                    <a:pt x="51"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7" name="Freeform 275"/>
            <p:cNvSpPr>
              <a:spLocks noEditPoints="1"/>
            </p:cNvSpPr>
            <p:nvPr/>
          </p:nvSpPr>
          <p:spPr bwMode="auto">
            <a:xfrm>
              <a:off x="6241674" y="5577344"/>
              <a:ext cx="1435793" cy="314770"/>
            </a:xfrm>
            <a:custGeom>
              <a:avLst/>
              <a:gdLst>
                <a:gd name="T0" fmla="*/ 509 w 520"/>
                <a:gd name="T1" fmla="*/ 102 h 114"/>
                <a:gd name="T2" fmla="*/ 517 w 520"/>
                <a:gd name="T3" fmla="*/ 114 h 114"/>
                <a:gd name="T4" fmla="*/ 508 w 520"/>
                <a:gd name="T5" fmla="*/ 111 h 114"/>
                <a:gd name="T6" fmla="*/ 2 w 520"/>
                <a:gd name="T7" fmla="*/ 0 h 114"/>
                <a:gd name="T8" fmla="*/ 10 w 520"/>
                <a:gd name="T9" fmla="*/ 12 h 114"/>
                <a:gd name="T10" fmla="*/ 0 w 520"/>
                <a:gd name="T11" fmla="*/ 11 h 114"/>
                <a:gd name="T12" fmla="*/ 42 w 520"/>
                <a:gd name="T13" fmla="*/ 8 h 114"/>
                <a:gd name="T14" fmla="*/ 49 w 520"/>
                <a:gd name="T15" fmla="*/ 20 h 114"/>
                <a:gd name="T16" fmla="*/ 39 w 520"/>
                <a:gd name="T17" fmla="*/ 19 h 114"/>
                <a:gd name="T18" fmla="*/ 81 w 520"/>
                <a:gd name="T19" fmla="*/ 16 h 114"/>
                <a:gd name="T20" fmla="*/ 89 w 520"/>
                <a:gd name="T21" fmla="*/ 28 h 114"/>
                <a:gd name="T22" fmla="*/ 78 w 520"/>
                <a:gd name="T23" fmla="*/ 26 h 114"/>
                <a:gd name="T24" fmla="*/ 120 w 520"/>
                <a:gd name="T25" fmla="*/ 24 h 114"/>
                <a:gd name="T26" fmla="*/ 128 w 520"/>
                <a:gd name="T27" fmla="*/ 36 h 114"/>
                <a:gd name="T28" fmla="*/ 117 w 520"/>
                <a:gd name="T29" fmla="*/ 33 h 114"/>
                <a:gd name="T30" fmla="*/ 158 w 520"/>
                <a:gd name="T31" fmla="*/ 32 h 114"/>
                <a:gd name="T32" fmla="*/ 166 w 520"/>
                <a:gd name="T33" fmla="*/ 43 h 114"/>
                <a:gd name="T34" fmla="*/ 157 w 520"/>
                <a:gd name="T35" fmla="*/ 41 h 114"/>
                <a:gd name="T36" fmla="*/ 197 w 520"/>
                <a:gd name="T37" fmla="*/ 39 h 114"/>
                <a:gd name="T38" fmla="*/ 205 w 520"/>
                <a:gd name="T39" fmla="*/ 51 h 114"/>
                <a:gd name="T40" fmla="*/ 196 w 520"/>
                <a:gd name="T41" fmla="*/ 49 h 114"/>
                <a:gd name="T42" fmla="*/ 236 w 520"/>
                <a:gd name="T43" fmla="*/ 47 h 114"/>
                <a:gd name="T44" fmla="*/ 244 w 520"/>
                <a:gd name="T45" fmla="*/ 59 h 114"/>
                <a:gd name="T46" fmla="*/ 235 w 520"/>
                <a:gd name="T47" fmla="*/ 56 h 114"/>
                <a:gd name="T48" fmla="*/ 275 w 520"/>
                <a:gd name="T49" fmla="*/ 55 h 114"/>
                <a:gd name="T50" fmla="*/ 283 w 520"/>
                <a:gd name="T51" fmla="*/ 67 h 114"/>
                <a:gd name="T52" fmla="*/ 274 w 520"/>
                <a:gd name="T53" fmla="*/ 64 h 114"/>
                <a:gd name="T54" fmla="*/ 315 w 520"/>
                <a:gd name="T55" fmla="*/ 63 h 114"/>
                <a:gd name="T56" fmla="*/ 323 w 520"/>
                <a:gd name="T57" fmla="*/ 75 h 114"/>
                <a:gd name="T58" fmla="*/ 313 w 520"/>
                <a:gd name="T59" fmla="*/ 72 h 114"/>
                <a:gd name="T60" fmla="*/ 354 w 520"/>
                <a:gd name="T61" fmla="*/ 71 h 114"/>
                <a:gd name="T62" fmla="*/ 362 w 520"/>
                <a:gd name="T63" fmla="*/ 83 h 114"/>
                <a:gd name="T64" fmla="*/ 351 w 520"/>
                <a:gd name="T65" fmla="*/ 80 h 114"/>
                <a:gd name="T66" fmla="*/ 393 w 520"/>
                <a:gd name="T67" fmla="*/ 79 h 114"/>
                <a:gd name="T68" fmla="*/ 401 w 520"/>
                <a:gd name="T69" fmla="*/ 90 h 114"/>
                <a:gd name="T70" fmla="*/ 390 w 520"/>
                <a:gd name="T71" fmla="*/ 88 h 114"/>
                <a:gd name="T72" fmla="*/ 432 w 520"/>
                <a:gd name="T73" fmla="*/ 86 h 114"/>
                <a:gd name="T74" fmla="*/ 440 w 520"/>
                <a:gd name="T75" fmla="*/ 98 h 114"/>
                <a:gd name="T76" fmla="*/ 430 w 520"/>
                <a:gd name="T77" fmla="*/ 96 h 114"/>
                <a:gd name="T78" fmla="*/ 472 w 520"/>
                <a:gd name="T79" fmla="*/ 94 h 114"/>
                <a:gd name="T80" fmla="*/ 479 w 520"/>
                <a:gd name="T81" fmla="*/ 10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0" h="114">
                  <a:moveTo>
                    <a:pt x="508" y="111"/>
                  </a:moveTo>
                  <a:lnTo>
                    <a:pt x="509" y="102"/>
                  </a:lnTo>
                  <a:lnTo>
                    <a:pt x="520" y="103"/>
                  </a:lnTo>
                  <a:lnTo>
                    <a:pt x="517" y="114"/>
                  </a:lnTo>
                  <a:lnTo>
                    <a:pt x="508" y="111"/>
                  </a:lnTo>
                  <a:lnTo>
                    <a:pt x="508" y="111"/>
                  </a:lnTo>
                  <a:close/>
                  <a:moveTo>
                    <a:pt x="0" y="11"/>
                  </a:moveTo>
                  <a:lnTo>
                    <a:pt x="2" y="0"/>
                  </a:lnTo>
                  <a:lnTo>
                    <a:pt x="12" y="3"/>
                  </a:lnTo>
                  <a:lnTo>
                    <a:pt x="10" y="12"/>
                  </a:lnTo>
                  <a:lnTo>
                    <a:pt x="0" y="11"/>
                  </a:lnTo>
                  <a:lnTo>
                    <a:pt x="0" y="11"/>
                  </a:lnTo>
                  <a:close/>
                  <a:moveTo>
                    <a:pt x="39" y="19"/>
                  </a:moveTo>
                  <a:lnTo>
                    <a:pt x="42" y="8"/>
                  </a:lnTo>
                  <a:lnTo>
                    <a:pt x="51" y="11"/>
                  </a:lnTo>
                  <a:lnTo>
                    <a:pt x="49" y="20"/>
                  </a:lnTo>
                  <a:lnTo>
                    <a:pt x="39" y="19"/>
                  </a:lnTo>
                  <a:lnTo>
                    <a:pt x="39" y="19"/>
                  </a:lnTo>
                  <a:close/>
                  <a:moveTo>
                    <a:pt x="78" y="26"/>
                  </a:moveTo>
                  <a:lnTo>
                    <a:pt x="81" y="16"/>
                  </a:lnTo>
                  <a:lnTo>
                    <a:pt x="90" y="19"/>
                  </a:lnTo>
                  <a:lnTo>
                    <a:pt x="89" y="28"/>
                  </a:lnTo>
                  <a:lnTo>
                    <a:pt x="78" y="26"/>
                  </a:lnTo>
                  <a:lnTo>
                    <a:pt x="78" y="26"/>
                  </a:lnTo>
                  <a:close/>
                  <a:moveTo>
                    <a:pt x="117" y="33"/>
                  </a:moveTo>
                  <a:lnTo>
                    <a:pt x="120" y="24"/>
                  </a:lnTo>
                  <a:lnTo>
                    <a:pt x="129" y="26"/>
                  </a:lnTo>
                  <a:lnTo>
                    <a:pt x="128" y="36"/>
                  </a:lnTo>
                  <a:lnTo>
                    <a:pt x="117" y="33"/>
                  </a:lnTo>
                  <a:lnTo>
                    <a:pt x="117" y="33"/>
                  </a:lnTo>
                  <a:close/>
                  <a:moveTo>
                    <a:pt x="157" y="41"/>
                  </a:moveTo>
                  <a:lnTo>
                    <a:pt x="158" y="32"/>
                  </a:lnTo>
                  <a:lnTo>
                    <a:pt x="168" y="33"/>
                  </a:lnTo>
                  <a:lnTo>
                    <a:pt x="166" y="43"/>
                  </a:lnTo>
                  <a:lnTo>
                    <a:pt x="157" y="41"/>
                  </a:lnTo>
                  <a:lnTo>
                    <a:pt x="157" y="41"/>
                  </a:lnTo>
                  <a:close/>
                  <a:moveTo>
                    <a:pt x="196" y="49"/>
                  </a:moveTo>
                  <a:lnTo>
                    <a:pt x="197" y="39"/>
                  </a:lnTo>
                  <a:lnTo>
                    <a:pt x="208" y="41"/>
                  </a:lnTo>
                  <a:lnTo>
                    <a:pt x="205" y="51"/>
                  </a:lnTo>
                  <a:lnTo>
                    <a:pt x="196" y="49"/>
                  </a:lnTo>
                  <a:lnTo>
                    <a:pt x="196" y="49"/>
                  </a:lnTo>
                  <a:close/>
                  <a:moveTo>
                    <a:pt x="235" y="56"/>
                  </a:moveTo>
                  <a:lnTo>
                    <a:pt x="236" y="47"/>
                  </a:lnTo>
                  <a:lnTo>
                    <a:pt x="247" y="49"/>
                  </a:lnTo>
                  <a:lnTo>
                    <a:pt x="244" y="59"/>
                  </a:lnTo>
                  <a:lnTo>
                    <a:pt x="235" y="56"/>
                  </a:lnTo>
                  <a:lnTo>
                    <a:pt x="235" y="56"/>
                  </a:lnTo>
                  <a:close/>
                  <a:moveTo>
                    <a:pt x="274" y="64"/>
                  </a:moveTo>
                  <a:lnTo>
                    <a:pt x="275" y="55"/>
                  </a:lnTo>
                  <a:lnTo>
                    <a:pt x="286" y="56"/>
                  </a:lnTo>
                  <a:lnTo>
                    <a:pt x="283" y="67"/>
                  </a:lnTo>
                  <a:lnTo>
                    <a:pt x="274" y="64"/>
                  </a:lnTo>
                  <a:lnTo>
                    <a:pt x="274" y="64"/>
                  </a:lnTo>
                  <a:close/>
                  <a:moveTo>
                    <a:pt x="313" y="72"/>
                  </a:moveTo>
                  <a:lnTo>
                    <a:pt x="315" y="63"/>
                  </a:lnTo>
                  <a:lnTo>
                    <a:pt x="325" y="64"/>
                  </a:lnTo>
                  <a:lnTo>
                    <a:pt x="323" y="75"/>
                  </a:lnTo>
                  <a:lnTo>
                    <a:pt x="313" y="72"/>
                  </a:lnTo>
                  <a:lnTo>
                    <a:pt x="313" y="72"/>
                  </a:lnTo>
                  <a:close/>
                  <a:moveTo>
                    <a:pt x="351" y="80"/>
                  </a:moveTo>
                  <a:lnTo>
                    <a:pt x="354" y="71"/>
                  </a:lnTo>
                  <a:lnTo>
                    <a:pt x="363" y="72"/>
                  </a:lnTo>
                  <a:lnTo>
                    <a:pt x="362" y="83"/>
                  </a:lnTo>
                  <a:lnTo>
                    <a:pt x="351" y="80"/>
                  </a:lnTo>
                  <a:lnTo>
                    <a:pt x="351" y="80"/>
                  </a:lnTo>
                  <a:close/>
                  <a:moveTo>
                    <a:pt x="390" y="88"/>
                  </a:moveTo>
                  <a:lnTo>
                    <a:pt x="393" y="79"/>
                  </a:lnTo>
                  <a:lnTo>
                    <a:pt x="402" y="80"/>
                  </a:lnTo>
                  <a:lnTo>
                    <a:pt x="401" y="90"/>
                  </a:lnTo>
                  <a:lnTo>
                    <a:pt x="390" y="88"/>
                  </a:lnTo>
                  <a:lnTo>
                    <a:pt x="390" y="88"/>
                  </a:lnTo>
                  <a:close/>
                  <a:moveTo>
                    <a:pt x="430" y="96"/>
                  </a:moveTo>
                  <a:lnTo>
                    <a:pt x="432" y="86"/>
                  </a:lnTo>
                  <a:lnTo>
                    <a:pt x="441" y="88"/>
                  </a:lnTo>
                  <a:lnTo>
                    <a:pt x="440" y="98"/>
                  </a:lnTo>
                  <a:lnTo>
                    <a:pt x="430" y="96"/>
                  </a:lnTo>
                  <a:lnTo>
                    <a:pt x="430" y="96"/>
                  </a:lnTo>
                  <a:close/>
                  <a:moveTo>
                    <a:pt x="469" y="103"/>
                  </a:moveTo>
                  <a:lnTo>
                    <a:pt x="472" y="94"/>
                  </a:lnTo>
                  <a:lnTo>
                    <a:pt x="481" y="96"/>
                  </a:lnTo>
                  <a:lnTo>
                    <a:pt x="479" y="106"/>
                  </a:lnTo>
                  <a:lnTo>
                    <a:pt x="469" y="10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8" name="Freeform 276"/>
            <p:cNvSpPr>
              <a:spLocks noEditPoints="1"/>
            </p:cNvSpPr>
            <p:nvPr/>
          </p:nvSpPr>
          <p:spPr bwMode="auto">
            <a:xfrm>
              <a:off x="6122946" y="3661112"/>
              <a:ext cx="129774" cy="1894142"/>
            </a:xfrm>
            <a:custGeom>
              <a:avLst/>
              <a:gdLst>
                <a:gd name="T0" fmla="*/ 0 w 47"/>
                <a:gd name="T1" fmla="*/ 11 h 686"/>
                <a:gd name="T2" fmla="*/ 10 w 47"/>
                <a:gd name="T3" fmla="*/ 0 h 686"/>
                <a:gd name="T4" fmla="*/ 10 w 47"/>
                <a:gd name="T5" fmla="*/ 9 h 686"/>
                <a:gd name="T6" fmla="*/ 36 w 47"/>
                <a:gd name="T7" fmla="*/ 686 h 686"/>
                <a:gd name="T8" fmla="*/ 45 w 47"/>
                <a:gd name="T9" fmla="*/ 676 h 686"/>
                <a:gd name="T10" fmla="*/ 47 w 47"/>
                <a:gd name="T11" fmla="*/ 686 h 686"/>
                <a:gd name="T12" fmla="*/ 34 w 47"/>
                <a:gd name="T13" fmla="*/ 647 h 686"/>
                <a:gd name="T14" fmla="*/ 44 w 47"/>
                <a:gd name="T15" fmla="*/ 637 h 686"/>
                <a:gd name="T16" fmla="*/ 44 w 47"/>
                <a:gd name="T17" fmla="*/ 646 h 686"/>
                <a:gd name="T18" fmla="*/ 32 w 47"/>
                <a:gd name="T19" fmla="*/ 607 h 686"/>
                <a:gd name="T20" fmla="*/ 41 w 47"/>
                <a:gd name="T21" fmla="*/ 596 h 686"/>
                <a:gd name="T22" fmla="*/ 41 w 47"/>
                <a:gd name="T23" fmla="*/ 607 h 686"/>
                <a:gd name="T24" fmla="*/ 30 w 47"/>
                <a:gd name="T25" fmla="*/ 567 h 686"/>
                <a:gd name="T26" fmla="*/ 39 w 47"/>
                <a:gd name="T27" fmla="*/ 557 h 686"/>
                <a:gd name="T28" fmla="*/ 40 w 47"/>
                <a:gd name="T29" fmla="*/ 567 h 686"/>
                <a:gd name="T30" fmla="*/ 28 w 47"/>
                <a:gd name="T31" fmla="*/ 528 h 686"/>
                <a:gd name="T32" fmla="*/ 38 w 47"/>
                <a:gd name="T33" fmla="*/ 516 h 686"/>
                <a:gd name="T34" fmla="*/ 38 w 47"/>
                <a:gd name="T35" fmla="*/ 527 h 686"/>
                <a:gd name="T36" fmla="*/ 26 w 47"/>
                <a:gd name="T37" fmla="*/ 488 h 686"/>
                <a:gd name="T38" fmla="*/ 35 w 47"/>
                <a:gd name="T39" fmla="*/ 477 h 686"/>
                <a:gd name="T40" fmla="*/ 36 w 47"/>
                <a:gd name="T41" fmla="*/ 488 h 686"/>
                <a:gd name="T42" fmla="*/ 23 w 47"/>
                <a:gd name="T43" fmla="*/ 448 h 686"/>
                <a:gd name="T44" fmla="*/ 32 w 47"/>
                <a:gd name="T45" fmla="*/ 438 h 686"/>
                <a:gd name="T46" fmla="*/ 34 w 47"/>
                <a:gd name="T47" fmla="*/ 447 h 686"/>
                <a:gd name="T48" fmla="*/ 22 w 47"/>
                <a:gd name="T49" fmla="*/ 408 h 686"/>
                <a:gd name="T50" fmla="*/ 31 w 47"/>
                <a:gd name="T51" fmla="*/ 398 h 686"/>
                <a:gd name="T52" fmla="*/ 31 w 47"/>
                <a:gd name="T53" fmla="*/ 408 h 686"/>
                <a:gd name="T54" fmla="*/ 19 w 47"/>
                <a:gd name="T55" fmla="*/ 369 h 686"/>
                <a:gd name="T56" fmla="*/ 28 w 47"/>
                <a:gd name="T57" fmla="*/ 358 h 686"/>
                <a:gd name="T58" fmla="*/ 30 w 47"/>
                <a:gd name="T59" fmla="*/ 367 h 686"/>
                <a:gd name="T60" fmla="*/ 17 w 47"/>
                <a:gd name="T61" fmla="*/ 328 h 686"/>
                <a:gd name="T62" fmla="*/ 27 w 47"/>
                <a:gd name="T63" fmla="*/ 318 h 686"/>
                <a:gd name="T64" fmla="*/ 27 w 47"/>
                <a:gd name="T65" fmla="*/ 328 h 686"/>
                <a:gd name="T66" fmla="*/ 15 w 47"/>
                <a:gd name="T67" fmla="*/ 289 h 686"/>
                <a:gd name="T68" fmla="*/ 24 w 47"/>
                <a:gd name="T69" fmla="*/ 279 h 686"/>
                <a:gd name="T70" fmla="*/ 24 w 47"/>
                <a:gd name="T71" fmla="*/ 289 h 686"/>
                <a:gd name="T72" fmla="*/ 13 w 47"/>
                <a:gd name="T73" fmla="*/ 249 h 686"/>
                <a:gd name="T74" fmla="*/ 22 w 47"/>
                <a:gd name="T75" fmla="*/ 238 h 686"/>
                <a:gd name="T76" fmla="*/ 23 w 47"/>
                <a:gd name="T77" fmla="*/ 249 h 686"/>
                <a:gd name="T78" fmla="*/ 11 w 47"/>
                <a:gd name="T79" fmla="*/ 209 h 686"/>
                <a:gd name="T80" fmla="*/ 21 w 47"/>
                <a:gd name="T81" fmla="*/ 199 h 686"/>
                <a:gd name="T82" fmla="*/ 21 w 47"/>
                <a:gd name="T83" fmla="*/ 209 h 686"/>
                <a:gd name="T84" fmla="*/ 9 w 47"/>
                <a:gd name="T85" fmla="*/ 170 h 686"/>
                <a:gd name="T86" fmla="*/ 18 w 47"/>
                <a:gd name="T87" fmla="*/ 160 h 686"/>
                <a:gd name="T88" fmla="*/ 19 w 47"/>
                <a:gd name="T89" fmla="*/ 169 h 686"/>
                <a:gd name="T90" fmla="*/ 6 w 47"/>
                <a:gd name="T91" fmla="*/ 130 h 686"/>
                <a:gd name="T92" fmla="*/ 15 w 47"/>
                <a:gd name="T93" fmla="*/ 119 h 686"/>
                <a:gd name="T94" fmla="*/ 17 w 47"/>
                <a:gd name="T95" fmla="*/ 130 h 686"/>
                <a:gd name="T96" fmla="*/ 5 w 47"/>
                <a:gd name="T97" fmla="*/ 90 h 686"/>
                <a:gd name="T98" fmla="*/ 14 w 47"/>
                <a:gd name="T99" fmla="*/ 80 h 686"/>
                <a:gd name="T100" fmla="*/ 14 w 47"/>
                <a:gd name="T101" fmla="*/ 89 h 686"/>
                <a:gd name="T102" fmla="*/ 2 w 47"/>
                <a:gd name="T103" fmla="*/ 50 h 686"/>
                <a:gd name="T104" fmla="*/ 11 w 47"/>
                <a:gd name="T105" fmla="*/ 3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7" h="686">
                  <a:moveTo>
                    <a:pt x="10" y="9"/>
                  </a:moveTo>
                  <a:lnTo>
                    <a:pt x="0" y="11"/>
                  </a:lnTo>
                  <a:lnTo>
                    <a:pt x="0" y="0"/>
                  </a:lnTo>
                  <a:lnTo>
                    <a:pt x="10" y="0"/>
                  </a:lnTo>
                  <a:lnTo>
                    <a:pt x="10" y="9"/>
                  </a:lnTo>
                  <a:lnTo>
                    <a:pt x="10" y="9"/>
                  </a:lnTo>
                  <a:close/>
                  <a:moveTo>
                    <a:pt x="47" y="686"/>
                  </a:moveTo>
                  <a:lnTo>
                    <a:pt x="36" y="686"/>
                  </a:lnTo>
                  <a:lnTo>
                    <a:pt x="36" y="677"/>
                  </a:lnTo>
                  <a:lnTo>
                    <a:pt x="45" y="676"/>
                  </a:lnTo>
                  <a:lnTo>
                    <a:pt x="47" y="686"/>
                  </a:lnTo>
                  <a:lnTo>
                    <a:pt x="47" y="686"/>
                  </a:lnTo>
                  <a:close/>
                  <a:moveTo>
                    <a:pt x="44" y="646"/>
                  </a:moveTo>
                  <a:lnTo>
                    <a:pt x="34" y="647"/>
                  </a:lnTo>
                  <a:lnTo>
                    <a:pt x="34" y="637"/>
                  </a:lnTo>
                  <a:lnTo>
                    <a:pt x="44" y="637"/>
                  </a:lnTo>
                  <a:lnTo>
                    <a:pt x="44" y="646"/>
                  </a:lnTo>
                  <a:lnTo>
                    <a:pt x="44" y="646"/>
                  </a:lnTo>
                  <a:close/>
                  <a:moveTo>
                    <a:pt x="41" y="607"/>
                  </a:moveTo>
                  <a:lnTo>
                    <a:pt x="32" y="607"/>
                  </a:lnTo>
                  <a:lnTo>
                    <a:pt x="31" y="597"/>
                  </a:lnTo>
                  <a:lnTo>
                    <a:pt x="41" y="596"/>
                  </a:lnTo>
                  <a:lnTo>
                    <a:pt x="41" y="607"/>
                  </a:lnTo>
                  <a:lnTo>
                    <a:pt x="41" y="607"/>
                  </a:lnTo>
                  <a:close/>
                  <a:moveTo>
                    <a:pt x="40" y="567"/>
                  </a:moveTo>
                  <a:lnTo>
                    <a:pt x="30" y="567"/>
                  </a:lnTo>
                  <a:lnTo>
                    <a:pt x="30" y="557"/>
                  </a:lnTo>
                  <a:lnTo>
                    <a:pt x="39" y="557"/>
                  </a:lnTo>
                  <a:lnTo>
                    <a:pt x="40" y="567"/>
                  </a:lnTo>
                  <a:lnTo>
                    <a:pt x="40" y="567"/>
                  </a:lnTo>
                  <a:close/>
                  <a:moveTo>
                    <a:pt x="38" y="527"/>
                  </a:moveTo>
                  <a:lnTo>
                    <a:pt x="28" y="528"/>
                  </a:lnTo>
                  <a:lnTo>
                    <a:pt x="27" y="518"/>
                  </a:lnTo>
                  <a:lnTo>
                    <a:pt x="38" y="516"/>
                  </a:lnTo>
                  <a:lnTo>
                    <a:pt x="38" y="527"/>
                  </a:lnTo>
                  <a:lnTo>
                    <a:pt x="38" y="527"/>
                  </a:lnTo>
                  <a:close/>
                  <a:moveTo>
                    <a:pt x="36" y="488"/>
                  </a:moveTo>
                  <a:lnTo>
                    <a:pt x="26" y="488"/>
                  </a:lnTo>
                  <a:lnTo>
                    <a:pt x="24" y="477"/>
                  </a:lnTo>
                  <a:lnTo>
                    <a:pt x="35" y="477"/>
                  </a:lnTo>
                  <a:lnTo>
                    <a:pt x="36" y="488"/>
                  </a:lnTo>
                  <a:lnTo>
                    <a:pt x="36" y="488"/>
                  </a:lnTo>
                  <a:close/>
                  <a:moveTo>
                    <a:pt x="34" y="447"/>
                  </a:moveTo>
                  <a:lnTo>
                    <a:pt x="23" y="448"/>
                  </a:lnTo>
                  <a:lnTo>
                    <a:pt x="23" y="438"/>
                  </a:lnTo>
                  <a:lnTo>
                    <a:pt x="32" y="438"/>
                  </a:lnTo>
                  <a:lnTo>
                    <a:pt x="34" y="447"/>
                  </a:lnTo>
                  <a:lnTo>
                    <a:pt x="34" y="447"/>
                  </a:lnTo>
                  <a:close/>
                  <a:moveTo>
                    <a:pt x="31" y="408"/>
                  </a:moveTo>
                  <a:lnTo>
                    <a:pt x="22" y="408"/>
                  </a:lnTo>
                  <a:lnTo>
                    <a:pt x="21" y="399"/>
                  </a:lnTo>
                  <a:lnTo>
                    <a:pt x="31" y="398"/>
                  </a:lnTo>
                  <a:lnTo>
                    <a:pt x="31" y="408"/>
                  </a:lnTo>
                  <a:lnTo>
                    <a:pt x="31" y="408"/>
                  </a:lnTo>
                  <a:close/>
                  <a:moveTo>
                    <a:pt x="30" y="367"/>
                  </a:moveTo>
                  <a:lnTo>
                    <a:pt x="19" y="369"/>
                  </a:lnTo>
                  <a:lnTo>
                    <a:pt x="19" y="358"/>
                  </a:lnTo>
                  <a:lnTo>
                    <a:pt x="28" y="358"/>
                  </a:lnTo>
                  <a:lnTo>
                    <a:pt x="30" y="367"/>
                  </a:lnTo>
                  <a:lnTo>
                    <a:pt x="30" y="367"/>
                  </a:lnTo>
                  <a:close/>
                  <a:moveTo>
                    <a:pt x="27" y="328"/>
                  </a:moveTo>
                  <a:lnTo>
                    <a:pt x="17" y="328"/>
                  </a:lnTo>
                  <a:lnTo>
                    <a:pt x="17" y="319"/>
                  </a:lnTo>
                  <a:lnTo>
                    <a:pt x="27" y="318"/>
                  </a:lnTo>
                  <a:lnTo>
                    <a:pt x="27" y="328"/>
                  </a:lnTo>
                  <a:lnTo>
                    <a:pt x="27" y="328"/>
                  </a:lnTo>
                  <a:close/>
                  <a:moveTo>
                    <a:pt x="24" y="289"/>
                  </a:moveTo>
                  <a:lnTo>
                    <a:pt x="15" y="289"/>
                  </a:lnTo>
                  <a:lnTo>
                    <a:pt x="14" y="279"/>
                  </a:lnTo>
                  <a:lnTo>
                    <a:pt x="24" y="279"/>
                  </a:lnTo>
                  <a:lnTo>
                    <a:pt x="24" y="289"/>
                  </a:lnTo>
                  <a:lnTo>
                    <a:pt x="24" y="289"/>
                  </a:lnTo>
                  <a:close/>
                  <a:moveTo>
                    <a:pt x="23" y="249"/>
                  </a:moveTo>
                  <a:lnTo>
                    <a:pt x="13" y="249"/>
                  </a:lnTo>
                  <a:lnTo>
                    <a:pt x="13" y="239"/>
                  </a:lnTo>
                  <a:lnTo>
                    <a:pt x="22" y="238"/>
                  </a:lnTo>
                  <a:lnTo>
                    <a:pt x="23" y="249"/>
                  </a:lnTo>
                  <a:lnTo>
                    <a:pt x="23" y="249"/>
                  </a:lnTo>
                  <a:close/>
                  <a:moveTo>
                    <a:pt x="21" y="209"/>
                  </a:moveTo>
                  <a:lnTo>
                    <a:pt x="11" y="209"/>
                  </a:lnTo>
                  <a:lnTo>
                    <a:pt x="10" y="199"/>
                  </a:lnTo>
                  <a:lnTo>
                    <a:pt x="21" y="199"/>
                  </a:lnTo>
                  <a:lnTo>
                    <a:pt x="21" y="209"/>
                  </a:lnTo>
                  <a:lnTo>
                    <a:pt x="21" y="209"/>
                  </a:lnTo>
                  <a:close/>
                  <a:moveTo>
                    <a:pt x="19" y="169"/>
                  </a:moveTo>
                  <a:lnTo>
                    <a:pt x="9" y="170"/>
                  </a:lnTo>
                  <a:lnTo>
                    <a:pt x="7" y="160"/>
                  </a:lnTo>
                  <a:lnTo>
                    <a:pt x="18" y="160"/>
                  </a:lnTo>
                  <a:lnTo>
                    <a:pt x="19" y="169"/>
                  </a:lnTo>
                  <a:lnTo>
                    <a:pt x="19" y="169"/>
                  </a:lnTo>
                  <a:close/>
                  <a:moveTo>
                    <a:pt x="17" y="130"/>
                  </a:moveTo>
                  <a:lnTo>
                    <a:pt x="6" y="130"/>
                  </a:lnTo>
                  <a:lnTo>
                    <a:pt x="6" y="120"/>
                  </a:lnTo>
                  <a:lnTo>
                    <a:pt x="15" y="119"/>
                  </a:lnTo>
                  <a:lnTo>
                    <a:pt x="17" y="130"/>
                  </a:lnTo>
                  <a:lnTo>
                    <a:pt x="17" y="130"/>
                  </a:lnTo>
                  <a:close/>
                  <a:moveTo>
                    <a:pt x="14" y="89"/>
                  </a:moveTo>
                  <a:lnTo>
                    <a:pt x="5" y="90"/>
                  </a:lnTo>
                  <a:lnTo>
                    <a:pt x="4" y="80"/>
                  </a:lnTo>
                  <a:lnTo>
                    <a:pt x="14" y="80"/>
                  </a:lnTo>
                  <a:lnTo>
                    <a:pt x="14" y="89"/>
                  </a:lnTo>
                  <a:lnTo>
                    <a:pt x="14" y="89"/>
                  </a:lnTo>
                  <a:close/>
                  <a:moveTo>
                    <a:pt x="13" y="50"/>
                  </a:moveTo>
                  <a:lnTo>
                    <a:pt x="2" y="50"/>
                  </a:lnTo>
                  <a:lnTo>
                    <a:pt x="2" y="41"/>
                  </a:lnTo>
                  <a:lnTo>
                    <a:pt x="11" y="39"/>
                  </a:lnTo>
                  <a:lnTo>
                    <a:pt x="13" y="5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69" name="Freeform 277"/>
            <p:cNvSpPr>
              <a:spLocks noEditPoints="1"/>
            </p:cNvSpPr>
            <p:nvPr/>
          </p:nvSpPr>
          <p:spPr bwMode="auto">
            <a:xfrm>
              <a:off x="6136751" y="3674919"/>
              <a:ext cx="1449600" cy="63507"/>
            </a:xfrm>
            <a:custGeom>
              <a:avLst/>
              <a:gdLst>
                <a:gd name="T0" fmla="*/ 515 w 525"/>
                <a:gd name="T1" fmla="*/ 0 h 23"/>
                <a:gd name="T2" fmla="*/ 525 w 525"/>
                <a:gd name="T3" fmla="*/ 10 h 23"/>
                <a:gd name="T4" fmla="*/ 515 w 525"/>
                <a:gd name="T5" fmla="*/ 10 h 23"/>
                <a:gd name="T6" fmla="*/ 8 w 525"/>
                <a:gd name="T7" fmla="*/ 23 h 23"/>
                <a:gd name="T8" fmla="*/ 0 w 525"/>
                <a:gd name="T9" fmla="*/ 13 h 23"/>
                <a:gd name="T10" fmla="*/ 0 w 525"/>
                <a:gd name="T11" fmla="*/ 23 h 23"/>
                <a:gd name="T12" fmla="*/ 36 w 525"/>
                <a:gd name="T13" fmla="*/ 12 h 23"/>
                <a:gd name="T14" fmla="*/ 47 w 525"/>
                <a:gd name="T15" fmla="*/ 21 h 23"/>
                <a:gd name="T16" fmla="*/ 38 w 525"/>
                <a:gd name="T17" fmla="*/ 23 h 23"/>
                <a:gd name="T18" fmla="*/ 77 w 525"/>
                <a:gd name="T19" fmla="*/ 11 h 23"/>
                <a:gd name="T20" fmla="*/ 87 w 525"/>
                <a:gd name="T21" fmla="*/ 21 h 23"/>
                <a:gd name="T22" fmla="*/ 77 w 525"/>
                <a:gd name="T23" fmla="*/ 21 h 23"/>
                <a:gd name="T24" fmla="*/ 116 w 525"/>
                <a:gd name="T25" fmla="*/ 10 h 23"/>
                <a:gd name="T26" fmla="*/ 127 w 525"/>
                <a:gd name="T27" fmla="*/ 20 h 23"/>
                <a:gd name="T28" fmla="*/ 117 w 525"/>
                <a:gd name="T29" fmla="*/ 20 h 23"/>
                <a:gd name="T30" fmla="*/ 157 w 525"/>
                <a:gd name="T31" fmla="*/ 10 h 23"/>
                <a:gd name="T32" fmla="*/ 167 w 525"/>
                <a:gd name="T33" fmla="*/ 19 h 23"/>
                <a:gd name="T34" fmla="*/ 157 w 525"/>
                <a:gd name="T35" fmla="*/ 19 h 23"/>
                <a:gd name="T36" fmla="*/ 196 w 525"/>
                <a:gd name="T37" fmla="*/ 8 h 23"/>
                <a:gd name="T38" fmla="*/ 206 w 525"/>
                <a:gd name="T39" fmla="*/ 17 h 23"/>
                <a:gd name="T40" fmla="*/ 196 w 525"/>
                <a:gd name="T41" fmla="*/ 17 h 23"/>
                <a:gd name="T42" fmla="*/ 236 w 525"/>
                <a:gd name="T43" fmla="*/ 7 h 23"/>
                <a:gd name="T44" fmla="*/ 247 w 525"/>
                <a:gd name="T45" fmla="*/ 17 h 23"/>
                <a:gd name="T46" fmla="*/ 236 w 525"/>
                <a:gd name="T47" fmla="*/ 17 h 23"/>
                <a:gd name="T48" fmla="*/ 276 w 525"/>
                <a:gd name="T49" fmla="*/ 6 h 23"/>
                <a:gd name="T50" fmla="*/ 286 w 525"/>
                <a:gd name="T51" fmla="*/ 16 h 23"/>
                <a:gd name="T52" fmla="*/ 276 w 525"/>
                <a:gd name="T53" fmla="*/ 16 h 23"/>
                <a:gd name="T54" fmla="*/ 316 w 525"/>
                <a:gd name="T55" fmla="*/ 6 h 23"/>
                <a:gd name="T56" fmla="*/ 325 w 525"/>
                <a:gd name="T57" fmla="*/ 15 h 23"/>
                <a:gd name="T58" fmla="*/ 316 w 525"/>
                <a:gd name="T59" fmla="*/ 15 h 23"/>
                <a:gd name="T60" fmla="*/ 355 w 525"/>
                <a:gd name="T61" fmla="*/ 4 h 23"/>
                <a:gd name="T62" fmla="*/ 366 w 525"/>
                <a:gd name="T63" fmla="*/ 13 h 23"/>
                <a:gd name="T64" fmla="*/ 355 w 525"/>
                <a:gd name="T65" fmla="*/ 13 h 23"/>
                <a:gd name="T66" fmla="*/ 396 w 525"/>
                <a:gd name="T67" fmla="*/ 3 h 23"/>
                <a:gd name="T68" fmla="*/ 405 w 525"/>
                <a:gd name="T69" fmla="*/ 12 h 23"/>
                <a:gd name="T70" fmla="*/ 396 w 525"/>
                <a:gd name="T71" fmla="*/ 13 h 23"/>
                <a:gd name="T72" fmla="*/ 435 w 525"/>
                <a:gd name="T73" fmla="*/ 2 h 23"/>
                <a:gd name="T74" fmla="*/ 445 w 525"/>
                <a:gd name="T75" fmla="*/ 12 h 23"/>
                <a:gd name="T76" fmla="*/ 435 w 525"/>
                <a:gd name="T77" fmla="*/ 12 h 23"/>
                <a:gd name="T78" fmla="*/ 476 w 525"/>
                <a:gd name="T79" fmla="*/ 2 h 23"/>
                <a:gd name="T80" fmla="*/ 485 w 525"/>
                <a:gd name="T81" fmla="*/ 1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5" h="23">
                  <a:moveTo>
                    <a:pt x="515" y="10"/>
                  </a:moveTo>
                  <a:lnTo>
                    <a:pt x="515" y="0"/>
                  </a:lnTo>
                  <a:lnTo>
                    <a:pt x="525" y="0"/>
                  </a:lnTo>
                  <a:lnTo>
                    <a:pt x="525" y="10"/>
                  </a:lnTo>
                  <a:lnTo>
                    <a:pt x="515" y="10"/>
                  </a:lnTo>
                  <a:lnTo>
                    <a:pt x="515" y="10"/>
                  </a:lnTo>
                  <a:close/>
                  <a:moveTo>
                    <a:pt x="0" y="23"/>
                  </a:moveTo>
                  <a:lnTo>
                    <a:pt x="8" y="23"/>
                  </a:lnTo>
                  <a:lnTo>
                    <a:pt x="8" y="12"/>
                  </a:lnTo>
                  <a:lnTo>
                    <a:pt x="0" y="13"/>
                  </a:lnTo>
                  <a:lnTo>
                    <a:pt x="0" y="23"/>
                  </a:lnTo>
                  <a:lnTo>
                    <a:pt x="0" y="23"/>
                  </a:lnTo>
                  <a:close/>
                  <a:moveTo>
                    <a:pt x="38" y="23"/>
                  </a:moveTo>
                  <a:lnTo>
                    <a:pt x="36" y="12"/>
                  </a:lnTo>
                  <a:lnTo>
                    <a:pt x="47" y="12"/>
                  </a:lnTo>
                  <a:lnTo>
                    <a:pt x="47" y="21"/>
                  </a:lnTo>
                  <a:lnTo>
                    <a:pt x="38" y="23"/>
                  </a:lnTo>
                  <a:lnTo>
                    <a:pt x="38" y="23"/>
                  </a:lnTo>
                  <a:close/>
                  <a:moveTo>
                    <a:pt x="77" y="21"/>
                  </a:moveTo>
                  <a:lnTo>
                    <a:pt x="77" y="11"/>
                  </a:lnTo>
                  <a:lnTo>
                    <a:pt x="86" y="11"/>
                  </a:lnTo>
                  <a:lnTo>
                    <a:pt x="87" y="21"/>
                  </a:lnTo>
                  <a:lnTo>
                    <a:pt x="77" y="21"/>
                  </a:lnTo>
                  <a:lnTo>
                    <a:pt x="77" y="21"/>
                  </a:lnTo>
                  <a:close/>
                  <a:moveTo>
                    <a:pt x="117" y="20"/>
                  </a:moveTo>
                  <a:lnTo>
                    <a:pt x="116" y="10"/>
                  </a:lnTo>
                  <a:lnTo>
                    <a:pt x="127" y="10"/>
                  </a:lnTo>
                  <a:lnTo>
                    <a:pt x="127" y="20"/>
                  </a:lnTo>
                  <a:lnTo>
                    <a:pt x="117" y="20"/>
                  </a:lnTo>
                  <a:lnTo>
                    <a:pt x="117" y="20"/>
                  </a:lnTo>
                  <a:close/>
                  <a:moveTo>
                    <a:pt x="157" y="19"/>
                  </a:moveTo>
                  <a:lnTo>
                    <a:pt x="157" y="10"/>
                  </a:lnTo>
                  <a:lnTo>
                    <a:pt x="166" y="8"/>
                  </a:lnTo>
                  <a:lnTo>
                    <a:pt x="167" y="19"/>
                  </a:lnTo>
                  <a:lnTo>
                    <a:pt x="157" y="19"/>
                  </a:lnTo>
                  <a:lnTo>
                    <a:pt x="157" y="19"/>
                  </a:lnTo>
                  <a:close/>
                  <a:moveTo>
                    <a:pt x="196" y="17"/>
                  </a:moveTo>
                  <a:lnTo>
                    <a:pt x="196" y="8"/>
                  </a:lnTo>
                  <a:lnTo>
                    <a:pt x="206" y="8"/>
                  </a:lnTo>
                  <a:lnTo>
                    <a:pt x="206" y="17"/>
                  </a:lnTo>
                  <a:lnTo>
                    <a:pt x="196" y="17"/>
                  </a:lnTo>
                  <a:lnTo>
                    <a:pt x="196" y="17"/>
                  </a:lnTo>
                  <a:close/>
                  <a:moveTo>
                    <a:pt x="236" y="17"/>
                  </a:moveTo>
                  <a:lnTo>
                    <a:pt x="236" y="7"/>
                  </a:lnTo>
                  <a:lnTo>
                    <a:pt x="246" y="7"/>
                  </a:lnTo>
                  <a:lnTo>
                    <a:pt x="247" y="17"/>
                  </a:lnTo>
                  <a:lnTo>
                    <a:pt x="236" y="17"/>
                  </a:lnTo>
                  <a:lnTo>
                    <a:pt x="236" y="17"/>
                  </a:lnTo>
                  <a:close/>
                  <a:moveTo>
                    <a:pt x="276" y="16"/>
                  </a:moveTo>
                  <a:lnTo>
                    <a:pt x="276" y="6"/>
                  </a:lnTo>
                  <a:lnTo>
                    <a:pt x="286" y="6"/>
                  </a:lnTo>
                  <a:lnTo>
                    <a:pt x="286" y="16"/>
                  </a:lnTo>
                  <a:lnTo>
                    <a:pt x="276" y="16"/>
                  </a:lnTo>
                  <a:lnTo>
                    <a:pt x="276" y="16"/>
                  </a:lnTo>
                  <a:close/>
                  <a:moveTo>
                    <a:pt x="316" y="15"/>
                  </a:moveTo>
                  <a:lnTo>
                    <a:pt x="316" y="6"/>
                  </a:lnTo>
                  <a:lnTo>
                    <a:pt x="325" y="4"/>
                  </a:lnTo>
                  <a:lnTo>
                    <a:pt x="325" y="15"/>
                  </a:lnTo>
                  <a:lnTo>
                    <a:pt x="316" y="15"/>
                  </a:lnTo>
                  <a:lnTo>
                    <a:pt x="316" y="15"/>
                  </a:lnTo>
                  <a:close/>
                  <a:moveTo>
                    <a:pt x="355" y="13"/>
                  </a:moveTo>
                  <a:lnTo>
                    <a:pt x="355" y="4"/>
                  </a:lnTo>
                  <a:lnTo>
                    <a:pt x="366" y="4"/>
                  </a:lnTo>
                  <a:lnTo>
                    <a:pt x="366" y="13"/>
                  </a:lnTo>
                  <a:lnTo>
                    <a:pt x="355" y="13"/>
                  </a:lnTo>
                  <a:lnTo>
                    <a:pt x="355" y="13"/>
                  </a:lnTo>
                  <a:close/>
                  <a:moveTo>
                    <a:pt x="396" y="13"/>
                  </a:moveTo>
                  <a:lnTo>
                    <a:pt x="396" y="3"/>
                  </a:lnTo>
                  <a:lnTo>
                    <a:pt x="405" y="3"/>
                  </a:lnTo>
                  <a:lnTo>
                    <a:pt x="405" y="12"/>
                  </a:lnTo>
                  <a:lnTo>
                    <a:pt x="396" y="13"/>
                  </a:lnTo>
                  <a:lnTo>
                    <a:pt x="396" y="13"/>
                  </a:lnTo>
                  <a:close/>
                  <a:moveTo>
                    <a:pt x="435" y="12"/>
                  </a:moveTo>
                  <a:lnTo>
                    <a:pt x="435" y="2"/>
                  </a:lnTo>
                  <a:lnTo>
                    <a:pt x="445" y="2"/>
                  </a:lnTo>
                  <a:lnTo>
                    <a:pt x="445" y="12"/>
                  </a:lnTo>
                  <a:lnTo>
                    <a:pt x="435" y="12"/>
                  </a:lnTo>
                  <a:lnTo>
                    <a:pt x="435" y="12"/>
                  </a:lnTo>
                  <a:close/>
                  <a:moveTo>
                    <a:pt x="476" y="11"/>
                  </a:moveTo>
                  <a:lnTo>
                    <a:pt x="476" y="2"/>
                  </a:lnTo>
                  <a:lnTo>
                    <a:pt x="485" y="0"/>
                  </a:lnTo>
                  <a:lnTo>
                    <a:pt x="485" y="11"/>
                  </a:lnTo>
                  <a:lnTo>
                    <a:pt x="476"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0" name="Freeform 278"/>
            <p:cNvSpPr>
              <a:spLocks noEditPoints="1"/>
            </p:cNvSpPr>
            <p:nvPr/>
          </p:nvSpPr>
          <p:spPr bwMode="auto">
            <a:xfrm>
              <a:off x="5476839" y="4003494"/>
              <a:ext cx="469394" cy="916699"/>
            </a:xfrm>
            <a:custGeom>
              <a:avLst/>
              <a:gdLst>
                <a:gd name="T0" fmla="*/ 4 w 170"/>
                <a:gd name="T1" fmla="*/ 319 h 332"/>
                <a:gd name="T2" fmla="*/ 13 w 170"/>
                <a:gd name="T3" fmla="*/ 323 h 332"/>
                <a:gd name="T4" fmla="*/ 9 w 170"/>
                <a:gd name="T5" fmla="*/ 332 h 332"/>
                <a:gd name="T6" fmla="*/ 0 w 170"/>
                <a:gd name="T7" fmla="*/ 328 h 332"/>
                <a:gd name="T8" fmla="*/ 4 w 170"/>
                <a:gd name="T9" fmla="*/ 319 h 332"/>
                <a:gd name="T10" fmla="*/ 4 w 170"/>
                <a:gd name="T11" fmla="*/ 319 h 332"/>
                <a:gd name="T12" fmla="*/ 160 w 170"/>
                <a:gd name="T13" fmla="*/ 0 h 332"/>
                <a:gd name="T14" fmla="*/ 158 w 170"/>
                <a:gd name="T15" fmla="*/ 6 h 332"/>
                <a:gd name="T16" fmla="*/ 167 w 170"/>
                <a:gd name="T17" fmla="*/ 11 h 332"/>
                <a:gd name="T18" fmla="*/ 170 w 170"/>
                <a:gd name="T19" fmla="*/ 4 h 332"/>
                <a:gd name="T20" fmla="*/ 160 w 170"/>
                <a:gd name="T21" fmla="*/ 0 h 332"/>
                <a:gd name="T22" fmla="*/ 160 w 170"/>
                <a:gd name="T23" fmla="*/ 0 h 332"/>
                <a:gd name="T24" fmla="*/ 145 w 170"/>
                <a:gd name="T25" fmla="*/ 33 h 332"/>
                <a:gd name="T26" fmla="*/ 154 w 170"/>
                <a:gd name="T27" fmla="*/ 37 h 332"/>
                <a:gd name="T28" fmla="*/ 149 w 170"/>
                <a:gd name="T29" fmla="*/ 46 h 332"/>
                <a:gd name="T30" fmla="*/ 141 w 170"/>
                <a:gd name="T31" fmla="*/ 42 h 332"/>
                <a:gd name="T32" fmla="*/ 145 w 170"/>
                <a:gd name="T33" fmla="*/ 33 h 332"/>
                <a:gd name="T34" fmla="*/ 145 w 170"/>
                <a:gd name="T35" fmla="*/ 33 h 332"/>
                <a:gd name="T36" fmla="*/ 126 w 170"/>
                <a:gd name="T37" fmla="*/ 68 h 332"/>
                <a:gd name="T38" fmla="*/ 136 w 170"/>
                <a:gd name="T39" fmla="*/ 74 h 332"/>
                <a:gd name="T40" fmla="*/ 132 w 170"/>
                <a:gd name="T41" fmla="*/ 81 h 332"/>
                <a:gd name="T42" fmla="*/ 123 w 170"/>
                <a:gd name="T43" fmla="*/ 77 h 332"/>
                <a:gd name="T44" fmla="*/ 126 w 170"/>
                <a:gd name="T45" fmla="*/ 68 h 332"/>
                <a:gd name="T46" fmla="*/ 126 w 170"/>
                <a:gd name="T47" fmla="*/ 68 h 332"/>
                <a:gd name="T48" fmla="*/ 109 w 170"/>
                <a:gd name="T49" fmla="*/ 105 h 332"/>
                <a:gd name="T50" fmla="*/ 119 w 170"/>
                <a:gd name="T51" fmla="*/ 109 h 332"/>
                <a:gd name="T52" fmla="*/ 115 w 170"/>
                <a:gd name="T53" fmla="*/ 118 h 332"/>
                <a:gd name="T54" fmla="*/ 106 w 170"/>
                <a:gd name="T55" fmla="*/ 114 h 332"/>
                <a:gd name="T56" fmla="*/ 109 w 170"/>
                <a:gd name="T57" fmla="*/ 105 h 332"/>
                <a:gd name="T58" fmla="*/ 109 w 170"/>
                <a:gd name="T59" fmla="*/ 105 h 332"/>
                <a:gd name="T60" fmla="*/ 93 w 170"/>
                <a:gd name="T61" fmla="*/ 140 h 332"/>
                <a:gd name="T62" fmla="*/ 100 w 170"/>
                <a:gd name="T63" fmla="*/ 144 h 332"/>
                <a:gd name="T64" fmla="*/ 96 w 170"/>
                <a:gd name="T65" fmla="*/ 153 h 332"/>
                <a:gd name="T66" fmla="*/ 87 w 170"/>
                <a:gd name="T67" fmla="*/ 149 h 332"/>
                <a:gd name="T68" fmla="*/ 93 w 170"/>
                <a:gd name="T69" fmla="*/ 140 h 332"/>
                <a:gd name="T70" fmla="*/ 93 w 170"/>
                <a:gd name="T71" fmla="*/ 140 h 332"/>
                <a:gd name="T72" fmla="*/ 74 w 170"/>
                <a:gd name="T73" fmla="*/ 175 h 332"/>
                <a:gd name="T74" fmla="*/ 83 w 170"/>
                <a:gd name="T75" fmla="*/ 181 h 332"/>
                <a:gd name="T76" fmla="*/ 79 w 170"/>
                <a:gd name="T77" fmla="*/ 190 h 332"/>
                <a:gd name="T78" fmla="*/ 70 w 170"/>
                <a:gd name="T79" fmla="*/ 185 h 332"/>
                <a:gd name="T80" fmla="*/ 74 w 170"/>
                <a:gd name="T81" fmla="*/ 175 h 332"/>
                <a:gd name="T82" fmla="*/ 74 w 170"/>
                <a:gd name="T83" fmla="*/ 175 h 332"/>
                <a:gd name="T84" fmla="*/ 57 w 170"/>
                <a:gd name="T85" fmla="*/ 212 h 332"/>
                <a:gd name="T86" fmla="*/ 66 w 170"/>
                <a:gd name="T87" fmla="*/ 216 h 332"/>
                <a:gd name="T88" fmla="*/ 61 w 170"/>
                <a:gd name="T89" fmla="*/ 225 h 332"/>
                <a:gd name="T90" fmla="*/ 52 w 170"/>
                <a:gd name="T91" fmla="*/ 221 h 332"/>
                <a:gd name="T92" fmla="*/ 57 w 170"/>
                <a:gd name="T93" fmla="*/ 212 h 332"/>
                <a:gd name="T94" fmla="*/ 57 w 170"/>
                <a:gd name="T95" fmla="*/ 212 h 332"/>
                <a:gd name="T96" fmla="*/ 39 w 170"/>
                <a:gd name="T97" fmla="*/ 247 h 332"/>
                <a:gd name="T98" fmla="*/ 48 w 170"/>
                <a:gd name="T99" fmla="*/ 251 h 332"/>
                <a:gd name="T100" fmla="*/ 44 w 170"/>
                <a:gd name="T101" fmla="*/ 260 h 332"/>
                <a:gd name="T102" fmla="*/ 35 w 170"/>
                <a:gd name="T103" fmla="*/ 257 h 332"/>
                <a:gd name="T104" fmla="*/ 39 w 170"/>
                <a:gd name="T105" fmla="*/ 247 h 332"/>
                <a:gd name="T106" fmla="*/ 39 w 170"/>
                <a:gd name="T107" fmla="*/ 247 h 332"/>
                <a:gd name="T108" fmla="*/ 22 w 170"/>
                <a:gd name="T109" fmla="*/ 283 h 332"/>
                <a:gd name="T110" fmla="*/ 31 w 170"/>
                <a:gd name="T111" fmla="*/ 288 h 332"/>
                <a:gd name="T112" fmla="*/ 26 w 170"/>
                <a:gd name="T113" fmla="*/ 297 h 332"/>
                <a:gd name="T114" fmla="*/ 18 w 170"/>
                <a:gd name="T115" fmla="*/ 292 h 332"/>
                <a:gd name="T116" fmla="*/ 22 w 170"/>
                <a:gd name="T117" fmla="*/ 283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332">
                  <a:moveTo>
                    <a:pt x="4" y="319"/>
                  </a:moveTo>
                  <a:lnTo>
                    <a:pt x="13" y="323"/>
                  </a:lnTo>
                  <a:lnTo>
                    <a:pt x="9" y="332"/>
                  </a:lnTo>
                  <a:lnTo>
                    <a:pt x="0" y="328"/>
                  </a:lnTo>
                  <a:lnTo>
                    <a:pt x="4" y="319"/>
                  </a:lnTo>
                  <a:lnTo>
                    <a:pt x="4" y="319"/>
                  </a:lnTo>
                  <a:close/>
                  <a:moveTo>
                    <a:pt x="160" y="0"/>
                  </a:moveTo>
                  <a:lnTo>
                    <a:pt x="158" y="6"/>
                  </a:lnTo>
                  <a:lnTo>
                    <a:pt x="167" y="11"/>
                  </a:lnTo>
                  <a:lnTo>
                    <a:pt x="170" y="4"/>
                  </a:lnTo>
                  <a:lnTo>
                    <a:pt x="160" y="0"/>
                  </a:lnTo>
                  <a:lnTo>
                    <a:pt x="160" y="0"/>
                  </a:lnTo>
                  <a:close/>
                  <a:moveTo>
                    <a:pt x="145" y="33"/>
                  </a:moveTo>
                  <a:lnTo>
                    <a:pt x="154" y="37"/>
                  </a:lnTo>
                  <a:lnTo>
                    <a:pt x="149" y="46"/>
                  </a:lnTo>
                  <a:lnTo>
                    <a:pt x="141" y="42"/>
                  </a:lnTo>
                  <a:lnTo>
                    <a:pt x="145" y="33"/>
                  </a:lnTo>
                  <a:lnTo>
                    <a:pt x="145" y="33"/>
                  </a:lnTo>
                  <a:close/>
                  <a:moveTo>
                    <a:pt x="126" y="68"/>
                  </a:moveTo>
                  <a:lnTo>
                    <a:pt x="136" y="74"/>
                  </a:lnTo>
                  <a:lnTo>
                    <a:pt x="132" y="81"/>
                  </a:lnTo>
                  <a:lnTo>
                    <a:pt x="123" y="77"/>
                  </a:lnTo>
                  <a:lnTo>
                    <a:pt x="126" y="68"/>
                  </a:lnTo>
                  <a:lnTo>
                    <a:pt x="126" y="68"/>
                  </a:lnTo>
                  <a:close/>
                  <a:moveTo>
                    <a:pt x="109" y="105"/>
                  </a:moveTo>
                  <a:lnTo>
                    <a:pt x="119" y="109"/>
                  </a:lnTo>
                  <a:lnTo>
                    <a:pt x="115" y="118"/>
                  </a:lnTo>
                  <a:lnTo>
                    <a:pt x="106" y="114"/>
                  </a:lnTo>
                  <a:lnTo>
                    <a:pt x="109" y="105"/>
                  </a:lnTo>
                  <a:lnTo>
                    <a:pt x="109" y="105"/>
                  </a:lnTo>
                  <a:close/>
                  <a:moveTo>
                    <a:pt x="93" y="140"/>
                  </a:moveTo>
                  <a:lnTo>
                    <a:pt x="100" y="144"/>
                  </a:lnTo>
                  <a:lnTo>
                    <a:pt x="96" y="153"/>
                  </a:lnTo>
                  <a:lnTo>
                    <a:pt x="87" y="149"/>
                  </a:lnTo>
                  <a:lnTo>
                    <a:pt x="93" y="140"/>
                  </a:lnTo>
                  <a:lnTo>
                    <a:pt x="93" y="140"/>
                  </a:lnTo>
                  <a:close/>
                  <a:moveTo>
                    <a:pt x="74" y="175"/>
                  </a:moveTo>
                  <a:lnTo>
                    <a:pt x="83" y="181"/>
                  </a:lnTo>
                  <a:lnTo>
                    <a:pt x="79" y="190"/>
                  </a:lnTo>
                  <a:lnTo>
                    <a:pt x="70" y="185"/>
                  </a:lnTo>
                  <a:lnTo>
                    <a:pt x="74" y="175"/>
                  </a:lnTo>
                  <a:lnTo>
                    <a:pt x="74" y="175"/>
                  </a:lnTo>
                  <a:close/>
                  <a:moveTo>
                    <a:pt x="57" y="212"/>
                  </a:moveTo>
                  <a:lnTo>
                    <a:pt x="66" y="216"/>
                  </a:lnTo>
                  <a:lnTo>
                    <a:pt x="61" y="225"/>
                  </a:lnTo>
                  <a:lnTo>
                    <a:pt x="52" y="221"/>
                  </a:lnTo>
                  <a:lnTo>
                    <a:pt x="57" y="212"/>
                  </a:lnTo>
                  <a:lnTo>
                    <a:pt x="57" y="212"/>
                  </a:lnTo>
                  <a:close/>
                  <a:moveTo>
                    <a:pt x="39" y="247"/>
                  </a:moveTo>
                  <a:lnTo>
                    <a:pt x="48" y="251"/>
                  </a:lnTo>
                  <a:lnTo>
                    <a:pt x="44" y="260"/>
                  </a:lnTo>
                  <a:lnTo>
                    <a:pt x="35" y="257"/>
                  </a:lnTo>
                  <a:lnTo>
                    <a:pt x="39" y="247"/>
                  </a:lnTo>
                  <a:lnTo>
                    <a:pt x="39" y="247"/>
                  </a:lnTo>
                  <a:close/>
                  <a:moveTo>
                    <a:pt x="22" y="283"/>
                  </a:moveTo>
                  <a:lnTo>
                    <a:pt x="31" y="288"/>
                  </a:lnTo>
                  <a:lnTo>
                    <a:pt x="26" y="297"/>
                  </a:lnTo>
                  <a:lnTo>
                    <a:pt x="18" y="292"/>
                  </a:lnTo>
                  <a:lnTo>
                    <a:pt x="22" y="28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1" name="Freeform 279"/>
            <p:cNvSpPr>
              <a:spLocks noEditPoints="1"/>
            </p:cNvSpPr>
            <p:nvPr/>
          </p:nvSpPr>
          <p:spPr bwMode="auto">
            <a:xfrm>
              <a:off x="3894705" y="4362442"/>
              <a:ext cx="1598701" cy="566035"/>
            </a:xfrm>
            <a:custGeom>
              <a:avLst/>
              <a:gdLst>
                <a:gd name="T0" fmla="*/ 570 w 579"/>
                <a:gd name="T1" fmla="*/ 192 h 205"/>
                <a:gd name="T2" fmla="*/ 575 w 579"/>
                <a:gd name="T3" fmla="*/ 205 h 205"/>
                <a:gd name="T4" fmla="*/ 566 w 579"/>
                <a:gd name="T5" fmla="*/ 202 h 205"/>
                <a:gd name="T6" fmla="*/ 4 w 579"/>
                <a:gd name="T7" fmla="*/ 0 h 205"/>
                <a:gd name="T8" fmla="*/ 10 w 579"/>
                <a:gd name="T9" fmla="*/ 13 h 205"/>
                <a:gd name="T10" fmla="*/ 0 w 579"/>
                <a:gd name="T11" fmla="*/ 10 h 205"/>
                <a:gd name="T12" fmla="*/ 42 w 579"/>
                <a:gd name="T13" fmla="*/ 13 h 205"/>
                <a:gd name="T14" fmla="*/ 47 w 579"/>
                <a:gd name="T15" fmla="*/ 26 h 205"/>
                <a:gd name="T16" fmla="*/ 38 w 579"/>
                <a:gd name="T17" fmla="*/ 22 h 205"/>
                <a:gd name="T18" fmla="*/ 79 w 579"/>
                <a:gd name="T19" fmla="*/ 26 h 205"/>
                <a:gd name="T20" fmla="*/ 85 w 579"/>
                <a:gd name="T21" fmla="*/ 39 h 205"/>
                <a:gd name="T22" fmla="*/ 76 w 579"/>
                <a:gd name="T23" fmla="*/ 35 h 205"/>
                <a:gd name="T24" fmla="*/ 117 w 579"/>
                <a:gd name="T25" fmla="*/ 39 h 205"/>
                <a:gd name="T26" fmla="*/ 123 w 579"/>
                <a:gd name="T27" fmla="*/ 51 h 205"/>
                <a:gd name="T28" fmla="*/ 114 w 579"/>
                <a:gd name="T29" fmla="*/ 48 h 205"/>
                <a:gd name="T30" fmla="*/ 155 w 579"/>
                <a:gd name="T31" fmla="*/ 52 h 205"/>
                <a:gd name="T32" fmla="*/ 161 w 579"/>
                <a:gd name="T33" fmla="*/ 64 h 205"/>
                <a:gd name="T34" fmla="*/ 152 w 579"/>
                <a:gd name="T35" fmla="*/ 61 h 205"/>
                <a:gd name="T36" fmla="*/ 192 w 579"/>
                <a:gd name="T37" fmla="*/ 64 h 205"/>
                <a:gd name="T38" fmla="*/ 199 w 579"/>
                <a:gd name="T39" fmla="*/ 77 h 205"/>
                <a:gd name="T40" fmla="*/ 190 w 579"/>
                <a:gd name="T41" fmla="*/ 74 h 205"/>
                <a:gd name="T42" fmla="*/ 230 w 579"/>
                <a:gd name="T43" fmla="*/ 77 h 205"/>
                <a:gd name="T44" fmla="*/ 237 w 579"/>
                <a:gd name="T45" fmla="*/ 90 h 205"/>
                <a:gd name="T46" fmla="*/ 226 w 579"/>
                <a:gd name="T47" fmla="*/ 86 h 205"/>
                <a:gd name="T48" fmla="*/ 268 w 579"/>
                <a:gd name="T49" fmla="*/ 90 h 205"/>
                <a:gd name="T50" fmla="*/ 273 w 579"/>
                <a:gd name="T51" fmla="*/ 103 h 205"/>
                <a:gd name="T52" fmla="*/ 264 w 579"/>
                <a:gd name="T53" fmla="*/ 99 h 205"/>
                <a:gd name="T54" fmla="*/ 306 w 579"/>
                <a:gd name="T55" fmla="*/ 103 h 205"/>
                <a:gd name="T56" fmla="*/ 311 w 579"/>
                <a:gd name="T57" fmla="*/ 115 h 205"/>
                <a:gd name="T58" fmla="*/ 302 w 579"/>
                <a:gd name="T59" fmla="*/ 112 h 205"/>
                <a:gd name="T60" fmla="*/ 343 w 579"/>
                <a:gd name="T61" fmla="*/ 116 h 205"/>
                <a:gd name="T62" fmla="*/ 349 w 579"/>
                <a:gd name="T63" fmla="*/ 128 h 205"/>
                <a:gd name="T64" fmla="*/ 340 w 579"/>
                <a:gd name="T65" fmla="*/ 125 h 205"/>
                <a:gd name="T66" fmla="*/ 381 w 579"/>
                <a:gd name="T67" fmla="*/ 128 h 205"/>
                <a:gd name="T68" fmla="*/ 387 w 579"/>
                <a:gd name="T69" fmla="*/ 141 h 205"/>
                <a:gd name="T70" fmla="*/ 378 w 579"/>
                <a:gd name="T71" fmla="*/ 138 h 205"/>
                <a:gd name="T72" fmla="*/ 419 w 579"/>
                <a:gd name="T73" fmla="*/ 141 h 205"/>
                <a:gd name="T74" fmla="*/ 425 w 579"/>
                <a:gd name="T75" fmla="*/ 154 h 205"/>
                <a:gd name="T76" fmla="*/ 416 w 579"/>
                <a:gd name="T77" fmla="*/ 150 h 205"/>
                <a:gd name="T78" fmla="*/ 456 w 579"/>
                <a:gd name="T79" fmla="*/ 154 h 205"/>
                <a:gd name="T80" fmla="*/ 463 w 579"/>
                <a:gd name="T81" fmla="*/ 167 h 205"/>
                <a:gd name="T82" fmla="*/ 454 w 579"/>
                <a:gd name="T83" fmla="*/ 163 h 205"/>
                <a:gd name="T84" fmla="*/ 494 w 579"/>
                <a:gd name="T85" fmla="*/ 167 h 205"/>
                <a:gd name="T86" fmla="*/ 501 w 579"/>
                <a:gd name="T87" fmla="*/ 179 h 205"/>
                <a:gd name="T88" fmla="*/ 490 w 579"/>
                <a:gd name="T89" fmla="*/ 176 h 205"/>
                <a:gd name="T90" fmla="*/ 532 w 579"/>
                <a:gd name="T91" fmla="*/ 180 h 205"/>
                <a:gd name="T92" fmla="*/ 537 w 579"/>
                <a:gd name="T93" fmla="*/ 19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205">
                  <a:moveTo>
                    <a:pt x="566" y="202"/>
                  </a:moveTo>
                  <a:lnTo>
                    <a:pt x="570" y="192"/>
                  </a:lnTo>
                  <a:lnTo>
                    <a:pt x="579" y="196"/>
                  </a:lnTo>
                  <a:lnTo>
                    <a:pt x="575" y="205"/>
                  </a:lnTo>
                  <a:lnTo>
                    <a:pt x="566" y="202"/>
                  </a:lnTo>
                  <a:lnTo>
                    <a:pt x="566" y="202"/>
                  </a:lnTo>
                  <a:close/>
                  <a:moveTo>
                    <a:pt x="0" y="10"/>
                  </a:moveTo>
                  <a:lnTo>
                    <a:pt x="4" y="0"/>
                  </a:lnTo>
                  <a:lnTo>
                    <a:pt x="13" y="4"/>
                  </a:lnTo>
                  <a:lnTo>
                    <a:pt x="10" y="13"/>
                  </a:lnTo>
                  <a:lnTo>
                    <a:pt x="0" y="10"/>
                  </a:lnTo>
                  <a:lnTo>
                    <a:pt x="0" y="10"/>
                  </a:lnTo>
                  <a:close/>
                  <a:moveTo>
                    <a:pt x="38" y="22"/>
                  </a:moveTo>
                  <a:lnTo>
                    <a:pt x="42" y="13"/>
                  </a:lnTo>
                  <a:lnTo>
                    <a:pt x="51" y="17"/>
                  </a:lnTo>
                  <a:lnTo>
                    <a:pt x="47" y="26"/>
                  </a:lnTo>
                  <a:lnTo>
                    <a:pt x="38" y="22"/>
                  </a:lnTo>
                  <a:lnTo>
                    <a:pt x="38" y="22"/>
                  </a:lnTo>
                  <a:close/>
                  <a:moveTo>
                    <a:pt x="76" y="35"/>
                  </a:moveTo>
                  <a:lnTo>
                    <a:pt x="79" y="26"/>
                  </a:lnTo>
                  <a:lnTo>
                    <a:pt x="89" y="28"/>
                  </a:lnTo>
                  <a:lnTo>
                    <a:pt x="85" y="39"/>
                  </a:lnTo>
                  <a:lnTo>
                    <a:pt x="76" y="35"/>
                  </a:lnTo>
                  <a:lnTo>
                    <a:pt x="76" y="35"/>
                  </a:lnTo>
                  <a:close/>
                  <a:moveTo>
                    <a:pt x="114" y="48"/>
                  </a:moveTo>
                  <a:lnTo>
                    <a:pt x="117" y="39"/>
                  </a:lnTo>
                  <a:lnTo>
                    <a:pt x="126" y="42"/>
                  </a:lnTo>
                  <a:lnTo>
                    <a:pt x="123" y="51"/>
                  </a:lnTo>
                  <a:lnTo>
                    <a:pt x="114" y="48"/>
                  </a:lnTo>
                  <a:lnTo>
                    <a:pt x="114" y="48"/>
                  </a:lnTo>
                  <a:close/>
                  <a:moveTo>
                    <a:pt x="152" y="61"/>
                  </a:moveTo>
                  <a:lnTo>
                    <a:pt x="155" y="52"/>
                  </a:lnTo>
                  <a:lnTo>
                    <a:pt x="164" y="55"/>
                  </a:lnTo>
                  <a:lnTo>
                    <a:pt x="161" y="64"/>
                  </a:lnTo>
                  <a:lnTo>
                    <a:pt x="152" y="61"/>
                  </a:lnTo>
                  <a:lnTo>
                    <a:pt x="152" y="61"/>
                  </a:lnTo>
                  <a:close/>
                  <a:moveTo>
                    <a:pt x="190" y="74"/>
                  </a:moveTo>
                  <a:lnTo>
                    <a:pt x="192" y="64"/>
                  </a:lnTo>
                  <a:lnTo>
                    <a:pt x="202" y="68"/>
                  </a:lnTo>
                  <a:lnTo>
                    <a:pt x="199" y="77"/>
                  </a:lnTo>
                  <a:lnTo>
                    <a:pt x="190" y="74"/>
                  </a:lnTo>
                  <a:lnTo>
                    <a:pt x="190" y="74"/>
                  </a:lnTo>
                  <a:close/>
                  <a:moveTo>
                    <a:pt x="226" y="86"/>
                  </a:moveTo>
                  <a:lnTo>
                    <a:pt x="230" y="77"/>
                  </a:lnTo>
                  <a:lnTo>
                    <a:pt x="239" y="81"/>
                  </a:lnTo>
                  <a:lnTo>
                    <a:pt x="237" y="90"/>
                  </a:lnTo>
                  <a:lnTo>
                    <a:pt x="226" y="86"/>
                  </a:lnTo>
                  <a:lnTo>
                    <a:pt x="226" y="86"/>
                  </a:lnTo>
                  <a:close/>
                  <a:moveTo>
                    <a:pt x="264" y="99"/>
                  </a:moveTo>
                  <a:lnTo>
                    <a:pt x="268" y="90"/>
                  </a:lnTo>
                  <a:lnTo>
                    <a:pt x="277" y="93"/>
                  </a:lnTo>
                  <a:lnTo>
                    <a:pt x="273" y="103"/>
                  </a:lnTo>
                  <a:lnTo>
                    <a:pt x="264" y="99"/>
                  </a:lnTo>
                  <a:lnTo>
                    <a:pt x="264" y="99"/>
                  </a:lnTo>
                  <a:close/>
                  <a:moveTo>
                    <a:pt x="302" y="112"/>
                  </a:moveTo>
                  <a:lnTo>
                    <a:pt x="306" y="103"/>
                  </a:lnTo>
                  <a:lnTo>
                    <a:pt x="315" y="106"/>
                  </a:lnTo>
                  <a:lnTo>
                    <a:pt x="311" y="115"/>
                  </a:lnTo>
                  <a:lnTo>
                    <a:pt x="302" y="112"/>
                  </a:lnTo>
                  <a:lnTo>
                    <a:pt x="302" y="112"/>
                  </a:lnTo>
                  <a:close/>
                  <a:moveTo>
                    <a:pt x="340" y="125"/>
                  </a:moveTo>
                  <a:lnTo>
                    <a:pt x="343" y="116"/>
                  </a:lnTo>
                  <a:lnTo>
                    <a:pt x="353" y="119"/>
                  </a:lnTo>
                  <a:lnTo>
                    <a:pt x="349" y="128"/>
                  </a:lnTo>
                  <a:lnTo>
                    <a:pt x="340" y="125"/>
                  </a:lnTo>
                  <a:lnTo>
                    <a:pt x="340" y="125"/>
                  </a:lnTo>
                  <a:close/>
                  <a:moveTo>
                    <a:pt x="378" y="138"/>
                  </a:moveTo>
                  <a:lnTo>
                    <a:pt x="381" y="128"/>
                  </a:lnTo>
                  <a:lnTo>
                    <a:pt x="390" y="132"/>
                  </a:lnTo>
                  <a:lnTo>
                    <a:pt x="387" y="141"/>
                  </a:lnTo>
                  <a:lnTo>
                    <a:pt x="378" y="138"/>
                  </a:lnTo>
                  <a:lnTo>
                    <a:pt x="378" y="138"/>
                  </a:lnTo>
                  <a:close/>
                  <a:moveTo>
                    <a:pt x="416" y="150"/>
                  </a:moveTo>
                  <a:lnTo>
                    <a:pt x="419" y="141"/>
                  </a:lnTo>
                  <a:lnTo>
                    <a:pt x="428" y="145"/>
                  </a:lnTo>
                  <a:lnTo>
                    <a:pt x="425" y="154"/>
                  </a:lnTo>
                  <a:lnTo>
                    <a:pt x="416" y="150"/>
                  </a:lnTo>
                  <a:lnTo>
                    <a:pt x="416" y="150"/>
                  </a:lnTo>
                  <a:close/>
                  <a:moveTo>
                    <a:pt x="454" y="163"/>
                  </a:moveTo>
                  <a:lnTo>
                    <a:pt x="456" y="154"/>
                  </a:lnTo>
                  <a:lnTo>
                    <a:pt x="466" y="157"/>
                  </a:lnTo>
                  <a:lnTo>
                    <a:pt x="463" y="167"/>
                  </a:lnTo>
                  <a:lnTo>
                    <a:pt x="454" y="163"/>
                  </a:lnTo>
                  <a:lnTo>
                    <a:pt x="454" y="163"/>
                  </a:lnTo>
                  <a:close/>
                  <a:moveTo>
                    <a:pt x="490" y="176"/>
                  </a:moveTo>
                  <a:lnTo>
                    <a:pt x="494" y="167"/>
                  </a:lnTo>
                  <a:lnTo>
                    <a:pt x="503" y="170"/>
                  </a:lnTo>
                  <a:lnTo>
                    <a:pt x="501" y="179"/>
                  </a:lnTo>
                  <a:lnTo>
                    <a:pt x="490" y="176"/>
                  </a:lnTo>
                  <a:lnTo>
                    <a:pt x="490" y="176"/>
                  </a:lnTo>
                  <a:close/>
                  <a:moveTo>
                    <a:pt x="528" y="189"/>
                  </a:moveTo>
                  <a:lnTo>
                    <a:pt x="532" y="180"/>
                  </a:lnTo>
                  <a:lnTo>
                    <a:pt x="541" y="183"/>
                  </a:lnTo>
                  <a:lnTo>
                    <a:pt x="537" y="192"/>
                  </a:lnTo>
                  <a:lnTo>
                    <a:pt x="528" y="18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2" name="Freeform 280"/>
            <p:cNvSpPr>
              <a:spLocks noEditPoints="1"/>
            </p:cNvSpPr>
            <p:nvPr/>
          </p:nvSpPr>
          <p:spPr bwMode="auto">
            <a:xfrm>
              <a:off x="4593274" y="5356452"/>
              <a:ext cx="77312" cy="466634"/>
            </a:xfrm>
            <a:custGeom>
              <a:avLst/>
              <a:gdLst>
                <a:gd name="T0" fmla="*/ 27 w 28"/>
                <a:gd name="T1" fmla="*/ 11 h 169"/>
                <a:gd name="T2" fmla="*/ 18 w 28"/>
                <a:gd name="T3" fmla="*/ 10 h 169"/>
                <a:gd name="T4" fmla="*/ 19 w 28"/>
                <a:gd name="T5" fmla="*/ 0 h 169"/>
                <a:gd name="T6" fmla="*/ 28 w 28"/>
                <a:gd name="T7" fmla="*/ 2 h 169"/>
                <a:gd name="T8" fmla="*/ 27 w 28"/>
                <a:gd name="T9" fmla="*/ 11 h 169"/>
                <a:gd name="T10" fmla="*/ 27 w 28"/>
                <a:gd name="T11" fmla="*/ 11 h 169"/>
                <a:gd name="T12" fmla="*/ 9 w 28"/>
                <a:gd name="T13" fmla="*/ 169 h 169"/>
                <a:gd name="T14" fmla="*/ 0 w 28"/>
                <a:gd name="T15" fmla="*/ 168 h 169"/>
                <a:gd name="T16" fmla="*/ 0 w 28"/>
                <a:gd name="T17" fmla="*/ 159 h 169"/>
                <a:gd name="T18" fmla="*/ 10 w 28"/>
                <a:gd name="T19" fmla="*/ 160 h 169"/>
                <a:gd name="T20" fmla="*/ 9 w 28"/>
                <a:gd name="T21" fmla="*/ 169 h 169"/>
                <a:gd name="T22" fmla="*/ 9 w 28"/>
                <a:gd name="T23" fmla="*/ 169 h 169"/>
                <a:gd name="T24" fmla="*/ 14 w 28"/>
                <a:gd name="T25" fmla="*/ 130 h 169"/>
                <a:gd name="T26" fmla="*/ 3 w 28"/>
                <a:gd name="T27" fmla="*/ 129 h 169"/>
                <a:gd name="T28" fmla="*/ 5 w 28"/>
                <a:gd name="T29" fmla="*/ 118 h 169"/>
                <a:gd name="T30" fmla="*/ 15 w 28"/>
                <a:gd name="T31" fmla="*/ 119 h 169"/>
                <a:gd name="T32" fmla="*/ 14 w 28"/>
                <a:gd name="T33" fmla="*/ 130 h 169"/>
                <a:gd name="T34" fmla="*/ 14 w 28"/>
                <a:gd name="T35" fmla="*/ 130 h 169"/>
                <a:gd name="T36" fmla="*/ 18 w 28"/>
                <a:gd name="T37" fmla="*/ 91 h 169"/>
                <a:gd name="T38" fmla="*/ 9 w 28"/>
                <a:gd name="T39" fmla="*/ 89 h 169"/>
                <a:gd name="T40" fmla="*/ 10 w 28"/>
                <a:gd name="T41" fmla="*/ 79 h 169"/>
                <a:gd name="T42" fmla="*/ 19 w 28"/>
                <a:gd name="T43" fmla="*/ 80 h 169"/>
                <a:gd name="T44" fmla="*/ 18 w 28"/>
                <a:gd name="T45" fmla="*/ 91 h 169"/>
                <a:gd name="T46" fmla="*/ 18 w 28"/>
                <a:gd name="T47" fmla="*/ 91 h 169"/>
                <a:gd name="T48" fmla="*/ 23 w 28"/>
                <a:gd name="T49" fmla="*/ 50 h 169"/>
                <a:gd name="T50" fmla="*/ 13 w 28"/>
                <a:gd name="T51" fmla="*/ 49 h 169"/>
                <a:gd name="T52" fmla="*/ 14 w 28"/>
                <a:gd name="T53" fmla="*/ 40 h 169"/>
                <a:gd name="T54" fmla="*/ 24 w 28"/>
                <a:gd name="T55" fmla="*/ 41 h 169"/>
                <a:gd name="T56" fmla="*/ 23 w 28"/>
                <a:gd name="T57" fmla="*/ 5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 h="169">
                  <a:moveTo>
                    <a:pt x="27" y="11"/>
                  </a:moveTo>
                  <a:lnTo>
                    <a:pt x="18" y="10"/>
                  </a:lnTo>
                  <a:lnTo>
                    <a:pt x="19" y="0"/>
                  </a:lnTo>
                  <a:lnTo>
                    <a:pt x="28" y="2"/>
                  </a:lnTo>
                  <a:lnTo>
                    <a:pt x="27" y="11"/>
                  </a:lnTo>
                  <a:lnTo>
                    <a:pt x="27" y="11"/>
                  </a:lnTo>
                  <a:close/>
                  <a:moveTo>
                    <a:pt x="9" y="169"/>
                  </a:moveTo>
                  <a:lnTo>
                    <a:pt x="0" y="168"/>
                  </a:lnTo>
                  <a:lnTo>
                    <a:pt x="0" y="159"/>
                  </a:lnTo>
                  <a:lnTo>
                    <a:pt x="10" y="160"/>
                  </a:lnTo>
                  <a:lnTo>
                    <a:pt x="9" y="169"/>
                  </a:lnTo>
                  <a:lnTo>
                    <a:pt x="9" y="169"/>
                  </a:lnTo>
                  <a:close/>
                  <a:moveTo>
                    <a:pt x="14" y="130"/>
                  </a:moveTo>
                  <a:lnTo>
                    <a:pt x="3" y="129"/>
                  </a:lnTo>
                  <a:lnTo>
                    <a:pt x="5" y="118"/>
                  </a:lnTo>
                  <a:lnTo>
                    <a:pt x="15" y="119"/>
                  </a:lnTo>
                  <a:lnTo>
                    <a:pt x="14" y="130"/>
                  </a:lnTo>
                  <a:lnTo>
                    <a:pt x="14" y="130"/>
                  </a:lnTo>
                  <a:close/>
                  <a:moveTo>
                    <a:pt x="18" y="91"/>
                  </a:moveTo>
                  <a:lnTo>
                    <a:pt x="9" y="89"/>
                  </a:lnTo>
                  <a:lnTo>
                    <a:pt x="10" y="79"/>
                  </a:lnTo>
                  <a:lnTo>
                    <a:pt x="19" y="80"/>
                  </a:lnTo>
                  <a:lnTo>
                    <a:pt x="18" y="91"/>
                  </a:lnTo>
                  <a:lnTo>
                    <a:pt x="18" y="91"/>
                  </a:lnTo>
                  <a:close/>
                  <a:moveTo>
                    <a:pt x="23" y="50"/>
                  </a:moveTo>
                  <a:lnTo>
                    <a:pt x="13" y="49"/>
                  </a:lnTo>
                  <a:lnTo>
                    <a:pt x="14" y="40"/>
                  </a:lnTo>
                  <a:lnTo>
                    <a:pt x="24" y="41"/>
                  </a:lnTo>
                  <a:lnTo>
                    <a:pt x="23" y="5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3" name="Freeform 281"/>
            <p:cNvSpPr>
              <a:spLocks noEditPoints="1"/>
            </p:cNvSpPr>
            <p:nvPr/>
          </p:nvSpPr>
          <p:spPr bwMode="auto">
            <a:xfrm>
              <a:off x="3334194" y="5102427"/>
              <a:ext cx="1325347" cy="270592"/>
            </a:xfrm>
            <a:custGeom>
              <a:avLst/>
              <a:gdLst>
                <a:gd name="T0" fmla="*/ 471 w 480"/>
                <a:gd name="T1" fmla="*/ 86 h 98"/>
                <a:gd name="T2" fmla="*/ 479 w 480"/>
                <a:gd name="T3" fmla="*/ 98 h 98"/>
                <a:gd name="T4" fmla="*/ 469 w 480"/>
                <a:gd name="T5" fmla="*/ 95 h 98"/>
                <a:gd name="T6" fmla="*/ 1 w 480"/>
                <a:gd name="T7" fmla="*/ 0 h 98"/>
                <a:gd name="T8" fmla="*/ 9 w 480"/>
                <a:gd name="T9" fmla="*/ 11 h 98"/>
                <a:gd name="T10" fmla="*/ 0 w 480"/>
                <a:gd name="T11" fmla="*/ 10 h 98"/>
                <a:gd name="T12" fmla="*/ 40 w 480"/>
                <a:gd name="T13" fmla="*/ 8 h 98"/>
                <a:gd name="T14" fmla="*/ 48 w 480"/>
                <a:gd name="T15" fmla="*/ 19 h 98"/>
                <a:gd name="T16" fmla="*/ 39 w 480"/>
                <a:gd name="T17" fmla="*/ 17 h 98"/>
                <a:gd name="T18" fmla="*/ 79 w 480"/>
                <a:gd name="T19" fmla="*/ 14 h 98"/>
                <a:gd name="T20" fmla="*/ 87 w 480"/>
                <a:gd name="T21" fmla="*/ 26 h 98"/>
                <a:gd name="T22" fmla="*/ 78 w 480"/>
                <a:gd name="T23" fmla="*/ 25 h 98"/>
                <a:gd name="T24" fmla="*/ 118 w 480"/>
                <a:gd name="T25" fmla="*/ 22 h 98"/>
                <a:gd name="T26" fmla="*/ 126 w 480"/>
                <a:gd name="T27" fmla="*/ 34 h 98"/>
                <a:gd name="T28" fmla="*/ 117 w 480"/>
                <a:gd name="T29" fmla="*/ 31 h 98"/>
                <a:gd name="T30" fmla="*/ 158 w 480"/>
                <a:gd name="T31" fmla="*/ 28 h 98"/>
                <a:gd name="T32" fmla="*/ 165 w 480"/>
                <a:gd name="T33" fmla="*/ 40 h 98"/>
                <a:gd name="T34" fmla="*/ 156 w 480"/>
                <a:gd name="T35" fmla="*/ 39 h 98"/>
                <a:gd name="T36" fmla="*/ 197 w 480"/>
                <a:gd name="T37" fmla="*/ 36 h 98"/>
                <a:gd name="T38" fmla="*/ 205 w 480"/>
                <a:gd name="T39" fmla="*/ 48 h 98"/>
                <a:gd name="T40" fmla="*/ 194 w 480"/>
                <a:gd name="T41" fmla="*/ 45 h 98"/>
                <a:gd name="T42" fmla="*/ 236 w 480"/>
                <a:gd name="T43" fmla="*/ 43 h 98"/>
                <a:gd name="T44" fmla="*/ 244 w 480"/>
                <a:gd name="T45" fmla="*/ 55 h 98"/>
                <a:gd name="T46" fmla="*/ 233 w 480"/>
                <a:gd name="T47" fmla="*/ 53 h 98"/>
                <a:gd name="T48" fmla="*/ 275 w 480"/>
                <a:gd name="T49" fmla="*/ 51 h 98"/>
                <a:gd name="T50" fmla="*/ 283 w 480"/>
                <a:gd name="T51" fmla="*/ 62 h 98"/>
                <a:gd name="T52" fmla="*/ 273 w 480"/>
                <a:gd name="T53" fmla="*/ 60 h 98"/>
                <a:gd name="T54" fmla="*/ 314 w 480"/>
                <a:gd name="T55" fmla="*/ 57 h 98"/>
                <a:gd name="T56" fmla="*/ 322 w 480"/>
                <a:gd name="T57" fmla="*/ 69 h 98"/>
                <a:gd name="T58" fmla="*/ 312 w 480"/>
                <a:gd name="T59" fmla="*/ 68 h 98"/>
                <a:gd name="T60" fmla="*/ 354 w 480"/>
                <a:gd name="T61" fmla="*/ 65 h 98"/>
                <a:gd name="T62" fmla="*/ 361 w 480"/>
                <a:gd name="T63" fmla="*/ 75 h 98"/>
                <a:gd name="T64" fmla="*/ 351 w 480"/>
                <a:gd name="T65" fmla="*/ 74 h 98"/>
                <a:gd name="T66" fmla="*/ 393 w 480"/>
                <a:gd name="T67" fmla="*/ 72 h 98"/>
                <a:gd name="T68" fmla="*/ 401 w 480"/>
                <a:gd name="T69" fmla="*/ 83 h 98"/>
                <a:gd name="T70" fmla="*/ 390 w 480"/>
                <a:gd name="T71" fmla="*/ 82 h 98"/>
                <a:gd name="T72" fmla="*/ 432 w 480"/>
                <a:gd name="T73" fmla="*/ 79 h 98"/>
                <a:gd name="T74" fmla="*/ 440 w 480"/>
                <a:gd name="T75" fmla="*/ 9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0" h="98">
                  <a:moveTo>
                    <a:pt x="469" y="95"/>
                  </a:moveTo>
                  <a:lnTo>
                    <a:pt x="471" y="86"/>
                  </a:lnTo>
                  <a:lnTo>
                    <a:pt x="480" y="87"/>
                  </a:lnTo>
                  <a:lnTo>
                    <a:pt x="479" y="98"/>
                  </a:lnTo>
                  <a:lnTo>
                    <a:pt x="469" y="95"/>
                  </a:lnTo>
                  <a:lnTo>
                    <a:pt x="469" y="95"/>
                  </a:lnTo>
                  <a:close/>
                  <a:moveTo>
                    <a:pt x="0" y="10"/>
                  </a:moveTo>
                  <a:lnTo>
                    <a:pt x="1" y="0"/>
                  </a:lnTo>
                  <a:lnTo>
                    <a:pt x="10" y="2"/>
                  </a:lnTo>
                  <a:lnTo>
                    <a:pt x="9" y="11"/>
                  </a:lnTo>
                  <a:lnTo>
                    <a:pt x="0" y="10"/>
                  </a:lnTo>
                  <a:lnTo>
                    <a:pt x="0" y="10"/>
                  </a:lnTo>
                  <a:close/>
                  <a:moveTo>
                    <a:pt x="39" y="17"/>
                  </a:moveTo>
                  <a:lnTo>
                    <a:pt x="40" y="8"/>
                  </a:lnTo>
                  <a:lnTo>
                    <a:pt x="49" y="9"/>
                  </a:lnTo>
                  <a:lnTo>
                    <a:pt x="48" y="19"/>
                  </a:lnTo>
                  <a:lnTo>
                    <a:pt x="39" y="17"/>
                  </a:lnTo>
                  <a:lnTo>
                    <a:pt x="39" y="17"/>
                  </a:lnTo>
                  <a:close/>
                  <a:moveTo>
                    <a:pt x="78" y="25"/>
                  </a:moveTo>
                  <a:lnTo>
                    <a:pt x="79" y="14"/>
                  </a:lnTo>
                  <a:lnTo>
                    <a:pt x="88" y="17"/>
                  </a:lnTo>
                  <a:lnTo>
                    <a:pt x="87" y="26"/>
                  </a:lnTo>
                  <a:lnTo>
                    <a:pt x="78" y="25"/>
                  </a:lnTo>
                  <a:lnTo>
                    <a:pt x="78" y="25"/>
                  </a:lnTo>
                  <a:close/>
                  <a:moveTo>
                    <a:pt x="117" y="31"/>
                  </a:moveTo>
                  <a:lnTo>
                    <a:pt x="118" y="22"/>
                  </a:lnTo>
                  <a:lnTo>
                    <a:pt x="128" y="23"/>
                  </a:lnTo>
                  <a:lnTo>
                    <a:pt x="126" y="34"/>
                  </a:lnTo>
                  <a:lnTo>
                    <a:pt x="117" y="31"/>
                  </a:lnTo>
                  <a:lnTo>
                    <a:pt x="117" y="31"/>
                  </a:lnTo>
                  <a:close/>
                  <a:moveTo>
                    <a:pt x="156" y="39"/>
                  </a:moveTo>
                  <a:lnTo>
                    <a:pt x="158" y="28"/>
                  </a:lnTo>
                  <a:lnTo>
                    <a:pt x="167" y="31"/>
                  </a:lnTo>
                  <a:lnTo>
                    <a:pt x="165" y="40"/>
                  </a:lnTo>
                  <a:lnTo>
                    <a:pt x="156" y="39"/>
                  </a:lnTo>
                  <a:lnTo>
                    <a:pt x="156" y="39"/>
                  </a:lnTo>
                  <a:close/>
                  <a:moveTo>
                    <a:pt x="194" y="45"/>
                  </a:moveTo>
                  <a:lnTo>
                    <a:pt x="197" y="36"/>
                  </a:lnTo>
                  <a:lnTo>
                    <a:pt x="206" y="38"/>
                  </a:lnTo>
                  <a:lnTo>
                    <a:pt x="205" y="48"/>
                  </a:lnTo>
                  <a:lnTo>
                    <a:pt x="194" y="45"/>
                  </a:lnTo>
                  <a:lnTo>
                    <a:pt x="194" y="45"/>
                  </a:lnTo>
                  <a:close/>
                  <a:moveTo>
                    <a:pt x="233" y="53"/>
                  </a:moveTo>
                  <a:lnTo>
                    <a:pt x="236" y="43"/>
                  </a:lnTo>
                  <a:lnTo>
                    <a:pt x="245" y="45"/>
                  </a:lnTo>
                  <a:lnTo>
                    <a:pt x="244" y="55"/>
                  </a:lnTo>
                  <a:lnTo>
                    <a:pt x="233" y="53"/>
                  </a:lnTo>
                  <a:lnTo>
                    <a:pt x="233" y="53"/>
                  </a:lnTo>
                  <a:close/>
                  <a:moveTo>
                    <a:pt x="273" y="60"/>
                  </a:moveTo>
                  <a:lnTo>
                    <a:pt x="275" y="51"/>
                  </a:lnTo>
                  <a:lnTo>
                    <a:pt x="284" y="52"/>
                  </a:lnTo>
                  <a:lnTo>
                    <a:pt x="283" y="62"/>
                  </a:lnTo>
                  <a:lnTo>
                    <a:pt x="273" y="60"/>
                  </a:lnTo>
                  <a:lnTo>
                    <a:pt x="273" y="60"/>
                  </a:lnTo>
                  <a:close/>
                  <a:moveTo>
                    <a:pt x="312" y="68"/>
                  </a:moveTo>
                  <a:lnTo>
                    <a:pt x="314" y="57"/>
                  </a:lnTo>
                  <a:lnTo>
                    <a:pt x="324" y="59"/>
                  </a:lnTo>
                  <a:lnTo>
                    <a:pt x="322" y="69"/>
                  </a:lnTo>
                  <a:lnTo>
                    <a:pt x="312" y="68"/>
                  </a:lnTo>
                  <a:lnTo>
                    <a:pt x="312" y="68"/>
                  </a:lnTo>
                  <a:close/>
                  <a:moveTo>
                    <a:pt x="351" y="74"/>
                  </a:moveTo>
                  <a:lnTo>
                    <a:pt x="354" y="65"/>
                  </a:lnTo>
                  <a:lnTo>
                    <a:pt x="363" y="66"/>
                  </a:lnTo>
                  <a:lnTo>
                    <a:pt x="361" y="75"/>
                  </a:lnTo>
                  <a:lnTo>
                    <a:pt x="351" y="74"/>
                  </a:lnTo>
                  <a:lnTo>
                    <a:pt x="351" y="74"/>
                  </a:lnTo>
                  <a:close/>
                  <a:moveTo>
                    <a:pt x="390" y="82"/>
                  </a:moveTo>
                  <a:lnTo>
                    <a:pt x="393" y="72"/>
                  </a:lnTo>
                  <a:lnTo>
                    <a:pt x="402" y="73"/>
                  </a:lnTo>
                  <a:lnTo>
                    <a:pt x="401" y="83"/>
                  </a:lnTo>
                  <a:lnTo>
                    <a:pt x="390" y="82"/>
                  </a:lnTo>
                  <a:lnTo>
                    <a:pt x="390" y="82"/>
                  </a:lnTo>
                  <a:close/>
                  <a:moveTo>
                    <a:pt x="429" y="89"/>
                  </a:moveTo>
                  <a:lnTo>
                    <a:pt x="432" y="79"/>
                  </a:lnTo>
                  <a:lnTo>
                    <a:pt x="441" y="81"/>
                  </a:lnTo>
                  <a:lnTo>
                    <a:pt x="440" y="90"/>
                  </a:lnTo>
                  <a:lnTo>
                    <a:pt x="429" y="8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4" name="Freeform 282"/>
            <p:cNvSpPr>
              <a:spLocks noEditPoints="1"/>
            </p:cNvSpPr>
            <p:nvPr/>
          </p:nvSpPr>
          <p:spPr bwMode="auto">
            <a:xfrm>
              <a:off x="3869856" y="4387293"/>
              <a:ext cx="800731" cy="977444"/>
            </a:xfrm>
            <a:custGeom>
              <a:avLst/>
              <a:gdLst>
                <a:gd name="T0" fmla="*/ 284 w 290"/>
                <a:gd name="T1" fmla="*/ 341 h 354"/>
                <a:gd name="T2" fmla="*/ 282 w 290"/>
                <a:gd name="T3" fmla="*/ 354 h 354"/>
                <a:gd name="T4" fmla="*/ 276 w 290"/>
                <a:gd name="T5" fmla="*/ 348 h 354"/>
                <a:gd name="T6" fmla="*/ 8 w 290"/>
                <a:gd name="T7" fmla="*/ 0 h 354"/>
                <a:gd name="T8" fmla="*/ 7 w 290"/>
                <a:gd name="T9" fmla="*/ 14 h 354"/>
                <a:gd name="T10" fmla="*/ 0 w 290"/>
                <a:gd name="T11" fmla="*/ 6 h 354"/>
                <a:gd name="T12" fmla="*/ 33 w 290"/>
                <a:gd name="T13" fmla="*/ 31 h 354"/>
                <a:gd name="T14" fmla="*/ 32 w 290"/>
                <a:gd name="T15" fmla="*/ 46 h 354"/>
                <a:gd name="T16" fmla="*/ 25 w 290"/>
                <a:gd name="T17" fmla="*/ 38 h 354"/>
                <a:gd name="T18" fmla="*/ 58 w 290"/>
                <a:gd name="T19" fmla="*/ 63 h 354"/>
                <a:gd name="T20" fmla="*/ 56 w 290"/>
                <a:gd name="T21" fmla="*/ 76 h 354"/>
                <a:gd name="T22" fmla="*/ 50 w 290"/>
                <a:gd name="T23" fmla="*/ 68 h 354"/>
                <a:gd name="T24" fmla="*/ 83 w 290"/>
                <a:gd name="T25" fmla="*/ 93 h 354"/>
                <a:gd name="T26" fmla="*/ 81 w 290"/>
                <a:gd name="T27" fmla="*/ 107 h 354"/>
                <a:gd name="T28" fmla="*/ 75 w 290"/>
                <a:gd name="T29" fmla="*/ 99 h 354"/>
                <a:gd name="T30" fmla="*/ 107 w 290"/>
                <a:gd name="T31" fmla="*/ 124 h 354"/>
                <a:gd name="T32" fmla="*/ 106 w 290"/>
                <a:gd name="T33" fmla="*/ 138 h 354"/>
                <a:gd name="T34" fmla="*/ 101 w 290"/>
                <a:gd name="T35" fmla="*/ 131 h 354"/>
                <a:gd name="T36" fmla="*/ 134 w 290"/>
                <a:gd name="T37" fmla="*/ 155 h 354"/>
                <a:gd name="T38" fmla="*/ 131 w 290"/>
                <a:gd name="T39" fmla="*/ 168 h 354"/>
                <a:gd name="T40" fmla="*/ 126 w 290"/>
                <a:gd name="T41" fmla="*/ 161 h 354"/>
                <a:gd name="T42" fmla="*/ 158 w 290"/>
                <a:gd name="T43" fmla="*/ 185 h 354"/>
                <a:gd name="T44" fmla="*/ 157 w 290"/>
                <a:gd name="T45" fmla="*/ 200 h 354"/>
                <a:gd name="T46" fmla="*/ 150 w 290"/>
                <a:gd name="T47" fmla="*/ 192 h 354"/>
                <a:gd name="T48" fmla="*/ 183 w 290"/>
                <a:gd name="T49" fmla="*/ 217 h 354"/>
                <a:gd name="T50" fmla="*/ 182 w 290"/>
                <a:gd name="T51" fmla="*/ 231 h 354"/>
                <a:gd name="T52" fmla="*/ 175 w 290"/>
                <a:gd name="T53" fmla="*/ 223 h 354"/>
                <a:gd name="T54" fmla="*/ 208 w 290"/>
                <a:gd name="T55" fmla="*/ 248 h 354"/>
                <a:gd name="T56" fmla="*/ 207 w 290"/>
                <a:gd name="T57" fmla="*/ 261 h 354"/>
                <a:gd name="T58" fmla="*/ 200 w 290"/>
                <a:gd name="T59" fmla="*/ 255 h 354"/>
                <a:gd name="T60" fmla="*/ 233 w 290"/>
                <a:gd name="T61" fmla="*/ 278 h 354"/>
                <a:gd name="T62" fmla="*/ 232 w 290"/>
                <a:gd name="T63" fmla="*/ 293 h 354"/>
                <a:gd name="T64" fmla="*/ 225 w 290"/>
                <a:gd name="T65" fmla="*/ 285 h 354"/>
                <a:gd name="T66" fmla="*/ 259 w 290"/>
                <a:gd name="T67" fmla="*/ 310 h 354"/>
                <a:gd name="T68" fmla="*/ 256 w 290"/>
                <a:gd name="T69" fmla="*/ 324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0" h="354">
                  <a:moveTo>
                    <a:pt x="276" y="348"/>
                  </a:moveTo>
                  <a:lnTo>
                    <a:pt x="284" y="341"/>
                  </a:lnTo>
                  <a:lnTo>
                    <a:pt x="290" y="349"/>
                  </a:lnTo>
                  <a:lnTo>
                    <a:pt x="282" y="354"/>
                  </a:lnTo>
                  <a:lnTo>
                    <a:pt x="276" y="348"/>
                  </a:lnTo>
                  <a:lnTo>
                    <a:pt x="276" y="348"/>
                  </a:lnTo>
                  <a:close/>
                  <a:moveTo>
                    <a:pt x="0" y="6"/>
                  </a:moveTo>
                  <a:lnTo>
                    <a:pt x="8" y="0"/>
                  </a:lnTo>
                  <a:lnTo>
                    <a:pt x="13" y="8"/>
                  </a:lnTo>
                  <a:lnTo>
                    <a:pt x="7" y="14"/>
                  </a:lnTo>
                  <a:lnTo>
                    <a:pt x="0" y="6"/>
                  </a:lnTo>
                  <a:lnTo>
                    <a:pt x="0" y="6"/>
                  </a:lnTo>
                  <a:close/>
                  <a:moveTo>
                    <a:pt x="25" y="38"/>
                  </a:moveTo>
                  <a:lnTo>
                    <a:pt x="33" y="31"/>
                  </a:lnTo>
                  <a:lnTo>
                    <a:pt x="39" y="39"/>
                  </a:lnTo>
                  <a:lnTo>
                    <a:pt x="32" y="46"/>
                  </a:lnTo>
                  <a:lnTo>
                    <a:pt x="25" y="38"/>
                  </a:lnTo>
                  <a:lnTo>
                    <a:pt x="25" y="38"/>
                  </a:lnTo>
                  <a:close/>
                  <a:moveTo>
                    <a:pt x="50" y="68"/>
                  </a:moveTo>
                  <a:lnTo>
                    <a:pt x="58" y="63"/>
                  </a:lnTo>
                  <a:lnTo>
                    <a:pt x="64" y="70"/>
                  </a:lnTo>
                  <a:lnTo>
                    <a:pt x="56" y="76"/>
                  </a:lnTo>
                  <a:lnTo>
                    <a:pt x="50" y="68"/>
                  </a:lnTo>
                  <a:lnTo>
                    <a:pt x="50" y="68"/>
                  </a:lnTo>
                  <a:close/>
                  <a:moveTo>
                    <a:pt x="75" y="99"/>
                  </a:moveTo>
                  <a:lnTo>
                    <a:pt x="83" y="93"/>
                  </a:lnTo>
                  <a:lnTo>
                    <a:pt x="89" y="101"/>
                  </a:lnTo>
                  <a:lnTo>
                    <a:pt x="81" y="107"/>
                  </a:lnTo>
                  <a:lnTo>
                    <a:pt x="75" y="99"/>
                  </a:lnTo>
                  <a:lnTo>
                    <a:pt x="75" y="99"/>
                  </a:lnTo>
                  <a:close/>
                  <a:moveTo>
                    <a:pt x="101" y="131"/>
                  </a:moveTo>
                  <a:lnTo>
                    <a:pt x="107" y="124"/>
                  </a:lnTo>
                  <a:lnTo>
                    <a:pt x="114" y="132"/>
                  </a:lnTo>
                  <a:lnTo>
                    <a:pt x="106" y="138"/>
                  </a:lnTo>
                  <a:lnTo>
                    <a:pt x="101" y="131"/>
                  </a:lnTo>
                  <a:lnTo>
                    <a:pt x="101" y="131"/>
                  </a:lnTo>
                  <a:close/>
                  <a:moveTo>
                    <a:pt x="126" y="161"/>
                  </a:moveTo>
                  <a:lnTo>
                    <a:pt x="134" y="155"/>
                  </a:lnTo>
                  <a:lnTo>
                    <a:pt x="139" y="163"/>
                  </a:lnTo>
                  <a:lnTo>
                    <a:pt x="131" y="168"/>
                  </a:lnTo>
                  <a:lnTo>
                    <a:pt x="126" y="161"/>
                  </a:lnTo>
                  <a:lnTo>
                    <a:pt x="126" y="161"/>
                  </a:lnTo>
                  <a:close/>
                  <a:moveTo>
                    <a:pt x="150" y="192"/>
                  </a:moveTo>
                  <a:lnTo>
                    <a:pt x="158" y="185"/>
                  </a:lnTo>
                  <a:lnTo>
                    <a:pt x="165" y="193"/>
                  </a:lnTo>
                  <a:lnTo>
                    <a:pt x="157" y="200"/>
                  </a:lnTo>
                  <a:lnTo>
                    <a:pt x="150" y="192"/>
                  </a:lnTo>
                  <a:lnTo>
                    <a:pt x="150" y="192"/>
                  </a:lnTo>
                  <a:close/>
                  <a:moveTo>
                    <a:pt x="175" y="223"/>
                  </a:moveTo>
                  <a:lnTo>
                    <a:pt x="183" y="217"/>
                  </a:lnTo>
                  <a:lnTo>
                    <a:pt x="190" y="225"/>
                  </a:lnTo>
                  <a:lnTo>
                    <a:pt x="182" y="231"/>
                  </a:lnTo>
                  <a:lnTo>
                    <a:pt x="175" y="223"/>
                  </a:lnTo>
                  <a:lnTo>
                    <a:pt x="175" y="223"/>
                  </a:lnTo>
                  <a:close/>
                  <a:moveTo>
                    <a:pt x="200" y="255"/>
                  </a:moveTo>
                  <a:lnTo>
                    <a:pt x="208" y="248"/>
                  </a:lnTo>
                  <a:lnTo>
                    <a:pt x="215" y="256"/>
                  </a:lnTo>
                  <a:lnTo>
                    <a:pt x="207" y="261"/>
                  </a:lnTo>
                  <a:lnTo>
                    <a:pt x="200" y="255"/>
                  </a:lnTo>
                  <a:lnTo>
                    <a:pt x="200" y="255"/>
                  </a:lnTo>
                  <a:close/>
                  <a:moveTo>
                    <a:pt x="225" y="285"/>
                  </a:moveTo>
                  <a:lnTo>
                    <a:pt x="233" y="278"/>
                  </a:lnTo>
                  <a:lnTo>
                    <a:pt x="239" y="286"/>
                  </a:lnTo>
                  <a:lnTo>
                    <a:pt x="232" y="293"/>
                  </a:lnTo>
                  <a:lnTo>
                    <a:pt x="225" y="285"/>
                  </a:lnTo>
                  <a:lnTo>
                    <a:pt x="225" y="285"/>
                  </a:lnTo>
                  <a:close/>
                  <a:moveTo>
                    <a:pt x="251" y="316"/>
                  </a:moveTo>
                  <a:lnTo>
                    <a:pt x="259" y="310"/>
                  </a:lnTo>
                  <a:lnTo>
                    <a:pt x="264" y="318"/>
                  </a:lnTo>
                  <a:lnTo>
                    <a:pt x="256" y="324"/>
                  </a:lnTo>
                  <a:lnTo>
                    <a:pt x="251" y="31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5" name="Freeform 283"/>
            <p:cNvSpPr>
              <a:spLocks noEditPoints="1"/>
            </p:cNvSpPr>
            <p:nvPr/>
          </p:nvSpPr>
          <p:spPr bwMode="auto">
            <a:xfrm>
              <a:off x="4654020" y="4920192"/>
              <a:ext cx="814537" cy="447305"/>
            </a:xfrm>
            <a:custGeom>
              <a:avLst/>
              <a:gdLst>
                <a:gd name="T0" fmla="*/ 9 w 295"/>
                <a:gd name="T1" fmla="*/ 149 h 162"/>
                <a:gd name="T2" fmla="*/ 13 w 295"/>
                <a:gd name="T3" fmla="*/ 158 h 162"/>
                <a:gd name="T4" fmla="*/ 4 w 295"/>
                <a:gd name="T5" fmla="*/ 162 h 162"/>
                <a:gd name="T6" fmla="*/ 0 w 295"/>
                <a:gd name="T7" fmla="*/ 155 h 162"/>
                <a:gd name="T8" fmla="*/ 9 w 295"/>
                <a:gd name="T9" fmla="*/ 149 h 162"/>
                <a:gd name="T10" fmla="*/ 9 w 295"/>
                <a:gd name="T11" fmla="*/ 149 h 162"/>
                <a:gd name="T12" fmla="*/ 290 w 295"/>
                <a:gd name="T13" fmla="*/ 0 h 162"/>
                <a:gd name="T14" fmla="*/ 295 w 295"/>
                <a:gd name="T15" fmla="*/ 9 h 162"/>
                <a:gd name="T16" fmla="*/ 286 w 295"/>
                <a:gd name="T17" fmla="*/ 15 h 162"/>
                <a:gd name="T18" fmla="*/ 281 w 295"/>
                <a:gd name="T19" fmla="*/ 6 h 162"/>
                <a:gd name="T20" fmla="*/ 290 w 295"/>
                <a:gd name="T21" fmla="*/ 0 h 162"/>
                <a:gd name="T22" fmla="*/ 290 w 295"/>
                <a:gd name="T23" fmla="*/ 0 h 162"/>
                <a:gd name="T24" fmla="*/ 255 w 295"/>
                <a:gd name="T25" fmla="*/ 20 h 162"/>
                <a:gd name="T26" fmla="*/ 260 w 295"/>
                <a:gd name="T27" fmla="*/ 28 h 162"/>
                <a:gd name="T28" fmla="*/ 251 w 295"/>
                <a:gd name="T29" fmla="*/ 33 h 162"/>
                <a:gd name="T30" fmla="*/ 245 w 295"/>
                <a:gd name="T31" fmla="*/ 24 h 162"/>
                <a:gd name="T32" fmla="*/ 255 w 295"/>
                <a:gd name="T33" fmla="*/ 20 h 162"/>
                <a:gd name="T34" fmla="*/ 255 w 295"/>
                <a:gd name="T35" fmla="*/ 20 h 162"/>
                <a:gd name="T36" fmla="*/ 219 w 295"/>
                <a:gd name="T37" fmla="*/ 38 h 162"/>
                <a:gd name="T38" fmla="*/ 225 w 295"/>
                <a:gd name="T39" fmla="*/ 47 h 162"/>
                <a:gd name="T40" fmla="*/ 215 w 295"/>
                <a:gd name="T41" fmla="*/ 51 h 162"/>
                <a:gd name="T42" fmla="*/ 211 w 295"/>
                <a:gd name="T43" fmla="*/ 42 h 162"/>
                <a:gd name="T44" fmla="*/ 219 w 295"/>
                <a:gd name="T45" fmla="*/ 38 h 162"/>
                <a:gd name="T46" fmla="*/ 219 w 295"/>
                <a:gd name="T47" fmla="*/ 38 h 162"/>
                <a:gd name="T48" fmla="*/ 184 w 295"/>
                <a:gd name="T49" fmla="*/ 57 h 162"/>
                <a:gd name="T50" fmla="*/ 189 w 295"/>
                <a:gd name="T51" fmla="*/ 66 h 162"/>
                <a:gd name="T52" fmla="*/ 180 w 295"/>
                <a:gd name="T53" fmla="*/ 70 h 162"/>
                <a:gd name="T54" fmla="*/ 176 w 295"/>
                <a:gd name="T55" fmla="*/ 62 h 162"/>
                <a:gd name="T56" fmla="*/ 184 w 295"/>
                <a:gd name="T57" fmla="*/ 57 h 162"/>
                <a:gd name="T58" fmla="*/ 184 w 295"/>
                <a:gd name="T59" fmla="*/ 57 h 162"/>
                <a:gd name="T60" fmla="*/ 149 w 295"/>
                <a:gd name="T61" fmla="*/ 75 h 162"/>
                <a:gd name="T62" fmla="*/ 154 w 295"/>
                <a:gd name="T63" fmla="*/ 84 h 162"/>
                <a:gd name="T64" fmla="*/ 145 w 295"/>
                <a:gd name="T65" fmla="*/ 89 h 162"/>
                <a:gd name="T66" fmla="*/ 141 w 295"/>
                <a:gd name="T67" fmla="*/ 80 h 162"/>
                <a:gd name="T68" fmla="*/ 149 w 295"/>
                <a:gd name="T69" fmla="*/ 75 h 162"/>
                <a:gd name="T70" fmla="*/ 149 w 295"/>
                <a:gd name="T71" fmla="*/ 75 h 162"/>
                <a:gd name="T72" fmla="*/ 113 w 295"/>
                <a:gd name="T73" fmla="*/ 94 h 162"/>
                <a:gd name="T74" fmla="*/ 119 w 295"/>
                <a:gd name="T75" fmla="*/ 102 h 162"/>
                <a:gd name="T76" fmla="*/ 110 w 295"/>
                <a:gd name="T77" fmla="*/ 108 h 162"/>
                <a:gd name="T78" fmla="*/ 106 w 295"/>
                <a:gd name="T79" fmla="*/ 98 h 162"/>
                <a:gd name="T80" fmla="*/ 113 w 295"/>
                <a:gd name="T81" fmla="*/ 94 h 162"/>
                <a:gd name="T82" fmla="*/ 113 w 295"/>
                <a:gd name="T83" fmla="*/ 94 h 162"/>
                <a:gd name="T84" fmla="*/ 78 w 295"/>
                <a:gd name="T85" fmla="*/ 113 h 162"/>
                <a:gd name="T86" fmla="*/ 83 w 295"/>
                <a:gd name="T87" fmla="*/ 121 h 162"/>
                <a:gd name="T88" fmla="*/ 74 w 295"/>
                <a:gd name="T89" fmla="*/ 126 h 162"/>
                <a:gd name="T90" fmla="*/ 70 w 295"/>
                <a:gd name="T91" fmla="*/ 117 h 162"/>
                <a:gd name="T92" fmla="*/ 78 w 295"/>
                <a:gd name="T93" fmla="*/ 113 h 162"/>
                <a:gd name="T94" fmla="*/ 78 w 295"/>
                <a:gd name="T95" fmla="*/ 113 h 162"/>
                <a:gd name="T96" fmla="*/ 43 w 295"/>
                <a:gd name="T97" fmla="*/ 131 h 162"/>
                <a:gd name="T98" fmla="*/ 48 w 295"/>
                <a:gd name="T99" fmla="*/ 140 h 162"/>
                <a:gd name="T100" fmla="*/ 39 w 295"/>
                <a:gd name="T101" fmla="*/ 144 h 162"/>
                <a:gd name="T102" fmla="*/ 35 w 295"/>
                <a:gd name="T103" fmla="*/ 136 h 162"/>
                <a:gd name="T104" fmla="*/ 43 w 295"/>
                <a:gd name="T10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5" h="162">
                  <a:moveTo>
                    <a:pt x="9" y="149"/>
                  </a:moveTo>
                  <a:lnTo>
                    <a:pt x="13" y="158"/>
                  </a:lnTo>
                  <a:lnTo>
                    <a:pt x="4" y="162"/>
                  </a:lnTo>
                  <a:lnTo>
                    <a:pt x="0" y="155"/>
                  </a:lnTo>
                  <a:lnTo>
                    <a:pt x="9" y="149"/>
                  </a:lnTo>
                  <a:lnTo>
                    <a:pt x="9" y="149"/>
                  </a:lnTo>
                  <a:close/>
                  <a:moveTo>
                    <a:pt x="290" y="0"/>
                  </a:moveTo>
                  <a:lnTo>
                    <a:pt x="295" y="9"/>
                  </a:lnTo>
                  <a:lnTo>
                    <a:pt x="286" y="15"/>
                  </a:lnTo>
                  <a:lnTo>
                    <a:pt x="281" y="6"/>
                  </a:lnTo>
                  <a:lnTo>
                    <a:pt x="290" y="0"/>
                  </a:lnTo>
                  <a:lnTo>
                    <a:pt x="290" y="0"/>
                  </a:lnTo>
                  <a:close/>
                  <a:moveTo>
                    <a:pt x="255" y="20"/>
                  </a:moveTo>
                  <a:lnTo>
                    <a:pt x="260" y="28"/>
                  </a:lnTo>
                  <a:lnTo>
                    <a:pt x="251" y="33"/>
                  </a:lnTo>
                  <a:lnTo>
                    <a:pt x="245" y="24"/>
                  </a:lnTo>
                  <a:lnTo>
                    <a:pt x="255" y="20"/>
                  </a:lnTo>
                  <a:lnTo>
                    <a:pt x="255" y="20"/>
                  </a:lnTo>
                  <a:close/>
                  <a:moveTo>
                    <a:pt x="219" y="38"/>
                  </a:moveTo>
                  <a:lnTo>
                    <a:pt x="225" y="47"/>
                  </a:lnTo>
                  <a:lnTo>
                    <a:pt x="215" y="51"/>
                  </a:lnTo>
                  <a:lnTo>
                    <a:pt x="211" y="42"/>
                  </a:lnTo>
                  <a:lnTo>
                    <a:pt x="219" y="38"/>
                  </a:lnTo>
                  <a:lnTo>
                    <a:pt x="219" y="38"/>
                  </a:lnTo>
                  <a:close/>
                  <a:moveTo>
                    <a:pt x="184" y="57"/>
                  </a:moveTo>
                  <a:lnTo>
                    <a:pt x="189" y="66"/>
                  </a:lnTo>
                  <a:lnTo>
                    <a:pt x="180" y="70"/>
                  </a:lnTo>
                  <a:lnTo>
                    <a:pt x="176" y="62"/>
                  </a:lnTo>
                  <a:lnTo>
                    <a:pt x="184" y="57"/>
                  </a:lnTo>
                  <a:lnTo>
                    <a:pt x="184" y="57"/>
                  </a:lnTo>
                  <a:close/>
                  <a:moveTo>
                    <a:pt x="149" y="75"/>
                  </a:moveTo>
                  <a:lnTo>
                    <a:pt x="154" y="84"/>
                  </a:lnTo>
                  <a:lnTo>
                    <a:pt x="145" y="89"/>
                  </a:lnTo>
                  <a:lnTo>
                    <a:pt x="141" y="80"/>
                  </a:lnTo>
                  <a:lnTo>
                    <a:pt x="149" y="75"/>
                  </a:lnTo>
                  <a:lnTo>
                    <a:pt x="149" y="75"/>
                  </a:lnTo>
                  <a:close/>
                  <a:moveTo>
                    <a:pt x="113" y="94"/>
                  </a:moveTo>
                  <a:lnTo>
                    <a:pt x="119" y="102"/>
                  </a:lnTo>
                  <a:lnTo>
                    <a:pt x="110" y="108"/>
                  </a:lnTo>
                  <a:lnTo>
                    <a:pt x="106" y="98"/>
                  </a:lnTo>
                  <a:lnTo>
                    <a:pt x="113" y="94"/>
                  </a:lnTo>
                  <a:lnTo>
                    <a:pt x="113" y="94"/>
                  </a:lnTo>
                  <a:close/>
                  <a:moveTo>
                    <a:pt x="78" y="113"/>
                  </a:moveTo>
                  <a:lnTo>
                    <a:pt x="83" y="121"/>
                  </a:lnTo>
                  <a:lnTo>
                    <a:pt x="74" y="126"/>
                  </a:lnTo>
                  <a:lnTo>
                    <a:pt x="70" y="117"/>
                  </a:lnTo>
                  <a:lnTo>
                    <a:pt x="78" y="113"/>
                  </a:lnTo>
                  <a:lnTo>
                    <a:pt x="78" y="113"/>
                  </a:lnTo>
                  <a:close/>
                  <a:moveTo>
                    <a:pt x="43" y="131"/>
                  </a:moveTo>
                  <a:lnTo>
                    <a:pt x="48" y="140"/>
                  </a:lnTo>
                  <a:lnTo>
                    <a:pt x="39" y="144"/>
                  </a:lnTo>
                  <a:lnTo>
                    <a:pt x="35" y="136"/>
                  </a:lnTo>
                  <a:lnTo>
                    <a:pt x="43" y="13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6" name="Freeform 284"/>
            <p:cNvSpPr>
              <a:spLocks noEditPoints="1"/>
            </p:cNvSpPr>
            <p:nvPr/>
          </p:nvSpPr>
          <p:spPr bwMode="auto">
            <a:xfrm>
              <a:off x="3243076" y="4384531"/>
              <a:ext cx="588124" cy="728941"/>
            </a:xfrm>
            <a:custGeom>
              <a:avLst/>
              <a:gdLst>
                <a:gd name="T0" fmla="*/ 6 w 213"/>
                <a:gd name="T1" fmla="*/ 249 h 264"/>
                <a:gd name="T2" fmla="*/ 14 w 213"/>
                <a:gd name="T3" fmla="*/ 256 h 264"/>
                <a:gd name="T4" fmla="*/ 8 w 213"/>
                <a:gd name="T5" fmla="*/ 264 h 264"/>
                <a:gd name="T6" fmla="*/ 0 w 213"/>
                <a:gd name="T7" fmla="*/ 257 h 264"/>
                <a:gd name="T8" fmla="*/ 6 w 213"/>
                <a:gd name="T9" fmla="*/ 249 h 264"/>
                <a:gd name="T10" fmla="*/ 6 w 213"/>
                <a:gd name="T11" fmla="*/ 249 h 264"/>
                <a:gd name="T12" fmla="*/ 206 w 213"/>
                <a:gd name="T13" fmla="*/ 0 h 264"/>
                <a:gd name="T14" fmla="*/ 213 w 213"/>
                <a:gd name="T15" fmla="*/ 6 h 264"/>
                <a:gd name="T16" fmla="*/ 208 w 213"/>
                <a:gd name="T17" fmla="*/ 14 h 264"/>
                <a:gd name="T18" fmla="*/ 200 w 213"/>
                <a:gd name="T19" fmla="*/ 7 h 264"/>
                <a:gd name="T20" fmla="*/ 206 w 213"/>
                <a:gd name="T21" fmla="*/ 0 h 264"/>
                <a:gd name="T22" fmla="*/ 206 w 213"/>
                <a:gd name="T23" fmla="*/ 0 h 264"/>
                <a:gd name="T24" fmla="*/ 180 w 213"/>
                <a:gd name="T25" fmla="*/ 31 h 264"/>
                <a:gd name="T26" fmla="*/ 188 w 213"/>
                <a:gd name="T27" fmla="*/ 37 h 264"/>
                <a:gd name="T28" fmla="*/ 183 w 213"/>
                <a:gd name="T29" fmla="*/ 45 h 264"/>
                <a:gd name="T30" fmla="*/ 175 w 213"/>
                <a:gd name="T31" fmla="*/ 39 h 264"/>
                <a:gd name="T32" fmla="*/ 180 w 213"/>
                <a:gd name="T33" fmla="*/ 31 h 264"/>
                <a:gd name="T34" fmla="*/ 180 w 213"/>
                <a:gd name="T35" fmla="*/ 31 h 264"/>
                <a:gd name="T36" fmla="*/ 155 w 213"/>
                <a:gd name="T37" fmla="*/ 62 h 264"/>
                <a:gd name="T38" fmla="*/ 163 w 213"/>
                <a:gd name="T39" fmla="*/ 69 h 264"/>
                <a:gd name="T40" fmla="*/ 158 w 213"/>
                <a:gd name="T41" fmla="*/ 77 h 264"/>
                <a:gd name="T42" fmla="*/ 150 w 213"/>
                <a:gd name="T43" fmla="*/ 70 h 264"/>
                <a:gd name="T44" fmla="*/ 155 w 213"/>
                <a:gd name="T45" fmla="*/ 62 h 264"/>
                <a:gd name="T46" fmla="*/ 155 w 213"/>
                <a:gd name="T47" fmla="*/ 62 h 264"/>
                <a:gd name="T48" fmla="*/ 131 w 213"/>
                <a:gd name="T49" fmla="*/ 94 h 264"/>
                <a:gd name="T50" fmla="*/ 138 w 213"/>
                <a:gd name="T51" fmla="*/ 100 h 264"/>
                <a:gd name="T52" fmla="*/ 133 w 213"/>
                <a:gd name="T53" fmla="*/ 108 h 264"/>
                <a:gd name="T54" fmla="*/ 125 w 213"/>
                <a:gd name="T55" fmla="*/ 102 h 264"/>
                <a:gd name="T56" fmla="*/ 131 w 213"/>
                <a:gd name="T57" fmla="*/ 94 h 264"/>
                <a:gd name="T58" fmla="*/ 131 w 213"/>
                <a:gd name="T59" fmla="*/ 94 h 264"/>
                <a:gd name="T60" fmla="*/ 106 w 213"/>
                <a:gd name="T61" fmla="*/ 125 h 264"/>
                <a:gd name="T62" fmla="*/ 114 w 213"/>
                <a:gd name="T63" fmla="*/ 130 h 264"/>
                <a:gd name="T64" fmla="*/ 108 w 213"/>
                <a:gd name="T65" fmla="*/ 138 h 264"/>
                <a:gd name="T66" fmla="*/ 100 w 213"/>
                <a:gd name="T67" fmla="*/ 133 h 264"/>
                <a:gd name="T68" fmla="*/ 106 w 213"/>
                <a:gd name="T69" fmla="*/ 125 h 264"/>
                <a:gd name="T70" fmla="*/ 106 w 213"/>
                <a:gd name="T71" fmla="*/ 125 h 264"/>
                <a:gd name="T72" fmla="*/ 81 w 213"/>
                <a:gd name="T73" fmla="*/ 155 h 264"/>
                <a:gd name="T74" fmla="*/ 89 w 213"/>
                <a:gd name="T75" fmla="*/ 162 h 264"/>
                <a:gd name="T76" fmla="*/ 82 w 213"/>
                <a:gd name="T77" fmla="*/ 169 h 264"/>
                <a:gd name="T78" fmla="*/ 76 w 213"/>
                <a:gd name="T79" fmla="*/ 163 h 264"/>
                <a:gd name="T80" fmla="*/ 81 w 213"/>
                <a:gd name="T81" fmla="*/ 155 h 264"/>
                <a:gd name="T82" fmla="*/ 81 w 213"/>
                <a:gd name="T83" fmla="*/ 155 h 264"/>
                <a:gd name="T84" fmla="*/ 56 w 213"/>
                <a:gd name="T85" fmla="*/ 186 h 264"/>
                <a:gd name="T86" fmla="*/ 64 w 213"/>
                <a:gd name="T87" fmla="*/ 193 h 264"/>
                <a:gd name="T88" fmla="*/ 57 w 213"/>
                <a:gd name="T89" fmla="*/ 201 h 264"/>
                <a:gd name="T90" fmla="*/ 49 w 213"/>
                <a:gd name="T91" fmla="*/ 194 h 264"/>
                <a:gd name="T92" fmla="*/ 56 w 213"/>
                <a:gd name="T93" fmla="*/ 186 h 264"/>
                <a:gd name="T94" fmla="*/ 56 w 213"/>
                <a:gd name="T95" fmla="*/ 186 h 264"/>
                <a:gd name="T96" fmla="*/ 31 w 213"/>
                <a:gd name="T97" fmla="*/ 218 h 264"/>
                <a:gd name="T98" fmla="*/ 39 w 213"/>
                <a:gd name="T99" fmla="*/ 224 h 264"/>
                <a:gd name="T100" fmla="*/ 33 w 213"/>
                <a:gd name="T101" fmla="*/ 232 h 264"/>
                <a:gd name="T102" fmla="*/ 25 w 213"/>
                <a:gd name="T103" fmla="*/ 226 h 264"/>
                <a:gd name="T104" fmla="*/ 31 w 213"/>
                <a:gd name="T105" fmla="*/ 21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3" h="264">
                  <a:moveTo>
                    <a:pt x="6" y="249"/>
                  </a:moveTo>
                  <a:lnTo>
                    <a:pt x="14" y="256"/>
                  </a:lnTo>
                  <a:lnTo>
                    <a:pt x="8" y="264"/>
                  </a:lnTo>
                  <a:lnTo>
                    <a:pt x="0" y="257"/>
                  </a:lnTo>
                  <a:lnTo>
                    <a:pt x="6" y="249"/>
                  </a:lnTo>
                  <a:lnTo>
                    <a:pt x="6" y="249"/>
                  </a:lnTo>
                  <a:close/>
                  <a:moveTo>
                    <a:pt x="206" y="0"/>
                  </a:moveTo>
                  <a:lnTo>
                    <a:pt x="213" y="6"/>
                  </a:lnTo>
                  <a:lnTo>
                    <a:pt x="208" y="14"/>
                  </a:lnTo>
                  <a:lnTo>
                    <a:pt x="200" y="7"/>
                  </a:lnTo>
                  <a:lnTo>
                    <a:pt x="206" y="0"/>
                  </a:lnTo>
                  <a:lnTo>
                    <a:pt x="206" y="0"/>
                  </a:lnTo>
                  <a:close/>
                  <a:moveTo>
                    <a:pt x="180" y="31"/>
                  </a:moveTo>
                  <a:lnTo>
                    <a:pt x="188" y="37"/>
                  </a:lnTo>
                  <a:lnTo>
                    <a:pt x="183" y="45"/>
                  </a:lnTo>
                  <a:lnTo>
                    <a:pt x="175" y="39"/>
                  </a:lnTo>
                  <a:lnTo>
                    <a:pt x="180" y="31"/>
                  </a:lnTo>
                  <a:lnTo>
                    <a:pt x="180" y="31"/>
                  </a:lnTo>
                  <a:close/>
                  <a:moveTo>
                    <a:pt x="155" y="62"/>
                  </a:moveTo>
                  <a:lnTo>
                    <a:pt x="163" y="69"/>
                  </a:lnTo>
                  <a:lnTo>
                    <a:pt x="158" y="77"/>
                  </a:lnTo>
                  <a:lnTo>
                    <a:pt x="150" y="70"/>
                  </a:lnTo>
                  <a:lnTo>
                    <a:pt x="155" y="62"/>
                  </a:lnTo>
                  <a:lnTo>
                    <a:pt x="155" y="62"/>
                  </a:lnTo>
                  <a:close/>
                  <a:moveTo>
                    <a:pt x="131" y="94"/>
                  </a:moveTo>
                  <a:lnTo>
                    <a:pt x="138" y="100"/>
                  </a:lnTo>
                  <a:lnTo>
                    <a:pt x="133" y="108"/>
                  </a:lnTo>
                  <a:lnTo>
                    <a:pt x="125" y="102"/>
                  </a:lnTo>
                  <a:lnTo>
                    <a:pt x="131" y="94"/>
                  </a:lnTo>
                  <a:lnTo>
                    <a:pt x="131" y="94"/>
                  </a:lnTo>
                  <a:close/>
                  <a:moveTo>
                    <a:pt x="106" y="125"/>
                  </a:moveTo>
                  <a:lnTo>
                    <a:pt x="114" y="130"/>
                  </a:lnTo>
                  <a:lnTo>
                    <a:pt x="108" y="138"/>
                  </a:lnTo>
                  <a:lnTo>
                    <a:pt x="100" y="133"/>
                  </a:lnTo>
                  <a:lnTo>
                    <a:pt x="106" y="125"/>
                  </a:lnTo>
                  <a:lnTo>
                    <a:pt x="106" y="125"/>
                  </a:lnTo>
                  <a:close/>
                  <a:moveTo>
                    <a:pt x="81" y="155"/>
                  </a:moveTo>
                  <a:lnTo>
                    <a:pt x="89" y="162"/>
                  </a:lnTo>
                  <a:lnTo>
                    <a:pt x="82" y="169"/>
                  </a:lnTo>
                  <a:lnTo>
                    <a:pt x="76" y="163"/>
                  </a:lnTo>
                  <a:lnTo>
                    <a:pt x="81" y="155"/>
                  </a:lnTo>
                  <a:lnTo>
                    <a:pt x="81" y="155"/>
                  </a:lnTo>
                  <a:close/>
                  <a:moveTo>
                    <a:pt x="56" y="186"/>
                  </a:moveTo>
                  <a:lnTo>
                    <a:pt x="64" y="193"/>
                  </a:lnTo>
                  <a:lnTo>
                    <a:pt x="57" y="201"/>
                  </a:lnTo>
                  <a:lnTo>
                    <a:pt x="49" y="194"/>
                  </a:lnTo>
                  <a:lnTo>
                    <a:pt x="56" y="186"/>
                  </a:lnTo>
                  <a:lnTo>
                    <a:pt x="56" y="186"/>
                  </a:lnTo>
                  <a:close/>
                  <a:moveTo>
                    <a:pt x="31" y="218"/>
                  </a:moveTo>
                  <a:lnTo>
                    <a:pt x="39" y="224"/>
                  </a:lnTo>
                  <a:lnTo>
                    <a:pt x="33" y="232"/>
                  </a:lnTo>
                  <a:lnTo>
                    <a:pt x="25" y="226"/>
                  </a:lnTo>
                  <a:lnTo>
                    <a:pt x="31" y="21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7" name="Freeform 285"/>
            <p:cNvSpPr>
              <a:spLocks noEditPoints="1"/>
            </p:cNvSpPr>
            <p:nvPr/>
          </p:nvSpPr>
          <p:spPr bwMode="auto">
            <a:xfrm>
              <a:off x="2605253" y="3710813"/>
              <a:ext cx="1212141" cy="640585"/>
            </a:xfrm>
            <a:custGeom>
              <a:avLst/>
              <a:gdLst>
                <a:gd name="T0" fmla="*/ 9 w 439"/>
                <a:gd name="T1" fmla="*/ 14 h 232"/>
                <a:gd name="T2" fmla="*/ 5 w 439"/>
                <a:gd name="T3" fmla="*/ 0 h 232"/>
                <a:gd name="T4" fmla="*/ 13 w 439"/>
                <a:gd name="T5" fmla="*/ 6 h 232"/>
                <a:gd name="T6" fmla="*/ 433 w 439"/>
                <a:gd name="T7" fmla="*/ 232 h 232"/>
                <a:gd name="T8" fmla="*/ 429 w 439"/>
                <a:gd name="T9" fmla="*/ 219 h 232"/>
                <a:gd name="T10" fmla="*/ 439 w 439"/>
                <a:gd name="T11" fmla="*/ 223 h 232"/>
                <a:gd name="T12" fmla="*/ 398 w 439"/>
                <a:gd name="T13" fmla="*/ 214 h 232"/>
                <a:gd name="T14" fmla="*/ 394 w 439"/>
                <a:gd name="T15" fmla="*/ 200 h 232"/>
                <a:gd name="T16" fmla="*/ 403 w 439"/>
                <a:gd name="T17" fmla="*/ 204 h 232"/>
                <a:gd name="T18" fmla="*/ 363 w 439"/>
                <a:gd name="T19" fmla="*/ 195 h 232"/>
                <a:gd name="T20" fmla="*/ 359 w 439"/>
                <a:gd name="T21" fmla="*/ 182 h 232"/>
                <a:gd name="T22" fmla="*/ 368 w 439"/>
                <a:gd name="T23" fmla="*/ 186 h 232"/>
                <a:gd name="T24" fmla="*/ 328 w 439"/>
                <a:gd name="T25" fmla="*/ 177 h 232"/>
                <a:gd name="T26" fmla="*/ 324 w 439"/>
                <a:gd name="T27" fmla="*/ 164 h 232"/>
                <a:gd name="T28" fmla="*/ 333 w 439"/>
                <a:gd name="T29" fmla="*/ 169 h 232"/>
                <a:gd name="T30" fmla="*/ 292 w 439"/>
                <a:gd name="T31" fmla="*/ 159 h 232"/>
                <a:gd name="T32" fmla="*/ 288 w 439"/>
                <a:gd name="T33" fmla="*/ 146 h 232"/>
                <a:gd name="T34" fmla="*/ 296 w 439"/>
                <a:gd name="T35" fmla="*/ 151 h 232"/>
                <a:gd name="T36" fmla="*/ 257 w 439"/>
                <a:gd name="T37" fmla="*/ 142 h 232"/>
                <a:gd name="T38" fmla="*/ 253 w 439"/>
                <a:gd name="T39" fmla="*/ 127 h 232"/>
                <a:gd name="T40" fmla="*/ 261 w 439"/>
                <a:gd name="T41" fmla="*/ 132 h 232"/>
                <a:gd name="T42" fmla="*/ 222 w 439"/>
                <a:gd name="T43" fmla="*/ 123 h 232"/>
                <a:gd name="T44" fmla="*/ 216 w 439"/>
                <a:gd name="T45" fmla="*/ 109 h 232"/>
                <a:gd name="T46" fmla="*/ 226 w 439"/>
                <a:gd name="T47" fmla="*/ 114 h 232"/>
                <a:gd name="T48" fmla="*/ 186 w 439"/>
                <a:gd name="T49" fmla="*/ 105 h 232"/>
                <a:gd name="T50" fmla="*/ 181 w 439"/>
                <a:gd name="T51" fmla="*/ 91 h 232"/>
                <a:gd name="T52" fmla="*/ 190 w 439"/>
                <a:gd name="T53" fmla="*/ 96 h 232"/>
                <a:gd name="T54" fmla="*/ 150 w 439"/>
                <a:gd name="T55" fmla="*/ 87 h 232"/>
                <a:gd name="T56" fmla="*/ 146 w 439"/>
                <a:gd name="T57" fmla="*/ 74 h 232"/>
                <a:gd name="T58" fmla="*/ 155 w 439"/>
                <a:gd name="T59" fmla="*/ 78 h 232"/>
                <a:gd name="T60" fmla="*/ 115 w 439"/>
                <a:gd name="T61" fmla="*/ 68 h 232"/>
                <a:gd name="T62" fmla="*/ 111 w 439"/>
                <a:gd name="T63" fmla="*/ 55 h 232"/>
                <a:gd name="T64" fmla="*/ 120 w 439"/>
                <a:gd name="T65" fmla="*/ 59 h 232"/>
                <a:gd name="T66" fmla="*/ 79 w 439"/>
                <a:gd name="T67" fmla="*/ 50 h 232"/>
                <a:gd name="T68" fmla="*/ 75 w 439"/>
                <a:gd name="T69" fmla="*/ 37 h 232"/>
                <a:gd name="T70" fmla="*/ 84 w 439"/>
                <a:gd name="T71" fmla="*/ 41 h 232"/>
                <a:gd name="T72" fmla="*/ 44 w 439"/>
                <a:gd name="T73" fmla="*/ 32 h 232"/>
                <a:gd name="T74" fmla="*/ 40 w 439"/>
                <a:gd name="T75"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2">
                  <a:moveTo>
                    <a:pt x="13" y="6"/>
                  </a:moveTo>
                  <a:lnTo>
                    <a:pt x="9" y="14"/>
                  </a:lnTo>
                  <a:lnTo>
                    <a:pt x="0" y="10"/>
                  </a:lnTo>
                  <a:lnTo>
                    <a:pt x="5" y="0"/>
                  </a:lnTo>
                  <a:lnTo>
                    <a:pt x="13" y="6"/>
                  </a:lnTo>
                  <a:lnTo>
                    <a:pt x="13" y="6"/>
                  </a:lnTo>
                  <a:close/>
                  <a:moveTo>
                    <a:pt x="439" y="223"/>
                  </a:moveTo>
                  <a:lnTo>
                    <a:pt x="433" y="232"/>
                  </a:lnTo>
                  <a:lnTo>
                    <a:pt x="426" y="227"/>
                  </a:lnTo>
                  <a:lnTo>
                    <a:pt x="429" y="219"/>
                  </a:lnTo>
                  <a:lnTo>
                    <a:pt x="439" y="223"/>
                  </a:lnTo>
                  <a:lnTo>
                    <a:pt x="439" y="223"/>
                  </a:lnTo>
                  <a:close/>
                  <a:moveTo>
                    <a:pt x="403" y="204"/>
                  </a:moveTo>
                  <a:lnTo>
                    <a:pt x="398" y="214"/>
                  </a:lnTo>
                  <a:lnTo>
                    <a:pt x="390" y="210"/>
                  </a:lnTo>
                  <a:lnTo>
                    <a:pt x="394" y="200"/>
                  </a:lnTo>
                  <a:lnTo>
                    <a:pt x="403" y="204"/>
                  </a:lnTo>
                  <a:lnTo>
                    <a:pt x="403" y="204"/>
                  </a:lnTo>
                  <a:close/>
                  <a:moveTo>
                    <a:pt x="368" y="186"/>
                  </a:moveTo>
                  <a:lnTo>
                    <a:pt x="363" y="195"/>
                  </a:lnTo>
                  <a:lnTo>
                    <a:pt x="354" y="191"/>
                  </a:lnTo>
                  <a:lnTo>
                    <a:pt x="359" y="182"/>
                  </a:lnTo>
                  <a:lnTo>
                    <a:pt x="368" y="186"/>
                  </a:lnTo>
                  <a:lnTo>
                    <a:pt x="368" y="186"/>
                  </a:lnTo>
                  <a:close/>
                  <a:moveTo>
                    <a:pt x="333" y="169"/>
                  </a:moveTo>
                  <a:lnTo>
                    <a:pt x="328" y="177"/>
                  </a:lnTo>
                  <a:lnTo>
                    <a:pt x="318" y="173"/>
                  </a:lnTo>
                  <a:lnTo>
                    <a:pt x="324" y="164"/>
                  </a:lnTo>
                  <a:lnTo>
                    <a:pt x="333" y="169"/>
                  </a:lnTo>
                  <a:lnTo>
                    <a:pt x="333" y="169"/>
                  </a:lnTo>
                  <a:close/>
                  <a:moveTo>
                    <a:pt x="296" y="151"/>
                  </a:moveTo>
                  <a:lnTo>
                    <a:pt x="292" y="159"/>
                  </a:lnTo>
                  <a:lnTo>
                    <a:pt x="283" y="155"/>
                  </a:lnTo>
                  <a:lnTo>
                    <a:pt x="288" y="146"/>
                  </a:lnTo>
                  <a:lnTo>
                    <a:pt x="296" y="151"/>
                  </a:lnTo>
                  <a:lnTo>
                    <a:pt x="296" y="151"/>
                  </a:lnTo>
                  <a:close/>
                  <a:moveTo>
                    <a:pt x="261" y="132"/>
                  </a:moveTo>
                  <a:lnTo>
                    <a:pt x="257" y="142"/>
                  </a:lnTo>
                  <a:lnTo>
                    <a:pt x="248" y="136"/>
                  </a:lnTo>
                  <a:lnTo>
                    <a:pt x="253" y="127"/>
                  </a:lnTo>
                  <a:lnTo>
                    <a:pt x="261" y="132"/>
                  </a:lnTo>
                  <a:lnTo>
                    <a:pt x="261" y="132"/>
                  </a:lnTo>
                  <a:close/>
                  <a:moveTo>
                    <a:pt x="226" y="114"/>
                  </a:moveTo>
                  <a:lnTo>
                    <a:pt x="222" y="123"/>
                  </a:lnTo>
                  <a:lnTo>
                    <a:pt x="213" y="118"/>
                  </a:lnTo>
                  <a:lnTo>
                    <a:pt x="216" y="109"/>
                  </a:lnTo>
                  <a:lnTo>
                    <a:pt x="226" y="114"/>
                  </a:lnTo>
                  <a:lnTo>
                    <a:pt x="226" y="114"/>
                  </a:lnTo>
                  <a:close/>
                  <a:moveTo>
                    <a:pt x="190" y="96"/>
                  </a:moveTo>
                  <a:lnTo>
                    <a:pt x="186" y="105"/>
                  </a:lnTo>
                  <a:lnTo>
                    <a:pt x="177" y="100"/>
                  </a:lnTo>
                  <a:lnTo>
                    <a:pt x="181" y="91"/>
                  </a:lnTo>
                  <a:lnTo>
                    <a:pt x="190" y="96"/>
                  </a:lnTo>
                  <a:lnTo>
                    <a:pt x="190" y="96"/>
                  </a:lnTo>
                  <a:close/>
                  <a:moveTo>
                    <a:pt x="155" y="78"/>
                  </a:moveTo>
                  <a:lnTo>
                    <a:pt x="150" y="87"/>
                  </a:lnTo>
                  <a:lnTo>
                    <a:pt x="142" y="81"/>
                  </a:lnTo>
                  <a:lnTo>
                    <a:pt x="146" y="74"/>
                  </a:lnTo>
                  <a:lnTo>
                    <a:pt x="155" y="78"/>
                  </a:lnTo>
                  <a:lnTo>
                    <a:pt x="155" y="78"/>
                  </a:lnTo>
                  <a:close/>
                  <a:moveTo>
                    <a:pt x="120" y="59"/>
                  </a:moveTo>
                  <a:lnTo>
                    <a:pt x="115" y="68"/>
                  </a:lnTo>
                  <a:lnTo>
                    <a:pt x="107" y="65"/>
                  </a:lnTo>
                  <a:lnTo>
                    <a:pt x="111" y="55"/>
                  </a:lnTo>
                  <a:lnTo>
                    <a:pt x="120" y="59"/>
                  </a:lnTo>
                  <a:lnTo>
                    <a:pt x="120" y="59"/>
                  </a:lnTo>
                  <a:close/>
                  <a:moveTo>
                    <a:pt x="84" y="41"/>
                  </a:moveTo>
                  <a:lnTo>
                    <a:pt x="79" y="50"/>
                  </a:lnTo>
                  <a:lnTo>
                    <a:pt x="70" y="46"/>
                  </a:lnTo>
                  <a:lnTo>
                    <a:pt x="75" y="37"/>
                  </a:lnTo>
                  <a:lnTo>
                    <a:pt x="84" y="41"/>
                  </a:lnTo>
                  <a:lnTo>
                    <a:pt x="84" y="41"/>
                  </a:lnTo>
                  <a:close/>
                  <a:moveTo>
                    <a:pt x="49" y="23"/>
                  </a:moveTo>
                  <a:lnTo>
                    <a:pt x="44" y="32"/>
                  </a:lnTo>
                  <a:lnTo>
                    <a:pt x="35" y="28"/>
                  </a:lnTo>
                  <a:lnTo>
                    <a:pt x="40" y="19"/>
                  </a:lnTo>
                  <a:lnTo>
                    <a:pt x="49" y="2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8" name="Freeform 286"/>
            <p:cNvSpPr>
              <a:spLocks noEditPoints="1"/>
            </p:cNvSpPr>
            <p:nvPr/>
          </p:nvSpPr>
          <p:spPr bwMode="auto">
            <a:xfrm>
              <a:off x="3436356" y="3017767"/>
              <a:ext cx="411411" cy="1300498"/>
            </a:xfrm>
            <a:custGeom>
              <a:avLst/>
              <a:gdLst>
                <a:gd name="T0" fmla="*/ 4 w 149"/>
                <a:gd name="T1" fmla="*/ 14 h 471"/>
                <a:gd name="T2" fmla="*/ 11 w 149"/>
                <a:gd name="T3" fmla="*/ 0 h 471"/>
                <a:gd name="T4" fmla="*/ 13 w 149"/>
                <a:gd name="T5" fmla="*/ 11 h 471"/>
                <a:gd name="T6" fmla="*/ 140 w 149"/>
                <a:gd name="T7" fmla="*/ 471 h 471"/>
                <a:gd name="T8" fmla="*/ 147 w 149"/>
                <a:gd name="T9" fmla="*/ 459 h 471"/>
                <a:gd name="T10" fmla="*/ 149 w 149"/>
                <a:gd name="T11" fmla="*/ 468 h 471"/>
                <a:gd name="T12" fmla="*/ 128 w 149"/>
                <a:gd name="T13" fmla="*/ 433 h 471"/>
                <a:gd name="T14" fmla="*/ 135 w 149"/>
                <a:gd name="T15" fmla="*/ 421 h 471"/>
                <a:gd name="T16" fmla="*/ 139 w 149"/>
                <a:gd name="T17" fmla="*/ 431 h 471"/>
                <a:gd name="T18" fmla="*/ 118 w 149"/>
                <a:gd name="T19" fmla="*/ 395 h 471"/>
                <a:gd name="T20" fmla="*/ 125 w 149"/>
                <a:gd name="T21" fmla="*/ 383 h 471"/>
                <a:gd name="T22" fmla="*/ 127 w 149"/>
                <a:gd name="T23" fmla="*/ 393 h 471"/>
                <a:gd name="T24" fmla="*/ 106 w 149"/>
                <a:gd name="T25" fmla="*/ 357 h 471"/>
                <a:gd name="T26" fmla="*/ 113 w 149"/>
                <a:gd name="T27" fmla="*/ 344 h 471"/>
                <a:gd name="T28" fmla="*/ 115 w 149"/>
                <a:gd name="T29" fmla="*/ 355 h 471"/>
                <a:gd name="T30" fmla="*/ 94 w 149"/>
                <a:gd name="T31" fmla="*/ 319 h 471"/>
                <a:gd name="T32" fmla="*/ 101 w 149"/>
                <a:gd name="T33" fmla="*/ 306 h 471"/>
                <a:gd name="T34" fmla="*/ 105 w 149"/>
                <a:gd name="T35" fmla="*/ 316 h 471"/>
                <a:gd name="T36" fmla="*/ 84 w 149"/>
                <a:gd name="T37" fmla="*/ 280 h 471"/>
                <a:gd name="T38" fmla="*/ 91 w 149"/>
                <a:gd name="T39" fmla="*/ 268 h 471"/>
                <a:gd name="T40" fmla="*/ 93 w 149"/>
                <a:gd name="T41" fmla="*/ 278 h 471"/>
                <a:gd name="T42" fmla="*/ 72 w 149"/>
                <a:gd name="T43" fmla="*/ 242 h 471"/>
                <a:gd name="T44" fmla="*/ 79 w 149"/>
                <a:gd name="T45" fmla="*/ 231 h 471"/>
                <a:gd name="T46" fmla="*/ 81 w 149"/>
                <a:gd name="T47" fmla="*/ 240 h 471"/>
                <a:gd name="T48" fmla="*/ 61 w 149"/>
                <a:gd name="T49" fmla="*/ 204 h 471"/>
                <a:gd name="T50" fmla="*/ 67 w 149"/>
                <a:gd name="T51" fmla="*/ 193 h 471"/>
                <a:gd name="T52" fmla="*/ 70 w 149"/>
                <a:gd name="T53" fmla="*/ 202 h 471"/>
                <a:gd name="T54" fmla="*/ 49 w 149"/>
                <a:gd name="T55" fmla="*/ 166 h 471"/>
                <a:gd name="T56" fmla="*/ 57 w 149"/>
                <a:gd name="T57" fmla="*/ 153 h 471"/>
                <a:gd name="T58" fmla="*/ 59 w 149"/>
                <a:gd name="T59" fmla="*/ 164 h 471"/>
                <a:gd name="T60" fmla="*/ 38 w 149"/>
                <a:gd name="T61" fmla="*/ 129 h 471"/>
                <a:gd name="T62" fmla="*/ 45 w 149"/>
                <a:gd name="T63" fmla="*/ 116 h 471"/>
                <a:gd name="T64" fmla="*/ 47 w 149"/>
                <a:gd name="T65" fmla="*/ 125 h 471"/>
                <a:gd name="T66" fmla="*/ 27 w 149"/>
                <a:gd name="T67" fmla="*/ 89 h 471"/>
                <a:gd name="T68" fmla="*/ 33 w 149"/>
                <a:gd name="T69" fmla="*/ 78 h 471"/>
                <a:gd name="T70" fmla="*/ 36 w 149"/>
                <a:gd name="T71" fmla="*/ 87 h 471"/>
                <a:gd name="T72" fmla="*/ 15 w 149"/>
                <a:gd name="T73" fmla="*/ 51 h 471"/>
                <a:gd name="T74" fmla="*/ 21 w 149"/>
                <a:gd name="T75" fmla="*/ 4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 h="471">
                  <a:moveTo>
                    <a:pt x="13" y="11"/>
                  </a:moveTo>
                  <a:lnTo>
                    <a:pt x="4" y="14"/>
                  </a:lnTo>
                  <a:lnTo>
                    <a:pt x="0" y="4"/>
                  </a:lnTo>
                  <a:lnTo>
                    <a:pt x="11" y="0"/>
                  </a:lnTo>
                  <a:lnTo>
                    <a:pt x="13" y="11"/>
                  </a:lnTo>
                  <a:lnTo>
                    <a:pt x="13" y="11"/>
                  </a:lnTo>
                  <a:close/>
                  <a:moveTo>
                    <a:pt x="149" y="468"/>
                  </a:moveTo>
                  <a:lnTo>
                    <a:pt x="140" y="471"/>
                  </a:lnTo>
                  <a:lnTo>
                    <a:pt x="138" y="462"/>
                  </a:lnTo>
                  <a:lnTo>
                    <a:pt x="147" y="459"/>
                  </a:lnTo>
                  <a:lnTo>
                    <a:pt x="149" y="468"/>
                  </a:lnTo>
                  <a:lnTo>
                    <a:pt x="149" y="468"/>
                  </a:lnTo>
                  <a:close/>
                  <a:moveTo>
                    <a:pt x="139" y="431"/>
                  </a:moveTo>
                  <a:lnTo>
                    <a:pt x="128" y="433"/>
                  </a:lnTo>
                  <a:lnTo>
                    <a:pt x="126" y="424"/>
                  </a:lnTo>
                  <a:lnTo>
                    <a:pt x="135" y="421"/>
                  </a:lnTo>
                  <a:lnTo>
                    <a:pt x="139" y="431"/>
                  </a:lnTo>
                  <a:lnTo>
                    <a:pt x="139" y="431"/>
                  </a:lnTo>
                  <a:close/>
                  <a:moveTo>
                    <a:pt x="127" y="393"/>
                  </a:moveTo>
                  <a:lnTo>
                    <a:pt x="118" y="395"/>
                  </a:lnTo>
                  <a:lnTo>
                    <a:pt x="114" y="386"/>
                  </a:lnTo>
                  <a:lnTo>
                    <a:pt x="125" y="383"/>
                  </a:lnTo>
                  <a:lnTo>
                    <a:pt x="127" y="393"/>
                  </a:lnTo>
                  <a:lnTo>
                    <a:pt x="127" y="393"/>
                  </a:lnTo>
                  <a:close/>
                  <a:moveTo>
                    <a:pt x="115" y="355"/>
                  </a:moveTo>
                  <a:lnTo>
                    <a:pt x="106" y="357"/>
                  </a:lnTo>
                  <a:lnTo>
                    <a:pt x="104" y="348"/>
                  </a:lnTo>
                  <a:lnTo>
                    <a:pt x="113" y="344"/>
                  </a:lnTo>
                  <a:lnTo>
                    <a:pt x="115" y="355"/>
                  </a:lnTo>
                  <a:lnTo>
                    <a:pt x="115" y="355"/>
                  </a:lnTo>
                  <a:close/>
                  <a:moveTo>
                    <a:pt x="105" y="316"/>
                  </a:moveTo>
                  <a:lnTo>
                    <a:pt x="94" y="319"/>
                  </a:lnTo>
                  <a:lnTo>
                    <a:pt x="92" y="309"/>
                  </a:lnTo>
                  <a:lnTo>
                    <a:pt x="101" y="306"/>
                  </a:lnTo>
                  <a:lnTo>
                    <a:pt x="105" y="316"/>
                  </a:lnTo>
                  <a:lnTo>
                    <a:pt x="105" y="316"/>
                  </a:lnTo>
                  <a:close/>
                  <a:moveTo>
                    <a:pt x="93" y="278"/>
                  </a:moveTo>
                  <a:lnTo>
                    <a:pt x="84" y="280"/>
                  </a:lnTo>
                  <a:lnTo>
                    <a:pt x="80" y="271"/>
                  </a:lnTo>
                  <a:lnTo>
                    <a:pt x="91" y="268"/>
                  </a:lnTo>
                  <a:lnTo>
                    <a:pt x="93" y="278"/>
                  </a:lnTo>
                  <a:lnTo>
                    <a:pt x="93" y="278"/>
                  </a:lnTo>
                  <a:close/>
                  <a:moveTo>
                    <a:pt x="81" y="240"/>
                  </a:moveTo>
                  <a:lnTo>
                    <a:pt x="72" y="242"/>
                  </a:lnTo>
                  <a:lnTo>
                    <a:pt x="70" y="233"/>
                  </a:lnTo>
                  <a:lnTo>
                    <a:pt x="79" y="231"/>
                  </a:lnTo>
                  <a:lnTo>
                    <a:pt x="81" y="240"/>
                  </a:lnTo>
                  <a:lnTo>
                    <a:pt x="81" y="240"/>
                  </a:lnTo>
                  <a:close/>
                  <a:moveTo>
                    <a:pt x="70" y="202"/>
                  </a:moveTo>
                  <a:lnTo>
                    <a:pt x="61" y="204"/>
                  </a:lnTo>
                  <a:lnTo>
                    <a:pt x="58" y="195"/>
                  </a:lnTo>
                  <a:lnTo>
                    <a:pt x="67" y="193"/>
                  </a:lnTo>
                  <a:lnTo>
                    <a:pt x="70" y="202"/>
                  </a:lnTo>
                  <a:lnTo>
                    <a:pt x="70" y="202"/>
                  </a:lnTo>
                  <a:close/>
                  <a:moveTo>
                    <a:pt x="59" y="164"/>
                  </a:moveTo>
                  <a:lnTo>
                    <a:pt x="49" y="166"/>
                  </a:lnTo>
                  <a:lnTo>
                    <a:pt x="46" y="156"/>
                  </a:lnTo>
                  <a:lnTo>
                    <a:pt x="57" y="153"/>
                  </a:lnTo>
                  <a:lnTo>
                    <a:pt x="59" y="164"/>
                  </a:lnTo>
                  <a:lnTo>
                    <a:pt x="59" y="164"/>
                  </a:lnTo>
                  <a:close/>
                  <a:moveTo>
                    <a:pt x="47" y="125"/>
                  </a:moveTo>
                  <a:lnTo>
                    <a:pt x="38" y="129"/>
                  </a:lnTo>
                  <a:lnTo>
                    <a:pt x="36" y="118"/>
                  </a:lnTo>
                  <a:lnTo>
                    <a:pt x="45" y="116"/>
                  </a:lnTo>
                  <a:lnTo>
                    <a:pt x="47" y="125"/>
                  </a:lnTo>
                  <a:lnTo>
                    <a:pt x="47" y="125"/>
                  </a:lnTo>
                  <a:close/>
                  <a:moveTo>
                    <a:pt x="36" y="87"/>
                  </a:moveTo>
                  <a:lnTo>
                    <a:pt x="27" y="89"/>
                  </a:lnTo>
                  <a:lnTo>
                    <a:pt x="24" y="80"/>
                  </a:lnTo>
                  <a:lnTo>
                    <a:pt x="33" y="78"/>
                  </a:lnTo>
                  <a:lnTo>
                    <a:pt x="36" y="87"/>
                  </a:lnTo>
                  <a:lnTo>
                    <a:pt x="36" y="87"/>
                  </a:lnTo>
                  <a:close/>
                  <a:moveTo>
                    <a:pt x="25" y="49"/>
                  </a:moveTo>
                  <a:lnTo>
                    <a:pt x="15" y="51"/>
                  </a:lnTo>
                  <a:lnTo>
                    <a:pt x="12" y="42"/>
                  </a:lnTo>
                  <a:lnTo>
                    <a:pt x="21" y="40"/>
                  </a:lnTo>
                  <a:lnTo>
                    <a:pt x="25" y="4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79" name="Freeform 287"/>
            <p:cNvSpPr>
              <a:spLocks noEditPoints="1"/>
            </p:cNvSpPr>
            <p:nvPr/>
          </p:nvSpPr>
          <p:spPr bwMode="auto">
            <a:xfrm>
              <a:off x="3245838" y="2363376"/>
              <a:ext cx="220891" cy="665436"/>
            </a:xfrm>
            <a:custGeom>
              <a:avLst/>
              <a:gdLst>
                <a:gd name="T0" fmla="*/ 67 w 80"/>
                <a:gd name="T1" fmla="*/ 231 h 241"/>
                <a:gd name="T2" fmla="*/ 77 w 80"/>
                <a:gd name="T3" fmla="*/ 228 h 241"/>
                <a:gd name="T4" fmla="*/ 80 w 80"/>
                <a:gd name="T5" fmla="*/ 239 h 241"/>
                <a:gd name="T6" fmla="*/ 69 w 80"/>
                <a:gd name="T7" fmla="*/ 241 h 241"/>
                <a:gd name="T8" fmla="*/ 67 w 80"/>
                <a:gd name="T9" fmla="*/ 231 h 241"/>
                <a:gd name="T10" fmla="*/ 67 w 80"/>
                <a:gd name="T11" fmla="*/ 231 h 241"/>
                <a:gd name="T12" fmla="*/ 0 w 80"/>
                <a:gd name="T13" fmla="*/ 2 h 241"/>
                <a:gd name="T14" fmla="*/ 9 w 80"/>
                <a:gd name="T15" fmla="*/ 0 h 241"/>
                <a:gd name="T16" fmla="*/ 13 w 80"/>
                <a:gd name="T17" fmla="*/ 9 h 241"/>
                <a:gd name="T18" fmla="*/ 3 w 80"/>
                <a:gd name="T19" fmla="*/ 11 h 241"/>
                <a:gd name="T20" fmla="*/ 0 w 80"/>
                <a:gd name="T21" fmla="*/ 2 h 241"/>
                <a:gd name="T22" fmla="*/ 0 w 80"/>
                <a:gd name="T23" fmla="*/ 2 h 241"/>
                <a:gd name="T24" fmla="*/ 12 w 80"/>
                <a:gd name="T25" fmla="*/ 40 h 241"/>
                <a:gd name="T26" fmla="*/ 21 w 80"/>
                <a:gd name="T27" fmla="*/ 38 h 241"/>
                <a:gd name="T28" fmla="*/ 24 w 80"/>
                <a:gd name="T29" fmla="*/ 47 h 241"/>
                <a:gd name="T30" fmla="*/ 15 w 80"/>
                <a:gd name="T31" fmla="*/ 49 h 241"/>
                <a:gd name="T32" fmla="*/ 12 w 80"/>
                <a:gd name="T33" fmla="*/ 40 h 241"/>
                <a:gd name="T34" fmla="*/ 12 w 80"/>
                <a:gd name="T35" fmla="*/ 40 h 241"/>
                <a:gd name="T36" fmla="*/ 22 w 80"/>
                <a:gd name="T37" fmla="*/ 78 h 241"/>
                <a:gd name="T38" fmla="*/ 33 w 80"/>
                <a:gd name="T39" fmla="*/ 75 h 241"/>
                <a:gd name="T40" fmla="*/ 35 w 80"/>
                <a:gd name="T41" fmla="*/ 85 h 241"/>
                <a:gd name="T42" fmla="*/ 25 w 80"/>
                <a:gd name="T43" fmla="*/ 88 h 241"/>
                <a:gd name="T44" fmla="*/ 22 w 80"/>
                <a:gd name="T45" fmla="*/ 78 h 241"/>
                <a:gd name="T46" fmla="*/ 22 w 80"/>
                <a:gd name="T47" fmla="*/ 78 h 241"/>
                <a:gd name="T48" fmla="*/ 34 w 80"/>
                <a:gd name="T49" fmla="*/ 117 h 241"/>
                <a:gd name="T50" fmla="*/ 43 w 80"/>
                <a:gd name="T51" fmla="*/ 113 h 241"/>
                <a:gd name="T52" fmla="*/ 46 w 80"/>
                <a:gd name="T53" fmla="*/ 124 h 241"/>
                <a:gd name="T54" fmla="*/ 37 w 80"/>
                <a:gd name="T55" fmla="*/ 126 h 241"/>
                <a:gd name="T56" fmla="*/ 34 w 80"/>
                <a:gd name="T57" fmla="*/ 117 h 241"/>
                <a:gd name="T58" fmla="*/ 34 w 80"/>
                <a:gd name="T59" fmla="*/ 117 h 241"/>
                <a:gd name="T60" fmla="*/ 45 w 80"/>
                <a:gd name="T61" fmla="*/ 155 h 241"/>
                <a:gd name="T62" fmla="*/ 55 w 80"/>
                <a:gd name="T63" fmla="*/ 153 h 241"/>
                <a:gd name="T64" fmla="*/ 58 w 80"/>
                <a:gd name="T65" fmla="*/ 162 h 241"/>
                <a:gd name="T66" fmla="*/ 47 w 80"/>
                <a:gd name="T67" fmla="*/ 164 h 241"/>
                <a:gd name="T68" fmla="*/ 45 w 80"/>
                <a:gd name="T69" fmla="*/ 155 h 241"/>
                <a:gd name="T70" fmla="*/ 45 w 80"/>
                <a:gd name="T71" fmla="*/ 155 h 241"/>
                <a:gd name="T72" fmla="*/ 56 w 80"/>
                <a:gd name="T73" fmla="*/ 193 h 241"/>
                <a:gd name="T74" fmla="*/ 65 w 80"/>
                <a:gd name="T75" fmla="*/ 190 h 241"/>
                <a:gd name="T76" fmla="*/ 68 w 80"/>
                <a:gd name="T77" fmla="*/ 200 h 241"/>
                <a:gd name="T78" fmla="*/ 59 w 80"/>
                <a:gd name="T79" fmla="*/ 202 h 241"/>
                <a:gd name="T80" fmla="*/ 56 w 80"/>
                <a:gd name="T81" fmla="*/ 193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0" h="241">
                  <a:moveTo>
                    <a:pt x="67" y="231"/>
                  </a:moveTo>
                  <a:lnTo>
                    <a:pt x="77" y="228"/>
                  </a:lnTo>
                  <a:lnTo>
                    <a:pt x="80" y="239"/>
                  </a:lnTo>
                  <a:lnTo>
                    <a:pt x="69" y="241"/>
                  </a:lnTo>
                  <a:lnTo>
                    <a:pt x="67" y="231"/>
                  </a:lnTo>
                  <a:lnTo>
                    <a:pt x="67" y="231"/>
                  </a:lnTo>
                  <a:close/>
                  <a:moveTo>
                    <a:pt x="0" y="2"/>
                  </a:moveTo>
                  <a:lnTo>
                    <a:pt x="9" y="0"/>
                  </a:lnTo>
                  <a:lnTo>
                    <a:pt x="13" y="9"/>
                  </a:lnTo>
                  <a:lnTo>
                    <a:pt x="3" y="11"/>
                  </a:lnTo>
                  <a:lnTo>
                    <a:pt x="0" y="2"/>
                  </a:lnTo>
                  <a:lnTo>
                    <a:pt x="0" y="2"/>
                  </a:lnTo>
                  <a:close/>
                  <a:moveTo>
                    <a:pt x="12" y="40"/>
                  </a:moveTo>
                  <a:lnTo>
                    <a:pt x="21" y="38"/>
                  </a:lnTo>
                  <a:lnTo>
                    <a:pt x="24" y="47"/>
                  </a:lnTo>
                  <a:lnTo>
                    <a:pt x="15" y="49"/>
                  </a:lnTo>
                  <a:lnTo>
                    <a:pt x="12" y="40"/>
                  </a:lnTo>
                  <a:lnTo>
                    <a:pt x="12" y="40"/>
                  </a:lnTo>
                  <a:close/>
                  <a:moveTo>
                    <a:pt x="22" y="78"/>
                  </a:moveTo>
                  <a:lnTo>
                    <a:pt x="33" y="75"/>
                  </a:lnTo>
                  <a:lnTo>
                    <a:pt x="35" y="85"/>
                  </a:lnTo>
                  <a:lnTo>
                    <a:pt x="25" y="88"/>
                  </a:lnTo>
                  <a:lnTo>
                    <a:pt x="22" y="78"/>
                  </a:lnTo>
                  <a:lnTo>
                    <a:pt x="22" y="78"/>
                  </a:lnTo>
                  <a:close/>
                  <a:moveTo>
                    <a:pt x="34" y="117"/>
                  </a:moveTo>
                  <a:lnTo>
                    <a:pt x="43" y="113"/>
                  </a:lnTo>
                  <a:lnTo>
                    <a:pt x="46" y="124"/>
                  </a:lnTo>
                  <a:lnTo>
                    <a:pt x="37" y="126"/>
                  </a:lnTo>
                  <a:lnTo>
                    <a:pt x="34" y="117"/>
                  </a:lnTo>
                  <a:lnTo>
                    <a:pt x="34" y="117"/>
                  </a:lnTo>
                  <a:close/>
                  <a:moveTo>
                    <a:pt x="45" y="155"/>
                  </a:moveTo>
                  <a:lnTo>
                    <a:pt x="55" y="153"/>
                  </a:lnTo>
                  <a:lnTo>
                    <a:pt x="58" y="162"/>
                  </a:lnTo>
                  <a:lnTo>
                    <a:pt x="47" y="164"/>
                  </a:lnTo>
                  <a:lnTo>
                    <a:pt x="45" y="155"/>
                  </a:lnTo>
                  <a:lnTo>
                    <a:pt x="45" y="155"/>
                  </a:lnTo>
                  <a:close/>
                  <a:moveTo>
                    <a:pt x="56" y="193"/>
                  </a:moveTo>
                  <a:lnTo>
                    <a:pt x="65" y="190"/>
                  </a:lnTo>
                  <a:lnTo>
                    <a:pt x="68" y="200"/>
                  </a:lnTo>
                  <a:lnTo>
                    <a:pt x="59" y="202"/>
                  </a:lnTo>
                  <a:lnTo>
                    <a:pt x="56" y="19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0" name="Freeform 288"/>
            <p:cNvSpPr>
              <a:spLocks noEditPoints="1"/>
            </p:cNvSpPr>
            <p:nvPr/>
          </p:nvSpPr>
          <p:spPr bwMode="auto">
            <a:xfrm>
              <a:off x="3444640" y="2399272"/>
              <a:ext cx="1212141" cy="637824"/>
            </a:xfrm>
            <a:custGeom>
              <a:avLst/>
              <a:gdLst>
                <a:gd name="T0" fmla="*/ 14 w 439"/>
                <a:gd name="T1" fmla="*/ 226 h 231"/>
                <a:gd name="T2" fmla="*/ 0 w 439"/>
                <a:gd name="T3" fmla="*/ 222 h 231"/>
                <a:gd name="T4" fmla="*/ 9 w 439"/>
                <a:gd name="T5" fmla="*/ 218 h 231"/>
                <a:gd name="T6" fmla="*/ 439 w 439"/>
                <a:gd name="T7" fmla="*/ 9 h 231"/>
                <a:gd name="T8" fmla="*/ 426 w 439"/>
                <a:gd name="T9" fmla="*/ 5 h 231"/>
                <a:gd name="T10" fmla="*/ 435 w 439"/>
                <a:gd name="T11" fmla="*/ 0 h 231"/>
                <a:gd name="T12" fmla="*/ 404 w 439"/>
                <a:gd name="T13" fmla="*/ 27 h 231"/>
                <a:gd name="T14" fmla="*/ 391 w 439"/>
                <a:gd name="T15" fmla="*/ 22 h 231"/>
                <a:gd name="T16" fmla="*/ 400 w 439"/>
                <a:gd name="T17" fmla="*/ 18 h 231"/>
                <a:gd name="T18" fmla="*/ 369 w 439"/>
                <a:gd name="T19" fmla="*/ 45 h 231"/>
                <a:gd name="T20" fmla="*/ 355 w 439"/>
                <a:gd name="T21" fmla="*/ 40 h 231"/>
                <a:gd name="T22" fmla="*/ 363 w 439"/>
                <a:gd name="T23" fmla="*/ 36 h 231"/>
                <a:gd name="T24" fmla="*/ 333 w 439"/>
                <a:gd name="T25" fmla="*/ 64 h 231"/>
                <a:gd name="T26" fmla="*/ 320 w 439"/>
                <a:gd name="T27" fmla="*/ 59 h 231"/>
                <a:gd name="T28" fmla="*/ 328 w 439"/>
                <a:gd name="T29" fmla="*/ 55 h 231"/>
                <a:gd name="T30" fmla="*/ 298 w 439"/>
                <a:gd name="T31" fmla="*/ 81 h 231"/>
                <a:gd name="T32" fmla="*/ 284 w 439"/>
                <a:gd name="T33" fmla="*/ 77 h 231"/>
                <a:gd name="T34" fmla="*/ 293 w 439"/>
                <a:gd name="T35" fmla="*/ 73 h 231"/>
                <a:gd name="T36" fmla="*/ 261 w 439"/>
                <a:gd name="T37" fmla="*/ 99 h 231"/>
                <a:gd name="T38" fmla="*/ 248 w 439"/>
                <a:gd name="T39" fmla="*/ 95 h 231"/>
                <a:gd name="T40" fmla="*/ 257 w 439"/>
                <a:gd name="T41" fmla="*/ 91 h 231"/>
                <a:gd name="T42" fmla="*/ 226 w 439"/>
                <a:gd name="T43" fmla="*/ 117 h 231"/>
                <a:gd name="T44" fmla="*/ 213 w 439"/>
                <a:gd name="T45" fmla="*/ 113 h 231"/>
                <a:gd name="T46" fmla="*/ 222 w 439"/>
                <a:gd name="T47" fmla="*/ 108 h 231"/>
                <a:gd name="T48" fmla="*/ 191 w 439"/>
                <a:gd name="T49" fmla="*/ 136 h 231"/>
                <a:gd name="T50" fmla="*/ 178 w 439"/>
                <a:gd name="T51" fmla="*/ 132 h 231"/>
                <a:gd name="T52" fmla="*/ 187 w 439"/>
                <a:gd name="T53" fmla="*/ 126 h 231"/>
                <a:gd name="T54" fmla="*/ 156 w 439"/>
                <a:gd name="T55" fmla="*/ 154 h 231"/>
                <a:gd name="T56" fmla="*/ 142 w 439"/>
                <a:gd name="T57" fmla="*/ 150 h 231"/>
                <a:gd name="T58" fmla="*/ 152 w 439"/>
                <a:gd name="T59" fmla="*/ 145 h 231"/>
                <a:gd name="T60" fmla="*/ 120 w 439"/>
                <a:gd name="T61" fmla="*/ 172 h 231"/>
                <a:gd name="T62" fmla="*/ 107 w 439"/>
                <a:gd name="T63" fmla="*/ 168 h 231"/>
                <a:gd name="T64" fmla="*/ 116 w 439"/>
                <a:gd name="T65" fmla="*/ 163 h 231"/>
                <a:gd name="T66" fmla="*/ 85 w 439"/>
                <a:gd name="T67" fmla="*/ 191 h 231"/>
                <a:gd name="T68" fmla="*/ 72 w 439"/>
                <a:gd name="T69" fmla="*/ 185 h 231"/>
                <a:gd name="T70" fmla="*/ 80 w 439"/>
                <a:gd name="T71" fmla="*/ 181 h 231"/>
                <a:gd name="T72" fmla="*/ 50 w 439"/>
                <a:gd name="T73" fmla="*/ 209 h 231"/>
                <a:gd name="T74" fmla="*/ 35 w 439"/>
                <a:gd name="T75" fmla="*/ 20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9" h="231">
                  <a:moveTo>
                    <a:pt x="9" y="218"/>
                  </a:moveTo>
                  <a:lnTo>
                    <a:pt x="14" y="226"/>
                  </a:lnTo>
                  <a:lnTo>
                    <a:pt x="5" y="231"/>
                  </a:lnTo>
                  <a:lnTo>
                    <a:pt x="0" y="222"/>
                  </a:lnTo>
                  <a:lnTo>
                    <a:pt x="9" y="218"/>
                  </a:lnTo>
                  <a:lnTo>
                    <a:pt x="9" y="218"/>
                  </a:lnTo>
                  <a:close/>
                  <a:moveTo>
                    <a:pt x="435" y="0"/>
                  </a:moveTo>
                  <a:lnTo>
                    <a:pt x="439" y="9"/>
                  </a:lnTo>
                  <a:lnTo>
                    <a:pt x="430" y="13"/>
                  </a:lnTo>
                  <a:lnTo>
                    <a:pt x="426" y="5"/>
                  </a:lnTo>
                  <a:lnTo>
                    <a:pt x="435" y="0"/>
                  </a:lnTo>
                  <a:lnTo>
                    <a:pt x="435" y="0"/>
                  </a:lnTo>
                  <a:close/>
                  <a:moveTo>
                    <a:pt x="400" y="18"/>
                  </a:moveTo>
                  <a:lnTo>
                    <a:pt x="404" y="27"/>
                  </a:lnTo>
                  <a:lnTo>
                    <a:pt x="395" y="31"/>
                  </a:lnTo>
                  <a:lnTo>
                    <a:pt x="391" y="22"/>
                  </a:lnTo>
                  <a:lnTo>
                    <a:pt x="400" y="18"/>
                  </a:lnTo>
                  <a:lnTo>
                    <a:pt x="400" y="18"/>
                  </a:lnTo>
                  <a:close/>
                  <a:moveTo>
                    <a:pt x="363" y="36"/>
                  </a:moveTo>
                  <a:lnTo>
                    <a:pt x="369" y="45"/>
                  </a:lnTo>
                  <a:lnTo>
                    <a:pt x="359" y="49"/>
                  </a:lnTo>
                  <a:lnTo>
                    <a:pt x="355" y="40"/>
                  </a:lnTo>
                  <a:lnTo>
                    <a:pt x="363" y="36"/>
                  </a:lnTo>
                  <a:lnTo>
                    <a:pt x="363" y="36"/>
                  </a:lnTo>
                  <a:close/>
                  <a:moveTo>
                    <a:pt x="328" y="55"/>
                  </a:moveTo>
                  <a:lnTo>
                    <a:pt x="333" y="64"/>
                  </a:lnTo>
                  <a:lnTo>
                    <a:pt x="324" y="68"/>
                  </a:lnTo>
                  <a:lnTo>
                    <a:pt x="320" y="59"/>
                  </a:lnTo>
                  <a:lnTo>
                    <a:pt x="328" y="55"/>
                  </a:lnTo>
                  <a:lnTo>
                    <a:pt x="328" y="55"/>
                  </a:lnTo>
                  <a:close/>
                  <a:moveTo>
                    <a:pt x="293" y="73"/>
                  </a:moveTo>
                  <a:lnTo>
                    <a:pt x="298" y="81"/>
                  </a:lnTo>
                  <a:lnTo>
                    <a:pt x="289" y="86"/>
                  </a:lnTo>
                  <a:lnTo>
                    <a:pt x="284" y="77"/>
                  </a:lnTo>
                  <a:lnTo>
                    <a:pt x="293" y="73"/>
                  </a:lnTo>
                  <a:lnTo>
                    <a:pt x="293" y="73"/>
                  </a:lnTo>
                  <a:close/>
                  <a:moveTo>
                    <a:pt x="257" y="91"/>
                  </a:moveTo>
                  <a:lnTo>
                    <a:pt x="261" y="99"/>
                  </a:lnTo>
                  <a:lnTo>
                    <a:pt x="254" y="104"/>
                  </a:lnTo>
                  <a:lnTo>
                    <a:pt x="248" y="95"/>
                  </a:lnTo>
                  <a:lnTo>
                    <a:pt x="257" y="91"/>
                  </a:lnTo>
                  <a:lnTo>
                    <a:pt x="257" y="91"/>
                  </a:lnTo>
                  <a:close/>
                  <a:moveTo>
                    <a:pt x="222" y="108"/>
                  </a:moveTo>
                  <a:lnTo>
                    <a:pt x="226" y="117"/>
                  </a:lnTo>
                  <a:lnTo>
                    <a:pt x="218" y="123"/>
                  </a:lnTo>
                  <a:lnTo>
                    <a:pt x="213" y="113"/>
                  </a:lnTo>
                  <a:lnTo>
                    <a:pt x="222" y="108"/>
                  </a:lnTo>
                  <a:lnTo>
                    <a:pt x="222" y="108"/>
                  </a:lnTo>
                  <a:close/>
                  <a:moveTo>
                    <a:pt x="187" y="126"/>
                  </a:moveTo>
                  <a:lnTo>
                    <a:pt x="191" y="136"/>
                  </a:lnTo>
                  <a:lnTo>
                    <a:pt x="182" y="141"/>
                  </a:lnTo>
                  <a:lnTo>
                    <a:pt x="178" y="132"/>
                  </a:lnTo>
                  <a:lnTo>
                    <a:pt x="187" y="126"/>
                  </a:lnTo>
                  <a:lnTo>
                    <a:pt x="187" y="126"/>
                  </a:lnTo>
                  <a:close/>
                  <a:moveTo>
                    <a:pt x="152" y="145"/>
                  </a:moveTo>
                  <a:lnTo>
                    <a:pt x="156" y="154"/>
                  </a:lnTo>
                  <a:lnTo>
                    <a:pt x="146" y="158"/>
                  </a:lnTo>
                  <a:lnTo>
                    <a:pt x="142" y="150"/>
                  </a:lnTo>
                  <a:lnTo>
                    <a:pt x="152" y="145"/>
                  </a:lnTo>
                  <a:lnTo>
                    <a:pt x="152" y="145"/>
                  </a:lnTo>
                  <a:close/>
                  <a:moveTo>
                    <a:pt x="116" y="163"/>
                  </a:moveTo>
                  <a:lnTo>
                    <a:pt x="120" y="172"/>
                  </a:lnTo>
                  <a:lnTo>
                    <a:pt x="111" y="176"/>
                  </a:lnTo>
                  <a:lnTo>
                    <a:pt x="107" y="168"/>
                  </a:lnTo>
                  <a:lnTo>
                    <a:pt x="116" y="163"/>
                  </a:lnTo>
                  <a:lnTo>
                    <a:pt x="116" y="163"/>
                  </a:lnTo>
                  <a:close/>
                  <a:moveTo>
                    <a:pt x="80" y="181"/>
                  </a:moveTo>
                  <a:lnTo>
                    <a:pt x="85" y="191"/>
                  </a:lnTo>
                  <a:lnTo>
                    <a:pt x="76" y="194"/>
                  </a:lnTo>
                  <a:lnTo>
                    <a:pt x="72" y="185"/>
                  </a:lnTo>
                  <a:lnTo>
                    <a:pt x="80" y="181"/>
                  </a:lnTo>
                  <a:lnTo>
                    <a:pt x="80" y="181"/>
                  </a:lnTo>
                  <a:close/>
                  <a:moveTo>
                    <a:pt x="44" y="200"/>
                  </a:moveTo>
                  <a:lnTo>
                    <a:pt x="50" y="209"/>
                  </a:lnTo>
                  <a:lnTo>
                    <a:pt x="41" y="213"/>
                  </a:lnTo>
                  <a:lnTo>
                    <a:pt x="35" y="204"/>
                  </a:lnTo>
                  <a:lnTo>
                    <a:pt x="44" y="20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1" name="Freeform 289"/>
            <p:cNvSpPr>
              <a:spLocks noEditPoints="1"/>
            </p:cNvSpPr>
            <p:nvPr/>
          </p:nvSpPr>
          <p:spPr bwMode="auto">
            <a:xfrm>
              <a:off x="4601557" y="2520762"/>
              <a:ext cx="218131" cy="1336392"/>
            </a:xfrm>
            <a:custGeom>
              <a:avLst/>
              <a:gdLst>
                <a:gd name="T0" fmla="*/ 12 w 79"/>
                <a:gd name="T1" fmla="*/ 475 h 484"/>
                <a:gd name="T2" fmla="*/ 0 w 79"/>
                <a:gd name="T3" fmla="*/ 482 h 484"/>
                <a:gd name="T4" fmla="*/ 2 w 79"/>
                <a:gd name="T5" fmla="*/ 473 h 484"/>
                <a:gd name="T6" fmla="*/ 79 w 79"/>
                <a:gd name="T7" fmla="*/ 1 h 484"/>
                <a:gd name="T8" fmla="*/ 68 w 79"/>
                <a:gd name="T9" fmla="*/ 9 h 484"/>
                <a:gd name="T10" fmla="*/ 70 w 79"/>
                <a:gd name="T11" fmla="*/ 0 h 484"/>
                <a:gd name="T12" fmla="*/ 74 w 79"/>
                <a:gd name="T13" fmla="*/ 41 h 484"/>
                <a:gd name="T14" fmla="*/ 62 w 79"/>
                <a:gd name="T15" fmla="*/ 48 h 484"/>
                <a:gd name="T16" fmla="*/ 63 w 79"/>
                <a:gd name="T17" fmla="*/ 39 h 484"/>
                <a:gd name="T18" fmla="*/ 68 w 79"/>
                <a:gd name="T19" fmla="*/ 80 h 484"/>
                <a:gd name="T20" fmla="*/ 57 w 79"/>
                <a:gd name="T21" fmla="*/ 88 h 484"/>
                <a:gd name="T22" fmla="*/ 58 w 79"/>
                <a:gd name="T23" fmla="*/ 79 h 484"/>
                <a:gd name="T24" fmla="*/ 62 w 79"/>
                <a:gd name="T25" fmla="*/ 119 h 484"/>
                <a:gd name="T26" fmla="*/ 51 w 79"/>
                <a:gd name="T27" fmla="*/ 128 h 484"/>
                <a:gd name="T28" fmla="*/ 53 w 79"/>
                <a:gd name="T29" fmla="*/ 118 h 484"/>
                <a:gd name="T30" fmla="*/ 57 w 79"/>
                <a:gd name="T31" fmla="*/ 158 h 484"/>
                <a:gd name="T32" fmla="*/ 46 w 79"/>
                <a:gd name="T33" fmla="*/ 167 h 484"/>
                <a:gd name="T34" fmla="*/ 48 w 79"/>
                <a:gd name="T35" fmla="*/ 157 h 484"/>
                <a:gd name="T36" fmla="*/ 51 w 79"/>
                <a:gd name="T37" fmla="*/ 199 h 484"/>
                <a:gd name="T38" fmla="*/ 40 w 79"/>
                <a:gd name="T39" fmla="*/ 207 h 484"/>
                <a:gd name="T40" fmla="*/ 41 w 79"/>
                <a:gd name="T41" fmla="*/ 196 h 484"/>
                <a:gd name="T42" fmla="*/ 46 w 79"/>
                <a:gd name="T43" fmla="*/ 238 h 484"/>
                <a:gd name="T44" fmla="*/ 34 w 79"/>
                <a:gd name="T45" fmla="*/ 246 h 484"/>
                <a:gd name="T46" fmla="*/ 36 w 79"/>
                <a:gd name="T47" fmla="*/ 237 h 484"/>
                <a:gd name="T48" fmla="*/ 40 w 79"/>
                <a:gd name="T49" fmla="*/ 277 h 484"/>
                <a:gd name="T50" fmla="*/ 29 w 79"/>
                <a:gd name="T51" fmla="*/ 285 h 484"/>
                <a:gd name="T52" fmla="*/ 31 w 79"/>
                <a:gd name="T53" fmla="*/ 276 h 484"/>
                <a:gd name="T54" fmla="*/ 34 w 79"/>
                <a:gd name="T55" fmla="*/ 316 h 484"/>
                <a:gd name="T56" fmla="*/ 23 w 79"/>
                <a:gd name="T57" fmla="*/ 326 h 484"/>
                <a:gd name="T58" fmla="*/ 25 w 79"/>
                <a:gd name="T59" fmla="*/ 315 h 484"/>
                <a:gd name="T60" fmla="*/ 29 w 79"/>
                <a:gd name="T61" fmla="*/ 356 h 484"/>
                <a:gd name="T62" fmla="*/ 17 w 79"/>
                <a:gd name="T63" fmla="*/ 365 h 484"/>
                <a:gd name="T64" fmla="*/ 19 w 79"/>
                <a:gd name="T65" fmla="*/ 354 h 484"/>
                <a:gd name="T66" fmla="*/ 24 w 79"/>
                <a:gd name="T67" fmla="*/ 395 h 484"/>
                <a:gd name="T68" fmla="*/ 12 w 79"/>
                <a:gd name="T69" fmla="*/ 404 h 484"/>
                <a:gd name="T70" fmla="*/ 14 w 79"/>
                <a:gd name="T71" fmla="*/ 394 h 484"/>
                <a:gd name="T72" fmla="*/ 17 w 79"/>
                <a:gd name="T73" fmla="*/ 435 h 484"/>
                <a:gd name="T74" fmla="*/ 7 w 79"/>
                <a:gd name="T75" fmla="*/ 44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 h="484">
                  <a:moveTo>
                    <a:pt x="2" y="473"/>
                  </a:moveTo>
                  <a:lnTo>
                    <a:pt x="12" y="475"/>
                  </a:lnTo>
                  <a:lnTo>
                    <a:pt x="11" y="484"/>
                  </a:lnTo>
                  <a:lnTo>
                    <a:pt x="0" y="482"/>
                  </a:lnTo>
                  <a:lnTo>
                    <a:pt x="2" y="473"/>
                  </a:lnTo>
                  <a:lnTo>
                    <a:pt x="2" y="473"/>
                  </a:lnTo>
                  <a:close/>
                  <a:moveTo>
                    <a:pt x="70" y="0"/>
                  </a:moveTo>
                  <a:lnTo>
                    <a:pt x="79" y="1"/>
                  </a:lnTo>
                  <a:lnTo>
                    <a:pt x="78" y="11"/>
                  </a:lnTo>
                  <a:lnTo>
                    <a:pt x="68" y="9"/>
                  </a:lnTo>
                  <a:lnTo>
                    <a:pt x="70" y="0"/>
                  </a:lnTo>
                  <a:lnTo>
                    <a:pt x="70" y="0"/>
                  </a:lnTo>
                  <a:close/>
                  <a:moveTo>
                    <a:pt x="63" y="39"/>
                  </a:moveTo>
                  <a:lnTo>
                    <a:pt x="74" y="41"/>
                  </a:lnTo>
                  <a:lnTo>
                    <a:pt x="72" y="50"/>
                  </a:lnTo>
                  <a:lnTo>
                    <a:pt x="62" y="48"/>
                  </a:lnTo>
                  <a:lnTo>
                    <a:pt x="63" y="39"/>
                  </a:lnTo>
                  <a:lnTo>
                    <a:pt x="63" y="39"/>
                  </a:lnTo>
                  <a:close/>
                  <a:moveTo>
                    <a:pt x="58" y="79"/>
                  </a:moveTo>
                  <a:lnTo>
                    <a:pt x="68" y="80"/>
                  </a:lnTo>
                  <a:lnTo>
                    <a:pt x="67" y="90"/>
                  </a:lnTo>
                  <a:lnTo>
                    <a:pt x="57" y="88"/>
                  </a:lnTo>
                  <a:lnTo>
                    <a:pt x="58" y="79"/>
                  </a:lnTo>
                  <a:lnTo>
                    <a:pt x="58" y="79"/>
                  </a:lnTo>
                  <a:close/>
                  <a:moveTo>
                    <a:pt x="53" y="118"/>
                  </a:moveTo>
                  <a:lnTo>
                    <a:pt x="62" y="119"/>
                  </a:lnTo>
                  <a:lnTo>
                    <a:pt x="61" y="130"/>
                  </a:lnTo>
                  <a:lnTo>
                    <a:pt x="51" y="128"/>
                  </a:lnTo>
                  <a:lnTo>
                    <a:pt x="53" y="118"/>
                  </a:lnTo>
                  <a:lnTo>
                    <a:pt x="53" y="118"/>
                  </a:lnTo>
                  <a:close/>
                  <a:moveTo>
                    <a:pt x="48" y="157"/>
                  </a:moveTo>
                  <a:lnTo>
                    <a:pt x="57" y="158"/>
                  </a:lnTo>
                  <a:lnTo>
                    <a:pt x="55" y="169"/>
                  </a:lnTo>
                  <a:lnTo>
                    <a:pt x="46" y="167"/>
                  </a:lnTo>
                  <a:lnTo>
                    <a:pt x="48" y="157"/>
                  </a:lnTo>
                  <a:lnTo>
                    <a:pt x="48" y="157"/>
                  </a:lnTo>
                  <a:close/>
                  <a:moveTo>
                    <a:pt x="41" y="196"/>
                  </a:moveTo>
                  <a:lnTo>
                    <a:pt x="51" y="199"/>
                  </a:lnTo>
                  <a:lnTo>
                    <a:pt x="50" y="208"/>
                  </a:lnTo>
                  <a:lnTo>
                    <a:pt x="40" y="207"/>
                  </a:lnTo>
                  <a:lnTo>
                    <a:pt x="41" y="196"/>
                  </a:lnTo>
                  <a:lnTo>
                    <a:pt x="41" y="196"/>
                  </a:lnTo>
                  <a:close/>
                  <a:moveTo>
                    <a:pt x="36" y="237"/>
                  </a:moveTo>
                  <a:lnTo>
                    <a:pt x="46" y="238"/>
                  </a:lnTo>
                  <a:lnTo>
                    <a:pt x="45" y="247"/>
                  </a:lnTo>
                  <a:lnTo>
                    <a:pt x="34" y="246"/>
                  </a:lnTo>
                  <a:lnTo>
                    <a:pt x="36" y="237"/>
                  </a:lnTo>
                  <a:lnTo>
                    <a:pt x="36" y="237"/>
                  </a:lnTo>
                  <a:close/>
                  <a:moveTo>
                    <a:pt x="31" y="276"/>
                  </a:moveTo>
                  <a:lnTo>
                    <a:pt x="40" y="277"/>
                  </a:lnTo>
                  <a:lnTo>
                    <a:pt x="38" y="286"/>
                  </a:lnTo>
                  <a:lnTo>
                    <a:pt x="29" y="285"/>
                  </a:lnTo>
                  <a:lnTo>
                    <a:pt x="31" y="276"/>
                  </a:lnTo>
                  <a:lnTo>
                    <a:pt x="31" y="276"/>
                  </a:lnTo>
                  <a:close/>
                  <a:moveTo>
                    <a:pt x="25" y="315"/>
                  </a:moveTo>
                  <a:lnTo>
                    <a:pt x="34" y="316"/>
                  </a:lnTo>
                  <a:lnTo>
                    <a:pt x="33" y="327"/>
                  </a:lnTo>
                  <a:lnTo>
                    <a:pt x="23" y="326"/>
                  </a:lnTo>
                  <a:lnTo>
                    <a:pt x="25" y="315"/>
                  </a:lnTo>
                  <a:lnTo>
                    <a:pt x="25" y="315"/>
                  </a:lnTo>
                  <a:close/>
                  <a:moveTo>
                    <a:pt x="19" y="354"/>
                  </a:moveTo>
                  <a:lnTo>
                    <a:pt x="29" y="356"/>
                  </a:lnTo>
                  <a:lnTo>
                    <a:pt x="28" y="366"/>
                  </a:lnTo>
                  <a:lnTo>
                    <a:pt x="17" y="365"/>
                  </a:lnTo>
                  <a:lnTo>
                    <a:pt x="19" y="354"/>
                  </a:lnTo>
                  <a:lnTo>
                    <a:pt x="19" y="354"/>
                  </a:lnTo>
                  <a:close/>
                  <a:moveTo>
                    <a:pt x="14" y="394"/>
                  </a:moveTo>
                  <a:lnTo>
                    <a:pt x="24" y="395"/>
                  </a:lnTo>
                  <a:lnTo>
                    <a:pt x="21" y="405"/>
                  </a:lnTo>
                  <a:lnTo>
                    <a:pt x="12" y="404"/>
                  </a:lnTo>
                  <a:lnTo>
                    <a:pt x="14" y="394"/>
                  </a:lnTo>
                  <a:lnTo>
                    <a:pt x="14" y="394"/>
                  </a:lnTo>
                  <a:close/>
                  <a:moveTo>
                    <a:pt x="8" y="434"/>
                  </a:moveTo>
                  <a:lnTo>
                    <a:pt x="17" y="435"/>
                  </a:lnTo>
                  <a:lnTo>
                    <a:pt x="16" y="445"/>
                  </a:lnTo>
                  <a:lnTo>
                    <a:pt x="7" y="443"/>
                  </a:lnTo>
                  <a:lnTo>
                    <a:pt x="8" y="43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2" name="Freeform 290"/>
            <p:cNvSpPr>
              <a:spLocks noEditPoints="1"/>
            </p:cNvSpPr>
            <p:nvPr/>
          </p:nvSpPr>
          <p:spPr bwMode="auto">
            <a:xfrm>
              <a:off x="4584990" y="1568168"/>
              <a:ext cx="201564" cy="554990"/>
            </a:xfrm>
            <a:custGeom>
              <a:avLst/>
              <a:gdLst>
                <a:gd name="T0" fmla="*/ 12 w 73"/>
                <a:gd name="T1" fmla="*/ 9 h 201"/>
                <a:gd name="T2" fmla="*/ 3 w 73"/>
                <a:gd name="T3" fmla="*/ 12 h 201"/>
                <a:gd name="T4" fmla="*/ 0 w 73"/>
                <a:gd name="T5" fmla="*/ 3 h 201"/>
                <a:gd name="T6" fmla="*/ 9 w 73"/>
                <a:gd name="T7" fmla="*/ 0 h 201"/>
                <a:gd name="T8" fmla="*/ 12 w 73"/>
                <a:gd name="T9" fmla="*/ 9 h 201"/>
                <a:gd name="T10" fmla="*/ 12 w 73"/>
                <a:gd name="T11" fmla="*/ 9 h 201"/>
                <a:gd name="T12" fmla="*/ 73 w 73"/>
                <a:gd name="T13" fmla="*/ 199 h 201"/>
                <a:gd name="T14" fmla="*/ 64 w 73"/>
                <a:gd name="T15" fmla="*/ 201 h 201"/>
                <a:gd name="T16" fmla="*/ 60 w 73"/>
                <a:gd name="T17" fmla="*/ 192 h 201"/>
                <a:gd name="T18" fmla="*/ 71 w 73"/>
                <a:gd name="T19" fmla="*/ 190 h 201"/>
                <a:gd name="T20" fmla="*/ 73 w 73"/>
                <a:gd name="T21" fmla="*/ 199 h 201"/>
                <a:gd name="T22" fmla="*/ 73 w 73"/>
                <a:gd name="T23" fmla="*/ 199 h 201"/>
                <a:gd name="T24" fmla="*/ 61 w 73"/>
                <a:gd name="T25" fmla="*/ 161 h 201"/>
                <a:gd name="T26" fmla="*/ 51 w 73"/>
                <a:gd name="T27" fmla="*/ 163 h 201"/>
                <a:gd name="T28" fmla="*/ 48 w 73"/>
                <a:gd name="T29" fmla="*/ 154 h 201"/>
                <a:gd name="T30" fmla="*/ 57 w 73"/>
                <a:gd name="T31" fmla="*/ 152 h 201"/>
                <a:gd name="T32" fmla="*/ 61 w 73"/>
                <a:gd name="T33" fmla="*/ 161 h 201"/>
                <a:gd name="T34" fmla="*/ 61 w 73"/>
                <a:gd name="T35" fmla="*/ 161 h 201"/>
                <a:gd name="T36" fmla="*/ 48 w 73"/>
                <a:gd name="T37" fmla="*/ 123 h 201"/>
                <a:gd name="T38" fmla="*/ 39 w 73"/>
                <a:gd name="T39" fmla="*/ 126 h 201"/>
                <a:gd name="T40" fmla="*/ 37 w 73"/>
                <a:gd name="T41" fmla="*/ 116 h 201"/>
                <a:gd name="T42" fmla="*/ 46 w 73"/>
                <a:gd name="T43" fmla="*/ 114 h 201"/>
                <a:gd name="T44" fmla="*/ 48 w 73"/>
                <a:gd name="T45" fmla="*/ 123 h 201"/>
                <a:gd name="T46" fmla="*/ 48 w 73"/>
                <a:gd name="T47" fmla="*/ 123 h 201"/>
                <a:gd name="T48" fmla="*/ 37 w 73"/>
                <a:gd name="T49" fmla="*/ 85 h 201"/>
                <a:gd name="T50" fmla="*/ 27 w 73"/>
                <a:gd name="T51" fmla="*/ 88 h 201"/>
                <a:gd name="T52" fmla="*/ 23 w 73"/>
                <a:gd name="T53" fmla="*/ 78 h 201"/>
                <a:gd name="T54" fmla="*/ 34 w 73"/>
                <a:gd name="T55" fmla="*/ 76 h 201"/>
                <a:gd name="T56" fmla="*/ 37 w 73"/>
                <a:gd name="T57" fmla="*/ 85 h 201"/>
                <a:gd name="T58" fmla="*/ 37 w 73"/>
                <a:gd name="T59" fmla="*/ 85 h 201"/>
                <a:gd name="T60" fmla="*/ 25 w 73"/>
                <a:gd name="T61" fmla="*/ 47 h 201"/>
                <a:gd name="T62" fmla="*/ 14 w 73"/>
                <a:gd name="T63" fmla="*/ 50 h 201"/>
                <a:gd name="T64" fmla="*/ 12 w 73"/>
                <a:gd name="T65" fmla="*/ 41 h 201"/>
                <a:gd name="T66" fmla="*/ 21 w 73"/>
                <a:gd name="T67" fmla="*/ 38 h 201"/>
                <a:gd name="T68" fmla="*/ 25 w 73"/>
                <a:gd name="T69" fmla="*/ 4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 h="201">
                  <a:moveTo>
                    <a:pt x="12" y="9"/>
                  </a:moveTo>
                  <a:lnTo>
                    <a:pt x="3" y="12"/>
                  </a:lnTo>
                  <a:lnTo>
                    <a:pt x="0" y="3"/>
                  </a:lnTo>
                  <a:lnTo>
                    <a:pt x="9" y="0"/>
                  </a:lnTo>
                  <a:lnTo>
                    <a:pt x="12" y="9"/>
                  </a:lnTo>
                  <a:lnTo>
                    <a:pt x="12" y="9"/>
                  </a:lnTo>
                  <a:close/>
                  <a:moveTo>
                    <a:pt x="73" y="199"/>
                  </a:moveTo>
                  <a:lnTo>
                    <a:pt x="64" y="201"/>
                  </a:lnTo>
                  <a:lnTo>
                    <a:pt x="60" y="192"/>
                  </a:lnTo>
                  <a:lnTo>
                    <a:pt x="71" y="190"/>
                  </a:lnTo>
                  <a:lnTo>
                    <a:pt x="73" y="199"/>
                  </a:lnTo>
                  <a:lnTo>
                    <a:pt x="73" y="199"/>
                  </a:lnTo>
                  <a:close/>
                  <a:moveTo>
                    <a:pt x="61" y="161"/>
                  </a:moveTo>
                  <a:lnTo>
                    <a:pt x="51" y="163"/>
                  </a:lnTo>
                  <a:lnTo>
                    <a:pt x="48" y="154"/>
                  </a:lnTo>
                  <a:lnTo>
                    <a:pt x="57" y="152"/>
                  </a:lnTo>
                  <a:lnTo>
                    <a:pt x="61" y="161"/>
                  </a:lnTo>
                  <a:lnTo>
                    <a:pt x="61" y="161"/>
                  </a:lnTo>
                  <a:close/>
                  <a:moveTo>
                    <a:pt x="48" y="123"/>
                  </a:moveTo>
                  <a:lnTo>
                    <a:pt x="39" y="126"/>
                  </a:lnTo>
                  <a:lnTo>
                    <a:pt x="37" y="116"/>
                  </a:lnTo>
                  <a:lnTo>
                    <a:pt x="46" y="114"/>
                  </a:lnTo>
                  <a:lnTo>
                    <a:pt x="48" y="123"/>
                  </a:lnTo>
                  <a:lnTo>
                    <a:pt x="48" y="123"/>
                  </a:lnTo>
                  <a:close/>
                  <a:moveTo>
                    <a:pt x="37" y="85"/>
                  </a:moveTo>
                  <a:lnTo>
                    <a:pt x="27" y="88"/>
                  </a:lnTo>
                  <a:lnTo>
                    <a:pt x="23" y="78"/>
                  </a:lnTo>
                  <a:lnTo>
                    <a:pt x="34" y="76"/>
                  </a:lnTo>
                  <a:lnTo>
                    <a:pt x="37" y="85"/>
                  </a:lnTo>
                  <a:lnTo>
                    <a:pt x="37" y="85"/>
                  </a:lnTo>
                  <a:close/>
                  <a:moveTo>
                    <a:pt x="25" y="47"/>
                  </a:moveTo>
                  <a:lnTo>
                    <a:pt x="14" y="50"/>
                  </a:lnTo>
                  <a:lnTo>
                    <a:pt x="12" y="41"/>
                  </a:lnTo>
                  <a:lnTo>
                    <a:pt x="21" y="38"/>
                  </a:lnTo>
                  <a:lnTo>
                    <a:pt x="25" y="4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3" name="Freeform 291"/>
            <p:cNvSpPr>
              <a:spLocks noEditPoints="1"/>
            </p:cNvSpPr>
            <p:nvPr/>
          </p:nvSpPr>
          <p:spPr bwMode="auto">
            <a:xfrm>
              <a:off x="2660476" y="3015005"/>
              <a:ext cx="803493" cy="670958"/>
            </a:xfrm>
            <a:custGeom>
              <a:avLst/>
              <a:gdLst>
                <a:gd name="T0" fmla="*/ 283 w 291"/>
                <a:gd name="T1" fmla="*/ 13 h 243"/>
                <a:gd name="T2" fmla="*/ 276 w 291"/>
                <a:gd name="T3" fmla="*/ 7 h 243"/>
                <a:gd name="T4" fmla="*/ 284 w 291"/>
                <a:gd name="T5" fmla="*/ 0 h 243"/>
                <a:gd name="T6" fmla="*/ 291 w 291"/>
                <a:gd name="T7" fmla="*/ 8 h 243"/>
                <a:gd name="T8" fmla="*/ 283 w 291"/>
                <a:gd name="T9" fmla="*/ 13 h 243"/>
                <a:gd name="T10" fmla="*/ 283 w 291"/>
                <a:gd name="T11" fmla="*/ 13 h 243"/>
                <a:gd name="T12" fmla="*/ 7 w 291"/>
                <a:gd name="T13" fmla="*/ 243 h 243"/>
                <a:gd name="T14" fmla="*/ 0 w 291"/>
                <a:gd name="T15" fmla="*/ 235 h 243"/>
                <a:gd name="T16" fmla="*/ 8 w 291"/>
                <a:gd name="T17" fmla="*/ 229 h 243"/>
                <a:gd name="T18" fmla="*/ 15 w 291"/>
                <a:gd name="T19" fmla="*/ 237 h 243"/>
                <a:gd name="T20" fmla="*/ 7 w 291"/>
                <a:gd name="T21" fmla="*/ 243 h 243"/>
                <a:gd name="T22" fmla="*/ 7 w 291"/>
                <a:gd name="T23" fmla="*/ 243 h 243"/>
                <a:gd name="T24" fmla="*/ 37 w 291"/>
                <a:gd name="T25" fmla="*/ 217 h 243"/>
                <a:gd name="T26" fmla="*/ 30 w 291"/>
                <a:gd name="T27" fmla="*/ 209 h 243"/>
                <a:gd name="T28" fmla="*/ 38 w 291"/>
                <a:gd name="T29" fmla="*/ 204 h 243"/>
                <a:gd name="T30" fmla="*/ 45 w 291"/>
                <a:gd name="T31" fmla="*/ 211 h 243"/>
                <a:gd name="T32" fmla="*/ 37 w 291"/>
                <a:gd name="T33" fmla="*/ 217 h 243"/>
                <a:gd name="T34" fmla="*/ 37 w 291"/>
                <a:gd name="T35" fmla="*/ 217 h 243"/>
                <a:gd name="T36" fmla="*/ 68 w 291"/>
                <a:gd name="T37" fmla="*/ 192 h 243"/>
                <a:gd name="T38" fmla="*/ 62 w 291"/>
                <a:gd name="T39" fmla="*/ 184 h 243"/>
                <a:gd name="T40" fmla="*/ 70 w 291"/>
                <a:gd name="T41" fmla="*/ 178 h 243"/>
                <a:gd name="T42" fmla="*/ 75 w 291"/>
                <a:gd name="T43" fmla="*/ 186 h 243"/>
                <a:gd name="T44" fmla="*/ 68 w 291"/>
                <a:gd name="T45" fmla="*/ 192 h 243"/>
                <a:gd name="T46" fmla="*/ 68 w 291"/>
                <a:gd name="T47" fmla="*/ 192 h 243"/>
                <a:gd name="T48" fmla="*/ 98 w 291"/>
                <a:gd name="T49" fmla="*/ 166 h 243"/>
                <a:gd name="T50" fmla="*/ 92 w 291"/>
                <a:gd name="T51" fmla="*/ 158 h 243"/>
                <a:gd name="T52" fmla="*/ 100 w 291"/>
                <a:gd name="T53" fmla="*/ 153 h 243"/>
                <a:gd name="T54" fmla="*/ 106 w 291"/>
                <a:gd name="T55" fmla="*/ 160 h 243"/>
                <a:gd name="T56" fmla="*/ 98 w 291"/>
                <a:gd name="T57" fmla="*/ 166 h 243"/>
                <a:gd name="T58" fmla="*/ 98 w 291"/>
                <a:gd name="T59" fmla="*/ 166 h 243"/>
                <a:gd name="T60" fmla="*/ 129 w 291"/>
                <a:gd name="T61" fmla="*/ 141 h 243"/>
                <a:gd name="T62" fmla="*/ 123 w 291"/>
                <a:gd name="T63" fmla="*/ 134 h 243"/>
                <a:gd name="T64" fmla="*/ 130 w 291"/>
                <a:gd name="T65" fmla="*/ 127 h 243"/>
                <a:gd name="T66" fmla="*/ 136 w 291"/>
                <a:gd name="T67" fmla="*/ 135 h 243"/>
                <a:gd name="T68" fmla="*/ 129 w 291"/>
                <a:gd name="T69" fmla="*/ 141 h 243"/>
                <a:gd name="T70" fmla="*/ 129 w 291"/>
                <a:gd name="T71" fmla="*/ 141 h 243"/>
                <a:gd name="T72" fmla="*/ 160 w 291"/>
                <a:gd name="T73" fmla="*/ 115 h 243"/>
                <a:gd name="T74" fmla="*/ 153 w 291"/>
                <a:gd name="T75" fmla="*/ 107 h 243"/>
                <a:gd name="T76" fmla="*/ 161 w 291"/>
                <a:gd name="T77" fmla="*/ 102 h 243"/>
                <a:gd name="T78" fmla="*/ 168 w 291"/>
                <a:gd name="T79" fmla="*/ 109 h 243"/>
                <a:gd name="T80" fmla="*/ 160 w 291"/>
                <a:gd name="T81" fmla="*/ 115 h 243"/>
                <a:gd name="T82" fmla="*/ 160 w 291"/>
                <a:gd name="T83" fmla="*/ 115 h 243"/>
                <a:gd name="T84" fmla="*/ 190 w 291"/>
                <a:gd name="T85" fmla="*/ 90 h 243"/>
                <a:gd name="T86" fmla="*/ 183 w 291"/>
                <a:gd name="T87" fmla="*/ 83 h 243"/>
                <a:gd name="T88" fmla="*/ 191 w 291"/>
                <a:gd name="T89" fmla="*/ 76 h 243"/>
                <a:gd name="T90" fmla="*/ 198 w 291"/>
                <a:gd name="T91" fmla="*/ 84 h 243"/>
                <a:gd name="T92" fmla="*/ 190 w 291"/>
                <a:gd name="T93" fmla="*/ 90 h 243"/>
                <a:gd name="T94" fmla="*/ 190 w 291"/>
                <a:gd name="T95" fmla="*/ 90 h 243"/>
                <a:gd name="T96" fmla="*/ 221 w 291"/>
                <a:gd name="T97" fmla="*/ 64 h 243"/>
                <a:gd name="T98" fmla="*/ 215 w 291"/>
                <a:gd name="T99" fmla="*/ 56 h 243"/>
                <a:gd name="T100" fmla="*/ 223 w 291"/>
                <a:gd name="T101" fmla="*/ 51 h 243"/>
                <a:gd name="T102" fmla="*/ 229 w 291"/>
                <a:gd name="T103" fmla="*/ 58 h 243"/>
                <a:gd name="T104" fmla="*/ 221 w 291"/>
                <a:gd name="T105" fmla="*/ 64 h 243"/>
                <a:gd name="T106" fmla="*/ 221 w 291"/>
                <a:gd name="T107" fmla="*/ 64 h 243"/>
                <a:gd name="T108" fmla="*/ 251 w 291"/>
                <a:gd name="T109" fmla="*/ 39 h 243"/>
                <a:gd name="T110" fmla="*/ 245 w 291"/>
                <a:gd name="T111" fmla="*/ 32 h 243"/>
                <a:gd name="T112" fmla="*/ 253 w 291"/>
                <a:gd name="T113" fmla="*/ 25 h 243"/>
                <a:gd name="T114" fmla="*/ 259 w 291"/>
                <a:gd name="T115" fmla="*/ 33 h 243"/>
                <a:gd name="T116" fmla="*/ 251 w 291"/>
                <a:gd name="T117" fmla="*/ 3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1" h="243">
                  <a:moveTo>
                    <a:pt x="283" y="13"/>
                  </a:moveTo>
                  <a:lnTo>
                    <a:pt x="276" y="7"/>
                  </a:lnTo>
                  <a:lnTo>
                    <a:pt x="284" y="0"/>
                  </a:lnTo>
                  <a:lnTo>
                    <a:pt x="291" y="8"/>
                  </a:lnTo>
                  <a:lnTo>
                    <a:pt x="283" y="13"/>
                  </a:lnTo>
                  <a:lnTo>
                    <a:pt x="283" y="13"/>
                  </a:lnTo>
                  <a:close/>
                  <a:moveTo>
                    <a:pt x="7" y="243"/>
                  </a:moveTo>
                  <a:lnTo>
                    <a:pt x="0" y="235"/>
                  </a:lnTo>
                  <a:lnTo>
                    <a:pt x="8" y="229"/>
                  </a:lnTo>
                  <a:lnTo>
                    <a:pt x="15" y="237"/>
                  </a:lnTo>
                  <a:lnTo>
                    <a:pt x="7" y="243"/>
                  </a:lnTo>
                  <a:lnTo>
                    <a:pt x="7" y="243"/>
                  </a:lnTo>
                  <a:close/>
                  <a:moveTo>
                    <a:pt x="37" y="217"/>
                  </a:moveTo>
                  <a:lnTo>
                    <a:pt x="30" y="209"/>
                  </a:lnTo>
                  <a:lnTo>
                    <a:pt x="38" y="204"/>
                  </a:lnTo>
                  <a:lnTo>
                    <a:pt x="45" y="211"/>
                  </a:lnTo>
                  <a:lnTo>
                    <a:pt x="37" y="217"/>
                  </a:lnTo>
                  <a:lnTo>
                    <a:pt x="37" y="217"/>
                  </a:lnTo>
                  <a:close/>
                  <a:moveTo>
                    <a:pt x="68" y="192"/>
                  </a:moveTo>
                  <a:lnTo>
                    <a:pt x="62" y="184"/>
                  </a:lnTo>
                  <a:lnTo>
                    <a:pt x="70" y="178"/>
                  </a:lnTo>
                  <a:lnTo>
                    <a:pt x="75" y="186"/>
                  </a:lnTo>
                  <a:lnTo>
                    <a:pt x="68" y="192"/>
                  </a:lnTo>
                  <a:lnTo>
                    <a:pt x="68" y="192"/>
                  </a:lnTo>
                  <a:close/>
                  <a:moveTo>
                    <a:pt x="98" y="166"/>
                  </a:moveTo>
                  <a:lnTo>
                    <a:pt x="92" y="158"/>
                  </a:lnTo>
                  <a:lnTo>
                    <a:pt x="100" y="153"/>
                  </a:lnTo>
                  <a:lnTo>
                    <a:pt x="106" y="160"/>
                  </a:lnTo>
                  <a:lnTo>
                    <a:pt x="98" y="166"/>
                  </a:lnTo>
                  <a:lnTo>
                    <a:pt x="98" y="166"/>
                  </a:lnTo>
                  <a:close/>
                  <a:moveTo>
                    <a:pt x="129" y="141"/>
                  </a:moveTo>
                  <a:lnTo>
                    <a:pt x="123" y="134"/>
                  </a:lnTo>
                  <a:lnTo>
                    <a:pt x="130" y="127"/>
                  </a:lnTo>
                  <a:lnTo>
                    <a:pt x="136" y="135"/>
                  </a:lnTo>
                  <a:lnTo>
                    <a:pt x="129" y="141"/>
                  </a:lnTo>
                  <a:lnTo>
                    <a:pt x="129" y="141"/>
                  </a:lnTo>
                  <a:close/>
                  <a:moveTo>
                    <a:pt x="160" y="115"/>
                  </a:moveTo>
                  <a:lnTo>
                    <a:pt x="153" y="107"/>
                  </a:lnTo>
                  <a:lnTo>
                    <a:pt x="161" y="102"/>
                  </a:lnTo>
                  <a:lnTo>
                    <a:pt x="168" y="109"/>
                  </a:lnTo>
                  <a:lnTo>
                    <a:pt x="160" y="115"/>
                  </a:lnTo>
                  <a:lnTo>
                    <a:pt x="160" y="115"/>
                  </a:lnTo>
                  <a:close/>
                  <a:moveTo>
                    <a:pt x="190" y="90"/>
                  </a:moveTo>
                  <a:lnTo>
                    <a:pt x="183" y="83"/>
                  </a:lnTo>
                  <a:lnTo>
                    <a:pt x="191" y="76"/>
                  </a:lnTo>
                  <a:lnTo>
                    <a:pt x="198" y="84"/>
                  </a:lnTo>
                  <a:lnTo>
                    <a:pt x="190" y="90"/>
                  </a:lnTo>
                  <a:lnTo>
                    <a:pt x="190" y="90"/>
                  </a:lnTo>
                  <a:close/>
                  <a:moveTo>
                    <a:pt x="221" y="64"/>
                  </a:moveTo>
                  <a:lnTo>
                    <a:pt x="215" y="56"/>
                  </a:lnTo>
                  <a:lnTo>
                    <a:pt x="223" y="51"/>
                  </a:lnTo>
                  <a:lnTo>
                    <a:pt x="229" y="58"/>
                  </a:lnTo>
                  <a:lnTo>
                    <a:pt x="221" y="64"/>
                  </a:lnTo>
                  <a:lnTo>
                    <a:pt x="221" y="64"/>
                  </a:lnTo>
                  <a:close/>
                  <a:moveTo>
                    <a:pt x="251" y="39"/>
                  </a:moveTo>
                  <a:lnTo>
                    <a:pt x="245" y="32"/>
                  </a:lnTo>
                  <a:lnTo>
                    <a:pt x="253" y="25"/>
                  </a:lnTo>
                  <a:lnTo>
                    <a:pt x="259" y="33"/>
                  </a:lnTo>
                  <a:lnTo>
                    <a:pt x="251" y="3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4" name="Freeform 292"/>
            <p:cNvSpPr>
              <a:spLocks noEditPoints="1"/>
            </p:cNvSpPr>
            <p:nvPr/>
          </p:nvSpPr>
          <p:spPr bwMode="auto">
            <a:xfrm>
              <a:off x="7580828" y="3674919"/>
              <a:ext cx="1049233" cy="463872"/>
            </a:xfrm>
            <a:custGeom>
              <a:avLst/>
              <a:gdLst>
                <a:gd name="T0" fmla="*/ 9 w 380"/>
                <a:gd name="T1" fmla="*/ 13 h 168"/>
                <a:gd name="T2" fmla="*/ 3 w 380"/>
                <a:gd name="T3" fmla="*/ 0 h 168"/>
                <a:gd name="T4" fmla="*/ 13 w 380"/>
                <a:gd name="T5" fmla="*/ 4 h 168"/>
                <a:gd name="T6" fmla="*/ 376 w 380"/>
                <a:gd name="T7" fmla="*/ 168 h 168"/>
                <a:gd name="T8" fmla="*/ 371 w 380"/>
                <a:gd name="T9" fmla="*/ 155 h 168"/>
                <a:gd name="T10" fmla="*/ 380 w 380"/>
                <a:gd name="T11" fmla="*/ 159 h 168"/>
                <a:gd name="T12" fmla="*/ 339 w 380"/>
                <a:gd name="T13" fmla="*/ 152 h 168"/>
                <a:gd name="T14" fmla="*/ 334 w 380"/>
                <a:gd name="T15" fmla="*/ 139 h 168"/>
                <a:gd name="T16" fmla="*/ 343 w 380"/>
                <a:gd name="T17" fmla="*/ 143 h 168"/>
                <a:gd name="T18" fmla="*/ 303 w 380"/>
                <a:gd name="T19" fmla="*/ 136 h 168"/>
                <a:gd name="T20" fmla="*/ 298 w 380"/>
                <a:gd name="T21" fmla="*/ 123 h 168"/>
                <a:gd name="T22" fmla="*/ 307 w 380"/>
                <a:gd name="T23" fmla="*/ 127 h 168"/>
                <a:gd name="T24" fmla="*/ 266 w 380"/>
                <a:gd name="T25" fmla="*/ 121 h 168"/>
                <a:gd name="T26" fmla="*/ 261 w 380"/>
                <a:gd name="T27" fmla="*/ 108 h 168"/>
                <a:gd name="T28" fmla="*/ 270 w 380"/>
                <a:gd name="T29" fmla="*/ 111 h 168"/>
                <a:gd name="T30" fmla="*/ 230 w 380"/>
                <a:gd name="T31" fmla="*/ 106 h 168"/>
                <a:gd name="T32" fmla="*/ 224 w 380"/>
                <a:gd name="T33" fmla="*/ 93 h 168"/>
                <a:gd name="T34" fmla="*/ 233 w 380"/>
                <a:gd name="T35" fmla="*/ 97 h 168"/>
                <a:gd name="T36" fmla="*/ 193 w 380"/>
                <a:gd name="T37" fmla="*/ 91 h 168"/>
                <a:gd name="T38" fmla="*/ 188 w 380"/>
                <a:gd name="T39" fmla="*/ 78 h 168"/>
                <a:gd name="T40" fmla="*/ 197 w 380"/>
                <a:gd name="T41" fmla="*/ 81 h 168"/>
                <a:gd name="T42" fmla="*/ 156 w 380"/>
                <a:gd name="T43" fmla="*/ 75 h 168"/>
                <a:gd name="T44" fmla="*/ 151 w 380"/>
                <a:gd name="T45" fmla="*/ 62 h 168"/>
                <a:gd name="T46" fmla="*/ 160 w 380"/>
                <a:gd name="T47" fmla="*/ 66 h 168"/>
                <a:gd name="T48" fmla="*/ 120 w 380"/>
                <a:gd name="T49" fmla="*/ 59 h 168"/>
                <a:gd name="T50" fmla="*/ 115 w 380"/>
                <a:gd name="T51" fmla="*/ 46 h 168"/>
                <a:gd name="T52" fmla="*/ 124 w 380"/>
                <a:gd name="T53" fmla="*/ 50 h 168"/>
                <a:gd name="T54" fmla="*/ 82 w 380"/>
                <a:gd name="T55" fmla="*/ 44 h 168"/>
                <a:gd name="T56" fmla="*/ 77 w 380"/>
                <a:gd name="T57" fmla="*/ 30 h 168"/>
                <a:gd name="T58" fmla="*/ 86 w 380"/>
                <a:gd name="T59" fmla="*/ 34 h 168"/>
                <a:gd name="T60" fmla="*/ 45 w 380"/>
                <a:gd name="T61" fmla="*/ 29 h 168"/>
                <a:gd name="T62" fmla="*/ 40 w 380"/>
                <a:gd name="T63" fmla="*/ 1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0" h="168">
                  <a:moveTo>
                    <a:pt x="13" y="4"/>
                  </a:moveTo>
                  <a:lnTo>
                    <a:pt x="9" y="13"/>
                  </a:lnTo>
                  <a:lnTo>
                    <a:pt x="0" y="10"/>
                  </a:lnTo>
                  <a:lnTo>
                    <a:pt x="3" y="0"/>
                  </a:lnTo>
                  <a:lnTo>
                    <a:pt x="13" y="4"/>
                  </a:lnTo>
                  <a:lnTo>
                    <a:pt x="13" y="4"/>
                  </a:lnTo>
                  <a:close/>
                  <a:moveTo>
                    <a:pt x="380" y="159"/>
                  </a:moveTo>
                  <a:lnTo>
                    <a:pt x="376" y="168"/>
                  </a:lnTo>
                  <a:lnTo>
                    <a:pt x="367" y="164"/>
                  </a:lnTo>
                  <a:lnTo>
                    <a:pt x="371" y="155"/>
                  </a:lnTo>
                  <a:lnTo>
                    <a:pt x="380" y="159"/>
                  </a:lnTo>
                  <a:lnTo>
                    <a:pt x="380" y="159"/>
                  </a:lnTo>
                  <a:close/>
                  <a:moveTo>
                    <a:pt x="343" y="143"/>
                  </a:moveTo>
                  <a:lnTo>
                    <a:pt x="339" y="152"/>
                  </a:lnTo>
                  <a:lnTo>
                    <a:pt x="330" y="148"/>
                  </a:lnTo>
                  <a:lnTo>
                    <a:pt x="334" y="139"/>
                  </a:lnTo>
                  <a:lnTo>
                    <a:pt x="343" y="143"/>
                  </a:lnTo>
                  <a:lnTo>
                    <a:pt x="343" y="143"/>
                  </a:lnTo>
                  <a:close/>
                  <a:moveTo>
                    <a:pt x="307" y="127"/>
                  </a:moveTo>
                  <a:lnTo>
                    <a:pt x="303" y="136"/>
                  </a:lnTo>
                  <a:lnTo>
                    <a:pt x="294" y="132"/>
                  </a:lnTo>
                  <a:lnTo>
                    <a:pt x="298" y="123"/>
                  </a:lnTo>
                  <a:lnTo>
                    <a:pt x="307" y="127"/>
                  </a:lnTo>
                  <a:lnTo>
                    <a:pt x="307" y="127"/>
                  </a:lnTo>
                  <a:close/>
                  <a:moveTo>
                    <a:pt x="270" y="111"/>
                  </a:moveTo>
                  <a:lnTo>
                    <a:pt x="266" y="121"/>
                  </a:lnTo>
                  <a:lnTo>
                    <a:pt x="257" y="118"/>
                  </a:lnTo>
                  <a:lnTo>
                    <a:pt x="261" y="108"/>
                  </a:lnTo>
                  <a:lnTo>
                    <a:pt x="270" y="111"/>
                  </a:lnTo>
                  <a:lnTo>
                    <a:pt x="270" y="111"/>
                  </a:lnTo>
                  <a:close/>
                  <a:moveTo>
                    <a:pt x="233" y="97"/>
                  </a:moveTo>
                  <a:lnTo>
                    <a:pt x="230" y="106"/>
                  </a:lnTo>
                  <a:lnTo>
                    <a:pt x="220" y="102"/>
                  </a:lnTo>
                  <a:lnTo>
                    <a:pt x="224" y="93"/>
                  </a:lnTo>
                  <a:lnTo>
                    <a:pt x="233" y="97"/>
                  </a:lnTo>
                  <a:lnTo>
                    <a:pt x="233" y="97"/>
                  </a:lnTo>
                  <a:close/>
                  <a:moveTo>
                    <a:pt x="197" y="81"/>
                  </a:moveTo>
                  <a:lnTo>
                    <a:pt x="193" y="91"/>
                  </a:lnTo>
                  <a:lnTo>
                    <a:pt x="184" y="87"/>
                  </a:lnTo>
                  <a:lnTo>
                    <a:pt x="188" y="78"/>
                  </a:lnTo>
                  <a:lnTo>
                    <a:pt x="197" y="81"/>
                  </a:lnTo>
                  <a:lnTo>
                    <a:pt x="197" y="81"/>
                  </a:lnTo>
                  <a:close/>
                  <a:moveTo>
                    <a:pt x="160" y="66"/>
                  </a:moveTo>
                  <a:lnTo>
                    <a:pt x="156" y="75"/>
                  </a:lnTo>
                  <a:lnTo>
                    <a:pt x="147" y="71"/>
                  </a:lnTo>
                  <a:lnTo>
                    <a:pt x="151" y="62"/>
                  </a:lnTo>
                  <a:lnTo>
                    <a:pt x="160" y="66"/>
                  </a:lnTo>
                  <a:lnTo>
                    <a:pt x="160" y="66"/>
                  </a:lnTo>
                  <a:close/>
                  <a:moveTo>
                    <a:pt x="124" y="50"/>
                  </a:moveTo>
                  <a:lnTo>
                    <a:pt x="120" y="59"/>
                  </a:lnTo>
                  <a:lnTo>
                    <a:pt x="111" y="55"/>
                  </a:lnTo>
                  <a:lnTo>
                    <a:pt x="115" y="46"/>
                  </a:lnTo>
                  <a:lnTo>
                    <a:pt x="124" y="50"/>
                  </a:lnTo>
                  <a:lnTo>
                    <a:pt x="124" y="50"/>
                  </a:lnTo>
                  <a:close/>
                  <a:moveTo>
                    <a:pt x="86" y="34"/>
                  </a:moveTo>
                  <a:lnTo>
                    <a:pt x="82" y="44"/>
                  </a:lnTo>
                  <a:lnTo>
                    <a:pt x="73" y="41"/>
                  </a:lnTo>
                  <a:lnTo>
                    <a:pt x="77" y="30"/>
                  </a:lnTo>
                  <a:lnTo>
                    <a:pt x="86" y="34"/>
                  </a:lnTo>
                  <a:lnTo>
                    <a:pt x="86" y="34"/>
                  </a:lnTo>
                  <a:close/>
                  <a:moveTo>
                    <a:pt x="49" y="20"/>
                  </a:moveTo>
                  <a:lnTo>
                    <a:pt x="45" y="29"/>
                  </a:lnTo>
                  <a:lnTo>
                    <a:pt x="36" y="25"/>
                  </a:lnTo>
                  <a:lnTo>
                    <a:pt x="40" y="16"/>
                  </a:lnTo>
                  <a:lnTo>
                    <a:pt x="49" y="2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5" name="Freeform 293"/>
            <p:cNvSpPr>
              <a:spLocks noEditPoints="1"/>
            </p:cNvSpPr>
            <p:nvPr/>
          </p:nvSpPr>
          <p:spPr bwMode="auto">
            <a:xfrm>
              <a:off x="8688045" y="3351865"/>
              <a:ext cx="519094" cy="770359"/>
            </a:xfrm>
            <a:custGeom>
              <a:avLst/>
              <a:gdLst>
                <a:gd name="T0" fmla="*/ 183 w 188"/>
                <a:gd name="T1" fmla="*/ 13 h 279"/>
                <a:gd name="T2" fmla="*/ 175 w 188"/>
                <a:gd name="T3" fmla="*/ 8 h 279"/>
                <a:gd name="T4" fmla="*/ 180 w 188"/>
                <a:gd name="T5" fmla="*/ 0 h 279"/>
                <a:gd name="T6" fmla="*/ 188 w 188"/>
                <a:gd name="T7" fmla="*/ 5 h 279"/>
                <a:gd name="T8" fmla="*/ 183 w 188"/>
                <a:gd name="T9" fmla="*/ 13 h 279"/>
                <a:gd name="T10" fmla="*/ 183 w 188"/>
                <a:gd name="T11" fmla="*/ 13 h 279"/>
                <a:gd name="T12" fmla="*/ 8 w 188"/>
                <a:gd name="T13" fmla="*/ 279 h 279"/>
                <a:gd name="T14" fmla="*/ 0 w 188"/>
                <a:gd name="T15" fmla="*/ 274 h 279"/>
                <a:gd name="T16" fmla="*/ 5 w 188"/>
                <a:gd name="T17" fmla="*/ 266 h 279"/>
                <a:gd name="T18" fmla="*/ 13 w 188"/>
                <a:gd name="T19" fmla="*/ 272 h 279"/>
                <a:gd name="T20" fmla="*/ 8 w 188"/>
                <a:gd name="T21" fmla="*/ 279 h 279"/>
                <a:gd name="T22" fmla="*/ 8 w 188"/>
                <a:gd name="T23" fmla="*/ 279 h 279"/>
                <a:gd name="T24" fmla="*/ 30 w 188"/>
                <a:gd name="T25" fmla="*/ 247 h 279"/>
                <a:gd name="T26" fmla="*/ 22 w 188"/>
                <a:gd name="T27" fmla="*/ 240 h 279"/>
                <a:gd name="T28" fmla="*/ 27 w 188"/>
                <a:gd name="T29" fmla="*/ 232 h 279"/>
                <a:gd name="T30" fmla="*/ 35 w 188"/>
                <a:gd name="T31" fmla="*/ 238 h 279"/>
                <a:gd name="T32" fmla="*/ 30 w 188"/>
                <a:gd name="T33" fmla="*/ 247 h 279"/>
                <a:gd name="T34" fmla="*/ 30 w 188"/>
                <a:gd name="T35" fmla="*/ 247 h 279"/>
                <a:gd name="T36" fmla="*/ 52 w 188"/>
                <a:gd name="T37" fmla="*/ 213 h 279"/>
                <a:gd name="T38" fmla="*/ 43 w 188"/>
                <a:gd name="T39" fmla="*/ 208 h 279"/>
                <a:gd name="T40" fmla="*/ 48 w 188"/>
                <a:gd name="T41" fmla="*/ 200 h 279"/>
                <a:gd name="T42" fmla="*/ 57 w 188"/>
                <a:gd name="T43" fmla="*/ 205 h 279"/>
                <a:gd name="T44" fmla="*/ 52 w 188"/>
                <a:gd name="T45" fmla="*/ 213 h 279"/>
                <a:gd name="T46" fmla="*/ 52 w 188"/>
                <a:gd name="T47" fmla="*/ 213 h 279"/>
                <a:gd name="T48" fmla="*/ 73 w 188"/>
                <a:gd name="T49" fmla="*/ 180 h 279"/>
                <a:gd name="T50" fmla="*/ 65 w 188"/>
                <a:gd name="T51" fmla="*/ 174 h 279"/>
                <a:gd name="T52" fmla="*/ 70 w 188"/>
                <a:gd name="T53" fmla="*/ 166 h 279"/>
                <a:gd name="T54" fmla="*/ 79 w 188"/>
                <a:gd name="T55" fmla="*/ 171 h 279"/>
                <a:gd name="T56" fmla="*/ 73 w 188"/>
                <a:gd name="T57" fmla="*/ 180 h 279"/>
                <a:gd name="T58" fmla="*/ 73 w 188"/>
                <a:gd name="T59" fmla="*/ 180 h 279"/>
                <a:gd name="T60" fmla="*/ 95 w 188"/>
                <a:gd name="T61" fmla="*/ 146 h 279"/>
                <a:gd name="T62" fmla="*/ 87 w 188"/>
                <a:gd name="T63" fmla="*/ 141 h 279"/>
                <a:gd name="T64" fmla="*/ 93 w 188"/>
                <a:gd name="T65" fmla="*/ 133 h 279"/>
                <a:gd name="T66" fmla="*/ 100 w 188"/>
                <a:gd name="T67" fmla="*/ 138 h 279"/>
                <a:gd name="T68" fmla="*/ 95 w 188"/>
                <a:gd name="T69" fmla="*/ 146 h 279"/>
                <a:gd name="T70" fmla="*/ 95 w 188"/>
                <a:gd name="T71" fmla="*/ 146 h 279"/>
                <a:gd name="T72" fmla="*/ 117 w 188"/>
                <a:gd name="T73" fmla="*/ 113 h 279"/>
                <a:gd name="T74" fmla="*/ 108 w 188"/>
                <a:gd name="T75" fmla="*/ 108 h 279"/>
                <a:gd name="T76" fmla="*/ 115 w 188"/>
                <a:gd name="T77" fmla="*/ 99 h 279"/>
                <a:gd name="T78" fmla="*/ 123 w 188"/>
                <a:gd name="T79" fmla="*/ 104 h 279"/>
                <a:gd name="T80" fmla="*/ 117 w 188"/>
                <a:gd name="T81" fmla="*/ 113 h 279"/>
                <a:gd name="T82" fmla="*/ 117 w 188"/>
                <a:gd name="T83" fmla="*/ 113 h 279"/>
                <a:gd name="T84" fmla="*/ 140 w 188"/>
                <a:gd name="T85" fmla="*/ 79 h 279"/>
                <a:gd name="T86" fmla="*/ 130 w 188"/>
                <a:gd name="T87" fmla="*/ 74 h 279"/>
                <a:gd name="T88" fmla="*/ 136 w 188"/>
                <a:gd name="T89" fmla="*/ 66 h 279"/>
                <a:gd name="T90" fmla="*/ 145 w 188"/>
                <a:gd name="T91" fmla="*/ 72 h 279"/>
                <a:gd name="T92" fmla="*/ 140 w 188"/>
                <a:gd name="T93" fmla="*/ 79 h 279"/>
                <a:gd name="T94" fmla="*/ 140 w 188"/>
                <a:gd name="T95" fmla="*/ 79 h 279"/>
                <a:gd name="T96" fmla="*/ 160 w 188"/>
                <a:gd name="T97" fmla="*/ 47 h 279"/>
                <a:gd name="T98" fmla="*/ 153 w 188"/>
                <a:gd name="T99" fmla="*/ 42 h 279"/>
                <a:gd name="T100" fmla="*/ 158 w 188"/>
                <a:gd name="T101" fmla="*/ 32 h 279"/>
                <a:gd name="T102" fmla="*/ 166 w 188"/>
                <a:gd name="T103" fmla="*/ 38 h 279"/>
                <a:gd name="T104" fmla="*/ 160 w 188"/>
                <a:gd name="T105" fmla="*/ 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279">
                  <a:moveTo>
                    <a:pt x="183" y="13"/>
                  </a:moveTo>
                  <a:lnTo>
                    <a:pt x="175" y="8"/>
                  </a:lnTo>
                  <a:lnTo>
                    <a:pt x="180" y="0"/>
                  </a:lnTo>
                  <a:lnTo>
                    <a:pt x="188" y="5"/>
                  </a:lnTo>
                  <a:lnTo>
                    <a:pt x="183" y="13"/>
                  </a:lnTo>
                  <a:lnTo>
                    <a:pt x="183" y="13"/>
                  </a:lnTo>
                  <a:close/>
                  <a:moveTo>
                    <a:pt x="8" y="279"/>
                  </a:moveTo>
                  <a:lnTo>
                    <a:pt x="0" y="274"/>
                  </a:lnTo>
                  <a:lnTo>
                    <a:pt x="5" y="266"/>
                  </a:lnTo>
                  <a:lnTo>
                    <a:pt x="13" y="272"/>
                  </a:lnTo>
                  <a:lnTo>
                    <a:pt x="8" y="279"/>
                  </a:lnTo>
                  <a:lnTo>
                    <a:pt x="8" y="279"/>
                  </a:lnTo>
                  <a:close/>
                  <a:moveTo>
                    <a:pt x="30" y="247"/>
                  </a:moveTo>
                  <a:lnTo>
                    <a:pt x="22" y="240"/>
                  </a:lnTo>
                  <a:lnTo>
                    <a:pt x="27" y="232"/>
                  </a:lnTo>
                  <a:lnTo>
                    <a:pt x="35" y="238"/>
                  </a:lnTo>
                  <a:lnTo>
                    <a:pt x="30" y="247"/>
                  </a:lnTo>
                  <a:lnTo>
                    <a:pt x="30" y="247"/>
                  </a:lnTo>
                  <a:close/>
                  <a:moveTo>
                    <a:pt x="52" y="213"/>
                  </a:moveTo>
                  <a:lnTo>
                    <a:pt x="43" y="208"/>
                  </a:lnTo>
                  <a:lnTo>
                    <a:pt x="48" y="200"/>
                  </a:lnTo>
                  <a:lnTo>
                    <a:pt x="57" y="205"/>
                  </a:lnTo>
                  <a:lnTo>
                    <a:pt x="52" y="213"/>
                  </a:lnTo>
                  <a:lnTo>
                    <a:pt x="52" y="213"/>
                  </a:lnTo>
                  <a:close/>
                  <a:moveTo>
                    <a:pt x="73" y="180"/>
                  </a:moveTo>
                  <a:lnTo>
                    <a:pt x="65" y="174"/>
                  </a:lnTo>
                  <a:lnTo>
                    <a:pt x="70" y="166"/>
                  </a:lnTo>
                  <a:lnTo>
                    <a:pt x="79" y="171"/>
                  </a:lnTo>
                  <a:lnTo>
                    <a:pt x="73" y="180"/>
                  </a:lnTo>
                  <a:lnTo>
                    <a:pt x="73" y="180"/>
                  </a:lnTo>
                  <a:close/>
                  <a:moveTo>
                    <a:pt x="95" y="146"/>
                  </a:moveTo>
                  <a:lnTo>
                    <a:pt x="87" y="141"/>
                  </a:lnTo>
                  <a:lnTo>
                    <a:pt x="93" y="133"/>
                  </a:lnTo>
                  <a:lnTo>
                    <a:pt x="100" y="138"/>
                  </a:lnTo>
                  <a:lnTo>
                    <a:pt x="95" y="146"/>
                  </a:lnTo>
                  <a:lnTo>
                    <a:pt x="95" y="146"/>
                  </a:lnTo>
                  <a:close/>
                  <a:moveTo>
                    <a:pt x="117" y="113"/>
                  </a:moveTo>
                  <a:lnTo>
                    <a:pt x="108" y="108"/>
                  </a:lnTo>
                  <a:lnTo>
                    <a:pt x="115" y="99"/>
                  </a:lnTo>
                  <a:lnTo>
                    <a:pt x="123" y="104"/>
                  </a:lnTo>
                  <a:lnTo>
                    <a:pt x="117" y="113"/>
                  </a:lnTo>
                  <a:lnTo>
                    <a:pt x="117" y="113"/>
                  </a:lnTo>
                  <a:close/>
                  <a:moveTo>
                    <a:pt x="140" y="79"/>
                  </a:moveTo>
                  <a:lnTo>
                    <a:pt x="130" y="74"/>
                  </a:lnTo>
                  <a:lnTo>
                    <a:pt x="136" y="66"/>
                  </a:lnTo>
                  <a:lnTo>
                    <a:pt x="145" y="72"/>
                  </a:lnTo>
                  <a:lnTo>
                    <a:pt x="140" y="79"/>
                  </a:lnTo>
                  <a:lnTo>
                    <a:pt x="140" y="79"/>
                  </a:lnTo>
                  <a:close/>
                  <a:moveTo>
                    <a:pt x="160" y="47"/>
                  </a:moveTo>
                  <a:lnTo>
                    <a:pt x="153" y="42"/>
                  </a:lnTo>
                  <a:lnTo>
                    <a:pt x="158" y="32"/>
                  </a:lnTo>
                  <a:lnTo>
                    <a:pt x="166" y="38"/>
                  </a:lnTo>
                  <a:lnTo>
                    <a:pt x="160" y="4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6" name="Freeform 294"/>
            <p:cNvSpPr>
              <a:spLocks noEditPoints="1"/>
            </p:cNvSpPr>
            <p:nvPr/>
          </p:nvSpPr>
          <p:spPr bwMode="auto">
            <a:xfrm>
              <a:off x="8467153" y="2758220"/>
              <a:ext cx="709614" cy="607451"/>
            </a:xfrm>
            <a:custGeom>
              <a:avLst/>
              <a:gdLst>
                <a:gd name="T0" fmla="*/ 243 w 257"/>
                <a:gd name="T1" fmla="*/ 213 h 220"/>
                <a:gd name="T2" fmla="*/ 250 w 257"/>
                <a:gd name="T3" fmla="*/ 207 h 220"/>
                <a:gd name="T4" fmla="*/ 257 w 257"/>
                <a:gd name="T5" fmla="*/ 212 h 220"/>
                <a:gd name="T6" fmla="*/ 251 w 257"/>
                <a:gd name="T7" fmla="*/ 220 h 220"/>
                <a:gd name="T8" fmla="*/ 243 w 257"/>
                <a:gd name="T9" fmla="*/ 213 h 220"/>
                <a:gd name="T10" fmla="*/ 243 w 257"/>
                <a:gd name="T11" fmla="*/ 213 h 220"/>
                <a:gd name="T12" fmla="*/ 0 w 257"/>
                <a:gd name="T13" fmla="*/ 8 h 220"/>
                <a:gd name="T14" fmla="*/ 7 w 257"/>
                <a:gd name="T15" fmla="*/ 0 h 220"/>
                <a:gd name="T16" fmla="*/ 14 w 257"/>
                <a:gd name="T17" fmla="*/ 7 h 220"/>
                <a:gd name="T18" fmla="*/ 8 w 257"/>
                <a:gd name="T19" fmla="*/ 15 h 220"/>
                <a:gd name="T20" fmla="*/ 0 w 257"/>
                <a:gd name="T21" fmla="*/ 8 h 220"/>
                <a:gd name="T22" fmla="*/ 0 w 257"/>
                <a:gd name="T23" fmla="*/ 8 h 220"/>
                <a:gd name="T24" fmla="*/ 31 w 257"/>
                <a:gd name="T25" fmla="*/ 33 h 220"/>
                <a:gd name="T26" fmla="*/ 38 w 257"/>
                <a:gd name="T27" fmla="*/ 27 h 220"/>
                <a:gd name="T28" fmla="*/ 44 w 257"/>
                <a:gd name="T29" fmla="*/ 33 h 220"/>
                <a:gd name="T30" fmla="*/ 38 w 257"/>
                <a:gd name="T31" fmla="*/ 40 h 220"/>
                <a:gd name="T32" fmla="*/ 31 w 257"/>
                <a:gd name="T33" fmla="*/ 33 h 220"/>
                <a:gd name="T34" fmla="*/ 31 w 257"/>
                <a:gd name="T35" fmla="*/ 33 h 220"/>
                <a:gd name="T36" fmla="*/ 61 w 257"/>
                <a:gd name="T37" fmla="*/ 59 h 220"/>
                <a:gd name="T38" fmla="*/ 68 w 257"/>
                <a:gd name="T39" fmla="*/ 51 h 220"/>
                <a:gd name="T40" fmla="*/ 76 w 257"/>
                <a:gd name="T41" fmla="*/ 58 h 220"/>
                <a:gd name="T42" fmla="*/ 69 w 257"/>
                <a:gd name="T43" fmla="*/ 66 h 220"/>
                <a:gd name="T44" fmla="*/ 61 w 257"/>
                <a:gd name="T45" fmla="*/ 59 h 220"/>
                <a:gd name="T46" fmla="*/ 61 w 257"/>
                <a:gd name="T47" fmla="*/ 59 h 220"/>
                <a:gd name="T48" fmla="*/ 92 w 257"/>
                <a:gd name="T49" fmla="*/ 85 h 220"/>
                <a:gd name="T50" fmla="*/ 98 w 257"/>
                <a:gd name="T51" fmla="*/ 78 h 220"/>
                <a:gd name="T52" fmla="*/ 106 w 257"/>
                <a:gd name="T53" fmla="*/ 84 h 220"/>
                <a:gd name="T54" fmla="*/ 99 w 257"/>
                <a:gd name="T55" fmla="*/ 92 h 220"/>
                <a:gd name="T56" fmla="*/ 92 w 257"/>
                <a:gd name="T57" fmla="*/ 85 h 220"/>
                <a:gd name="T58" fmla="*/ 92 w 257"/>
                <a:gd name="T59" fmla="*/ 85 h 220"/>
                <a:gd name="T60" fmla="*/ 122 w 257"/>
                <a:gd name="T61" fmla="*/ 111 h 220"/>
                <a:gd name="T62" fmla="*/ 128 w 257"/>
                <a:gd name="T63" fmla="*/ 104 h 220"/>
                <a:gd name="T64" fmla="*/ 136 w 257"/>
                <a:gd name="T65" fmla="*/ 110 h 220"/>
                <a:gd name="T66" fmla="*/ 129 w 257"/>
                <a:gd name="T67" fmla="*/ 117 h 220"/>
                <a:gd name="T68" fmla="*/ 122 w 257"/>
                <a:gd name="T69" fmla="*/ 111 h 220"/>
                <a:gd name="T70" fmla="*/ 122 w 257"/>
                <a:gd name="T71" fmla="*/ 111 h 220"/>
                <a:gd name="T72" fmla="*/ 153 w 257"/>
                <a:gd name="T73" fmla="*/ 136 h 220"/>
                <a:gd name="T74" fmla="*/ 159 w 257"/>
                <a:gd name="T75" fmla="*/ 128 h 220"/>
                <a:gd name="T76" fmla="*/ 166 w 257"/>
                <a:gd name="T77" fmla="*/ 135 h 220"/>
                <a:gd name="T78" fmla="*/ 159 w 257"/>
                <a:gd name="T79" fmla="*/ 143 h 220"/>
                <a:gd name="T80" fmla="*/ 153 w 257"/>
                <a:gd name="T81" fmla="*/ 136 h 220"/>
                <a:gd name="T82" fmla="*/ 153 w 257"/>
                <a:gd name="T83" fmla="*/ 136 h 220"/>
                <a:gd name="T84" fmla="*/ 183 w 257"/>
                <a:gd name="T85" fmla="*/ 162 h 220"/>
                <a:gd name="T86" fmla="*/ 190 w 257"/>
                <a:gd name="T87" fmla="*/ 155 h 220"/>
                <a:gd name="T88" fmla="*/ 197 w 257"/>
                <a:gd name="T89" fmla="*/ 161 h 220"/>
                <a:gd name="T90" fmla="*/ 191 w 257"/>
                <a:gd name="T91" fmla="*/ 169 h 220"/>
                <a:gd name="T92" fmla="*/ 183 w 257"/>
                <a:gd name="T93" fmla="*/ 162 h 220"/>
                <a:gd name="T94" fmla="*/ 183 w 257"/>
                <a:gd name="T95" fmla="*/ 162 h 220"/>
                <a:gd name="T96" fmla="*/ 213 w 257"/>
                <a:gd name="T97" fmla="*/ 189 h 220"/>
                <a:gd name="T98" fmla="*/ 220 w 257"/>
                <a:gd name="T99" fmla="*/ 181 h 220"/>
                <a:gd name="T100" fmla="*/ 227 w 257"/>
                <a:gd name="T101" fmla="*/ 187 h 220"/>
                <a:gd name="T102" fmla="*/ 221 w 257"/>
                <a:gd name="T103" fmla="*/ 195 h 220"/>
                <a:gd name="T104" fmla="*/ 213 w 257"/>
                <a:gd name="T105" fmla="*/ 18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220">
                  <a:moveTo>
                    <a:pt x="243" y="213"/>
                  </a:moveTo>
                  <a:lnTo>
                    <a:pt x="250" y="207"/>
                  </a:lnTo>
                  <a:lnTo>
                    <a:pt x="257" y="212"/>
                  </a:lnTo>
                  <a:lnTo>
                    <a:pt x="251" y="220"/>
                  </a:lnTo>
                  <a:lnTo>
                    <a:pt x="243" y="213"/>
                  </a:lnTo>
                  <a:lnTo>
                    <a:pt x="243" y="213"/>
                  </a:lnTo>
                  <a:close/>
                  <a:moveTo>
                    <a:pt x="0" y="8"/>
                  </a:moveTo>
                  <a:lnTo>
                    <a:pt x="7" y="0"/>
                  </a:lnTo>
                  <a:lnTo>
                    <a:pt x="14" y="7"/>
                  </a:lnTo>
                  <a:lnTo>
                    <a:pt x="8" y="15"/>
                  </a:lnTo>
                  <a:lnTo>
                    <a:pt x="0" y="8"/>
                  </a:lnTo>
                  <a:lnTo>
                    <a:pt x="0" y="8"/>
                  </a:lnTo>
                  <a:close/>
                  <a:moveTo>
                    <a:pt x="31" y="33"/>
                  </a:moveTo>
                  <a:lnTo>
                    <a:pt x="38" y="27"/>
                  </a:lnTo>
                  <a:lnTo>
                    <a:pt x="44" y="33"/>
                  </a:lnTo>
                  <a:lnTo>
                    <a:pt x="38" y="40"/>
                  </a:lnTo>
                  <a:lnTo>
                    <a:pt x="31" y="33"/>
                  </a:lnTo>
                  <a:lnTo>
                    <a:pt x="31" y="33"/>
                  </a:lnTo>
                  <a:close/>
                  <a:moveTo>
                    <a:pt x="61" y="59"/>
                  </a:moveTo>
                  <a:lnTo>
                    <a:pt x="68" y="51"/>
                  </a:lnTo>
                  <a:lnTo>
                    <a:pt x="76" y="58"/>
                  </a:lnTo>
                  <a:lnTo>
                    <a:pt x="69" y="66"/>
                  </a:lnTo>
                  <a:lnTo>
                    <a:pt x="61" y="59"/>
                  </a:lnTo>
                  <a:lnTo>
                    <a:pt x="61" y="59"/>
                  </a:lnTo>
                  <a:close/>
                  <a:moveTo>
                    <a:pt x="92" y="85"/>
                  </a:moveTo>
                  <a:lnTo>
                    <a:pt x="98" y="78"/>
                  </a:lnTo>
                  <a:lnTo>
                    <a:pt x="106" y="84"/>
                  </a:lnTo>
                  <a:lnTo>
                    <a:pt x="99" y="92"/>
                  </a:lnTo>
                  <a:lnTo>
                    <a:pt x="92" y="85"/>
                  </a:lnTo>
                  <a:lnTo>
                    <a:pt x="92" y="85"/>
                  </a:lnTo>
                  <a:close/>
                  <a:moveTo>
                    <a:pt x="122" y="111"/>
                  </a:moveTo>
                  <a:lnTo>
                    <a:pt x="128" y="104"/>
                  </a:lnTo>
                  <a:lnTo>
                    <a:pt x="136" y="110"/>
                  </a:lnTo>
                  <a:lnTo>
                    <a:pt x="129" y="117"/>
                  </a:lnTo>
                  <a:lnTo>
                    <a:pt x="122" y="111"/>
                  </a:lnTo>
                  <a:lnTo>
                    <a:pt x="122" y="111"/>
                  </a:lnTo>
                  <a:close/>
                  <a:moveTo>
                    <a:pt x="153" y="136"/>
                  </a:moveTo>
                  <a:lnTo>
                    <a:pt x="159" y="128"/>
                  </a:lnTo>
                  <a:lnTo>
                    <a:pt x="166" y="135"/>
                  </a:lnTo>
                  <a:lnTo>
                    <a:pt x="159" y="143"/>
                  </a:lnTo>
                  <a:lnTo>
                    <a:pt x="153" y="136"/>
                  </a:lnTo>
                  <a:lnTo>
                    <a:pt x="153" y="136"/>
                  </a:lnTo>
                  <a:close/>
                  <a:moveTo>
                    <a:pt x="183" y="162"/>
                  </a:moveTo>
                  <a:lnTo>
                    <a:pt x="190" y="155"/>
                  </a:lnTo>
                  <a:lnTo>
                    <a:pt x="197" y="161"/>
                  </a:lnTo>
                  <a:lnTo>
                    <a:pt x="191" y="169"/>
                  </a:lnTo>
                  <a:lnTo>
                    <a:pt x="183" y="162"/>
                  </a:lnTo>
                  <a:lnTo>
                    <a:pt x="183" y="162"/>
                  </a:lnTo>
                  <a:close/>
                  <a:moveTo>
                    <a:pt x="213" y="189"/>
                  </a:moveTo>
                  <a:lnTo>
                    <a:pt x="220" y="181"/>
                  </a:lnTo>
                  <a:lnTo>
                    <a:pt x="227" y="187"/>
                  </a:lnTo>
                  <a:lnTo>
                    <a:pt x="221" y="195"/>
                  </a:lnTo>
                  <a:lnTo>
                    <a:pt x="213" y="18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7" name="Freeform 295"/>
            <p:cNvSpPr>
              <a:spLocks noEditPoints="1"/>
            </p:cNvSpPr>
            <p:nvPr/>
          </p:nvSpPr>
          <p:spPr bwMode="auto">
            <a:xfrm>
              <a:off x="7045167" y="2504195"/>
              <a:ext cx="1339154" cy="190520"/>
            </a:xfrm>
            <a:custGeom>
              <a:avLst/>
              <a:gdLst>
                <a:gd name="T0" fmla="*/ 9 w 485"/>
                <a:gd name="T1" fmla="*/ 10 h 69"/>
                <a:gd name="T2" fmla="*/ 0 w 485"/>
                <a:gd name="T3" fmla="*/ 0 h 69"/>
                <a:gd name="T4" fmla="*/ 11 w 485"/>
                <a:gd name="T5" fmla="*/ 1 h 69"/>
                <a:gd name="T6" fmla="*/ 484 w 485"/>
                <a:gd name="T7" fmla="*/ 69 h 69"/>
                <a:gd name="T8" fmla="*/ 475 w 485"/>
                <a:gd name="T9" fmla="*/ 58 h 69"/>
                <a:gd name="T10" fmla="*/ 485 w 485"/>
                <a:gd name="T11" fmla="*/ 58 h 69"/>
                <a:gd name="T12" fmla="*/ 444 w 485"/>
                <a:gd name="T13" fmla="*/ 64 h 69"/>
                <a:gd name="T14" fmla="*/ 435 w 485"/>
                <a:gd name="T15" fmla="*/ 53 h 69"/>
                <a:gd name="T16" fmla="*/ 446 w 485"/>
                <a:gd name="T17" fmla="*/ 54 h 69"/>
                <a:gd name="T18" fmla="*/ 405 w 485"/>
                <a:gd name="T19" fmla="*/ 60 h 69"/>
                <a:gd name="T20" fmla="*/ 396 w 485"/>
                <a:gd name="T21" fmla="*/ 48 h 69"/>
                <a:gd name="T22" fmla="*/ 407 w 485"/>
                <a:gd name="T23" fmla="*/ 49 h 69"/>
                <a:gd name="T24" fmla="*/ 365 w 485"/>
                <a:gd name="T25" fmla="*/ 54 h 69"/>
                <a:gd name="T26" fmla="*/ 357 w 485"/>
                <a:gd name="T27" fmla="*/ 43 h 69"/>
                <a:gd name="T28" fmla="*/ 366 w 485"/>
                <a:gd name="T29" fmla="*/ 44 h 69"/>
                <a:gd name="T30" fmla="*/ 326 w 485"/>
                <a:gd name="T31" fmla="*/ 49 h 69"/>
                <a:gd name="T32" fmla="*/ 316 w 485"/>
                <a:gd name="T33" fmla="*/ 39 h 69"/>
                <a:gd name="T34" fmla="*/ 327 w 485"/>
                <a:gd name="T35" fmla="*/ 40 h 69"/>
                <a:gd name="T36" fmla="*/ 286 w 485"/>
                <a:gd name="T37" fmla="*/ 44 h 69"/>
                <a:gd name="T38" fmla="*/ 277 w 485"/>
                <a:gd name="T39" fmla="*/ 34 h 69"/>
                <a:gd name="T40" fmla="*/ 288 w 485"/>
                <a:gd name="T41" fmla="*/ 35 h 69"/>
                <a:gd name="T42" fmla="*/ 247 w 485"/>
                <a:gd name="T43" fmla="*/ 40 h 69"/>
                <a:gd name="T44" fmla="*/ 238 w 485"/>
                <a:gd name="T45" fmla="*/ 28 h 69"/>
                <a:gd name="T46" fmla="*/ 248 w 485"/>
                <a:gd name="T47" fmla="*/ 30 h 69"/>
                <a:gd name="T48" fmla="*/ 207 w 485"/>
                <a:gd name="T49" fmla="*/ 35 h 69"/>
                <a:gd name="T50" fmla="*/ 199 w 485"/>
                <a:gd name="T51" fmla="*/ 23 h 69"/>
                <a:gd name="T52" fmla="*/ 208 w 485"/>
                <a:gd name="T53" fmla="*/ 24 h 69"/>
                <a:gd name="T54" fmla="*/ 167 w 485"/>
                <a:gd name="T55" fmla="*/ 30 h 69"/>
                <a:gd name="T56" fmla="*/ 158 w 485"/>
                <a:gd name="T57" fmla="*/ 19 h 69"/>
                <a:gd name="T58" fmla="*/ 169 w 485"/>
                <a:gd name="T59" fmla="*/ 21 h 69"/>
                <a:gd name="T60" fmla="*/ 128 w 485"/>
                <a:gd name="T61" fmla="*/ 26 h 69"/>
                <a:gd name="T62" fmla="*/ 119 w 485"/>
                <a:gd name="T63" fmla="*/ 14 h 69"/>
                <a:gd name="T64" fmla="*/ 130 w 485"/>
                <a:gd name="T65" fmla="*/ 15 h 69"/>
                <a:gd name="T66" fmla="*/ 89 w 485"/>
                <a:gd name="T67" fmla="*/ 21 h 69"/>
                <a:gd name="T68" fmla="*/ 80 w 485"/>
                <a:gd name="T69" fmla="*/ 9 h 69"/>
                <a:gd name="T70" fmla="*/ 90 w 485"/>
                <a:gd name="T71" fmla="*/ 10 h 69"/>
                <a:gd name="T72" fmla="*/ 49 w 485"/>
                <a:gd name="T73" fmla="*/ 15 h 69"/>
                <a:gd name="T74" fmla="*/ 41 w 485"/>
                <a:gd name="T75" fmla="*/ 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69">
                  <a:moveTo>
                    <a:pt x="11" y="1"/>
                  </a:moveTo>
                  <a:lnTo>
                    <a:pt x="9" y="10"/>
                  </a:lnTo>
                  <a:lnTo>
                    <a:pt x="0" y="9"/>
                  </a:lnTo>
                  <a:lnTo>
                    <a:pt x="0" y="0"/>
                  </a:lnTo>
                  <a:lnTo>
                    <a:pt x="11" y="1"/>
                  </a:lnTo>
                  <a:lnTo>
                    <a:pt x="11" y="1"/>
                  </a:lnTo>
                  <a:close/>
                  <a:moveTo>
                    <a:pt x="485" y="58"/>
                  </a:moveTo>
                  <a:lnTo>
                    <a:pt x="484" y="69"/>
                  </a:lnTo>
                  <a:lnTo>
                    <a:pt x="475" y="68"/>
                  </a:lnTo>
                  <a:lnTo>
                    <a:pt x="475" y="58"/>
                  </a:lnTo>
                  <a:lnTo>
                    <a:pt x="485" y="58"/>
                  </a:lnTo>
                  <a:lnTo>
                    <a:pt x="485" y="58"/>
                  </a:lnTo>
                  <a:close/>
                  <a:moveTo>
                    <a:pt x="446" y="54"/>
                  </a:moveTo>
                  <a:lnTo>
                    <a:pt x="444" y="64"/>
                  </a:lnTo>
                  <a:lnTo>
                    <a:pt x="434" y="62"/>
                  </a:lnTo>
                  <a:lnTo>
                    <a:pt x="435" y="53"/>
                  </a:lnTo>
                  <a:lnTo>
                    <a:pt x="446" y="54"/>
                  </a:lnTo>
                  <a:lnTo>
                    <a:pt x="446" y="54"/>
                  </a:lnTo>
                  <a:close/>
                  <a:moveTo>
                    <a:pt x="407" y="49"/>
                  </a:moveTo>
                  <a:lnTo>
                    <a:pt x="405" y="60"/>
                  </a:lnTo>
                  <a:lnTo>
                    <a:pt x="395" y="58"/>
                  </a:lnTo>
                  <a:lnTo>
                    <a:pt x="396" y="48"/>
                  </a:lnTo>
                  <a:lnTo>
                    <a:pt x="407" y="49"/>
                  </a:lnTo>
                  <a:lnTo>
                    <a:pt x="407" y="49"/>
                  </a:lnTo>
                  <a:close/>
                  <a:moveTo>
                    <a:pt x="366" y="44"/>
                  </a:moveTo>
                  <a:lnTo>
                    <a:pt x="365" y="54"/>
                  </a:lnTo>
                  <a:lnTo>
                    <a:pt x="356" y="53"/>
                  </a:lnTo>
                  <a:lnTo>
                    <a:pt x="357" y="43"/>
                  </a:lnTo>
                  <a:lnTo>
                    <a:pt x="366" y="44"/>
                  </a:lnTo>
                  <a:lnTo>
                    <a:pt x="366" y="44"/>
                  </a:lnTo>
                  <a:close/>
                  <a:moveTo>
                    <a:pt x="327" y="40"/>
                  </a:moveTo>
                  <a:lnTo>
                    <a:pt x="326" y="49"/>
                  </a:lnTo>
                  <a:lnTo>
                    <a:pt x="316" y="48"/>
                  </a:lnTo>
                  <a:lnTo>
                    <a:pt x="316" y="39"/>
                  </a:lnTo>
                  <a:lnTo>
                    <a:pt x="327" y="40"/>
                  </a:lnTo>
                  <a:lnTo>
                    <a:pt x="327" y="40"/>
                  </a:lnTo>
                  <a:close/>
                  <a:moveTo>
                    <a:pt x="288" y="35"/>
                  </a:moveTo>
                  <a:lnTo>
                    <a:pt x="286" y="44"/>
                  </a:lnTo>
                  <a:lnTo>
                    <a:pt x="276" y="43"/>
                  </a:lnTo>
                  <a:lnTo>
                    <a:pt x="277" y="34"/>
                  </a:lnTo>
                  <a:lnTo>
                    <a:pt x="288" y="35"/>
                  </a:lnTo>
                  <a:lnTo>
                    <a:pt x="288" y="35"/>
                  </a:lnTo>
                  <a:close/>
                  <a:moveTo>
                    <a:pt x="248" y="30"/>
                  </a:moveTo>
                  <a:lnTo>
                    <a:pt x="247" y="40"/>
                  </a:lnTo>
                  <a:lnTo>
                    <a:pt x="237" y="39"/>
                  </a:lnTo>
                  <a:lnTo>
                    <a:pt x="238" y="28"/>
                  </a:lnTo>
                  <a:lnTo>
                    <a:pt x="248" y="30"/>
                  </a:lnTo>
                  <a:lnTo>
                    <a:pt x="248" y="30"/>
                  </a:lnTo>
                  <a:close/>
                  <a:moveTo>
                    <a:pt x="208" y="24"/>
                  </a:moveTo>
                  <a:lnTo>
                    <a:pt x="207" y="35"/>
                  </a:lnTo>
                  <a:lnTo>
                    <a:pt x="197" y="34"/>
                  </a:lnTo>
                  <a:lnTo>
                    <a:pt x="199" y="23"/>
                  </a:lnTo>
                  <a:lnTo>
                    <a:pt x="208" y="24"/>
                  </a:lnTo>
                  <a:lnTo>
                    <a:pt x="208" y="24"/>
                  </a:lnTo>
                  <a:close/>
                  <a:moveTo>
                    <a:pt x="169" y="21"/>
                  </a:moveTo>
                  <a:lnTo>
                    <a:pt x="167" y="30"/>
                  </a:lnTo>
                  <a:lnTo>
                    <a:pt x="158" y="28"/>
                  </a:lnTo>
                  <a:lnTo>
                    <a:pt x="158" y="19"/>
                  </a:lnTo>
                  <a:lnTo>
                    <a:pt x="169" y="21"/>
                  </a:lnTo>
                  <a:lnTo>
                    <a:pt x="169" y="21"/>
                  </a:lnTo>
                  <a:close/>
                  <a:moveTo>
                    <a:pt x="130" y="15"/>
                  </a:moveTo>
                  <a:lnTo>
                    <a:pt x="128" y="26"/>
                  </a:lnTo>
                  <a:lnTo>
                    <a:pt x="118" y="24"/>
                  </a:lnTo>
                  <a:lnTo>
                    <a:pt x="119" y="14"/>
                  </a:lnTo>
                  <a:lnTo>
                    <a:pt x="130" y="15"/>
                  </a:lnTo>
                  <a:lnTo>
                    <a:pt x="130" y="15"/>
                  </a:lnTo>
                  <a:close/>
                  <a:moveTo>
                    <a:pt x="90" y="10"/>
                  </a:moveTo>
                  <a:lnTo>
                    <a:pt x="89" y="21"/>
                  </a:lnTo>
                  <a:lnTo>
                    <a:pt x="79" y="19"/>
                  </a:lnTo>
                  <a:lnTo>
                    <a:pt x="80" y="9"/>
                  </a:lnTo>
                  <a:lnTo>
                    <a:pt x="90" y="10"/>
                  </a:lnTo>
                  <a:lnTo>
                    <a:pt x="90" y="10"/>
                  </a:lnTo>
                  <a:close/>
                  <a:moveTo>
                    <a:pt x="50" y="6"/>
                  </a:moveTo>
                  <a:lnTo>
                    <a:pt x="49" y="15"/>
                  </a:lnTo>
                  <a:lnTo>
                    <a:pt x="39" y="14"/>
                  </a:lnTo>
                  <a:lnTo>
                    <a:pt x="41" y="5"/>
                  </a:lnTo>
                  <a:lnTo>
                    <a:pt x="5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8" name="Freeform 296"/>
            <p:cNvSpPr>
              <a:spLocks noEditPoints="1"/>
            </p:cNvSpPr>
            <p:nvPr/>
          </p:nvSpPr>
          <p:spPr bwMode="auto">
            <a:xfrm>
              <a:off x="6161602" y="2534567"/>
              <a:ext cx="858716" cy="1074084"/>
            </a:xfrm>
            <a:custGeom>
              <a:avLst/>
              <a:gdLst>
                <a:gd name="T0" fmla="*/ 298 w 311"/>
                <a:gd name="T1" fmla="*/ 8 h 389"/>
                <a:gd name="T2" fmla="*/ 311 w 311"/>
                <a:gd name="T3" fmla="*/ 7 h 389"/>
                <a:gd name="T4" fmla="*/ 306 w 311"/>
                <a:gd name="T5" fmla="*/ 15 h 389"/>
                <a:gd name="T6" fmla="*/ 0 w 311"/>
                <a:gd name="T7" fmla="*/ 382 h 389"/>
                <a:gd name="T8" fmla="*/ 14 w 311"/>
                <a:gd name="T9" fmla="*/ 381 h 389"/>
                <a:gd name="T10" fmla="*/ 8 w 311"/>
                <a:gd name="T11" fmla="*/ 389 h 389"/>
                <a:gd name="T12" fmla="*/ 25 w 311"/>
                <a:gd name="T13" fmla="*/ 351 h 389"/>
                <a:gd name="T14" fmla="*/ 39 w 311"/>
                <a:gd name="T15" fmla="*/ 349 h 389"/>
                <a:gd name="T16" fmla="*/ 33 w 311"/>
                <a:gd name="T17" fmla="*/ 357 h 389"/>
                <a:gd name="T18" fmla="*/ 50 w 311"/>
                <a:gd name="T19" fmla="*/ 319 h 389"/>
                <a:gd name="T20" fmla="*/ 64 w 311"/>
                <a:gd name="T21" fmla="*/ 318 h 389"/>
                <a:gd name="T22" fmla="*/ 58 w 311"/>
                <a:gd name="T23" fmla="*/ 326 h 389"/>
                <a:gd name="T24" fmla="*/ 74 w 311"/>
                <a:gd name="T25" fmla="*/ 289 h 389"/>
                <a:gd name="T26" fmla="*/ 89 w 311"/>
                <a:gd name="T27" fmla="*/ 287 h 389"/>
                <a:gd name="T28" fmla="*/ 82 w 311"/>
                <a:gd name="T29" fmla="*/ 294 h 389"/>
                <a:gd name="T30" fmla="*/ 99 w 311"/>
                <a:gd name="T31" fmla="*/ 258 h 389"/>
                <a:gd name="T32" fmla="*/ 112 w 311"/>
                <a:gd name="T33" fmla="*/ 257 h 389"/>
                <a:gd name="T34" fmla="*/ 107 w 311"/>
                <a:gd name="T35" fmla="*/ 264 h 389"/>
                <a:gd name="T36" fmla="*/ 124 w 311"/>
                <a:gd name="T37" fmla="*/ 226 h 389"/>
                <a:gd name="T38" fmla="*/ 137 w 311"/>
                <a:gd name="T39" fmla="*/ 225 h 389"/>
                <a:gd name="T40" fmla="*/ 132 w 311"/>
                <a:gd name="T41" fmla="*/ 233 h 389"/>
                <a:gd name="T42" fmla="*/ 149 w 311"/>
                <a:gd name="T43" fmla="*/ 195 h 389"/>
                <a:gd name="T44" fmla="*/ 162 w 311"/>
                <a:gd name="T45" fmla="*/ 194 h 389"/>
                <a:gd name="T46" fmla="*/ 157 w 311"/>
                <a:gd name="T47" fmla="*/ 202 h 389"/>
                <a:gd name="T48" fmla="*/ 174 w 311"/>
                <a:gd name="T49" fmla="*/ 164 h 389"/>
                <a:gd name="T50" fmla="*/ 187 w 311"/>
                <a:gd name="T51" fmla="*/ 162 h 389"/>
                <a:gd name="T52" fmla="*/ 182 w 311"/>
                <a:gd name="T53" fmla="*/ 170 h 389"/>
                <a:gd name="T54" fmla="*/ 199 w 311"/>
                <a:gd name="T55" fmla="*/ 132 h 389"/>
                <a:gd name="T56" fmla="*/ 212 w 311"/>
                <a:gd name="T57" fmla="*/ 131 h 389"/>
                <a:gd name="T58" fmla="*/ 206 w 311"/>
                <a:gd name="T59" fmla="*/ 139 h 389"/>
                <a:gd name="T60" fmla="*/ 223 w 311"/>
                <a:gd name="T61" fmla="*/ 102 h 389"/>
                <a:gd name="T62" fmla="*/ 237 w 311"/>
                <a:gd name="T63" fmla="*/ 100 h 389"/>
                <a:gd name="T64" fmla="*/ 231 w 311"/>
                <a:gd name="T65" fmla="*/ 108 h 389"/>
                <a:gd name="T66" fmla="*/ 248 w 311"/>
                <a:gd name="T67" fmla="*/ 71 h 389"/>
                <a:gd name="T68" fmla="*/ 261 w 311"/>
                <a:gd name="T69" fmla="*/ 68 h 389"/>
                <a:gd name="T70" fmla="*/ 256 w 311"/>
                <a:gd name="T71" fmla="*/ 76 h 389"/>
                <a:gd name="T72" fmla="*/ 273 w 311"/>
                <a:gd name="T73" fmla="*/ 40 h 389"/>
                <a:gd name="T74" fmla="*/ 286 w 311"/>
                <a:gd name="T75" fmla="*/ 38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89">
                  <a:moveTo>
                    <a:pt x="306" y="15"/>
                  </a:moveTo>
                  <a:lnTo>
                    <a:pt x="298" y="8"/>
                  </a:lnTo>
                  <a:lnTo>
                    <a:pt x="303" y="0"/>
                  </a:lnTo>
                  <a:lnTo>
                    <a:pt x="311" y="7"/>
                  </a:lnTo>
                  <a:lnTo>
                    <a:pt x="306" y="15"/>
                  </a:lnTo>
                  <a:lnTo>
                    <a:pt x="306" y="15"/>
                  </a:lnTo>
                  <a:close/>
                  <a:moveTo>
                    <a:pt x="8" y="389"/>
                  </a:moveTo>
                  <a:lnTo>
                    <a:pt x="0" y="382"/>
                  </a:lnTo>
                  <a:lnTo>
                    <a:pt x="7" y="374"/>
                  </a:lnTo>
                  <a:lnTo>
                    <a:pt x="14" y="381"/>
                  </a:lnTo>
                  <a:lnTo>
                    <a:pt x="8" y="389"/>
                  </a:lnTo>
                  <a:lnTo>
                    <a:pt x="8" y="389"/>
                  </a:lnTo>
                  <a:close/>
                  <a:moveTo>
                    <a:pt x="33" y="357"/>
                  </a:moveTo>
                  <a:lnTo>
                    <a:pt x="25" y="351"/>
                  </a:lnTo>
                  <a:lnTo>
                    <a:pt x="31" y="343"/>
                  </a:lnTo>
                  <a:lnTo>
                    <a:pt x="39" y="349"/>
                  </a:lnTo>
                  <a:lnTo>
                    <a:pt x="33" y="357"/>
                  </a:lnTo>
                  <a:lnTo>
                    <a:pt x="33" y="357"/>
                  </a:lnTo>
                  <a:close/>
                  <a:moveTo>
                    <a:pt x="58" y="326"/>
                  </a:moveTo>
                  <a:lnTo>
                    <a:pt x="50" y="319"/>
                  </a:lnTo>
                  <a:lnTo>
                    <a:pt x="56" y="313"/>
                  </a:lnTo>
                  <a:lnTo>
                    <a:pt x="64" y="318"/>
                  </a:lnTo>
                  <a:lnTo>
                    <a:pt x="58" y="326"/>
                  </a:lnTo>
                  <a:lnTo>
                    <a:pt x="58" y="326"/>
                  </a:lnTo>
                  <a:close/>
                  <a:moveTo>
                    <a:pt x="82" y="294"/>
                  </a:moveTo>
                  <a:lnTo>
                    <a:pt x="74" y="289"/>
                  </a:lnTo>
                  <a:lnTo>
                    <a:pt x="81" y="281"/>
                  </a:lnTo>
                  <a:lnTo>
                    <a:pt x="89" y="287"/>
                  </a:lnTo>
                  <a:lnTo>
                    <a:pt x="82" y="294"/>
                  </a:lnTo>
                  <a:lnTo>
                    <a:pt x="82" y="294"/>
                  </a:lnTo>
                  <a:close/>
                  <a:moveTo>
                    <a:pt x="107" y="264"/>
                  </a:moveTo>
                  <a:lnTo>
                    <a:pt x="99" y="258"/>
                  </a:lnTo>
                  <a:lnTo>
                    <a:pt x="106" y="250"/>
                  </a:lnTo>
                  <a:lnTo>
                    <a:pt x="112" y="257"/>
                  </a:lnTo>
                  <a:lnTo>
                    <a:pt x="107" y="264"/>
                  </a:lnTo>
                  <a:lnTo>
                    <a:pt x="107" y="264"/>
                  </a:lnTo>
                  <a:close/>
                  <a:moveTo>
                    <a:pt x="132" y="233"/>
                  </a:moveTo>
                  <a:lnTo>
                    <a:pt x="124" y="226"/>
                  </a:lnTo>
                  <a:lnTo>
                    <a:pt x="131" y="219"/>
                  </a:lnTo>
                  <a:lnTo>
                    <a:pt x="137" y="225"/>
                  </a:lnTo>
                  <a:lnTo>
                    <a:pt x="132" y="233"/>
                  </a:lnTo>
                  <a:lnTo>
                    <a:pt x="132" y="233"/>
                  </a:lnTo>
                  <a:close/>
                  <a:moveTo>
                    <a:pt x="157" y="202"/>
                  </a:moveTo>
                  <a:lnTo>
                    <a:pt x="149" y="195"/>
                  </a:lnTo>
                  <a:lnTo>
                    <a:pt x="154" y="187"/>
                  </a:lnTo>
                  <a:lnTo>
                    <a:pt x="162" y="194"/>
                  </a:lnTo>
                  <a:lnTo>
                    <a:pt x="157" y="202"/>
                  </a:lnTo>
                  <a:lnTo>
                    <a:pt x="157" y="202"/>
                  </a:lnTo>
                  <a:close/>
                  <a:moveTo>
                    <a:pt x="182" y="170"/>
                  </a:moveTo>
                  <a:lnTo>
                    <a:pt x="174" y="164"/>
                  </a:lnTo>
                  <a:lnTo>
                    <a:pt x="179" y="156"/>
                  </a:lnTo>
                  <a:lnTo>
                    <a:pt x="187" y="162"/>
                  </a:lnTo>
                  <a:lnTo>
                    <a:pt x="182" y="170"/>
                  </a:lnTo>
                  <a:lnTo>
                    <a:pt x="182" y="170"/>
                  </a:lnTo>
                  <a:close/>
                  <a:moveTo>
                    <a:pt x="206" y="139"/>
                  </a:moveTo>
                  <a:lnTo>
                    <a:pt x="199" y="132"/>
                  </a:lnTo>
                  <a:lnTo>
                    <a:pt x="204" y="125"/>
                  </a:lnTo>
                  <a:lnTo>
                    <a:pt x="212" y="131"/>
                  </a:lnTo>
                  <a:lnTo>
                    <a:pt x="206" y="139"/>
                  </a:lnTo>
                  <a:lnTo>
                    <a:pt x="206" y="139"/>
                  </a:lnTo>
                  <a:close/>
                  <a:moveTo>
                    <a:pt x="231" y="108"/>
                  </a:moveTo>
                  <a:lnTo>
                    <a:pt x="223" y="102"/>
                  </a:lnTo>
                  <a:lnTo>
                    <a:pt x="229" y="94"/>
                  </a:lnTo>
                  <a:lnTo>
                    <a:pt x="237" y="100"/>
                  </a:lnTo>
                  <a:lnTo>
                    <a:pt x="231" y="108"/>
                  </a:lnTo>
                  <a:lnTo>
                    <a:pt x="231" y="108"/>
                  </a:lnTo>
                  <a:close/>
                  <a:moveTo>
                    <a:pt x="256" y="76"/>
                  </a:moveTo>
                  <a:lnTo>
                    <a:pt x="248" y="71"/>
                  </a:lnTo>
                  <a:lnTo>
                    <a:pt x="254" y="63"/>
                  </a:lnTo>
                  <a:lnTo>
                    <a:pt x="261" y="68"/>
                  </a:lnTo>
                  <a:lnTo>
                    <a:pt x="256" y="76"/>
                  </a:lnTo>
                  <a:lnTo>
                    <a:pt x="256" y="76"/>
                  </a:lnTo>
                  <a:close/>
                  <a:moveTo>
                    <a:pt x="281" y="46"/>
                  </a:moveTo>
                  <a:lnTo>
                    <a:pt x="273" y="40"/>
                  </a:lnTo>
                  <a:lnTo>
                    <a:pt x="278" y="32"/>
                  </a:lnTo>
                  <a:lnTo>
                    <a:pt x="286" y="38"/>
                  </a:lnTo>
                  <a:lnTo>
                    <a:pt x="281" y="4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89" name="Freeform 297"/>
            <p:cNvSpPr>
              <a:spLocks noEditPoints="1"/>
            </p:cNvSpPr>
            <p:nvPr/>
          </p:nvSpPr>
          <p:spPr bwMode="auto">
            <a:xfrm>
              <a:off x="6263763" y="1805626"/>
              <a:ext cx="742748" cy="712374"/>
            </a:xfrm>
            <a:custGeom>
              <a:avLst/>
              <a:gdLst>
                <a:gd name="T0" fmla="*/ 256 w 269"/>
                <a:gd name="T1" fmla="*/ 251 h 258"/>
                <a:gd name="T2" fmla="*/ 262 w 269"/>
                <a:gd name="T3" fmla="*/ 243 h 258"/>
                <a:gd name="T4" fmla="*/ 269 w 269"/>
                <a:gd name="T5" fmla="*/ 251 h 258"/>
                <a:gd name="T6" fmla="*/ 262 w 269"/>
                <a:gd name="T7" fmla="*/ 258 h 258"/>
                <a:gd name="T8" fmla="*/ 256 w 269"/>
                <a:gd name="T9" fmla="*/ 251 h 258"/>
                <a:gd name="T10" fmla="*/ 256 w 269"/>
                <a:gd name="T11" fmla="*/ 251 h 258"/>
                <a:gd name="T12" fmla="*/ 0 w 269"/>
                <a:gd name="T13" fmla="*/ 8 h 258"/>
                <a:gd name="T14" fmla="*/ 2 w 269"/>
                <a:gd name="T15" fmla="*/ 11 h 258"/>
                <a:gd name="T16" fmla="*/ 10 w 269"/>
                <a:gd name="T17" fmla="*/ 4 h 258"/>
                <a:gd name="T18" fmla="*/ 7 w 269"/>
                <a:gd name="T19" fmla="*/ 0 h 258"/>
                <a:gd name="T20" fmla="*/ 0 w 269"/>
                <a:gd name="T21" fmla="*/ 8 h 258"/>
                <a:gd name="T22" fmla="*/ 0 w 269"/>
                <a:gd name="T23" fmla="*/ 8 h 258"/>
                <a:gd name="T24" fmla="*/ 24 w 269"/>
                <a:gd name="T25" fmla="*/ 32 h 258"/>
                <a:gd name="T26" fmla="*/ 31 w 269"/>
                <a:gd name="T27" fmla="*/ 24 h 258"/>
                <a:gd name="T28" fmla="*/ 39 w 269"/>
                <a:gd name="T29" fmla="*/ 32 h 258"/>
                <a:gd name="T30" fmla="*/ 32 w 269"/>
                <a:gd name="T31" fmla="*/ 38 h 258"/>
                <a:gd name="T32" fmla="*/ 24 w 269"/>
                <a:gd name="T33" fmla="*/ 32 h 258"/>
                <a:gd name="T34" fmla="*/ 24 w 269"/>
                <a:gd name="T35" fmla="*/ 32 h 258"/>
                <a:gd name="T36" fmla="*/ 53 w 269"/>
                <a:gd name="T37" fmla="*/ 59 h 258"/>
                <a:gd name="T38" fmla="*/ 60 w 269"/>
                <a:gd name="T39" fmla="*/ 51 h 258"/>
                <a:gd name="T40" fmla="*/ 68 w 269"/>
                <a:gd name="T41" fmla="*/ 59 h 258"/>
                <a:gd name="T42" fmla="*/ 61 w 269"/>
                <a:gd name="T43" fmla="*/ 66 h 258"/>
                <a:gd name="T44" fmla="*/ 53 w 269"/>
                <a:gd name="T45" fmla="*/ 59 h 258"/>
                <a:gd name="T46" fmla="*/ 53 w 269"/>
                <a:gd name="T47" fmla="*/ 59 h 258"/>
                <a:gd name="T48" fmla="*/ 82 w 269"/>
                <a:gd name="T49" fmla="*/ 87 h 258"/>
                <a:gd name="T50" fmla="*/ 88 w 269"/>
                <a:gd name="T51" fmla="*/ 79 h 258"/>
                <a:gd name="T52" fmla="*/ 96 w 269"/>
                <a:gd name="T53" fmla="*/ 87 h 258"/>
                <a:gd name="T54" fmla="*/ 90 w 269"/>
                <a:gd name="T55" fmla="*/ 93 h 258"/>
                <a:gd name="T56" fmla="*/ 82 w 269"/>
                <a:gd name="T57" fmla="*/ 87 h 258"/>
                <a:gd name="T58" fmla="*/ 82 w 269"/>
                <a:gd name="T59" fmla="*/ 87 h 258"/>
                <a:gd name="T60" fmla="*/ 111 w 269"/>
                <a:gd name="T61" fmla="*/ 114 h 258"/>
                <a:gd name="T62" fmla="*/ 117 w 269"/>
                <a:gd name="T63" fmla="*/ 106 h 258"/>
                <a:gd name="T64" fmla="*/ 125 w 269"/>
                <a:gd name="T65" fmla="*/ 114 h 258"/>
                <a:gd name="T66" fmla="*/ 119 w 269"/>
                <a:gd name="T67" fmla="*/ 121 h 258"/>
                <a:gd name="T68" fmla="*/ 111 w 269"/>
                <a:gd name="T69" fmla="*/ 114 h 258"/>
                <a:gd name="T70" fmla="*/ 111 w 269"/>
                <a:gd name="T71" fmla="*/ 114 h 258"/>
                <a:gd name="T72" fmla="*/ 139 w 269"/>
                <a:gd name="T73" fmla="*/ 141 h 258"/>
                <a:gd name="T74" fmla="*/ 147 w 269"/>
                <a:gd name="T75" fmla="*/ 134 h 258"/>
                <a:gd name="T76" fmla="*/ 154 w 269"/>
                <a:gd name="T77" fmla="*/ 141 h 258"/>
                <a:gd name="T78" fmla="*/ 147 w 269"/>
                <a:gd name="T79" fmla="*/ 148 h 258"/>
                <a:gd name="T80" fmla="*/ 139 w 269"/>
                <a:gd name="T81" fmla="*/ 141 h 258"/>
                <a:gd name="T82" fmla="*/ 139 w 269"/>
                <a:gd name="T83" fmla="*/ 141 h 258"/>
                <a:gd name="T84" fmla="*/ 168 w 269"/>
                <a:gd name="T85" fmla="*/ 169 h 258"/>
                <a:gd name="T86" fmla="*/ 176 w 269"/>
                <a:gd name="T87" fmla="*/ 161 h 258"/>
                <a:gd name="T88" fmla="*/ 183 w 269"/>
                <a:gd name="T89" fmla="*/ 169 h 258"/>
                <a:gd name="T90" fmla="*/ 176 w 269"/>
                <a:gd name="T91" fmla="*/ 175 h 258"/>
                <a:gd name="T92" fmla="*/ 168 w 269"/>
                <a:gd name="T93" fmla="*/ 169 h 258"/>
                <a:gd name="T94" fmla="*/ 168 w 269"/>
                <a:gd name="T95" fmla="*/ 169 h 258"/>
                <a:gd name="T96" fmla="*/ 197 w 269"/>
                <a:gd name="T97" fmla="*/ 196 h 258"/>
                <a:gd name="T98" fmla="*/ 205 w 269"/>
                <a:gd name="T99" fmla="*/ 189 h 258"/>
                <a:gd name="T100" fmla="*/ 211 w 269"/>
                <a:gd name="T101" fmla="*/ 196 h 258"/>
                <a:gd name="T102" fmla="*/ 205 w 269"/>
                <a:gd name="T103" fmla="*/ 203 h 258"/>
                <a:gd name="T104" fmla="*/ 197 w 269"/>
                <a:gd name="T105" fmla="*/ 196 h 258"/>
                <a:gd name="T106" fmla="*/ 197 w 269"/>
                <a:gd name="T107" fmla="*/ 196 h 258"/>
                <a:gd name="T108" fmla="*/ 226 w 269"/>
                <a:gd name="T109" fmla="*/ 224 h 258"/>
                <a:gd name="T110" fmla="*/ 234 w 269"/>
                <a:gd name="T111" fmla="*/ 216 h 258"/>
                <a:gd name="T112" fmla="*/ 240 w 269"/>
                <a:gd name="T113" fmla="*/ 224 h 258"/>
                <a:gd name="T114" fmla="*/ 234 w 269"/>
                <a:gd name="T115" fmla="*/ 230 h 258"/>
                <a:gd name="T116" fmla="*/ 226 w 269"/>
                <a:gd name="T117" fmla="*/ 22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9" h="258">
                  <a:moveTo>
                    <a:pt x="256" y="251"/>
                  </a:moveTo>
                  <a:lnTo>
                    <a:pt x="262" y="243"/>
                  </a:lnTo>
                  <a:lnTo>
                    <a:pt x="269" y="251"/>
                  </a:lnTo>
                  <a:lnTo>
                    <a:pt x="262" y="258"/>
                  </a:lnTo>
                  <a:lnTo>
                    <a:pt x="256" y="251"/>
                  </a:lnTo>
                  <a:lnTo>
                    <a:pt x="256" y="251"/>
                  </a:lnTo>
                  <a:close/>
                  <a:moveTo>
                    <a:pt x="0" y="8"/>
                  </a:moveTo>
                  <a:lnTo>
                    <a:pt x="2" y="11"/>
                  </a:lnTo>
                  <a:lnTo>
                    <a:pt x="10" y="4"/>
                  </a:lnTo>
                  <a:lnTo>
                    <a:pt x="7" y="0"/>
                  </a:lnTo>
                  <a:lnTo>
                    <a:pt x="0" y="8"/>
                  </a:lnTo>
                  <a:lnTo>
                    <a:pt x="0" y="8"/>
                  </a:lnTo>
                  <a:close/>
                  <a:moveTo>
                    <a:pt x="24" y="32"/>
                  </a:moveTo>
                  <a:lnTo>
                    <a:pt x="31" y="24"/>
                  </a:lnTo>
                  <a:lnTo>
                    <a:pt x="39" y="32"/>
                  </a:lnTo>
                  <a:lnTo>
                    <a:pt x="32" y="38"/>
                  </a:lnTo>
                  <a:lnTo>
                    <a:pt x="24" y="32"/>
                  </a:lnTo>
                  <a:lnTo>
                    <a:pt x="24" y="32"/>
                  </a:lnTo>
                  <a:close/>
                  <a:moveTo>
                    <a:pt x="53" y="59"/>
                  </a:moveTo>
                  <a:lnTo>
                    <a:pt x="60" y="51"/>
                  </a:lnTo>
                  <a:lnTo>
                    <a:pt x="68" y="59"/>
                  </a:lnTo>
                  <a:lnTo>
                    <a:pt x="61" y="66"/>
                  </a:lnTo>
                  <a:lnTo>
                    <a:pt x="53" y="59"/>
                  </a:lnTo>
                  <a:lnTo>
                    <a:pt x="53" y="59"/>
                  </a:lnTo>
                  <a:close/>
                  <a:moveTo>
                    <a:pt x="82" y="87"/>
                  </a:moveTo>
                  <a:lnTo>
                    <a:pt x="88" y="79"/>
                  </a:lnTo>
                  <a:lnTo>
                    <a:pt x="96" y="87"/>
                  </a:lnTo>
                  <a:lnTo>
                    <a:pt x="90" y="93"/>
                  </a:lnTo>
                  <a:lnTo>
                    <a:pt x="82" y="87"/>
                  </a:lnTo>
                  <a:lnTo>
                    <a:pt x="82" y="87"/>
                  </a:lnTo>
                  <a:close/>
                  <a:moveTo>
                    <a:pt x="111" y="114"/>
                  </a:moveTo>
                  <a:lnTo>
                    <a:pt x="117" y="106"/>
                  </a:lnTo>
                  <a:lnTo>
                    <a:pt x="125" y="114"/>
                  </a:lnTo>
                  <a:lnTo>
                    <a:pt x="119" y="121"/>
                  </a:lnTo>
                  <a:lnTo>
                    <a:pt x="111" y="114"/>
                  </a:lnTo>
                  <a:lnTo>
                    <a:pt x="111" y="114"/>
                  </a:lnTo>
                  <a:close/>
                  <a:moveTo>
                    <a:pt x="139" y="141"/>
                  </a:moveTo>
                  <a:lnTo>
                    <a:pt x="147" y="134"/>
                  </a:lnTo>
                  <a:lnTo>
                    <a:pt x="154" y="141"/>
                  </a:lnTo>
                  <a:lnTo>
                    <a:pt x="147" y="148"/>
                  </a:lnTo>
                  <a:lnTo>
                    <a:pt x="139" y="141"/>
                  </a:lnTo>
                  <a:lnTo>
                    <a:pt x="139" y="141"/>
                  </a:lnTo>
                  <a:close/>
                  <a:moveTo>
                    <a:pt x="168" y="169"/>
                  </a:moveTo>
                  <a:lnTo>
                    <a:pt x="176" y="161"/>
                  </a:lnTo>
                  <a:lnTo>
                    <a:pt x="183" y="169"/>
                  </a:lnTo>
                  <a:lnTo>
                    <a:pt x="176" y="175"/>
                  </a:lnTo>
                  <a:lnTo>
                    <a:pt x="168" y="169"/>
                  </a:lnTo>
                  <a:lnTo>
                    <a:pt x="168" y="169"/>
                  </a:lnTo>
                  <a:close/>
                  <a:moveTo>
                    <a:pt x="197" y="196"/>
                  </a:moveTo>
                  <a:lnTo>
                    <a:pt x="205" y="189"/>
                  </a:lnTo>
                  <a:lnTo>
                    <a:pt x="211" y="196"/>
                  </a:lnTo>
                  <a:lnTo>
                    <a:pt x="205" y="203"/>
                  </a:lnTo>
                  <a:lnTo>
                    <a:pt x="197" y="196"/>
                  </a:lnTo>
                  <a:lnTo>
                    <a:pt x="197" y="196"/>
                  </a:lnTo>
                  <a:close/>
                  <a:moveTo>
                    <a:pt x="226" y="224"/>
                  </a:moveTo>
                  <a:lnTo>
                    <a:pt x="234" y="216"/>
                  </a:lnTo>
                  <a:lnTo>
                    <a:pt x="240" y="224"/>
                  </a:lnTo>
                  <a:lnTo>
                    <a:pt x="234" y="230"/>
                  </a:lnTo>
                  <a:lnTo>
                    <a:pt x="226" y="22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0" name="Freeform 298"/>
            <p:cNvSpPr>
              <a:spLocks noEditPoints="1"/>
            </p:cNvSpPr>
            <p:nvPr/>
          </p:nvSpPr>
          <p:spPr bwMode="auto">
            <a:xfrm>
              <a:off x="5327738" y="1805626"/>
              <a:ext cx="949832" cy="372755"/>
            </a:xfrm>
            <a:custGeom>
              <a:avLst/>
              <a:gdLst>
                <a:gd name="T0" fmla="*/ 9 w 344"/>
                <a:gd name="T1" fmla="*/ 122 h 135"/>
                <a:gd name="T2" fmla="*/ 13 w 344"/>
                <a:gd name="T3" fmla="*/ 131 h 135"/>
                <a:gd name="T4" fmla="*/ 4 w 344"/>
                <a:gd name="T5" fmla="*/ 135 h 135"/>
                <a:gd name="T6" fmla="*/ 0 w 344"/>
                <a:gd name="T7" fmla="*/ 124 h 135"/>
                <a:gd name="T8" fmla="*/ 9 w 344"/>
                <a:gd name="T9" fmla="*/ 122 h 135"/>
                <a:gd name="T10" fmla="*/ 9 w 344"/>
                <a:gd name="T11" fmla="*/ 122 h 135"/>
                <a:gd name="T12" fmla="*/ 341 w 344"/>
                <a:gd name="T13" fmla="*/ 0 h 135"/>
                <a:gd name="T14" fmla="*/ 337 w 344"/>
                <a:gd name="T15" fmla="*/ 2 h 135"/>
                <a:gd name="T16" fmla="*/ 340 w 344"/>
                <a:gd name="T17" fmla="*/ 11 h 135"/>
                <a:gd name="T18" fmla="*/ 344 w 344"/>
                <a:gd name="T19" fmla="*/ 9 h 135"/>
                <a:gd name="T20" fmla="*/ 341 w 344"/>
                <a:gd name="T21" fmla="*/ 0 h 135"/>
                <a:gd name="T22" fmla="*/ 341 w 344"/>
                <a:gd name="T23" fmla="*/ 0 h 135"/>
                <a:gd name="T24" fmla="*/ 309 w 344"/>
                <a:gd name="T25" fmla="*/ 12 h 135"/>
                <a:gd name="T26" fmla="*/ 312 w 344"/>
                <a:gd name="T27" fmla="*/ 21 h 135"/>
                <a:gd name="T28" fmla="*/ 303 w 344"/>
                <a:gd name="T29" fmla="*/ 24 h 135"/>
                <a:gd name="T30" fmla="*/ 299 w 344"/>
                <a:gd name="T31" fmla="*/ 15 h 135"/>
                <a:gd name="T32" fmla="*/ 309 w 344"/>
                <a:gd name="T33" fmla="*/ 12 h 135"/>
                <a:gd name="T34" fmla="*/ 309 w 344"/>
                <a:gd name="T35" fmla="*/ 12 h 135"/>
                <a:gd name="T36" fmla="*/ 272 w 344"/>
                <a:gd name="T37" fmla="*/ 25 h 135"/>
                <a:gd name="T38" fmla="*/ 275 w 344"/>
                <a:gd name="T39" fmla="*/ 34 h 135"/>
                <a:gd name="T40" fmla="*/ 265 w 344"/>
                <a:gd name="T41" fmla="*/ 38 h 135"/>
                <a:gd name="T42" fmla="*/ 263 w 344"/>
                <a:gd name="T43" fmla="*/ 29 h 135"/>
                <a:gd name="T44" fmla="*/ 272 w 344"/>
                <a:gd name="T45" fmla="*/ 25 h 135"/>
                <a:gd name="T46" fmla="*/ 272 w 344"/>
                <a:gd name="T47" fmla="*/ 25 h 135"/>
                <a:gd name="T48" fmla="*/ 234 w 344"/>
                <a:gd name="T49" fmla="*/ 40 h 135"/>
                <a:gd name="T50" fmla="*/ 238 w 344"/>
                <a:gd name="T51" fmla="*/ 49 h 135"/>
                <a:gd name="T52" fmla="*/ 229 w 344"/>
                <a:gd name="T53" fmla="*/ 51 h 135"/>
                <a:gd name="T54" fmla="*/ 225 w 344"/>
                <a:gd name="T55" fmla="*/ 42 h 135"/>
                <a:gd name="T56" fmla="*/ 234 w 344"/>
                <a:gd name="T57" fmla="*/ 40 h 135"/>
                <a:gd name="T58" fmla="*/ 234 w 344"/>
                <a:gd name="T59" fmla="*/ 40 h 135"/>
                <a:gd name="T60" fmla="*/ 196 w 344"/>
                <a:gd name="T61" fmla="*/ 53 h 135"/>
                <a:gd name="T62" fmla="*/ 200 w 344"/>
                <a:gd name="T63" fmla="*/ 62 h 135"/>
                <a:gd name="T64" fmla="*/ 191 w 344"/>
                <a:gd name="T65" fmla="*/ 66 h 135"/>
                <a:gd name="T66" fmla="*/ 187 w 344"/>
                <a:gd name="T67" fmla="*/ 57 h 135"/>
                <a:gd name="T68" fmla="*/ 196 w 344"/>
                <a:gd name="T69" fmla="*/ 53 h 135"/>
                <a:gd name="T70" fmla="*/ 196 w 344"/>
                <a:gd name="T71" fmla="*/ 53 h 135"/>
                <a:gd name="T72" fmla="*/ 160 w 344"/>
                <a:gd name="T73" fmla="*/ 67 h 135"/>
                <a:gd name="T74" fmla="*/ 162 w 344"/>
                <a:gd name="T75" fmla="*/ 76 h 135"/>
                <a:gd name="T76" fmla="*/ 153 w 344"/>
                <a:gd name="T77" fmla="*/ 79 h 135"/>
                <a:gd name="T78" fmla="*/ 150 w 344"/>
                <a:gd name="T79" fmla="*/ 70 h 135"/>
                <a:gd name="T80" fmla="*/ 160 w 344"/>
                <a:gd name="T81" fmla="*/ 67 h 135"/>
                <a:gd name="T82" fmla="*/ 160 w 344"/>
                <a:gd name="T83" fmla="*/ 67 h 135"/>
                <a:gd name="T84" fmla="*/ 122 w 344"/>
                <a:gd name="T85" fmla="*/ 80 h 135"/>
                <a:gd name="T86" fmla="*/ 126 w 344"/>
                <a:gd name="T87" fmla="*/ 89 h 135"/>
                <a:gd name="T88" fmla="*/ 116 w 344"/>
                <a:gd name="T89" fmla="*/ 93 h 135"/>
                <a:gd name="T90" fmla="*/ 113 w 344"/>
                <a:gd name="T91" fmla="*/ 84 h 135"/>
                <a:gd name="T92" fmla="*/ 122 w 344"/>
                <a:gd name="T93" fmla="*/ 80 h 135"/>
                <a:gd name="T94" fmla="*/ 122 w 344"/>
                <a:gd name="T95" fmla="*/ 80 h 135"/>
                <a:gd name="T96" fmla="*/ 85 w 344"/>
                <a:gd name="T97" fmla="*/ 94 h 135"/>
                <a:gd name="T98" fmla="*/ 88 w 344"/>
                <a:gd name="T99" fmla="*/ 104 h 135"/>
                <a:gd name="T100" fmla="*/ 79 w 344"/>
                <a:gd name="T101" fmla="*/ 108 h 135"/>
                <a:gd name="T102" fmla="*/ 76 w 344"/>
                <a:gd name="T103" fmla="*/ 97 h 135"/>
                <a:gd name="T104" fmla="*/ 85 w 344"/>
                <a:gd name="T105" fmla="*/ 94 h 135"/>
                <a:gd name="T106" fmla="*/ 85 w 344"/>
                <a:gd name="T107" fmla="*/ 94 h 135"/>
                <a:gd name="T108" fmla="*/ 47 w 344"/>
                <a:gd name="T109" fmla="*/ 108 h 135"/>
                <a:gd name="T110" fmla="*/ 51 w 344"/>
                <a:gd name="T111" fmla="*/ 117 h 135"/>
                <a:gd name="T112" fmla="*/ 42 w 344"/>
                <a:gd name="T113" fmla="*/ 121 h 135"/>
                <a:gd name="T114" fmla="*/ 38 w 344"/>
                <a:gd name="T115" fmla="*/ 111 h 135"/>
                <a:gd name="T116" fmla="*/ 47 w 344"/>
                <a:gd name="T11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4" h="135">
                  <a:moveTo>
                    <a:pt x="9" y="122"/>
                  </a:moveTo>
                  <a:lnTo>
                    <a:pt x="13" y="131"/>
                  </a:lnTo>
                  <a:lnTo>
                    <a:pt x="4" y="135"/>
                  </a:lnTo>
                  <a:lnTo>
                    <a:pt x="0" y="124"/>
                  </a:lnTo>
                  <a:lnTo>
                    <a:pt x="9" y="122"/>
                  </a:lnTo>
                  <a:lnTo>
                    <a:pt x="9" y="122"/>
                  </a:lnTo>
                  <a:close/>
                  <a:moveTo>
                    <a:pt x="341" y="0"/>
                  </a:moveTo>
                  <a:lnTo>
                    <a:pt x="337" y="2"/>
                  </a:lnTo>
                  <a:lnTo>
                    <a:pt x="340" y="11"/>
                  </a:lnTo>
                  <a:lnTo>
                    <a:pt x="344" y="9"/>
                  </a:lnTo>
                  <a:lnTo>
                    <a:pt x="341" y="0"/>
                  </a:lnTo>
                  <a:lnTo>
                    <a:pt x="341" y="0"/>
                  </a:lnTo>
                  <a:close/>
                  <a:moveTo>
                    <a:pt x="309" y="12"/>
                  </a:moveTo>
                  <a:lnTo>
                    <a:pt x="312" y="21"/>
                  </a:lnTo>
                  <a:lnTo>
                    <a:pt x="303" y="24"/>
                  </a:lnTo>
                  <a:lnTo>
                    <a:pt x="299" y="15"/>
                  </a:lnTo>
                  <a:lnTo>
                    <a:pt x="309" y="12"/>
                  </a:lnTo>
                  <a:lnTo>
                    <a:pt x="309" y="12"/>
                  </a:lnTo>
                  <a:close/>
                  <a:moveTo>
                    <a:pt x="272" y="25"/>
                  </a:moveTo>
                  <a:lnTo>
                    <a:pt x="275" y="34"/>
                  </a:lnTo>
                  <a:lnTo>
                    <a:pt x="265" y="38"/>
                  </a:lnTo>
                  <a:lnTo>
                    <a:pt x="263" y="29"/>
                  </a:lnTo>
                  <a:lnTo>
                    <a:pt x="272" y="25"/>
                  </a:lnTo>
                  <a:lnTo>
                    <a:pt x="272" y="25"/>
                  </a:lnTo>
                  <a:close/>
                  <a:moveTo>
                    <a:pt x="234" y="40"/>
                  </a:moveTo>
                  <a:lnTo>
                    <a:pt x="238" y="49"/>
                  </a:lnTo>
                  <a:lnTo>
                    <a:pt x="229" y="51"/>
                  </a:lnTo>
                  <a:lnTo>
                    <a:pt x="225" y="42"/>
                  </a:lnTo>
                  <a:lnTo>
                    <a:pt x="234" y="40"/>
                  </a:lnTo>
                  <a:lnTo>
                    <a:pt x="234" y="40"/>
                  </a:lnTo>
                  <a:close/>
                  <a:moveTo>
                    <a:pt x="196" y="53"/>
                  </a:moveTo>
                  <a:lnTo>
                    <a:pt x="200" y="62"/>
                  </a:lnTo>
                  <a:lnTo>
                    <a:pt x="191" y="66"/>
                  </a:lnTo>
                  <a:lnTo>
                    <a:pt x="187" y="57"/>
                  </a:lnTo>
                  <a:lnTo>
                    <a:pt x="196" y="53"/>
                  </a:lnTo>
                  <a:lnTo>
                    <a:pt x="196" y="53"/>
                  </a:lnTo>
                  <a:close/>
                  <a:moveTo>
                    <a:pt x="160" y="67"/>
                  </a:moveTo>
                  <a:lnTo>
                    <a:pt x="162" y="76"/>
                  </a:lnTo>
                  <a:lnTo>
                    <a:pt x="153" y="79"/>
                  </a:lnTo>
                  <a:lnTo>
                    <a:pt x="150" y="70"/>
                  </a:lnTo>
                  <a:lnTo>
                    <a:pt x="160" y="67"/>
                  </a:lnTo>
                  <a:lnTo>
                    <a:pt x="160" y="67"/>
                  </a:lnTo>
                  <a:close/>
                  <a:moveTo>
                    <a:pt x="122" y="80"/>
                  </a:moveTo>
                  <a:lnTo>
                    <a:pt x="126" y="89"/>
                  </a:lnTo>
                  <a:lnTo>
                    <a:pt x="116" y="93"/>
                  </a:lnTo>
                  <a:lnTo>
                    <a:pt x="113" y="84"/>
                  </a:lnTo>
                  <a:lnTo>
                    <a:pt x="122" y="80"/>
                  </a:lnTo>
                  <a:lnTo>
                    <a:pt x="122" y="80"/>
                  </a:lnTo>
                  <a:close/>
                  <a:moveTo>
                    <a:pt x="85" y="94"/>
                  </a:moveTo>
                  <a:lnTo>
                    <a:pt x="88" y="104"/>
                  </a:lnTo>
                  <a:lnTo>
                    <a:pt x="79" y="108"/>
                  </a:lnTo>
                  <a:lnTo>
                    <a:pt x="76" y="97"/>
                  </a:lnTo>
                  <a:lnTo>
                    <a:pt x="85" y="94"/>
                  </a:lnTo>
                  <a:lnTo>
                    <a:pt x="85" y="94"/>
                  </a:lnTo>
                  <a:close/>
                  <a:moveTo>
                    <a:pt x="47" y="108"/>
                  </a:moveTo>
                  <a:lnTo>
                    <a:pt x="51" y="117"/>
                  </a:lnTo>
                  <a:lnTo>
                    <a:pt x="42" y="121"/>
                  </a:lnTo>
                  <a:lnTo>
                    <a:pt x="38" y="111"/>
                  </a:lnTo>
                  <a:lnTo>
                    <a:pt x="47" y="10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1" name="Freeform 299"/>
            <p:cNvSpPr>
              <a:spLocks noEditPoints="1"/>
            </p:cNvSpPr>
            <p:nvPr/>
          </p:nvSpPr>
          <p:spPr bwMode="auto">
            <a:xfrm>
              <a:off x="6346598" y="1557123"/>
              <a:ext cx="1330870" cy="259547"/>
            </a:xfrm>
            <a:custGeom>
              <a:avLst/>
              <a:gdLst>
                <a:gd name="T0" fmla="*/ 470 w 482"/>
                <a:gd name="T1" fmla="*/ 1 h 94"/>
                <a:gd name="T2" fmla="*/ 482 w 482"/>
                <a:gd name="T3" fmla="*/ 11 h 94"/>
                <a:gd name="T4" fmla="*/ 471 w 482"/>
                <a:gd name="T5" fmla="*/ 12 h 94"/>
                <a:gd name="T6" fmla="*/ 0 w 482"/>
                <a:gd name="T7" fmla="*/ 85 h 94"/>
                <a:gd name="T8" fmla="*/ 11 w 482"/>
                <a:gd name="T9" fmla="*/ 93 h 94"/>
                <a:gd name="T10" fmla="*/ 1 w 482"/>
                <a:gd name="T11" fmla="*/ 94 h 94"/>
                <a:gd name="T12" fmla="*/ 39 w 482"/>
                <a:gd name="T13" fmla="*/ 79 h 94"/>
                <a:gd name="T14" fmla="*/ 51 w 482"/>
                <a:gd name="T15" fmla="*/ 86 h 94"/>
                <a:gd name="T16" fmla="*/ 40 w 482"/>
                <a:gd name="T17" fmla="*/ 88 h 94"/>
                <a:gd name="T18" fmla="*/ 78 w 482"/>
                <a:gd name="T19" fmla="*/ 71 h 94"/>
                <a:gd name="T20" fmla="*/ 90 w 482"/>
                <a:gd name="T21" fmla="*/ 79 h 94"/>
                <a:gd name="T22" fmla="*/ 79 w 482"/>
                <a:gd name="T23" fmla="*/ 81 h 94"/>
                <a:gd name="T24" fmla="*/ 117 w 482"/>
                <a:gd name="T25" fmla="*/ 64 h 94"/>
                <a:gd name="T26" fmla="*/ 129 w 482"/>
                <a:gd name="T27" fmla="*/ 72 h 94"/>
                <a:gd name="T28" fmla="*/ 119 w 482"/>
                <a:gd name="T29" fmla="*/ 73 h 94"/>
                <a:gd name="T30" fmla="*/ 156 w 482"/>
                <a:gd name="T31" fmla="*/ 58 h 94"/>
                <a:gd name="T32" fmla="*/ 168 w 482"/>
                <a:gd name="T33" fmla="*/ 65 h 94"/>
                <a:gd name="T34" fmla="*/ 158 w 482"/>
                <a:gd name="T35" fmla="*/ 67 h 94"/>
                <a:gd name="T36" fmla="*/ 196 w 482"/>
                <a:gd name="T37" fmla="*/ 50 h 94"/>
                <a:gd name="T38" fmla="*/ 207 w 482"/>
                <a:gd name="T39" fmla="*/ 59 h 94"/>
                <a:gd name="T40" fmla="*/ 197 w 482"/>
                <a:gd name="T41" fmla="*/ 60 h 94"/>
                <a:gd name="T42" fmla="*/ 235 w 482"/>
                <a:gd name="T43" fmla="*/ 43 h 94"/>
                <a:gd name="T44" fmla="*/ 247 w 482"/>
                <a:gd name="T45" fmla="*/ 51 h 94"/>
                <a:gd name="T46" fmla="*/ 236 w 482"/>
                <a:gd name="T47" fmla="*/ 54 h 94"/>
                <a:gd name="T48" fmla="*/ 274 w 482"/>
                <a:gd name="T49" fmla="*/ 37 h 94"/>
                <a:gd name="T50" fmla="*/ 286 w 482"/>
                <a:gd name="T51" fmla="*/ 45 h 94"/>
                <a:gd name="T52" fmla="*/ 275 w 482"/>
                <a:gd name="T53" fmla="*/ 46 h 94"/>
                <a:gd name="T54" fmla="*/ 313 w 482"/>
                <a:gd name="T55" fmla="*/ 30 h 94"/>
                <a:gd name="T56" fmla="*/ 325 w 482"/>
                <a:gd name="T57" fmla="*/ 38 h 94"/>
                <a:gd name="T58" fmla="*/ 315 w 482"/>
                <a:gd name="T59" fmla="*/ 39 h 94"/>
                <a:gd name="T60" fmla="*/ 352 w 482"/>
                <a:gd name="T61" fmla="*/ 22 h 94"/>
                <a:gd name="T62" fmla="*/ 364 w 482"/>
                <a:gd name="T63" fmla="*/ 30 h 94"/>
                <a:gd name="T64" fmla="*/ 354 w 482"/>
                <a:gd name="T65" fmla="*/ 33 h 94"/>
                <a:gd name="T66" fmla="*/ 392 w 482"/>
                <a:gd name="T67" fmla="*/ 16 h 94"/>
                <a:gd name="T68" fmla="*/ 403 w 482"/>
                <a:gd name="T69" fmla="*/ 24 h 94"/>
                <a:gd name="T70" fmla="*/ 393 w 482"/>
                <a:gd name="T71" fmla="*/ 26 h 94"/>
                <a:gd name="T72" fmla="*/ 431 w 482"/>
                <a:gd name="T73" fmla="*/ 9 h 94"/>
                <a:gd name="T74" fmla="*/ 443 w 482"/>
                <a:gd name="T75" fmla="*/ 1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2" h="94">
                  <a:moveTo>
                    <a:pt x="471" y="12"/>
                  </a:moveTo>
                  <a:lnTo>
                    <a:pt x="470" y="1"/>
                  </a:lnTo>
                  <a:lnTo>
                    <a:pt x="481" y="0"/>
                  </a:lnTo>
                  <a:lnTo>
                    <a:pt x="482" y="11"/>
                  </a:lnTo>
                  <a:lnTo>
                    <a:pt x="471" y="12"/>
                  </a:lnTo>
                  <a:lnTo>
                    <a:pt x="471" y="12"/>
                  </a:lnTo>
                  <a:close/>
                  <a:moveTo>
                    <a:pt x="1" y="94"/>
                  </a:moveTo>
                  <a:lnTo>
                    <a:pt x="0" y="85"/>
                  </a:lnTo>
                  <a:lnTo>
                    <a:pt x="9" y="82"/>
                  </a:lnTo>
                  <a:lnTo>
                    <a:pt x="11" y="93"/>
                  </a:lnTo>
                  <a:lnTo>
                    <a:pt x="1" y="94"/>
                  </a:lnTo>
                  <a:lnTo>
                    <a:pt x="1" y="94"/>
                  </a:lnTo>
                  <a:close/>
                  <a:moveTo>
                    <a:pt x="40" y="88"/>
                  </a:moveTo>
                  <a:lnTo>
                    <a:pt x="39" y="79"/>
                  </a:lnTo>
                  <a:lnTo>
                    <a:pt x="48" y="76"/>
                  </a:lnTo>
                  <a:lnTo>
                    <a:pt x="51" y="86"/>
                  </a:lnTo>
                  <a:lnTo>
                    <a:pt x="40" y="88"/>
                  </a:lnTo>
                  <a:lnTo>
                    <a:pt x="40" y="88"/>
                  </a:lnTo>
                  <a:close/>
                  <a:moveTo>
                    <a:pt x="79" y="81"/>
                  </a:moveTo>
                  <a:lnTo>
                    <a:pt x="78" y="71"/>
                  </a:lnTo>
                  <a:lnTo>
                    <a:pt x="87" y="69"/>
                  </a:lnTo>
                  <a:lnTo>
                    <a:pt x="90" y="79"/>
                  </a:lnTo>
                  <a:lnTo>
                    <a:pt x="79" y="81"/>
                  </a:lnTo>
                  <a:lnTo>
                    <a:pt x="79" y="81"/>
                  </a:lnTo>
                  <a:close/>
                  <a:moveTo>
                    <a:pt x="119" y="73"/>
                  </a:moveTo>
                  <a:lnTo>
                    <a:pt x="117" y="64"/>
                  </a:lnTo>
                  <a:lnTo>
                    <a:pt x="126" y="63"/>
                  </a:lnTo>
                  <a:lnTo>
                    <a:pt x="129" y="72"/>
                  </a:lnTo>
                  <a:lnTo>
                    <a:pt x="119" y="73"/>
                  </a:lnTo>
                  <a:lnTo>
                    <a:pt x="119" y="73"/>
                  </a:lnTo>
                  <a:close/>
                  <a:moveTo>
                    <a:pt x="158" y="67"/>
                  </a:moveTo>
                  <a:lnTo>
                    <a:pt x="156" y="58"/>
                  </a:lnTo>
                  <a:lnTo>
                    <a:pt x="166" y="55"/>
                  </a:lnTo>
                  <a:lnTo>
                    <a:pt x="168" y="65"/>
                  </a:lnTo>
                  <a:lnTo>
                    <a:pt x="158" y="67"/>
                  </a:lnTo>
                  <a:lnTo>
                    <a:pt x="158" y="67"/>
                  </a:lnTo>
                  <a:close/>
                  <a:moveTo>
                    <a:pt x="197" y="60"/>
                  </a:moveTo>
                  <a:lnTo>
                    <a:pt x="196" y="50"/>
                  </a:lnTo>
                  <a:lnTo>
                    <a:pt x="205" y="48"/>
                  </a:lnTo>
                  <a:lnTo>
                    <a:pt x="207" y="59"/>
                  </a:lnTo>
                  <a:lnTo>
                    <a:pt x="197" y="60"/>
                  </a:lnTo>
                  <a:lnTo>
                    <a:pt x="197" y="60"/>
                  </a:lnTo>
                  <a:close/>
                  <a:moveTo>
                    <a:pt x="236" y="54"/>
                  </a:moveTo>
                  <a:lnTo>
                    <a:pt x="235" y="43"/>
                  </a:lnTo>
                  <a:lnTo>
                    <a:pt x="244" y="42"/>
                  </a:lnTo>
                  <a:lnTo>
                    <a:pt x="247" y="51"/>
                  </a:lnTo>
                  <a:lnTo>
                    <a:pt x="236" y="54"/>
                  </a:lnTo>
                  <a:lnTo>
                    <a:pt x="236" y="54"/>
                  </a:lnTo>
                  <a:close/>
                  <a:moveTo>
                    <a:pt x="275" y="46"/>
                  </a:moveTo>
                  <a:lnTo>
                    <a:pt x="274" y="37"/>
                  </a:lnTo>
                  <a:lnTo>
                    <a:pt x="283" y="35"/>
                  </a:lnTo>
                  <a:lnTo>
                    <a:pt x="286" y="45"/>
                  </a:lnTo>
                  <a:lnTo>
                    <a:pt x="275" y="46"/>
                  </a:lnTo>
                  <a:lnTo>
                    <a:pt x="275" y="46"/>
                  </a:lnTo>
                  <a:close/>
                  <a:moveTo>
                    <a:pt x="315" y="39"/>
                  </a:moveTo>
                  <a:lnTo>
                    <a:pt x="313" y="30"/>
                  </a:lnTo>
                  <a:lnTo>
                    <a:pt x="322" y="28"/>
                  </a:lnTo>
                  <a:lnTo>
                    <a:pt x="325" y="38"/>
                  </a:lnTo>
                  <a:lnTo>
                    <a:pt x="315" y="39"/>
                  </a:lnTo>
                  <a:lnTo>
                    <a:pt x="315" y="39"/>
                  </a:lnTo>
                  <a:close/>
                  <a:moveTo>
                    <a:pt x="354" y="33"/>
                  </a:moveTo>
                  <a:lnTo>
                    <a:pt x="352" y="22"/>
                  </a:lnTo>
                  <a:lnTo>
                    <a:pt x="362" y="21"/>
                  </a:lnTo>
                  <a:lnTo>
                    <a:pt x="364" y="30"/>
                  </a:lnTo>
                  <a:lnTo>
                    <a:pt x="354" y="33"/>
                  </a:lnTo>
                  <a:lnTo>
                    <a:pt x="354" y="33"/>
                  </a:lnTo>
                  <a:close/>
                  <a:moveTo>
                    <a:pt x="393" y="26"/>
                  </a:moveTo>
                  <a:lnTo>
                    <a:pt x="392" y="16"/>
                  </a:lnTo>
                  <a:lnTo>
                    <a:pt x="401" y="15"/>
                  </a:lnTo>
                  <a:lnTo>
                    <a:pt x="403" y="24"/>
                  </a:lnTo>
                  <a:lnTo>
                    <a:pt x="393" y="26"/>
                  </a:lnTo>
                  <a:lnTo>
                    <a:pt x="393" y="26"/>
                  </a:lnTo>
                  <a:close/>
                  <a:moveTo>
                    <a:pt x="432" y="18"/>
                  </a:moveTo>
                  <a:lnTo>
                    <a:pt x="431" y="9"/>
                  </a:lnTo>
                  <a:lnTo>
                    <a:pt x="441" y="7"/>
                  </a:lnTo>
                  <a:lnTo>
                    <a:pt x="443" y="17"/>
                  </a:lnTo>
                  <a:lnTo>
                    <a:pt x="432" y="1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2" name="Freeform 300"/>
            <p:cNvSpPr>
              <a:spLocks noEditPoints="1"/>
            </p:cNvSpPr>
            <p:nvPr/>
          </p:nvSpPr>
          <p:spPr bwMode="auto">
            <a:xfrm>
              <a:off x="4596035" y="1557123"/>
              <a:ext cx="1662206" cy="270592"/>
            </a:xfrm>
            <a:custGeom>
              <a:avLst/>
              <a:gdLst>
                <a:gd name="T0" fmla="*/ 9 w 602"/>
                <a:gd name="T1" fmla="*/ 12 h 98"/>
                <a:gd name="T2" fmla="*/ 1 w 602"/>
                <a:gd name="T3" fmla="*/ 0 h 98"/>
                <a:gd name="T4" fmla="*/ 12 w 602"/>
                <a:gd name="T5" fmla="*/ 1 h 98"/>
                <a:gd name="T6" fmla="*/ 601 w 602"/>
                <a:gd name="T7" fmla="*/ 98 h 98"/>
                <a:gd name="T8" fmla="*/ 592 w 602"/>
                <a:gd name="T9" fmla="*/ 88 h 98"/>
                <a:gd name="T10" fmla="*/ 602 w 602"/>
                <a:gd name="T11" fmla="*/ 89 h 98"/>
                <a:gd name="T12" fmla="*/ 562 w 602"/>
                <a:gd name="T13" fmla="*/ 93 h 98"/>
                <a:gd name="T14" fmla="*/ 553 w 602"/>
                <a:gd name="T15" fmla="*/ 81 h 98"/>
                <a:gd name="T16" fmla="*/ 563 w 602"/>
                <a:gd name="T17" fmla="*/ 82 h 98"/>
                <a:gd name="T18" fmla="*/ 521 w 602"/>
                <a:gd name="T19" fmla="*/ 86 h 98"/>
                <a:gd name="T20" fmla="*/ 513 w 602"/>
                <a:gd name="T21" fmla="*/ 76 h 98"/>
                <a:gd name="T22" fmla="*/ 524 w 602"/>
                <a:gd name="T23" fmla="*/ 77 h 98"/>
                <a:gd name="T24" fmla="*/ 482 w 602"/>
                <a:gd name="T25" fmla="*/ 81 h 98"/>
                <a:gd name="T26" fmla="*/ 474 w 602"/>
                <a:gd name="T27" fmla="*/ 69 h 98"/>
                <a:gd name="T28" fmla="*/ 483 w 602"/>
                <a:gd name="T29" fmla="*/ 71 h 98"/>
                <a:gd name="T30" fmla="*/ 443 w 602"/>
                <a:gd name="T31" fmla="*/ 76 h 98"/>
                <a:gd name="T32" fmla="*/ 435 w 602"/>
                <a:gd name="T33" fmla="*/ 64 h 98"/>
                <a:gd name="T34" fmla="*/ 444 w 602"/>
                <a:gd name="T35" fmla="*/ 65 h 98"/>
                <a:gd name="T36" fmla="*/ 404 w 602"/>
                <a:gd name="T37" fmla="*/ 69 h 98"/>
                <a:gd name="T38" fmla="*/ 396 w 602"/>
                <a:gd name="T39" fmla="*/ 58 h 98"/>
                <a:gd name="T40" fmla="*/ 405 w 602"/>
                <a:gd name="T41" fmla="*/ 60 h 98"/>
                <a:gd name="T42" fmla="*/ 364 w 602"/>
                <a:gd name="T43" fmla="*/ 64 h 98"/>
                <a:gd name="T44" fmla="*/ 355 w 602"/>
                <a:gd name="T45" fmla="*/ 52 h 98"/>
                <a:gd name="T46" fmla="*/ 366 w 602"/>
                <a:gd name="T47" fmla="*/ 54 h 98"/>
                <a:gd name="T48" fmla="*/ 325 w 602"/>
                <a:gd name="T49" fmla="*/ 58 h 98"/>
                <a:gd name="T50" fmla="*/ 316 w 602"/>
                <a:gd name="T51" fmla="*/ 47 h 98"/>
                <a:gd name="T52" fmla="*/ 327 w 602"/>
                <a:gd name="T53" fmla="*/ 48 h 98"/>
                <a:gd name="T54" fmla="*/ 286 w 602"/>
                <a:gd name="T55" fmla="*/ 52 h 98"/>
                <a:gd name="T56" fmla="*/ 277 w 602"/>
                <a:gd name="T57" fmla="*/ 41 h 98"/>
                <a:gd name="T58" fmla="*/ 287 w 602"/>
                <a:gd name="T59" fmla="*/ 42 h 98"/>
                <a:gd name="T60" fmla="*/ 246 w 602"/>
                <a:gd name="T61" fmla="*/ 46 h 98"/>
                <a:gd name="T62" fmla="*/ 238 w 602"/>
                <a:gd name="T63" fmla="*/ 35 h 98"/>
                <a:gd name="T64" fmla="*/ 248 w 602"/>
                <a:gd name="T65" fmla="*/ 37 h 98"/>
                <a:gd name="T66" fmla="*/ 206 w 602"/>
                <a:gd name="T67" fmla="*/ 41 h 98"/>
                <a:gd name="T68" fmla="*/ 199 w 602"/>
                <a:gd name="T69" fmla="*/ 29 h 98"/>
                <a:gd name="T70" fmla="*/ 208 w 602"/>
                <a:gd name="T71" fmla="*/ 30 h 98"/>
                <a:gd name="T72" fmla="*/ 167 w 602"/>
                <a:gd name="T73" fmla="*/ 35 h 98"/>
                <a:gd name="T74" fmla="*/ 159 w 602"/>
                <a:gd name="T75" fmla="*/ 24 h 98"/>
                <a:gd name="T76" fmla="*/ 168 w 602"/>
                <a:gd name="T77" fmla="*/ 25 h 98"/>
                <a:gd name="T78" fmla="*/ 128 w 602"/>
                <a:gd name="T79" fmla="*/ 29 h 98"/>
                <a:gd name="T80" fmla="*/ 120 w 602"/>
                <a:gd name="T81" fmla="*/ 17 h 98"/>
                <a:gd name="T82" fmla="*/ 129 w 602"/>
                <a:gd name="T83" fmla="*/ 20 h 98"/>
                <a:gd name="T84" fmla="*/ 89 w 602"/>
                <a:gd name="T85" fmla="*/ 24 h 98"/>
                <a:gd name="T86" fmla="*/ 80 w 602"/>
                <a:gd name="T87" fmla="*/ 12 h 98"/>
                <a:gd name="T88" fmla="*/ 90 w 602"/>
                <a:gd name="T89" fmla="*/ 13 h 98"/>
                <a:gd name="T90" fmla="*/ 50 w 602"/>
                <a:gd name="T91" fmla="*/ 17 h 98"/>
                <a:gd name="T92" fmla="*/ 40 w 602"/>
                <a:gd name="T9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2" h="98">
                  <a:moveTo>
                    <a:pt x="12" y="1"/>
                  </a:moveTo>
                  <a:lnTo>
                    <a:pt x="9" y="12"/>
                  </a:lnTo>
                  <a:lnTo>
                    <a:pt x="0" y="11"/>
                  </a:lnTo>
                  <a:lnTo>
                    <a:pt x="1" y="0"/>
                  </a:lnTo>
                  <a:lnTo>
                    <a:pt x="12" y="1"/>
                  </a:lnTo>
                  <a:lnTo>
                    <a:pt x="12" y="1"/>
                  </a:lnTo>
                  <a:close/>
                  <a:moveTo>
                    <a:pt x="602" y="89"/>
                  </a:moveTo>
                  <a:lnTo>
                    <a:pt x="601" y="98"/>
                  </a:lnTo>
                  <a:lnTo>
                    <a:pt x="591" y="97"/>
                  </a:lnTo>
                  <a:lnTo>
                    <a:pt x="592" y="88"/>
                  </a:lnTo>
                  <a:lnTo>
                    <a:pt x="602" y="89"/>
                  </a:lnTo>
                  <a:lnTo>
                    <a:pt x="602" y="89"/>
                  </a:lnTo>
                  <a:close/>
                  <a:moveTo>
                    <a:pt x="563" y="82"/>
                  </a:moveTo>
                  <a:lnTo>
                    <a:pt x="562" y="93"/>
                  </a:lnTo>
                  <a:lnTo>
                    <a:pt x="551" y="92"/>
                  </a:lnTo>
                  <a:lnTo>
                    <a:pt x="553" y="81"/>
                  </a:lnTo>
                  <a:lnTo>
                    <a:pt x="563" y="82"/>
                  </a:lnTo>
                  <a:lnTo>
                    <a:pt x="563" y="82"/>
                  </a:lnTo>
                  <a:close/>
                  <a:moveTo>
                    <a:pt x="524" y="77"/>
                  </a:moveTo>
                  <a:lnTo>
                    <a:pt x="521" y="86"/>
                  </a:lnTo>
                  <a:lnTo>
                    <a:pt x="512" y="85"/>
                  </a:lnTo>
                  <a:lnTo>
                    <a:pt x="513" y="76"/>
                  </a:lnTo>
                  <a:lnTo>
                    <a:pt x="524" y="77"/>
                  </a:lnTo>
                  <a:lnTo>
                    <a:pt x="524" y="77"/>
                  </a:lnTo>
                  <a:close/>
                  <a:moveTo>
                    <a:pt x="483" y="71"/>
                  </a:moveTo>
                  <a:lnTo>
                    <a:pt x="482" y="81"/>
                  </a:lnTo>
                  <a:lnTo>
                    <a:pt x="473" y="80"/>
                  </a:lnTo>
                  <a:lnTo>
                    <a:pt x="474" y="69"/>
                  </a:lnTo>
                  <a:lnTo>
                    <a:pt x="483" y="71"/>
                  </a:lnTo>
                  <a:lnTo>
                    <a:pt x="483" y="71"/>
                  </a:lnTo>
                  <a:close/>
                  <a:moveTo>
                    <a:pt x="444" y="65"/>
                  </a:moveTo>
                  <a:lnTo>
                    <a:pt x="443" y="76"/>
                  </a:lnTo>
                  <a:lnTo>
                    <a:pt x="434" y="73"/>
                  </a:lnTo>
                  <a:lnTo>
                    <a:pt x="435" y="64"/>
                  </a:lnTo>
                  <a:lnTo>
                    <a:pt x="444" y="65"/>
                  </a:lnTo>
                  <a:lnTo>
                    <a:pt x="444" y="65"/>
                  </a:lnTo>
                  <a:close/>
                  <a:moveTo>
                    <a:pt x="405" y="60"/>
                  </a:moveTo>
                  <a:lnTo>
                    <a:pt x="404" y="69"/>
                  </a:lnTo>
                  <a:lnTo>
                    <a:pt x="393" y="68"/>
                  </a:lnTo>
                  <a:lnTo>
                    <a:pt x="396" y="58"/>
                  </a:lnTo>
                  <a:lnTo>
                    <a:pt x="405" y="60"/>
                  </a:lnTo>
                  <a:lnTo>
                    <a:pt x="405" y="60"/>
                  </a:lnTo>
                  <a:close/>
                  <a:moveTo>
                    <a:pt x="366" y="54"/>
                  </a:moveTo>
                  <a:lnTo>
                    <a:pt x="364" y="64"/>
                  </a:lnTo>
                  <a:lnTo>
                    <a:pt x="354" y="63"/>
                  </a:lnTo>
                  <a:lnTo>
                    <a:pt x="355" y="52"/>
                  </a:lnTo>
                  <a:lnTo>
                    <a:pt x="366" y="54"/>
                  </a:lnTo>
                  <a:lnTo>
                    <a:pt x="366" y="54"/>
                  </a:lnTo>
                  <a:close/>
                  <a:moveTo>
                    <a:pt x="327" y="48"/>
                  </a:moveTo>
                  <a:lnTo>
                    <a:pt x="325" y="58"/>
                  </a:lnTo>
                  <a:lnTo>
                    <a:pt x="315" y="56"/>
                  </a:lnTo>
                  <a:lnTo>
                    <a:pt x="316" y="47"/>
                  </a:lnTo>
                  <a:lnTo>
                    <a:pt x="327" y="48"/>
                  </a:lnTo>
                  <a:lnTo>
                    <a:pt x="327" y="48"/>
                  </a:lnTo>
                  <a:close/>
                  <a:moveTo>
                    <a:pt x="287" y="42"/>
                  </a:moveTo>
                  <a:lnTo>
                    <a:pt x="286" y="52"/>
                  </a:lnTo>
                  <a:lnTo>
                    <a:pt x="276" y="51"/>
                  </a:lnTo>
                  <a:lnTo>
                    <a:pt x="277" y="41"/>
                  </a:lnTo>
                  <a:lnTo>
                    <a:pt x="287" y="42"/>
                  </a:lnTo>
                  <a:lnTo>
                    <a:pt x="287" y="42"/>
                  </a:lnTo>
                  <a:close/>
                  <a:moveTo>
                    <a:pt x="248" y="37"/>
                  </a:moveTo>
                  <a:lnTo>
                    <a:pt x="246" y="46"/>
                  </a:lnTo>
                  <a:lnTo>
                    <a:pt x="236" y="45"/>
                  </a:lnTo>
                  <a:lnTo>
                    <a:pt x="238" y="35"/>
                  </a:lnTo>
                  <a:lnTo>
                    <a:pt x="248" y="37"/>
                  </a:lnTo>
                  <a:lnTo>
                    <a:pt x="248" y="37"/>
                  </a:lnTo>
                  <a:close/>
                  <a:moveTo>
                    <a:pt x="208" y="30"/>
                  </a:moveTo>
                  <a:lnTo>
                    <a:pt x="206" y="41"/>
                  </a:lnTo>
                  <a:lnTo>
                    <a:pt x="197" y="39"/>
                  </a:lnTo>
                  <a:lnTo>
                    <a:pt x="199" y="29"/>
                  </a:lnTo>
                  <a:lnTo>
                    <a:pt x="208" y="30"/>
                  </a:lnTo>
                  <a:lnTo>
                    <a:pt x="208" y="30"/>
                  </a:lnTo>
                  <a:close/>
                  <a:moveTo>
                    <a:pt x="168" y="25"/>
                  </a:moveTo>
                  <a:lnTo>
                    <a:pt x="167" y="35"/>
                  </a:lnTo>
                  <a:lnTo>
                    <a:pt x="158" y="33"/>
                  </a:lnTo>
                  <a:lnTo>
                    <a:pt x="159" y="24"/>
                  </a:lnTo>
                  <a:lnTo>
                    <a:pt x="168" y="25"/>
                  </a:lnTo>
                  <a:lnTo>
                    <a:pt x="168" y="25"/>
                  </a:lnTo>
                  <a:close/>
                  <a:moveTo>
                    <a:pt x="129" y="20"/>
                  </a:moveTo>
                  <a:lnTo>
                    <a:pt x="128" y="29"/>
                  </a:lnTo>
                  <a:lnTo>
                    <a:pt x="117" y="28"/>
                  </a:lnTo>
                  <a:lnTo>
                    <a:pt x="120" y="17"/>
                  </a:lnTo>
                  <a:lnTo>
                    <a:pt x="129" y="20"/>
                  </a:lnTo>
                  <a:lnTo>
                    <a:pt x="129" y="20"/>
                  </a:lnTo>
                  <a:close/>
                  <a:moveTo>
                    <a:pt x="90" y="13"/>
                  </a:moveTo>
                  <a:lnTo>
                    <a:pt x="89" y="24"/>
                  </a:lnTo>
                  <a:lnTo>
                    <a:pt x="78" y="22"/>
                  </a:lnTo>
                  <a:lnTo>
                    <a:pt x="80" y="12"/>
                  </a:lnTo>
                  <a:lnTo>
                    <a:pt x="90" y="13"/>
                  </a:lnTo>
                  <a:lnTo>
                    <a:pt x="90" y="13"/>
                  </a:lnTo>
                  <a:close/>
                  <a:moveTo>
                    <a:pt x="51" y="8"/>
                  </a:moveTo>
                  <a:lnTo>
                    <a:pt x="50" y="17"/>
                  </a:lnTo>
                  <a:lnTo>
                    <a:pt x="39" y="16"/>
                  </a:lnTo>
                  <a:lnTo>
                    <a:pt x="40" y="7"/>
                  </a:lnTo>
                  <a:lnTo>
                    <a:pt x="51"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3" name="Freeform 301"/>
            <p:cNvSpPr>
              <a:spLocks noEditPoints="1"/>
            </p:cNvSpPr>
            <p:nvPr/>
          </p:nvSpPr>
          <p:spPr bwMode="auto">
            <a:xfrm>
              <a:off x="7663662" y="1565408"/>
              <a:ext cx="709614" cy="1173485"/>
            </a:xfrm>
            <a:custGeom>
              <a:avLst/>
              <a:gdLst>
                <a:gd name="T0" fmla="*/ 5 w 257"/>
                <a:gd name="T1" fmla="*/ 13 h 425"/>
                <a:gd name="T2" fmla="*/ 7 w 257"/>
                <a:gd name="T3" fmla="*/ 0 h 425"/>
                <a:gd name="T4" fmla="*/ 13 w 257"/>
                <a:gd name="T5" fmla="*/ 9 h 425"/>
                <a:gd name="T6" fmla="*/ 248 w 257"/>
                <a:gd name="T7" fmla="*/ 425 h 425"/>
                <a:gd name="T8" fmla="*/ 252 w 257"/>
                <a:gd name="T9" fmla="*/ 411 h 425"/>
                <a:gd name="T10" fmla="*/ 257 w 257"/>
                <a:gd name="T11" fmla="*/ 419 h 425"/>
                <a:gd name="T12" fmla="*/ 228 w 257"/>
                <a:gd name="T13" fmla="*/ 391 h 425"/>
                <a:gd name="T14" fmla="*/ 231 w 257"/>
                <a:gd name="T15" fmla="*/ 376 h 425"/>
                <a:gd name="T16" fmla="*/ 236 w 257"/>
                <a:gd name="T17" fmla="*/ 385 h 425"/>
                <a:gd name="T18" fmla="*/ 207 w 257"/>
                <a:gd name="T19" fmla="*/ 357 h 425"/>
                <a:gd name="T20" fmla="*/ 211 w 257"/>
                <a:gd name="T21" fmla="*/ 342 h 425"/>
                <a:gd name="T22" fmla="*/ 217 w 257"/>
                <a:gd name="T23" fmla="*/ 351 h 425"/>
                <a:gd name="T24" fmla="*/ 188 w 257"/>
                <a:gd name="T25" fmla="*/ 321 h 425"/>
                <a:gd name="T26" fmla="*/ 190 w 257"/>
                <a:gd name="T27" fmla="*/ 308 h 425"/>
                <a:gd name="T28" fmla="*/ 196 w 257"/>
                <a:gd name="T29" fmla="*/ 316 h 425"/>
                <a:gd name="T30" fmla="*/ 167 w 257"/>
                <a:gd name="T31" fmla="*/ 287 h 425"/>
                <a:gd name="T32" fmla="*/ 171 w 257"/>
                <a:gd name="T33" fmla="*/ 274 h 425"/>
                <a:gd name="T34" fmla="*/ 176 w 257"/>
                <a:gd name="T35" fmla="*/ 282 h 425"/>
                <a:gd name="T36" fmla="*/ 147 w 257"/>
                <a:gd name="T37" fmla="*/ 253 h 425"/>
                <a:gd name="T38" fmla="*/ 150 w 257"/>
                <a:gd name="T39" fmla="*/ 239 h 425"/>
                <a:gd name="T40" fmla="*/ 155 w 257"/>
                <a:gd name="T41" fmla="*/ 248 h 425"/>
                <a:gd name="T42" fmla="*/ 126 w 257"/>
                <a:gd name="T43" fmla="*/ 219 h 425"/>
                <a:gd name="T44" fmla="*/ 130 w 257"/>
                <a:gd name="T45" fmla="*/ 205 h 425"/>
                <a:gd name="T46" fmla="*/ 136 w 257"/>
                <a:gd name="T47" fmla="*/ 214 h 425"/>
                <a:gd name="T48" fmla="*/ 107 w 257"/>
                <a:gd name="T49" fmla="*/ 184 h 425"/>
                <a:gd name="T50" fmla="*/ 109 w 257"/>
                <a:gd name="T51" fmla="*/ 171 h 425"/>
                <a:gd name="T52" fmla="*/ 115 w 257"/>
                <a:gd name="T53" fmla="*/ 180 h 425"/>
                <a:gd name="T54" fmla="*/ 86 w 257"/>
                <a:gd name="T55" fmla="*/ 150 h 425"/>
                <a:gd name="T56" fmla="*/ 90 w 257"/>
                <a:gd name="T57" fmla="*/ 137 h 425"/>
                <a:gd name="T58" fmla="*/ 95 w 257"/>
                <a:gd name="T59" fmla="*/ 145 h 425"/>
                <a:gd name="T60" fmla="*/ 65 w 257"/>
                <a:gd name="T61" fmla="*/ 116 h 425"/>
                <a:gd name="T62" fmla="*/ 69 w 257"/>
                <a:gd name="T63" fmla="*/ 103 h 425"/>
                <a:gd name="T64" fmla="*/ 74 w 257"/>
                <a:gd name="T65" fmla="*/ 111 h 425"/>
                <a:gd name="T66" fmla="*/ 45 w 257"/>
                <a:gd name="T67" fmla="*/ 82 h 425"/>
                <a:gd name="T68" fmla="*/ 49 w 257"/>
                <a:gd name="T69" fmla="*/ 68 h 425"/>
                <a:gd name="T70" fmla="*/ 53 w 257"/>
                <a:gd name="T71" fmla="*/ 77 h 425"/>
                <a:gd name="T72" fmla="*/ 24 w 257"/>
                <a:gd name="T73" fmla="*/ 48 h 425"/>
                <a:gd name="T74" fmla="*/ 28 w 257"/>
                <a:gd name="T75" fmla="*/ 3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7" h="425">
                  <a:moveTo>
                    <a:pt x="13" y="9"/>
                  </a:moveTo>
                  <a:lnTo>
                    <a:pt x="5" y="13"/>
                  </a:lnTo>
                  <a:lnTo>
                    <a:pt x="0" y="5"/>
                  </a:lnTo>
                  <a:lnTo>
                    <a:pt x="7" y="0"/>
                  </a:lnTo>
                  <a:lnTo>
                    <a:pt x="13" y="9"/>
                  </a:lnTo>
                  <a:lnTo>
                    <a:pt x="13" y="9"/>
                  </a:lnTo>
                  <a:close/>
                  <a:moveTo>
                    <a:pt x="257" y="419"/>
                  </a:moveTo>
                  <a:lnTo>
                    <a:pt x="248" y="425"/>
                  </a:lnTo>
                  <a:lnTo>
                    <a:pt x="243" y="415"/>
                  </a:lnTo>
                  <a:lnTo>
                    <a:pt x="252" y="411"/>
                  </a:lnTo>
                  <a:lnTo>
                    <a:pt x="257" y="419"/>
                  </a:lnTo>
                  <a:lnTo>
                    <a:pt x="257" y="419"/>
                  </a:lnTo>
                  <a:close/>
                  <a:moveTo>
                    <a:pt x="236" y="385"/>
                  </a:moveTo>
                  <a:lnTo>
                    <a:pt x="228" y="391"/>
                  </a:lnTo>
                  <a:lnTo>
                    <a:pt x="223" y="381"/>
                  </a:lnTo>
                  <a:lnTo>
                    <a:pt x="231" y="376"/>
                  </a:lnTo>
                  <a:lnTo>
                    <a:pt x="236" y="385"/>
                  </a:lnTo>
                  <a:lnTo>
                    <a:pt x="236" y="385"/>
                  </a:lnTo>
                  <a:close/>
                  <a:moveTo>
                    <a:pt x="217" y="351"/>
                  </a:moveTo>
                  <a:lnTo>
                    <a:pt x="207" y="357"/>
                  </a:lnTo>
                  <a:lnTo>
                    <a:pt x="202" y="347"/>
                  </a:lnTo>
                  <a:lnTo>
                    <a:pt x="211" y="342"/>
                  </a:lnTo>
                  <a:lnTo>
                    <a:pt x="217" y="351"/>
                  </a:lnTo>
                  <a:lnTo>
                    <a:pt x="217" y="351"/>
                  </a:lnTo>
                  <a:close/>
                  <a:moveTo>
                    <a:pt x="196" y="316"/>
                  </a:moveTo>
                  <a:lnTo>
                    <a:pt x="188" y="321"/>
                  </a:lnTo>
                  <a:lnTo>
                    <a:pt x="183" y="313"/>
                  </a:lnTo>
                  <a:lnTo>
                    <a:pt x="190" y="308"/>
                  </a:lnTo>
                  <a:lnTo>
                    <a:pt x="196" y="316"/>
                  </a:lnTo>
                  <a:lnTo>
                    <a:pt x="196" y="316"/>
                  </a:lnTo>
                  <a:close/>
                  <a:moveTo>
                    <a:pt x="176" y="282"/>
                  </a:moveTo>
                  <a:lnTo>
                    <a:pt x="167" y="287"/>
                  </a:lnTo>
                  <a:lnTo>
                    <a:pt x="162" y="279"/>
                  </a:lnTo>
                  <a:lnTo>
                    <a:pt x="171" y="274"/>
                  </a:lnTo>
                  <a:lnTo>
                    <a:pt x="176" y="282"/>
                  </a:lnTo>
                  <a:lnTo>
                    <a:pt x="176" y="282"/>
                  </a:lnTo>
                  <a:close/>
                  <a:moveTo>
                    <a:pt x="155" y="248"/>
                  </a:moveTo>
                  <a:lnTo>
                    <a:pt x="147" y="253"/>
                  </a:lnTo>
                  <a:lnTo>
                    <a:pt x="142" y="244"/>
                  </a:lnTo>
                  <a:lnTo>
                    <a:pt x="150" y="239"/>
                  </a:lnTo>
                  <a:lnTo>
                    <a:pt x="155" y="248"/>
                  </a:lnTo>
                  <a:lnTo>
                    <a:pt x="155" y="248"/>
                  </a:lnTo>
                  <a:close/>
                  <a:moveTo>
                    <a:pt x="136" y="214"/>
                  </a:moveTo>
                  <a:lnTo>
                    <a:pt x="126" y="219"/>
                  </a:lnTo>
                  <a:lnTo>
                    <a:pt x="121" y="210"/>
                  </a:lnTo>
                  <a:lnTo>
                    <a:pt x="130" y="205"/>
                  </a:lnTo>
                  <a:lnTo>
                    <a:pt x="136" y="214"/>
                  </a:lnTo>
                  <a:lnTo>
                    <a:pt x="136" y="214"/>
                  </a:lnTo>
                  <a:close/>
                  <a:moveTo>
                    <a:pt x="115" y="180"/>
                  </a:moveTo>
                  <a:lnTo>
                    <a:pt x="107" y="184"/>
                  </a:lnTo>
                  <a:lnTo>
                    <a:pt x="102" y="176"/>
                  </a:lnTo>
                  <a:lnTo>
                    <a:pt x="109" y="171"/>
                  </a:lnTo>
                  <a:lnTo>
                    <a:pt x="115" y="180"/>
                  </a:lnTo>
                  <a:lnTo>
                    <a:pt x="115" y="180"/>
                  </a:lnTo>
                  <a:close/>
                  <a:moveTo>
                    <a:pt x="95" y="145"/>
                  </a:moveTo>
                  <a:lnTo>
                    <a:pt x="86" y="150"/>
                  </a:lnTo>
                  <a:lnTo>
                    <a:pt x="81" y="142"/>
                  </a:lnTo>
                  <a:lnTo>
                    <a:pt x="90" y="137"/>
                  </a:lnTo>
                  <a:lnTo>
                    <a:pt x="95" y="145"/>
                  </a:lnTo>
                  <a:lnTo>
                    <a:pt x="95" y="145"/>
                  </a:lnTo>
                  <a:close/>
                  <a:moveTo>
                    <a:pt x="74" y="111"/>
                  </a:moveTo>
                  <a:lnTo>
                    <a:pt x="65" y="116"/>
                  </a:lnTo>
                  <a:lnTo>
                    <a:pt x="61" y="107"/>
                  </a:lnTo>
                  <a:lnTo>
                    <a:pt x="69" y="103"/>
                  </a:lnTo>
                  <a:lnTo>
                    <a:pt x="74" y="111"/>
                  </a:lnTo>
                  <a:lnTo>
                    <a:pt x="74" y="111"/>
                  </a:lnTo>
                  <a:close/>
                  <a:moveTo>
                    <a:pt x="53" y="77"/>
                  </a:moveTo>
                  <a:lnTo>
                    <a:pt x="45" y="82"/>
                  </a:lnTo>
                  <a:lnTo>
                    <a:pt x="40" y="73"/>
                  </a:lnTo>
                  <a:lnTo>
                    <a:pt x="49" y="68"/>
                  </a:lnTo>
                  <a:lnTo>
                    <a:pt x="53" y="77"/>
                  </a:lnTo>
                  <a:lnTo>
                    <a:pt x="53" y="77"/>
                  </a:lnTo>
                  <a:close/>
                  <a:moveTo>
                    <a:pt x="34" y="43"/>
                  </a:moveTo>
                  <a:lnTo>
                    <a:pt x="24" y="48"/>
                  </a:lnTo>
                  <a:lnTo>
                    <a:pt x="19" y="39"/>
                  </a:lnTo>
                  <a:lnTo>
                    <a:pt x="28" y="34"/>
                  </a:lnTo>
                  <a:lnTo>
                    <a:pt x="34" y="4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4" name="Freeform 302"/>
            <p:cNvSpPr>
              <a:spLocks noEditPoints="1"/>
            </p:cNvSpPr>
            <p:nvPr/>
          </p:nvSpPr>
          <p:spPr bwMode="auto">
            <a:xfrm>
              <a:off x="9005577" y="2344049"/>
              <a:ext cx="171191" cy="1002295"/>
            </a:xfrm>
            <a:custGeom>
              <a:avLst/>
              <a:gdLst>
                <a:gd name="T0" fmla="*/ 52 w 62"/>
                <a:gd name="T1" fmla="*/ 353 h 363"/>
                <a:gd name="T2" fmla="*/ 61 w 62"/>
                <a:gd name="T3" fmla="*/ 352 h 363"/>
                <a:gd name="T4" fmla="*/ 62 w 62"/>
                <a:gd name="T5" fmla="*/ 362 h 363"/>
                <a:gd name="T6" fmla="*/ 53 w 62"/>
                <a:gd name="T7" fmla="*/ 363 h 363"/>
                <a:gd name="T8" fmla="*/ 52 w 62"/>
                <a:gd name="T9" fmla="*/ 353 h 363"/>
                <a:gd name="T10" fmla="*/ 52 w 62"/>
                <a:gd name="T11" fmla="*/ 353 h 363"/>
                <a:gd name="T12" fmla="*/ 0 w 62"/>
                <a:gd name="T13" fmla="*/ 1 h 363"/>
                <a:gd name="T14" fmla="*/ 0 w 62"/>
                <a:gd name="T15" fmla="*/ 8 h 363"/>
                <a:gd name="T16" fmla="*/ 10 w 62"/>
                <a:gd name="T17" fmla="*/ 7 h 363"/>
                <a:gd name="T18" fmla="*/ 9 w 62"/>
                <a:gd name="T19" fmla="*/ 0 h 363"/>
                <a:gd name="T20" fmla="*/ 0 w 62"/>
                <a:gd name="T21" fmla="*/ 1 h 363"/>
                <a:gd name="T22" fmla="*/ 0 w 62"/>
                <a:gd name="T23" fmla="*/ 1 h 363"/>
                <a:gd name="T24" fmla="*/ 5 w 62"/>
                <a:gd name="T25" fmla="*/ 38 h 363"/>
                <a:gd name="T26" fmla="*/ 14 w 62"/>
                <a:gd name="T27" fmla="*/ 37 h 363"/>
                <a:gd name="T28" fmla="*/ 15 w 62"/>
                <a:gd name="T29" fmla="*/ 46 h 363"/>
                <a:gd name="T30" fmla="*/ 6 w 62"/>
                <a:gd name="T31" fmla="*/ 48 h 363"/>
                <a:gd name="T32" fmla="*/ 5 w 62"/>
                <a:gd name="T33" fmla="*/ 38 h 363"/>
                <a:gd name="T34" fmla="*/ 5 w 62"/>
                <a:gd name="T35" fmla="*/ 38 h 363"/>
                <a:gd name="T36" fmla="*/ 10 w 62"/>
                <a:gd name="T37" fmla="*/ 77 h 363"/>
                <a:gd name="T38" fmla="*/ 21 w 62"/>
                <a:gd name="T39" fmla="*/ 76 h 363"/>
                <a:gd name="T40" fmla="*/ 22 w 62"/>
                <a:gd name="T41" fmla="*/ 86 h 363"/>
                <a:gd name="T42" fmla="*/ 12 w 62"/>
                <a:gd name="T43" fmla="*/ 88 h 363"/>
                <a:gd name="T44" fmla="*/ 10 w 62"/>
                <a:gd name="T45" fmla="*/ 77 h 363"/>
                <a:gd name="T46" fmla="*/ 10 w 62"/>
                <a:gd name="T47" fmla="*/ 77 h 363"/>
                <a:gd name="T48" fmla="*/ 17 w 62"/>
                <a:gd name="T49" fmla="*/ 116 h 363"/>
                <a:gd name="T50" fmla="*/ 26 w 62"/>
                <a:gd name="T51" fmla="*/ 115 h 363"/>
                <a:gd name="T52" fmla="*/ 27 w 62"/>
                <a:gd name="T53" fmla="*/ 126 h 363"/>
                <a:gd name="T54" fmla="*/ 18 w 62"/>
                <a:gd name="T55" fmla="*/ 127 h 363"/>
                <a:gd name="T56" fmla="*/ 17 w 62"/>
                <a:gd name="T57" fmla="*/ 116 h 363"/>
                <a:gd name="T58" fmla="*/ 17 w 62"/>
                <a:gd name="T59" fmla="*/ 116 h 363"/>
                <a:gd name="T60" fmla="*/ 22 w 62"/>
                <a:gd name="T61" fmla="*/ 156 h 363"/>
                <a:gd name="T62" fmla="*/ 32 w 62"/>
                <a:gd name="T63" fmla="*/ 154 h 363"/>
                <a:gd name="T64" fmla="*/ 34 w 62"/>
                <a:gd name="T65" fmla="*/ 165 h 363"/>
                <a:gd name="T66" fmla="*/ 23 w 62"/>
                <a:gd name="T67" fmla="*/ 166 h 363"/>
                <a:gd name="T68" fmla="*/ 22 w 62"/>
                <a:gd name="T69" fmla="*/ 156 h 363"/>
                <a:gd name="T70" fmla="*/ 22 w 62"/>
                <a:gd name="T71" fmla="*/ 156 h 363"/>
                <a:gd name="T72" fmla="*/ 28 w 62"/>
                <a:gd name="T73" fmla="*/ 196 h 363"/>
                <a:gd name="T74" fmla="*/ 38 w 62"/>
                <a:gd name="T75" fmla="*/ 194 h 363"/>
                <a:gd name="T76" fmla="*/ 39 w 62"/>
                <a:gd name="T77" fmla="*/ 204 h 363"/>
                <a:gd name="T78" fmla="*/ 30 w 62"/>
                <a:gd name="T79" fmla="*/ 205 h 363"/>
                <a:gd name="T80" fmla="*/ 28 w 62"/>
                <a:gd name="T81" fmla="*/ 196 h 363"/>
                <a:gd name="T82" fmla="*/ 28 w 62"/>
                <a:gd name="T83" fmla="*/ 196 h 363"/>
                <a:gd name="T84" fmla="*/ 34 w 62"/>
                <a:gd name="T85" fmla="*/ 235 h 363"/>
                <a:gd name="T86" fmla="*/ 44 w 62"/>
                <a:gd name="T87" fmla="*/ 234 h 363"/>
                <a:gd name="T88" fmla="*/ 45 w 62"/>
                <a:gd name="T89" fmla="*/ 243 h 363"/>
                <a:gd name="T90" fmla="*/ 35 w 62"/>
                <a:gd name="T91" fmla="*/ 244 h 363"/>
                <a:gd name="T92" fmla="*/ 34 w 62"/>
                <a:gd name="T93" fmla="*/ 235 h 363"/>
                <a:gd name="T94" fmla="*/ 34 w 62"/>
                <a:gd name="T95" fmla="*/ 235 h 363"/>
                <a:gd name="T96" fmla="*/ 40 w 62"/>
                <a:gd name="T97" fmla="*/ 275 h 363"/>
                <a:gd name="T98" fmla="*/ 49 w 62"/>
                <a:gd name="T99" fmla="*/ 273 h 363"/>
                <a:gd name="T100" fmla="*/ 51 w 62"/>
                <a:gd name="T101" fmla="*/ 282 h 363"/>
                <a:gd name="T102" fmla="*/ 42 w 62"/>
                <a:gd name="T103" fmla="*/ 284 h 363"/>
                <a:gd name="T104" fmla="*/ 40 w 62"/>
                <a:gd name="T105" fmla="*/ 275 h 363"/>
                <a:gd name="T106" fmla="*/ 40 w 62"/>
                <a:gd name="T107" fmla="*/ 275 h 363"/>
                <a:gd name="T108" fmla="*/ 45 w 62"/>
                <a:gd name="T109" fmla="*/ 314 h 363"/>
                <a:gd name="T110" fmla="*/ 56 w 62"/>
                <a:gd name="T111" fmla="*/ 312 h 363"/>
                <a:gd name="T112" fmla="*/ 57 w 62"/>
                <a:gd name="T113" fmla="*/ 322 h 363"/>
                <a:gd name="T114" fmla="*/ 47 w 62"/>
                <a:gd name="T115" fmla="*/ 324 h 363"/>
                <a:gd name="T116" fmla="*/ 45 w 62"/>
                <a:gd name="T117" fmla="*/ 31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 h="363">
                  <a:moveTo>
                    <a:pt x="52" y="353"/>
                  </a:moveTo>
                  <a:lnTo>
                    <a:pt x="61" y="352"/>
                  </a:lnTo>
                  <a:lnTo>
                    <a:pt x="62" y="362"/>
                  </a:lnTo>
                  <a:lnTo>
                    <a:pt x="53" y="363"/>
                  </a:lnTo>
                  <a:lnTo>
                    <a:pt x="52" y="353"/>
                  </a:lnTo>
                  <a:lnTo>
                    <a:pt x="52" y="353"/>
                  </a:lnTo>
                  <a:close/>
                  <a:moveTo>
                    <a:pt x="0" y="1"/>
                  </a:moveTo>
                  <a:lnTo>
                    <a:pt x="0" y="8"/>
                  </a:lnTo>
                  <a:lnTo>
                    <a:pt x="10" y="7"/>
                  </a:lnTo>
                  <a:lnTo>
                    <a:pt x="9" y="0"/>
                  </a:lnTo>
                  <a:lnTo>
                    <a:pt x="0" y="1"/>
                  </a:lnTo>
                  <a:lnTo>
                    <a:pt x="0" y="1"/>
                  </a:lnTo>
                  <a:close/>
                  <a:moveTo>
                    <a:pt x="5" y="38"/>
                  </a:moveTo>
                  <a:lnTo>
                    <a:pt x="14" y="37"/>
                  </a:lnTo>
                  <a:lnTo>
                    <a:pt x="15" y="46"/>
                  </a:lnTo>
                  <a:lnTo>
                    <a:pt x="6" y="48"/>
                  </a:lnTo>
                  <a:lnTo>
                    <a:pt x="5" y="38"/>
                  </a:lnTo>
                  <a:lnTo>
                    <a:pt x="5" y="38"/>
                  </a:lnTo>
                  <a:close/>
                  <a:moveTo>
                    <a:pt x="10" y="77"/>
                  </a:moveTo>
                  <a:lnTo>
                    <a:pt x="21" y="76"/>
                  </a:lnTo>
                  <a:lnTo>
                    <a:pt x="22" y="86"/>
                  </a:lnTo>
                  <a:lnTo>
                    <a:pt x="12" y="88"/>
                  </a:lnTo>
                  <a:lnTo>
                    <a:pt x="10" y="77"/>
                  </a:lnTo>
                  <a:lnTo>
                    <a:pt x="10" y="77"/>
                  </a:lnTo>
                  <a:close/>
                  <a:moveTo>
                    <a:pt x="17" y="116"/>
                  </a:moveTo>
                  <a:lnTo>
                    <a:pt x="26" y="115"/>
                  </a:lnTo>
                  <a:lnTo>
                    <a:pt x="27" y="126"/>
                  </a:lnTo>
                  <a:lnTo>
                    <a:pt x="18" y="127"/>
                  </a:lnTo>
                  <a:lnTo>
                    <a:pt x="17" y="116"/>
                  </a:lnTo>
                  <a:lnTo>
                    <a:pt x="17" y="116"/>
                  </a:lnTo>
                  <a:close/>
                  <a:moveTo>
                    <a:pt x="22" y="156"/>
                  </a:moveTo>
                  <a:lnTo>
                    <a:pt x="32" y="154"/>
                  </a:lnTo>
                  <a:lnTo>
                    <a:pt x="34" y="165"/>
                  </a:lnTo>
                  <a:lnTo>
                    <a:pt x="23" y="166"/>
                  </a:lnTo>
                  <a:lnTo>
                    <a:pt x="22" y="156"/>
                  </a:lnTo>
                  <a:lnTo>
                    <a:pt x="22" y="156"/>
                  </a:lnTo>
                  <a:close/>
                  <a:moveTo>
                    <a:pt x="28" y="196"/>
                  </a:moveTo>
                  <a:lnTo>
                    <a:pt x="38" y="194"/>
                  </a:lnTo>
                  <a:lnTo>
                    <a:pt x="39" y="204"/>
                  </a:lnTo>
                  <a:lnTo>
                    <a:pt x="30" y="205"/>
                  </a:lnTo>
                  <a:lnTo>
                    <a:pt x="28" y="196"/>
                  </a:lnTo>
                  <a:lnTo>
                    <a:pt x="28" y="196"/>
                  </a:lnTo>
                  <a:close/>
                  <a:moveTo>
                    <a:pt x="34" y="235"/>
                  </a:moveTo>
                  <a:lnTo>
                    <a:pt x="44" y="234"/>
                  </a:lnTo>
                  <a:lnTo>
                    <a:pt x="45" y="243"/>
                  </a:lnTo>
                  <a:lnTo>
                    <a:pt x="35" y="244"/>
                  </a:lnTo>
                  <a:lnTo>
                    <a:pt x="34" y="235"/>
                  </a:lnTo>
                  <a:lnTo>
                    <a:pt x="34" y="235"/>
                  </a:lnTo>
                  <a:close/>
                  <a:moveTo>
                    <a:pt x="40" y="275"/>
                  </a:moveTo>
                  <a:lnTo>
                    <a:pt x="49" y="273"/>
                  </a:lnTo>
                  <a:lnTo>
                    <a:pt x="51" y="282"/>
                  </a:lnTo>
                  <a:lnTo>
                    <a:pt x="42" y="284"/>
                  </a:lnTo>
                  <a:lnTo>
                    <a:pt x="40" y="275"/>
                  </a:lnTo>
                  <a:lnTo>
                    <a:pt x="40" y="275"/>
                  </a:lnTo>
                  <a:close/>
                  <a:moveTo>
                    <a:pt x="45" y="314"/>
                  </a:moveTo>
                  <a:lnTo>
                    <a:pt x="56" y="312"/>
                  </a:lnTo>
                  <a:lnTo>
                    <a:pt x="57" y="322"/>
                  </a:lnTo>
                  <a:lnTo>
                    <a:pt x="47" y="324"/>
                  </a:lnTo>
                  <a:lnTo>
                    <a:pt x="45" y="3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5" name="Freeform 303"/>
            <p:cNvSpPr>
              <a:spLocks noEditPoints="1"/>
            </p:cNvSpPr>
            <p:nvPr/>
          </p:nvSpPr>
          <p:spPr bwMode="auto">
            <a:xfrm>
              <a:off x="8726701" y="3710813"/>
              <a:ext cx="938788" cy="441782"/>
            </a:xfrm>
            <a:custGeom>
              <a:avLst/>
              <a:gdLst>
                <a:gd name="T0" fmla="*/ 331 w 340"/>
                <a:gd name="T1" fmla="*/ 14 h 160"/>
                <a:gd name="T2" fmla="*/ 327 w 340"/>
                <a:gd name="T3" fmla="*/ 4 h 160"/>
                <a:gd name="T4" fmla="*/ 336 w 340"/>
                <a:gd name="T5" fmla="*/ 0 h 160"/>
                <a:gd name="T6" fmla="*/ 340 w 340"/>
                <a:gd name="T7" fmla="*/ 10 h 160"/>
                <a:gd name="T8" fmla="*/ 331 w 340"/>
                <a:gd name="T9" fmla="*/ 14 h 160"/>
                <a:gd name="T10" fmla="*/ 331 w 340"/>
                <a:gd name="T11" fmla="*/ 14 h 160"/>
                <a:gd name="T12" fmla="*/ 4 w 340"/>
                <a:gd name="T13" fmla="*/ 160 h 160"/>
                <a:gd name="T14" fmla="*/ 0 w 340"/>
                <a:gd name="T15" fmla="*/ 152 h 160"/>
                <a:gd name="T16" fmla="*/ 9 w 340"/>
                <a:gd name="T17" fmla="*/ 147 h 160"/>
                <a:gd name="T18" fmla="*/ 13 w 340"/>
                <a:gd name="T19" fmla="*/ 156 h 160"/>
                <a:gd name="T20" fmla="*/ 4 w 340"/>
                <a:gd name="T21" fmla="*/ 160 h 160"/>
                <a:gd name="T22" fmla="*/ 4 w 340"/>
                <a:gd name="T23" fmla="*/ 160 h 160"/>
                <a:gd name="T24" fmla="*/ 41 w 340"/>
                <a:gd name="T25" fmla="*/ 144 h 160"/>
                <a:gd name="T26" fmla="*/ 37 w 340"/>
                <a:gd name="T27" fmla="*/ 135 h 160"/>
                <a:gd name="T28" fmla="*/ 46 w 340"/>
                <a:gd name="T29" fmla="*/ 131 h 160"/>
                <a:gd name="T30" fmla="*/ 50 w 340"/>
                <a:gd name="T31" fmla="*/ 140 h 160"/>
                <a:gd name="T32" fmla="*/ 41 w 340"/>
                <a:gd name="T33" fmla="*/ 144 h 160"/>
                <a:gd name="T34" fmla="*/ 41 w 340"/>
                <a:gd name="T35" fmla="*/ 144 h 160"/>
                <a:gd name="T36" fmla="*/ 77 w 340"/>
                <a:gd name="T37" fmla="*/ 129 h 160"/>
                <a:gd name="T38" fmla="*/ 73 w 340"/>
                <a:gd name="T39" fmla="*/ 119 h 160"/>
                <a:gd name="T40" fmla="*/ 82 w 340"/>
                <a:gd name="T41" fmla="*/ 114 h 160"/>
                <a:gd name="T42" fmla="*/ 86 w 340"/>
                <a:gd name="T43" fmla="*/ 123 h 160"/>
                <a:gd name="T44" fmla="*/ 77 w 340"/>
                <a:gd name="T45" fmla="*/ 129 h 160"/>
                <a:gd name="T46" fmla="*/ 77 w 340"/>
                <a:gd name="T47" fmla="*/ 129 h 160"/>
                <a:gd name="T48" fmla="*/ 114 w 340"/>
                <a:gd name="T49" fmla="*/ 112 h 160"/>
                <a:gd name="T50" fmla="*/ 109 w 340"/>
                <a:gd name="T51" fmla="*/ 102 h 160"/>
                <a:gd name="T52" fmla="*/ 118 w 340"/>
                <a:gd name="T53" fmla="*/ 98 h 160"/>
                <a:gd name="T54" fmla="*/ 123 w 340"/>
                <a:gd name="T55" fmla="*/ 108 h 160"/>
                <a:gd name="T56" fmla="*/ 114 w 340"/>
                <a:gd name="T57" fmla="*/ 112 h 160"/>
                <a:gd name="T58" fmla="*/ 114 w 340"/>
                <a:gd name="T59" fmla="*/ 112 h 160"/>
                <a:gd name="T60" fmla="*/ 149 w 340"/>
                <a:gd name="T61" fmla="*/ 96 h 160"/>
                <a:gd name="T62" fmla="*/ 145 w 340"/>
                <a:gd name="T63" fmla="*/ 87 h 160"/>
                <a:gd name="T64" fmla="*/ 154 w 340"/>
                <a:gd name="T65" fmla="*/ 81 h 160"/>
                <a:gd name="T66" fmla="*/ 158 w 340"/>
                <a:gd name="T67" fmla="*/ 91 h 160"/>
                <a:gd name="T68" fmla="*/ 149 w 340"/>
                <a:gd name="T69" fmla="*/ 96 h 160"/>
                <a:gd name="T70" fmla="*/ 149 w 340"/>
                <a:gd name="T71" fmla="*/ 96 h 160"/>
                <a:gd name="T72" fmla="*/ 186 w 340"/>
                <a:gd name="T73" fmla="*/ 79 h 160"/>
                <a:gd name="T74" fmla="*/ 182 w 340"/>
                <a:gd name="T75" fmla="*/ 70 h 160"/>
                <a:gd name="T76" fmla="*/ 191 w 340"/>
                <a:gd name="T77" fmla="*/ 66 h 160"/>
                <a:gd name="T78" fmla="*/ 195 w 340"/>
                <a:gd name="T79" fmla="*/ 75 h 160"/>
                <a:gd name="T80" fmla="*/ 186 w 340"/>
                <a:gd name="T81" fmla="*/ 79 h 160"/>
                <a:gd name="T82" fmla="*/ 186 w 340"/>
                <a:gd name="T83" fmla="*/ 79 h 160"/>
                <a:gd name="T84" fmla="*/ 222 w 340"/>
                <a:gd name="T85" fmla="*/ 63 h 160"/>
                <a:gd name="T86" fmla="*/ 218 w 340"/>
                <a:gd name="T87" fmla="*/ 54 h 160"/>
                <a:gd name="T88" fmla="*/ 228 w 340"/>
                <a:gd name="T89" fmla="*/ 49 h 160"/>
                <a:gd name="T90" fmla="*/ 231 w 340"/>
                <a:gd name="T91" fmla="*/ 58 h 160"/>
                <a:gd name="T92" fmla="*/ 222 w 340"/>
                <a:gd name="T93" fmla="*/ 63 h 160"/>
                <a:gd name="T94" fmla="*/ 222 w 340"/>
                <a:gd name="T95" fmla="*/ 63 h 160"/>
                <a:gd name="T96" fmla="*/ 259 w 340"/>
                <a:gd name="T97" fmla="*/ 46 h 160"/>
                <a:gd name="T98" fmla="*/ 255 w 340"/>
                <a:gd name="T99" fmla="*/ 37 h 160"/>
                <a:gd name="T100" fmla="*/ 264 w 340"/>
                <a:gd name="T101" fmla="*/ 33 h 160"/>
                <a:gd name="T102" fmla="*/ 268 w 340"/>
                <a:gd name="T103" fmla="*/ 42 h 160"/>
                <a:gd name="T104" fmla="*/ 259 w 340"/>
                <a:gd name="T105" fmla="*/ 46 h 160"/>
                <a:gd name="T106" fmla="*/ 259 w 340"/>
                <a:gd name="T107" fmla="*/ 46 h 160"/>
                <a:gd name="T108" fmla="*/ 295 w 340"/>
                <a:gd name="T109" fmla="*/ 31 h 160"/>
                <a:gd name="T110" fmla="*/ 290 w 340"/>
                <a:gd name="T111" fmla="*/ 21 h 160"/>
                <a:gd name="T112" fmla="*/ 299 w 340"/>
                <a:gd name="T113" fmla="*/ 16 h 160"/>
                <a:gd name="T114" fmla="*/ 305 w 340"/>
                <a:gd name="T115" fmla="*/ 25 h 160"/>
                <a:gd name="T116" fmla="*/ 295 w 340"/>
                <a:gd name="T117" fmla="*/ 3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0" h="160">
                  <a:moveTo>
                    <a:pt x="331" y="14"/>
                  </a:moveTo>
                  <a:lnTo>
                    <a:pt x="327" y="4"/>
                  </a:lnTo>
                  <a:lnTo>
                    <a:pt x="336" y="0"/>
                  </a:lnTo>
                  <a:lnTo>
                    <a:pt x="340" y="10"/>
                  </a:lnTo>
                  <a:lnTo>
                    <a:pt x="331" y="14"/>
                  </a:lnTo>
                  <a:lnTo>
                    <a:pt x="331" y="14"/>
                  </a:lnTo>
                  <a:close/>
                  <a:moveTo>
                    <a:pt x="4" y="160"/>
                  </a:moveTo>
                  <a:lnTo>
                    <a:pt x="0" y="152"/>
                  </a:lnTo>
                  <a:lnTo>
                    <a:pt x="9" y="147"/>
                  </a:lnTo>
                  <a:lnTo>
                    <a:pt x="13" y="156"/>
                  </a:lnTo>
                  <a:lnTo>
                    <a:pt x="4" y="160"/>
                  </a:lnTo>
                  <a:lnTo>
                    <a:pt x="4" y="160"/>
                  </a:lnTo>
                  <a:close/>
                  <a:moveTo>
                    <a:pt x="41" y="144"/>
                  </a:moveTo>
                  <a:lnTo>
                    <a:pt x="37" y="135"/>
                  </a:lnTo>
                  <a:lnTo>
                    <a:pt x="46" y="131"/>
                  </a:lnTo>
                  <a:lnTo>
                    <a:pt x="50" y="140"/>
                  </a:lnTo>
                  <a:lnTo>
                    <a:pt x="41" y="144"/>
                  </a:lnTo>
                  <a:lnTo>
                    <a:pt x="41" y="144"/>
                  </a:lnTo>
                  <a:close/>
                  <a:moveTo>
                    <a:pt x="77" y="129"/>
                  </a:moveTo>
                  <a:lnTo>
                    <a:pt x="73" y="119"/>
                  </a:lnTo>
                  <a:lnTo>
                    <a:pt x="82" y="114"/>
                  </a:lnTo>
                  <a:lnTo>
                    <a:pt x="86" y="123"/>
                  </a:lnTo>
                  <a:lnTo>
                    <a:pt x="77" y="129"/>
                  </a:lnTo>
                  <a:lnTo>
                    <a:pt x="77" y="129"/>
                  </a:lnTo>
                  <a:close/>
                  <a:moveTo>
                    <a:pt x="114" y="112"/>
                  </a:moveTo>
                  <a:lnTo>
                    <a:pt x="109" y="102"/>
                  </a:lnTo>
                  <a:lnTo>
                    <a:pt x="118" y="98"/>
                  </a:lnTo>
                  <a:lnTo>
                    <a:pt x="123" y="108"/>
                  </a:lnTo>
                  <a:lnTo>
                    <a:pt x="114" y="112"/>
                  </a:lnTo>
                  <a:lnTo>
                    <a:pt x="114" y="112"/>
                  </a:lnTo>
                  <a:close/>
                  <a:moveTo>
                    <a:pt x="149" y="96"/>
                  </a:moveTo>
                  <a:lnTo>
                    <a:pt x="145" y="87"/>
                  </a:lnTo>
                  <a:lnTo>
                    <a:pt x="154" y="81"/>
                  </a:lnTo>
                  <a:lnTo>
                    <a:pt x="158" y="91"/>
                  </a:lnTo>
                  <a:lnTo>
                    <a:pt x="149" y="96"/>
                  </a:lnTo>
                  <a:lnTo>
                    <a:pt x="149" y="96"/>
                  </a:lnTo>
                  <a:close/>
                  <a:moveTo>
                    <a:pt x="186" y="79"/>
                  </a:moveTo>
                  <a:lnTo>
                    <a:pt x="182" y="70"/>
                  </a:lnTo>
                  <a:lnTo>
                    <a:pt x="191" y="66"/>
                  </a:lnTo>
                  <a:lnTo>
                    <a:pt x="195" y="75"/>
                  </a:lnTo>
                  <a:lnTo>
                    <a:pt x="186" y="79"/>
                  </a:lnTo>
                  <a:lnTo>
                    <a:pt x="186" y="79"/>
                  </a:lnTo>
                  <a:close/>
                  <a:moveTo>
                    <a:pt x="222" y="63"/>
                  </a:moveTo>
                  <a:lnTo>
                    <a:pt x="218" y="54"/>
                  </a:lnTo>
                  <a:lnTo>
                    <a:pt x="228" y="49"/>
                  </a:lnTo>
                  <a:lnTo>
                    <a:pt x="231" y="58"/>
                  </a:lnTo>
                  <a:lnTo>
                    <a:pt x="222" y="63"/>
                  </a:lnTo>
                  <a:lnTo>
                    <a:pt x="222" y="63"/>
                  </a:lnTo>
                  <a:close/>
                  <a:moveTo>
                    <a:pt x="259" y="46"/>
                  </a:moveTo>
                  <a:lnTo>
                    <a:pt x="255" y="37"/>
                  </a:lnTo>
                  <a:lnTo>
                    <a:pt x="264" y="33"/>
                  </a:lnTo>
                  <a:lnTo>
                    <a:pt x="268" y="42"/>
                  </a:lnTo>
                  <a:lnTo>
                    <a:pt x="259" y="46"/>
                  </a:lnTo>
                  <a:lnTo>
                    <a:pt x="259" y="46"/>
                  </a:lnTo>
                  <a:close/>
                  <a:moveTo>
                    <a:pt x="295" y="31"/>
                  </a:moveTo>
                  <a:lnTo>
                    <a:pt x="290" y="21"/>
                  </a:lnTo>
                  <a:lnTo>
                    <a:pt x="299" y="16"/>
                  </a:lnTo>
                  <a:lnTo>
                    <a:pt x="305" y="25"/>
                  </a:lnTo>
                  <a:lnTo>
                    <a:pt x="295" y="3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6" name="Freeform 304"/>
            <p:cNvSpPr>
              <a:spLocks noEditPoints="1"/>
            </p:cNvSpPr>
            <p:nvPr/>
          </p:nvSpPr>
          <p:spPr bwMode="auto">
            <a:xfrm>
              <a:off x="7034122" y="2484867"/>
              <a:ext cx="571557" cy="1245275"/>
            </a:xfrm>
            <a:custGeom>
              <a:avLst/>
              <a:gdLst>
                <a:gd name="T0" fmla="*/ 4 w 207"/>
                <a:gd name="T1" fmla="*/ 13 h 451"/>
                <a:gd name="T2" fmla="*/ 9 w 207"/>
                <a:gd name="T3" fmla="*/ 0 h 451"/>
                <a:gd name="T4" fmla="*/ 13 w 207"/>
                <a:gd name="T5" fmla="*/ 9 h 451"/>
                <a:gd name="T6" fmla="*/ 198 w 207"/>
                <a:gd name="T7" fmla="*/ 451 h 451"/>
                <a:gd name="T8" fmla="*/ 203 w 207"/>
                <a:gd name="T9" fmla="*/ 437 h 451"/>
                <a:gd name="T10" fmla="*/ 207 w 207"/>
                <a:gd name="T11" fmla="*/ 446 h 451"/>
                <a:gd name="T12" fmla="*/ 181 w 207"/>
                <a:gd name="T13" fmla="*/ 414 h 451"/>
                <a:gd name="T14" fmla="*/ 186 w 207"/>
                <a:gd name="T15" fmla="*/ 401 h 451"/>
                <a:gd name="T16" fmla="*/ 190 w 207"/>
                <a:gd name="T17" fmla="*/ 410 h 451"/>
                <a:gd name="T18" fmla="*/ 165 w 207"/>
                <a:gd name="T19" fmla="*/ 378 h 451"/>
                <a:gd name="T20" fmla="*/ 170 w 207"/>
                <a:gd name="T21" fmla="*/ 365 h 451"/>
                <a:gd name="T22" fmla="*/ 174 w 207"/>
                <a:gd name="T23" fmla="*/ 374 h 451"/>
                <a:gd name="T24" fmla="*/ 149 w 207"/>
                <a:gd name="T25" fmla="*/ 341 h 451"/>
                <a:gd name="T26" fmla="*/ 154 w 207"/>
                <a:gd name="T27" fmla="*/ 328 h 451"/>
                <a:gd name="T28" fmla="*/ 158 w 207"/>
                <a:gd name="T29" fmla="*/ 337 h 451"/>
                <a:gd name="T30" fmla="*/ 132 w 207"/>
                <a:gd name="T31" fmla="*/ 305 h 451"/>
                <a:gd name="T32" fmla="*/ 137 w 207"/>
                <a:gd name="T33" fmla="*/ 292 h 451"/>
                <a:gd name="T34" fmla="*/ 141 w 207"/>
                <a:gd name="T35" fmla="*/ 301 h 451"/>
                <a:gd name="T36" fmla="*/ 117 w 207"/>
                <a:gd name="T37" fmla="*/ 268 h 451"/>
                <a:gd name="T38" fmla="*/ 122 w 207"/>
                <a:gd name="T39" fmla="*/ 255 h 451"/>
                <a:gd name="T40" fmla="*/ 126 w 207"/>
                <a:gd name="T41" fmla="*/ 264 h 451"/>
                <a:gd name="T42" fmla="*/ 101 w 207"/>
                <a:gd name="T43" fmla="*/ 231 h 451"/>
                <a:gd name="T44" fmla="*/ 106 w 207"/>
                <a:gd name="T45" fmla="*/ 218 h 451"/>
                <a:gd name="T46" fmla="*/ 110 w 207"/>
                <a:gd name="T47" fmla="*/ 227 h 451"/>
                <a:gd name="T48" fmla="*/ 84 w 207"/>
                <a:gd name="T49" fmla="*/ 195 h 451"/>
                <a:gd name="T50" fmla="*/ 89 w 207"/>
                <a:gd name="T51" fmla="*/ 182 h 451"/>
                <a:gd name="T52" fmla="*/ 93 w 207"/>
                <a:gd name="T53" fmla="*/ 191 h 451"/>
                <a:gd name="T54" fmla="*/ 68 w 207"/>
                <a:gd name="T55" fmla="*/ 160 h 451"/>
                <a:gd name="T56" fmla="*/ 73 w 207"/>
                <a:gd name="T57" fmla="*/ 146 h 451"/>
                <a:gd name="T58" fmla="*/ 77 w 207"/>
                <a:gd name="T59" fmla="*/ 156 h 451"/>
                <a:gd name="T60" fmla="*/ 53 w 207"/>
                <a:gd name="T61" fmla="*/ 123 h 451"/>
                <a:gd name="T62" fmla="*/ 58 w 207"/>
                <a:gd name="T63" fmla="*/ 110 h 451"/>
                <a:gd name="T64" fmla="*/ 62 w 207"/>
                <a:gd name="T65" fmla="*/ 119 h 451"/>
                <a:gd name="T66" fmla="*/ 36 w 207"/>
                <a:gd name="T67" fmla="*/ 86 h 451"/>
                <a:gd name="T68" fmla="*/ 41 w 207"/>
                <a:gd name="T69" fmla="*/ 73 h 451"/>
                <a:gd name="T70" fmla="*/ 45 w 207"/>
                <a:gd name="T71" fmla="*/ 82 h 451"/>
                <a:gd name="T72" fmla="*/ 20 w 207"/>
                <a:gd name="T73" fmla="*/ 50 h 451"/>
                <a:gd name="T74" fmla="*/ 25 w 207"/>
                <a:gd name="T75" fmla="*/ 3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7" h="451">
                  <a:moveTo>
                    <a:pt x="13" y="9"/>
                  </a:moveTo>
                  <a:lnTo>
                    <a:pt x="4" y="13"/>
                  </a:lnTo>
                  <a:lnTo>
                    <a:pt x="0" y="4"/>
                  </a:lnTo>
                  <a:lnTo>
                    <a:pt x="9" y="0"/>
                  </a:lnTo>
                  <a:lnTo>
                    <a:pt x="13" y="9"/>
                  </a:lnTo>
                  <a:lnTo>
                    <a:pt x="13" y="9"/>
                  </a:lnTo>
                  <a:close/>
                  <a:moveTo>
                    <a:pt x="207" y="446"/>
                  </a:moveTo>
                  <a:lnTo>
                    <a:pt x="198" y="451"/>
                  </a:lnTo>
                  <a:lnTo>
                    <a:pt x="194" y="442"/>
                  </a:lnTo>
                  <a:lnTo>
                    <a:pt x="203" y="437"/>
                  </a:lnTo>
                  <a:lnTo>
                    <a:pt x="207" y="446"/>
                  </a:lnTo>
                  <a:lnTo>
                    <a:pt x="207" y="446"/>
                  </a:lnTo>
                  <a:close/>
                  <a:moveTo>
                    <a:pt x="190" y="410"/>
                  </a:moveTo>
                  <a:lnTo>
                    <a:pt x="181" y="414"/>
                  </a:lnTo>
                  <a:lnTo>
                    <a:pt x="177" y="405"/>
                  </a:lnTo>
                  <a:lnTo>
                    <a:pt x="186" y="401"/>
                  </a:lnTo>
                  <a:lnTo>
                    <a:pt x="190" y="410"/>
                  </a:lnTo>
                  <a:lnTo>
                    <a:pt x="190" y="410"/>
                  </a:lnTo>
                  <a:close/>
                  <a:moveTo>
                    <a:pt x="174" y="374"/>
                  </a:moveTo>
                  <a:lnTo>
                    <a:pt x="165" y="378"/>
                  </a:lnTo>
                  <a:lnTo>
                    <a:pt x="161" y="369"/>
                  </a:lnTo>
                  <a:lnTo>
                    <a:pt x="170" y="365"/>
                  </a:lnTo>
                  <a:lnTo>
                    <a:pt x="174" y="374"/>
                  </a:lnTo>
                  <a:lnTo>
                    <a:pt x="174" y="374"/>
                  </a:lnTo>
                  <a:close/>
                  <a:moveTo>
                    <a:pt x="158" y="337"/>
                  </a:moveTo>
                  <a:lnTo>
                    <a:pt x="149" y="341"/>
                  </a:lnTo>
                  <a:lnTo>
                    <a:pt x="145" y="332"/>
                  </a:lnTo>
                  <a:lnTo>
                    <a:pt x="154" y="328"/>
                  </a:lnTo>
                  <a:lnTo>
                    <a:pt x="158" y="337"/>
                  </a:lnTo>
                  <a:lnTo>
                    <a:pt x="158" y="337"/>
                  </a:lnTo>
                  <a:close/>
                  <a:moveTo>
                    <a:pt x="141" y="301"/>
                  </a:moveTo>
                  <a:lnTo>
                    <a:pt x="132" y="305"/>
                  </a:lnTo>
                  <a:lnTo>
                    <a:pt x="128" y="295"/>
                  </a:lnTo>
                  <a:lnTo>
                    <a:pt x="137" y="292"/>
                  </a:lnTo>
                  <a:lnTo>
                    <a:pt x="141" y="301"/>
                  </a:lnTo>
                  <a:lnTo>
                    <a:pt x="141" y="301"/>
                  </a:lnTo>
                  <a:close/>
                  <a:moveTo>
                    <a:pt x="126" y="264"/>
                  </a:moveTo>
                  <a:lnTo>
                    <a:pt x="117" y="268"/>
                  </a:lnTo>
                  <a:lnTo>
                    <a:pt x="113" y="259"/>
                  </a:lnTo>
                  <a:lnTo>
                    <a:pt x="122" y="255"/>
                  </a:lnTo>
                  <a:lnTo>
                    <a:pt x="126" y="264"/>
                  </a:lnTo>
                  <a:lnTo>
                    <a:pt x="126" y="264"/>
                  </a:lnTo>
                  <a:close/>
                  <a:moveTo>
                    <a:pt x="110" y="227"/>
                  </a:moveTo>
                  <a:lnTo>
                    <a:pt x="101" y="231"/>
                  </a:lnTo>
                  <a:lnTo>
                    <a:pt x="97" y="222"/>
                  </a:lnTo>
                  <a:lnTo>
                    <a:pt x="106" y="218"/>
                  </a:lnTo>
                  <a:lnTo>
                    <a:pt x="110" y="227"/>
                  </a:lnTo>
                  <a:lnTo>
                    <a:pt x="110" y="227"/>
                  </a:lnTo>
                  <a:close/>
                  <a:moveTo>
                    <a:pt x="93" y="191"/>
                  </a:moveTo>
                  <a:lnTo>
                    <a:pt x="84" y="195"/>
                  </a:lnTo>
                  <a:lnTo>
                    <a:pt x="80" y="186"/>
                  </a:lnTo>
                  <a:lnTo>
                    <a:pt x="89" y="182"/>
                  </a:lnTo>
                  <a:lnTo>
                    <a:pt x="93" y="191"/>
                  </a:lnTo>
                  <a:lnTo>
                    <a:pt x="93" y="191"/>
                  </a:lnTo>
                  <a:close/>
                  <a:moveTo>
                    <a:pt x="77" y="156"/>
                  </a:moveTo>
                  <a:lnTo>
                    <a:pt x="68" y="160"/>
                  </a:lnTo>
                  <a:lnTo>
                    <a:pt x="64" y="150"/>
                  </a:lnTo>
                  <a:lnTo>
                    <a:pt x="73" y="146"/>
                  </a:lnTo>
                  <a:lnTo>
                    <a:pt x="77" y="156"/>
                  </a:lnTo>
                  <a:lnTo>
                    <a:pt x="77" y="156"/>
                  </a:lnTo>
                  <a:close/>
                  <a:moveTo>
                    <a:pt x="62" y="119"/>
                  </a:moveTo>
                  <a:lnTo>
                    <a:pt x="53" y="123"/>
                  </a:lnTo>
                  <a:lnTo>
                    <a:pt x="49" y="114"/>
                  </a:lnTo>
                  <a:lnTo>
                    <a:pt x="58" y="110"/>
                  </a:lnTo>
                  <a:lnTo>
                    <a:pt x="62" y="119"/>
                  </a:lnTo>
                  <a:lnTo>
                    <a:pt x="62" y="119"/>
                  </a:lnTo>
                  <a:close/>
                  <a:moveTo>
                    <a:pt x="45" y="82"/>
                  </a:moveTo>
                  <a:lnTo>
                    <a:pt x="36" y="86"/>
                  </a:lnTo>
                  <a:lnTo>
                    <a:pt x="32" y="77"/>
                  </a:lnTo>
                  <a:lnTo>
                    <a:pt x="41" y="73"/>
                  </a:lnTo>
                  <a:lnTo>
                    <a:pt x="45" y="82"/>
                  </a:lnTo>
                  <a:lnTo>
                    <a:pt x="45" y="82"/>
                  </a:lnTo>
                  <a:close/>
                  <a:moveTo>
                    <a:pt x="29" y="46"/>
                  </a:moveTo>
                  <a:lnTo>
                    <a:pt x="20" y="50"/>
                  </a:lnTo>
                  <a:lnTo>
                    <a:pt x="16" y="41"/>
                  </a:lnTo>
                  <a:lnTo>
                    <a:pt x="25" y="37"/>
                  </a:lnTo>
                  <a:lnTo>
                    <a:pt x="29" y="4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7" name="Freeform 305"/>
            <p:cNvSpPr>
              <a:spLocks noEditPoints="1"/>
            </p:cNvSpPr>
            <p:nvPr/>
          </p:nvSpPr>
          <p:spPr bwMode="auto">
            <a:xfrm>
              <a:off x="5498928" y="4906387"/>
              <a:ext cx="1007817" cy="57985"/>
            </a:xfrm>
            <a:custGeom>
              <a:avLst/>
              <a:gdLst>
                <a:gd name="T0" fmla="*/ 10 w 365"/>
                <a:gd name="T1" fmla="*/ 0 h 21"/>
                <a:gd name="T2" fmla="*/ 9 w 365"/>
                <a:gd name="T3" fmla="*/ 9 h 21"/>
                <a:gd name="T4" fmla="*/ 0 w 365"/>
                <a:gd name="T5" fmla="*/ 9 h 21"/>
                <a:gd name="T6" fmla="*/ 0 w 365"/>
                <a:gd name="T7" fmla="*/ 0 h 21"/>
                <a:gd name="T8" fmla="*/ 10 w 365"/>
                <a:gd name="T9" fmla="*/ 0 h 21"/>
                <a:gd name="T10" fmla="*/ 10 w 365"/>
                <a:gd name="T11" fmla="*/ 0 h 21"/>
                <a:gd name="T12" fmla="*/ 365 w 365"/>
                <a:gd name="T13" fmla="*/ 12 h 21"/>
                <a:gd name="T14" fmla="*/ 358 w 365"/>
                <a:gd name="T15" fmla="*/ 12 h 21"/>
                <a:gd name="T16" fmla="*/ 358 w 365"/>
                <a:gd name="T17" fmla="*/ 21 h 21"/>
                <a:gd name="T18" fmla="*/ 364 w 365"/>
                <a:gd name="T19" fmla="*/ 21 h 21"/>
                <a:gd name="T20" fmla="*/ 365 w 365"/>
                <a:gd name="T21" fmla="*/ 12 h 21"/>
                <a:gd name="T22" fmla="*/ 365 w 365"/>
                <a:gd name="T23" fmla="*/ 12 h 21"/>
                <a:gd name="T24" fmla="*/ 328 w 365"/>
                <a:gd name="T25" fmla="*/ 11 h 21"/>
                <a:gd name="T26" fmla="*/ 328 w 365"/>
                <a:gd name="T27" fmla="*/ 20 h 21"/>
                <a:gd name="T28" fmla="*/ 318 w 365"/>
                <a:gd name="T29" fmla="*/ 20 h 21"/>
                <a:gd name="T30" fmla="*/ 318 w 365"/>
                <a:gd name="T31" fmla="*/ 11 h 21"/>
                <a:gd name="T32" fmla="*/ 328 w 365"/>
                <a:gd name="T33" fmla="*/ 11 h 21"/>
                <a:gd name="T34" fmla="*/ 328 w 365"/>
                <a:gd name="T35" fmla="*/ 11 h 21"/>
                <a:gd name="T36" fmla="*/ 288 w 365"/>
                <a:gd name="T37" fmla="*/ 9 h 21"/>
                <a:gd name="T38" fmla="*/ 288 w 365"/>
                <a:gd name="T39" fmla="*/ 18 h 21"/>
                <a:gd name="T40" fmla="*/ 278 w 365"/>
                <a:gd name="T41" fmla="*/ 18 h 21"/>
                <a:gd name="T42" fmla="*/ 278 w 365"/>
                <a:gd name="T43" fmla="*/ 9 h 21"/>
                <a:gd name="T44" fmla="*/ 288 w 365"/>
                <a:gd name="T45" fmla="*/ 9 h 21"/>
                <a:gd name="T46" fmla="*/ 288 w 365"/>
                <a:gd name="T47" fmla="*/ 9 h 21"/>
                <a:gd name="T48" fmla="*/ 248 w 365"/>
                <a:gd name="T49" fmla="*/ 8 h 21"/>
                <a:gd name="T50" fmla="*/ 248 w 365"/>
                <a:gd name="T51" fmla="*/ 17 h 21"/>
                <a:gd name="T52" fmla="*/ 239 w 365"/>
                <a:gd name="T53" fmla="*/ 17 h 21"/>
                <a:gd name="T54" fmla="*/ 239 w 365"/>
                <a:gd name="T55" fmla="*/ 8 h 21"/>
                <a:gd name="T56" fmla="*/ 248 w 365"/>
                <a:gd name="T57" fmla="*/ 8 h 21"/>
                <a:gd name="T58" fmla="*/ 248 w 365"/>
                <a:gd name="T59" fmla="*/ 8 h 21"/>
                <a:gd name="T60" fmla="*/ 209 w 365"/>
                <a:gd name="T61" fmla="*/ 7 h 21"/>
                <a:gd name="T62" fmla="*/ 209 w 365"/>
                <a:gd name="T63" fmla="*/ 16 h 21"/>
                <a:gd name="T64" fmla="*/ 198 w 365"/>
                <a:gd name="T65" fmla="*/ 16 h 21"/>
                <a:gd name="T66" fmla="*/ 198 w 365"/>
                <a:gd name="T67" fmla="*/ 7 h 21"/>
                <a:gd name="T68" fmla="*/ 209 w 365"/>
                <a:gd name="T69" fmla="*/ 7 h 21"/>
                <a:gd name="T70" fmla="*/ 209 w 365"/>
                <a:gd name="T71" fmla="*/ 7 h 21"/>
                <a:gd name="T72" fmla="*/ 169 w 365"/>
                <a:gd name="T73" fmla="*/ 5 h 21"/>
                <a:gd name="T74" fmla="*/ 168 w 365"/>
                <a:gd name="T75" fmla="*/ 14 h 21"/>
                <a:gd name="T76" fmla="*/ 159 w 365"/>
                <a:gd name="T77" fmla="*/ 14 h 21"/>
                <a:gd name="T78" fmla="*/ 159 w 365"/>
                <a:gd name="T79" fmla="*/ 5 h 21"/>
                <a:gd name="T80" fmla="*/ 169 w 365"/>
                <a:gd name="T81" fmla="*/ 5 h 21"/>
                <a:gd name="T82" fmla="*/ 169 w 365"/>
                <a:gd name="T83" fmla="*/ 5 h 21"/>
                <a:gd name="T84" fmla="*/ 129 w 365"/>
                <a:gd name="T85" fmla="*/ 4 h 21"/>
                <a:gd name="T86" fmla="*/ 129 w 365"/>
                <a:gd name="T87" fmla="*/ 13 h 21"/>
                <a:gd name="T88" fmla="*/ 118 w 365"/>
                <a:gd name="T89" fmla="*/ 13 h 21"/>
                <a:gd name="T90" fmla="*/ 118 w 365"/>
                <a:gd name="T91" fmla="*/ 4 h 21"/>
                <a:gd name="T92" fmla="*/ 129 w 365"/>
                <a:gd name="T93" fmla="*/ 4 h 21"/>
                <a:gd name="T94" fmla="*/ 129 w 365"/>
                <a:gd name="T95" fmla="*/ 4 h 21"/>
                <a:gd name="T96" fmla="*/ 90 w 365"/>
                <a:gd name="T97" fmla="*/ 3 h 21"/>
                <a:gd name="T98" fmla="*/ 88 w 365"/>
                <a:gd name="T99" fmla="*/ 12 h 21"/>
                <a:gd name="T100" fmla="*/ 79 w 365"/>
                <a:gd name="T101" fmla="*/ 12 h 21"/>
                <a:gd name="T102" fmla="*/ 79 w 365"/>
                <a:gd name="T103" fmla="*/ 3 h 21"/>
                <a:gd name="T104" fmla="*/ 90 w 365"/>
                <a:gd name="T105" fmla="*/ 3 h 21"/>
                <a:gd name="T106" fmla="*/ 90 w 365"/>
                <a:gd name="T107" fmla="*/ 3 h 21"/>
                <a:gd name="T108" fmla="*/ 49 w 365"/>
                <a:gd name="T109" fmla="*/ 1 h 21"/>
                <a:gd name="T110" fmla="*/ 49 w 365"/>
                <a:gd name="T111" fmla="*/ 11 h 21"/>
                <a:gd name="T112" fmla="*/ 39 w 365"/>
                <a:gd name="T113" fmla="*/ 11 h 21"/>
                <a:gd name="T114" fmla="*/ 40 w 365"/>
                <a:gd name="T115" fmla="*/ 1 h 21"/>
                <a:gd name="T116" fmla="*/ 49 w 365"/>
                <a:gd name="T11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 h="21">
                  <a:moveTo>
                    <a:pt x="10" y="0"/>
                  </a:moveTo>
                  <a:lnTo>
                    <a:pt x="9" y="9"/>
                  </a:lnTo>
                  <a:lnTo>
                    <a:pt x="0" y="9"/>
                  </a:lnTo>
                  <a:lnTo>
                    <a:pt x="0" y="0"/>
                  </a:lnTo>
                  <a:lnTo>
                    <a:pt x="10" y="0"/>
                  </a:lnTo>
                  <a:lnTo>
                    <a:pt x="10" y="0"/>
                  </a:lnTo>
                  <a:close/>
                  <a:moveTo>
                    <a:pt x="365" y="12"/>
                  </a:moveTo>
                  <a:lnTo>
                    <a:pt x="358" y="12"/>
                  </a:lnTo>
                  <a:lnTo>
                    <a:pt x="358" y="21"/>
                  </a:lnTo>
                  <a:lnTo>
                    <a:pt x="364" y="21"/>
                  </a:lnTo>
                  <a:lnTo>
                    <a:pt x="365" y="12"/>
                  </a:lnTo>
                  <a:lnTo>
                    <a:pt x="365" y="12"/>
                  </a:lnTo>
                  <a:close/>
                  <a:moveTo>
                    <a:pt x="328" y="11"/>
                  </a:moveTo>
                  <a:lnTo>
                    <a:pt x="328" y="20"/>
                  </a:lnTo>
                  <a:lnTo>
                    <a:pt x="318" y="20"/>
                  </a:lnTo>
                  <a:lnTo>
                    <a:pt x="318" y="11"/>
                  </a:lnTo>
                  <a:lnTo>
                    <a:pt x="328" y="11"/>
                  </a:lnTo>
                  <a:lnTo>
                    <a:pt x="328" y="11"/>
                  </a:lnTo>
                  <a:close/>
                  <a:moveTo>
                    <a:pt x="288" y="9"/>
                  </a:moveTo>
                  <a:lnTo>
                    <a:pt x="288" y="18"/>
                  </a:lnTo>
                  <a:lnTo>
                    <a:pt x="278" y="18"/>
                  </a:lnTo>
                  <a:lnTo>
                    <a:pt x="278" y="9"/>
                  </a:lnTo>
                  <a:lnTo>
                    <a:pt x="288" y="9"/>
                  </a:lnTo>
                  <a:lnTo>
                    <a:pt x="288" y="9"/>
                  </a:lnTo>
                  <a:close/>
                  <a:moveTo>
                    <a:pt x="248" y="8"/>
                  </a:moveTo>
                  <a:lnTo>
                    <a:pt x="248" y="17"/>
                  </a:lnTo>
                  <a:lnTo>
                    <a:pt x="239" y="17"/>
                  </a:lnTo>
                  <a:lnTo>
                    <a:pt x="239" y="8"/>
                  </a:lnTo>
                  <a:lnTo>
                    <a:pt x="248" y="8"/>
                  </a:lnTo>
                  <a:lnTo>
                    <a:pt x="248" y="8"/>
                  </a:lnTo>
                  <a:close/>
                  <a:moveTo>
                    <a:pt x="209" y="7"/>
                  </a:moveTo>
                  <a:lnTo>
                    <a:pt x="209" y="16"/>
                  </a:lnTo>
                  <a:lnTo>
                    <a:pt x="198" y="16"/>
                  </a:lnTo>
                  <a:lnTo>
                    <a:pt x="198" y="7"/>
                  </a:lnTo>
                  <a:lnTo>
                    <a:pt x="209" y="7"/>
                  </a:lnTo>
                  <a:lnTo>
                    <a:pt x="209" y="7"/>
                  </a:lnTo>
                  <a:close/>
                  <a:moveTo>
                    <a:pt x="169" y="5"/>
                  </a:moveTo>
                  <a:lnTo>
                    <a:pt x="168" y="14"/>
                  </a:lnTo>
                  <a:lnTo>
                    <a:pt x="159" y="14"/>
                  </a:lnTo>
                  <a:lnTo>
                    <a:pt x="159" y="5"/>
                  </a:lnTo>
                  <a:lnTo>
                    <a:pt x="169" y="5"/>
                  </a:lnTo>
                  <a:lnTo>
                    <a:pt x="169" y="5"/>
                  </a:lnTo>
                  <a:close/>
                  <a:moveTo>
                    <a:pt x="129" y="4"/>
                  </a:moveTo>
                  <a:lnTo>
                    <a:pt x="129" y="13"/>
                  </a:lnTo>
                  <a:lnTo>
                    <a:pt x="118" y="13"/>
                  </a:lnTo>
                  <a:lnTo>
                    <a:pt x="118" y="4"/>
                  </a:lnTo>
                  <a:lnTo>
                    <a:pt x="129" y="4"/>
                  </a:lnTo>
                  <a:lnTo>
                    <a:pt x="129" y="4"/>
                  </a:lnTo>
                  <a:close/>
                  <a:moveTo>
                    <a:pt x="90" y="3"/>
                  </a:moveTo>
                  <a:lnTo>
                    <a:pt x="88" y="12"/>
                  </a:lnTo>
                  <a:lnTo>
                    <a:pt x="79" y="12"/>
                  </a:lnTo>
                  <a:lnTo>
                    <a:pt x="79" y="3"/>
                  </a:lnTo>
                  <a:lnTo>
                    <a:pt x="90" y="3"/>
                  </a:lnTo>
                  <a:lnTo>
                    <a:pt x="90" y="3"/>
                  </a:lnTo>
                  <a:close/>
                  <a:moveTo>
                    <a:pt x="49" y="1"/>
                  </a:moveTo>
                  <a:lnTo>
                    <a:pt x="49" y="11"/>
                  </a:lnTo>
                  <a:lnTo>
                    <a:pt x="39" y="11"/>
                  </a:lnTo>
                  <a:lnTo>
                    <a:pt x="40" y="1"/>
                  </a:lnTo>
                  <a:lnTo>
                    <a:pt x="49"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8" name="Freeform 306"/>
            <p:cNvSpPr>
              <a:spLocks noEditPoints="1"/>
            </p:cNvSpPr>
            <p:nvPr/>
          </p:nvSpPr>
          <p:spPr bwMode="auto">
            <a:xfrm>
              <a:off x="6376971" y="4936759"/>
              <a:ext cx="1010577" cy="55223"/>
            </a:xfrm>
            <a:custGeom>
              <a:avLst/>
              <a:gdLst>
                <a:gd name="T0" fmla="*/ 11 w 366"/>
                <a:gd name="T1" fmla="*/ 0 h 20"/>
                <a:gd name="T2" fmla="*/ 11 w 366"/>
                <a:gd name="T3" fmla="*/ 9 h 20"/>
                <a:gd name="T4" fmla="*/ 0 w 366"/>
                <a:gd name="T5" fmla="*/ 9 h 20"/>
                <a:gd name="T6" fmla="*/ 0 w 366"/>
                <a:gd name="T7" fmla="*/ 0 h 20"/>
                <a:gd name="T8" fmla="*/ 11 w 366"/>
                <a:gd name="T9" fmla="*/ 0 h 20"/>
                <a:gd name="T10" fmla="*/ 11 w 366"/>
                <a:gd name="T11" fmla="*/ 0 h 20"/>
                <a:gd name="T12" fmla="*/ 366 w 366"/>
                <a:gd name="T13" fmla="*/ 11 h 20"/>
                <a:gd name="T14" fmla="*/ 358 w 366"/>
                <a:gd name="T15" fmla="*/ 11 h 20"/>
                <a:gd name="T16" fmla="*/ 358 w 366"/>
                <a:gd name="T17" fmla="*/ 20 h 20"/>
                <a:gd name="T18" fmla="*/ 366 w 366"/>
                <a:gd name="T19" fmla="*/ 20 h 20"/>
                <a:gd name="T20" fmla="*/ 366 w 366"/>
                <a:gd name="T21" fmla="*/ 11 h 20"/>
                <a:gd name="T22" fmla="*/ 366 w 366"/>
                <a:gd name="T23" fmla="*/ 11 h 20"/>
                <a:gd name="T24" fmla="*/ 330 w 366"/>
                <a:gd name="T25" fmla="*/ 10 h 20"/>
                <a:gd name="T26" fmla="*/ 328 w 366"/>
                <a:gd name="T27" fmla="*/ 19 h 20"/>
                <a:gd name="T28" fmla="*/ 319 w 366"/>
                <a:gd name="T29" fmla="*/ 19 h 20"/>
                <a:gd name="T30" fmla="*/ 319 w 366"/>
                <a:gd name="T31" fmla="*/ 10 h 20"/>
                <a:gd name="T32" fmla="*/ 330 w 366"/>
                <a:gd name="T33" fmla="*/ 10 h 20"/>
                <a:gd name="T34" fmla="*/ 330 w 366"/>
                <a:gd name="T35" fmla="*/ 10 h 20"/>
                <a:gd name="T36" fmla="*/ 289 w 366"/>
                <a:gd name="T37" fmla="*/ 9 h 20"/>
                <a:gd name="T38" fmla="*/ 289 w 366"/>
                <a:gd name="T39" fmla="*/ 18 h 20"/>
                <a:gd name="T40" fmla="*/ 279 w 366"/>
                <a:gd name="T41" fmla="*/ 18 h 20"/>
                <a:gd name="T42" fmla="*/ 280 w 366"/>
                <a:gd name="T43" fmla="*/ 9 h 20"/>
                <a:gd name="T44" fmla="*/ 289 w 366"/>
                <a:gd name="T45" fmla="*/ 9 h 20"/>
                <a:gd name="T46" fmla="*/ 289 w 366"/>
                <a:gd name="T47" fmla="*/ 9 h 20"/>
                <a:gd name="T48" fmla="*/ 250 w 366"/>
                <a:gd name="T49" fmla="*/ 7 h 20"/>
                <a:gd name="T50" fmla="*/ 249 w 366"/>
                <a:gd name="T51" fmla="*/ 17 h 20"/>
                <a:gd name="T52" fmla="*/ 240 w 366"/>
                <a:gd name="T53" fmla="*/ 17 h 20"/>
                <a:gd name="T54" fmla="*/ 240 w 366"/>
                <a:gd name="T55" fmla="*/ 7 h 20"/>
                <a:gd name="T56" fmla="*/ 250 w 366"/>
                <a:gd name="T57" fmla="*/ 7 h 20"/>
                <a:gd name="T58" fmla="*/ 250 w 366"/>
                <a:gd name="T59" fmla="*/ 7 h 20"/>
                <a:gd name="T60" fmla="*/ 209 w 366"/>
                <a:gd name="T61" fmla="*/ 6 h 20"/>
                <a:gd name="T62" fmla="*/ 209 w 366"/>
                <a:gd name="T63" fmla="*/ 15 h 20"/>
                <a:gd name="T64" fmla="*/ 199 w 366"/>
                <a:gd name="T65" fmla="*/ 15 h 20"/>
                <a:gd name="T66" fmla="*/ 200 w 366"/>
                <a:gd name="T67" fmla="*/ 6 h 20"/>
                <a:gd name="T68" fmla="*/ 209 w 366"/>
                <a:gd name="T69" fmla="*/ 6 h 20"/>
                <a:gd name="T70" fmla="*/ 209 w 366"/>
                <a:gd name="T71" fmla="*/ 6 h 20"/>
                <a:gd name="T72" fmla="*/ 170 w 366"/>
                <a:gd name="T73" fmla="*/ 5 h 20"/>
                <a:gd name="T74" fmla="*/ 170 w 366"/>
                <a:gd name="T75" fmla="*/ 14 h 20"/>
                <a:gd name="T76" fmla="*/ 160 w 366"/>
                <a:gd name="T77" fmla="*/ 14 h 20"/>
                <a:gd name="T78" fmla="*/ 160 w 366"/>
                <a:gd name="T79" fmla="*/ 5 h 20"/>
                <a:gd name="T80" fmla="*/ 170 w 366"/>
                <a:gd name="T81" fmla="*/ 5 h 20"/>
                <a:gd name="T82" fmla="*/ 170 w 366"/>
                <a:gd name="T83" fmla="*/ 5 h 20"/>
                <a:gd name="T84" fmla="*/ 130 w 366"/>
                <a:gd name="T85" fmla="*/ 3 h 20"/>
                <a:gd name="T86" fmla="*/ 130 w 366"/>
                <a:gd name="T87" fmla="*/ 13 h 20"/>
                <a:gd name="T88" fmla="*/ 119 w 366"/>
                <a:gd name="T89" fmla="*/ 13 h 20"/>
                <a:gd name="T90" fmla="*/ 121 w 366"/>
                <a:gd name="T91" fmla="*/ 3 h 20"/>
                <a:gd name="T92" fmla="*/ 130 w 366"/>
                <a:gd name="T93" fmla="*/ 3 h 20"/>
                <a:gd name="T94" fmla="*/ 130 w 366"/>
                <a:gd name="T95" fmla="*/ 3 h 20"/>
                <a:gd name="T96" fmla="*/ 91 w 366"/>
                <a:gd name="T97" fmla="*/ 2 h 20"/>
                <a:gd name="T98" fmla="*/ 91 w 366"/>
                <a:gd name="T99" fmla="*/ 11 h 20"/>
                <a:gd name="T100" fmla="*/ 80 w 366"/>
                <a:gd name="T101" fmla="*/ 11 h 20"/>
                <a:gd name="T102" fmla="*/ 80 w 366"/>
                <a:gd name="T103" fmla="*/ 2 h 20"/>
                <a:gd name="T104" fmla="*/ 91 w 366"/>
                <a:gd name="T105" fmla="*/ 2 h 20"/>
                <a:gd name="T106" fmla="*/ 91 w 366"/>
                <a:gd name="T107" fmla="*/ 2 h 20"/>
                <a:gd name="T108" fmla="*/ 50 w 366"/>
                <a:gd name="T109" fmla="*/ 1 h 20"/>
                <a:gd name="T110" fmla="*/ 50 w 366"/>
                <a:gd name="T111" fmla="*/ 10 h 20"/>
                <a:gd name="T112" fmla="*/ 41 w 366"/>
                <a:gd name="T113" fmla="*/ 10 h 20"/>
                <a:gd name="T114" fmla="*/ 41 w 366"/>
                <a:gd name="T115" fmla="*/ 1 h 20"/>
                <a:gd name="T116" fmla="*/ 50 w 366"/>
                <a:gd name="T1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6" h="20">
                  <a:moveTo>
                    <a:pt x="11" y="0"/>
                  </a:moveTo>
                  <a:lnTo>
                    <a:pt x="11" y="9"/>
                  </a:lnTo>
                  <a:lnTo>
                    <a:pt x="0" y="9"/>
                  </a:lnTo>
                  <a:lnTo>
                    <a:pt x="0" y="0"/>
                  </a:lnTo>
                  <a:lnTo>
                    <a:pt x="11" y="0"/>
                  </a:lnTo>
                  <a:lnTo>
                    <a:pt x="11" y="0"/>
                  </a:lnTo>
                  <a:close/>
                  <a:moveTo>
                    <a:pt x="366" y="11"/>
                  </a:moveTo>
                  <a:lnTo>
                    <a:pt x="358" y="11"/>
                  </a:lnTo>
                  <a:lnTo>
                    <a:pt x="358" y="20"/>
                  </a:lnTo>
                  <a:lnTo>
                    <a:pt x="366" y="20"/>
                  </a:lnTo>
                  <a:lnTo>
                    <a:pt x="366" y="11"/>
                  </a:lnTo>
                  <a:lnTo>
                    <a:pt x="366" y="11"/>
                  </a:lnTo>
                  <a:close/>
                  <a:moveTo>
                    <a:pt x="330" y="10"/>
                  </a:moveTo>
                  <a:lnTo>
                    <a:pt x="328" y="19"/>
                  </a:lnTo>
                  <a:lnTo>
                    <a:pt x="319" y="19"/>
                  </a:lnTo>
                  <a:lnTo>
                    <a:pt x="319" y="10"/>
                  </a:lnTo>
                  <a:lnTo>
                    <a:pt x="330" y="10"/>
                  </a:lnTo>
                  <a:lnTo>
                    <a:pt x="330" y="10"/>
                  </a:lnTo>
                  <a:close/>
                  <a:moveTo>
                    <a:pt x="289" y="9"/>
                  </a:moveTo>
                  <a:lnTo>
                    <a:pt x="289" y="18"/>
                  </a:lnTo>
                  <a:lnTo>
                    <a:pt x="279" y="18"/>
                  </a:lnTo>
                  <a:lnTo>
                    <a:pt x="280" y="9"/>
                  </a:lnTo>
                  <a:lnTo>
                    <a:pt x="289" y="9"/>
                  </a:lnTo>
                  <a:lnTo>
                    <a:pt x="289" y="9"/>
                  </a:lnTo>
                  <a:close/>
                  <a:moveTo>
                    <a:pt x="250" y="7"/>
                  </a:moveTo>
                  <a:lnTo>
                    <a:pt x="249" y="17"/>
                  </a:lnTo>
                  <a:lnTo>
                    <a:pt x="240" y="17"/>
                  </a:lnTo>
                  <a:lnTo>
                    <a:pt x="240" y="7"/>
                  </a:lnTo>
                  <a:lnTo>
                    <a:pt x="250" y="7"/>
                  </a:lnTo>
                  <a:lnTo>
                    <a:pt x="250" y="7"/>
                  </a:lnTo>
                  <a:close/>
                  <a:moveTo>
                    <a:pt x="209" y="6"/>
                  </a:moveTo>
                  <a:lnTo>
                    <a:pt x="209" y="15"/>
                  </a:lnTo>
                  <a:lnTo>
                    <a:pt x="199" y="15"/>
                  </a:lnTo>
                  <a:lnTo>
                    <a:pt x="200" y="6"/>
                  </a:lnTo>
                  <a:lnTo>
                    <a:pt x="209" y="6"/>
                  </a:lnTo>
                  <a:lnTo>
                    <a:pt x="209" y="6"/>
                  </a:lnTo>
                  <a:close/>
                  <a:moveTo>
                    <a:pt x="170" y="5"/>
                  </a:moveTo>
                  <a:lnTo>
                    <a:pt x="170" y="14"/>
                  </a:lnTo>
                  <a:lnTo>
                    <a:pt x="160" y="14"/>
                  </a:lnTo>
                  <a:lnTo>
                    <a:pt x="160" y="5"/>
                  </a:lnTo>
                  <a:lnTo>
                    <a:pt x="170" y="5"/>
                  </a:lnTo>
                  <a:lnTo>
                    <a:pt x="170" y="5"/>
                  </a:lnTo>
                  <a:close/>
                  <a:moveTo>
                    <a:pt x="130" y="3"/>
                  </a:moveTo>
                  <a:lnTo>
                    <a:pt x="130" y="13"/>
                  </a:lnTo>
                  <a:lnTo>
                    <a:pt x="119" y="13"/>
                  </a:lnTo>
                  <a:lnTo>
                    <a:pt x="121" y="3"/>
                  </a:lnTo>
                  <a:lnTo>
                    <a:pt x="130" y="3"/>
                  </a:lnTo>
                  <a:lnTo>
                    <a:pt x="130" y="3"/>
                  </a:lnTo>
                  <a:close/>
                  <a:moveTo>
                    <a:pt x="91" y="2"/>
                  </a:moveTo>
                  <a:lnTo>
                    <a:pt x="91" y="11"/>
                  </a:lnTo>
                  <a:lnTo>
                    <a:pt x="80" y="11"/>
                  </a:lnTo>
                  <a:lnTo>
                    <a:pt x="80" y="2"/>
                  </a:lnTo>
                  <a:lnTo>
                    <a:pt x="91" y="2"/>
                  </a:lnTo>
                  <a:lnTo>
                    <a:pt x="91" y="2"/>
                  </a:lnTo>
                  <a:close/>
                  <a:moveTo>
                    <a:pt x="50" y="1"/>
                  </a:moveTo>
                  <a:lnTo>
                    <a:pt x="50" y="10"/>
                  </a:lnTo>
                  <a:lnTo>
                    <a:pt x="41" y="10"/>
                  </a:lnTo>
                  <a:lnTo>
                    <a:pt x="41" y="1"/>
                  </a:lnTo>
                  <a:lnTo>
                    <a:pt x="50"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99" name="Freeform 307"/>
            <p:cNvSpPr>
              <a:spLocks noEditPoints="1"/>
            </p:cNvSpPr>
            <p:nvPr/>
          </p:nvSpPr>
          <p:spPr bwMode="auto">
            <a:xfrm>
              <a:off x="2605253" y="3644545"/>
              <a:ext cx="1344676" cy="93879"/>
            </a:xfrm>
            <a:custGeom>
              <a:avLst/>
              <a:gdLst>
                <a:gd name="T0" fmla="*/ 10 w 487"/>
                <a:gd name="T1" fmla="*/ 32 h 34"/>
                <a:gd name="T2" fmla="*/ 0 w 487"/>
                <a:gd name="T3" fmla="*/ 23 h 34"/>
                <a:gd name="T4" fmla="*/ 9 w 487"/>
                <a:gd name="T5" fmla="*/ 23 h 34"/>
                <a:gd name="T6" fmla="*/ 487 w 487"/>
                <a:gd name="T7" fmla="*/ 10 h 34"/>
                <a:gd name="T8" fmla="*/ 477 w 487"/>
                <a:gd name="T9" fmla="*/ 1 h 34"/>
                <a:gd name="T10" fmla="*/ 487 w 487"/>
                <a:gd name="T11" fmla="*/ 0 h 34"/>
                <a:gd name="T12" fmla="*/ 448 w 487"/>
                <a:gd name="T13" fmla="*/ 11 h 34"/>
                <a:gd name="T14" fmla="*/ 437 w 487"/>
                <a:gd name="T15" fmla="*/ 2 h 34"/>
                <a:gd name="T16" fmla="*/ 446 w 487"/>
                <a:gd name="T17" fmla="*/ 2 h 34"/>
                <a:gd name="T18" fmla="*/ 407 w 487"/>
                <a:gd name="T19" fmla="*/ 14 h 34"/>
                <a:gd name="T20" fmla="*/ 397 w 487"/>
                <a:gd name="T21" fmla="*/ 5 h 34"/>
                <a:gd name="T22" fmla="*/ 407 w 487"/>
                <a:gd name="T23" fmla="*/ 4 h 34"/>
                <a:gd name="T24" fmla="*/ 368 w 487"/>
                <a:gd name="T25" fmla="*/ 15 h 34"/>
                <a:gd name="T26" fmla="*/ 358 w 487"/>
                <a:gd name="T27" fmla="*/ 6 h 34"/>
                <a:gd name="T28" fmla="*/ 367 w 487"/>
                <a:gd name="T29" fmla="*/ 6 h 34"/>
                <a:gd name="T30" fmla="*/ 328 w 487"/>
                <a:gd name="T31" fmla="*/ 18 h 34"/>
                <a:gd name="T32" fmla="*/ 317 w 487"/>
                <a:gd name="T33" fmla="*/ 9 h 34"/>
                <a:gd name="T34" fmla="*/ 328 w 487"/>
                <a:gd name="T35" fmla="*/ 7 h 34"/>
                <a:gd name="T36" fmla="*/ 288 w 487"/>
                <a:gd name="T37" fmla="*/ 19 h 34"/>
                <a:gd name="T38" fmla="*/ 278 w 487"/>
                <a:gd name="T39" fmla="*/ 10 h 34"/>
                <a:gd name="T40" fmla="*/ 288 w 487"/>
                <a:gd name="T41" fmla="*/ 10 h 34"/>
                <a:gd name="T42" fmla="*/ 248 w 487"/>
                <a:gd name="T43" fmla="*/ 22 h 34"/>
                <a:gd name="T44" fmla="*/ 237 w 487"/>
                <a:gd name="T45" fmla="*/ 13 h 34"/>
                <a:gd name="T46" fmla="*/ 248 w 487"/>
                <a:gd name="T47" fmla="*/ 11 h 34"/>
                <a:gd name="T48" fmla="*/ 209 w 487"/>
                <a:gd name="T49" fmla="*/ 23 h 34"/>
                <a:gd name="T50" fmla="*/ 198 w 487"/>
                <a:gd name="T51" fmla="*/ 14 h 34"/>
                <a:gd name="T52" fmla="*/ 209 w 487"/>
                <a:gd name="T53" fmla="*/ 14 h 34"/>
                <a:gd name="T54" fmla="*/ 169 w 487"/>
                <a:gd name="T55" fmla="*/ 26 h 34"/>
                <a:gd name="T56" fmla="*/ 159 w 487"/>
                <a:gd name="T57" fmla="*/ 15 h 34"/>
                <a:gd name="T58" fmla="*/ 168 w 487"/>
                <a:gd name="T59" fmla="*/ 15 h 34"/>
                <a:gd name="T60" fmla="*/ 129 w 487"/>
                <a:gd name="T61" fmla="*/ 27 h 34"/>
                <a:gd name="T62" fmla="*/ 118 w 487"/>
                <a:gd name="T63" fmla="*/ 18 h 34"/>
                <a:gd name="T64" fmla="*/ 129 w 487"/>
                <a:gd name="T65" fmla="*/ 18 h 34"/>
                <a:gd name="T66" fmla="*/ 90 w 487"/>
                <a:gd name="T67" fmla="*/ 30 h 34"/>
                <a:gd name="T68" fmla="*/ 79 w 487"/>
                <a:gd name="T69" fmla="*/ 19 h 34"/>
                <a:gd name="T70" fmla="*/ 88 w 487"/>
                <a:gd name="T71" fmla="*/ 19 h 34"/>
                <a:gd name="T72" fmla="*/ 49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9" y="23"/>
                  </a:moveTo>
                  <a:lnTo>
                    <a:pt x="10" y="32"/>
                  </a:lnTo>
                  <a:lnTo>
                    <a:pt x="0" y="34"/>
                  </a:lnTo>
                  <a:lnTo>
                    <a:pt x="0" y="23"/>
                  </a:lnTo>
                  <a:lnTo>
                    <a:pt x="9" y="23"/>
                  </a:lnTo>
                  <a:lnTo>
                    <a:pt x="9" y="23"/>
                  </a:lnTo>
                  <a:close/>
                  <a:moveTo>
                    <a:pt x="487" y="0"/>
                  </a:moveTo>
                  <a:lnTo>
                    <a:pt x="487" y="10"/>
                  </a:lnTo>
                  <a:lnTo>
                    <a:pt x="477" y="10"/>
                  </a:lnTo>
                  <a:lnTo>
                    <a:pt x="477" y="1"/>
                  </a:lnTo>
                  <a:lnTo>
                    <a:pt x="487" y="0"/>
                  </a:lnTo>
                  <a:lnTo>
                    <a:pt x="487" y="0"/>
                  </a:lnTo>
                  <a:close/>
                  <a:moveTo>
                    <a:pt x="446" y="2"/>
                  </a:moveTo>
                  <a:lnTo>
                    <a:pt x="448" y="11"/>
                  </a:lnTo>
                  <a:lnTo>
                    <a:pt x="437" y="13"/>
                  </a:lnTo>
                  <a:lnTo>
                    <a:pt x="437" y="2"/>
                  </a:lnTo>
                  <a:lnTo>
                    <a:pt x="446" y="2"/>
                  </a:lnTo>
                  <a:lnTo>
                    <a:pt x="446" y="2"/>
                  </a:lnTo>
                  <a:close/>
                  <a:moveTo>
                    <a:pt x="407" y="4"/>
                  </a:moveTo>
                  <a:lnTo>
                    <a:pt x="407" y="14"/>
                  </a:lnTo>
                  <a:lnTo>
                    <a:pt x="398" y="14"/>
                  </a:lnTo>
                  <a:lnTo>
                    <a:pt x="397" y="5"/>
                  </a:lnTo>
                  <a:lnTo>
                    <a:pt x="407" y="4"/>
                  </a:lnTo>
                  <a:lnTo>
                    <a:pt x="407" y="4"/>
                  </a:lnTo>
                  <a:close/>
                  <a:moveTo>
                    <a:pt x="367" y="6"/>
                  </a:moveTo>
                  <a:lnTo>
                    <a:pt x="368" y="15"/>
                  </a:lnTo>
                  <a:lnTo>
                    <a:pt x="358" y="17"/>
                  </a:lnTo>
                  <a:lnTo>
                    <a:pt x="358" y="6"/>
                  </a:lnTo>
                  <a:lnTo>
                    <a:pt x="367" y="6"/>
                  </a:lnTo>
                  <a:lnTo>
                    <a:pt x="367" y="6"/>
                  </a:lnTo>
                  <a:close/>
                  <a:moveTo>
                    <a:pt x="328" y="7"/>
                  </a:moveTo>
                  <a:lnTo>
                    <a:pt x="328" y="18"/>
                  </a:lnTo>
                  <a:lnTo>
                    <a:pt x="318" y="18"/>
                  </a:lnTo>
                  <a:lnTo>
                    <a:pt x="317" y="9"/>
                  </a:lnTo>
                  <a:lnTo>
                    <a:pt x="328" y="7"/>
                  </a:lnTo>
                  <a:lnTo>
                    <a:pt x="328" y="7"/>
                  </a:lnTo>
                  <a:close/>
                  <a:moveTo>
                    <a:pt x="288" y="10"/>
                  </a:moveTo>
                  <a:lnTo>
                    <a:pt x="288" y="19"/>
                  </a:lnTo>
                  <a:lnTo>
                    <a:pt x="278" y="21"/>
                  </a:lnTo>
                  <a:lnTo>
                    <a:pt x="278" y="10"/>
                  </a:lnTo>
                  <a:lnTo>
                    <a:pt x="288" y="10"/>
                  </a:lnTo>
                  <a:lnTo>
                    <a:pt x="288" y="10"/>
                  </a:lnTo>
                  <a:close/>
                  <a:moveTo>
                    <a:pt x="248" y="11"/>
                  </a:moveTo>
                  <a:lnTo>
                    <a:pt x="248" y="22"/>
                  </a:lnTo>
                  <a:lnTo>
                    <a:pt x="239" y="22"/>
                  </a:lnTo>
                  <a:lnTo>
                    <a:pt x="237" y="13"/>
                  </a:lnTo>
                  <a:lnTo>
                    <a:pt x="248" y="11"/>
                  </a:lnTo>
                  <a:lnTo>
                    <a:pt x="248" y="11"/>
                  </a:lnTo>
                  <a:close/>
                  <a:moveTo>
                    <a:pt x="209" y="14"/>
                  </a:moveTo>
                  <a:lnTo>
                    <a:pt x="209" y="23"/>
                  </a:lnTo>
                  <a:lnTo>
                    <a:pt x="198" y="24"/>
                  </a:lnTo>
                  <a:lnTo>
                    <a:pt x="198" y="14"/>
                  </a:lnTo>
                  <a:lnTo>
                    <a:pt x="209" y="14"/>
                  </a:lnTo>
                  <a:lnTo>
                    <a:pt x="209" y="14"/>
                  </a:lnTo>
                  <a:close/>
                  <a:moveTo>
                    <a:pt x="168" y="15"/>
                  </a:moveTo>
                  <a:lnTo>
                    <a:pt x="169" y="26"/>
                  </a:lnTo>
                  <a:lnTo>
                    <a:pt x="159" y="26"/>
                  </a:lnTo>
                  <a:lnTo>
                    <a:pt x="159" y="15"/>
                  </a:lnTo>
                  <a:lnTo>
                    <a:pt x="168" y="15"/>
                  </a:lnTo>
                  <a:lnTo>
                    <a:pt x="168" y="15"/>
                  </a:lnTo>
                  <a:close/>
                  <a:moveTo>
                    <a:pt x="129" y="18"/>
                  </a:moveTo>
                  <a:lnTo>
                    <a:pt x="129" y="27"/>
                  </a:lnTo>
                  <a:lnTo>
                    <a:pt x="118" y="27"/>
                  </a:lnTo>
                  <a:lnTo>
                    <a:pt x="118" y="18"/>
                  </a:lnTo>
                  <a:lnTo>
                    <a:pt x="129" y="18"/>
                  </a:lnTo>
                  <a:lnTo>
                    <a:pt x="129" y="18"/>
                  </a:lnTo>
                  <a:close/>
                  <a:moveTo>
                    <a:pt x="88" y="19"/>
                  </a:moveTo>
                  <a:lnTo>
                    <a:pt x="90" y="30"/>
                  </a:lnTo>
                  <a:lnTo>
                    <a:pt x="79" y="30"/>
                  </a:lnTo>
                  <a:lnTo>
                    <a:pt x="79" y="19"/>
                  </a:lnTo>
                  <a:lnTo>
                    <a:pt x="88" y="19"/>
                  </a:lnTo>
                  <a:lnTo>
                    <a:pt x="88" y="19"/>
                  </a:lnTo>
                  <a:close/>
                  <a:moveTo>
                    <a:pt x="49" y="21"/>
                  </a:moveTo>
                  <a:lnTo>
                    <a:pt x="49" y="31"/>
                  </a:lnTo>
                  <a:lnTo>
                    <a:pt x="40" y="31"/>
                  </a:lnTo>
                  <a:lnTo>
                    <a:pt x="39" y="22"/>
                  </a:lnTo>
                  <a:lnTo>
                    <a:pt x="49" y="2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0" name="Freeform 308"/>
            <p:cNvSpPr>
              <a:spLocks noEditPoints="1"/>
            </p:cNvSpPr>
            <p:nvPr/>
          </p:nvSpPr>
          <p:spPr bwMode="auto">
            <a:xfrm>
              <a:off x="3372850" y="3608651"/>
              <a:ext cx="1344676" cy="93879"/>
            </a:xfrm>
            <a:custGeom>
              <a:avLst/>
              <a:gdLst>
                <a:gd name="T0" fmla="*/ 10 w 487"/>
                <a:gd name="T1" fmla="*/ 32 h 34"/>
                <a:gd name="T2" fmla="*/ 0 w 487"/>
                <a:gd name="T3" fmla="*/ 23 h 34"/>
                <a:gd name="T4" fmla="*/ 10 w 487"/>
                <a:gd name="T5" fmla="*/ 23 h 34"/>
                <a:gd name="T6" fmla="*/ 487 w 487"/>
                <a:gd name="T7" fmla="*/ 10 h 34"/>
                <a:gd name="T8" fmla="*/ 477 w 487"/>
                <a:gd name="T9" fmla="*/ 1 h 34"/>
                <a:gd name="T10" fmla="*/ 487 w 487"/>
                <a:gd name="T11" fmla="*/ 0 h 34"/>
                <a:gd name="T12" fmla="*/ 448 w 487"/>
                <a:gd name="T13" fmla="*/ 11 h 34"/>
                <a:gd name="T14" fmla="*/ 438 w 487"/>
                <a:gd name="T15" fmla="*/ 2 h 34"/>
                <a:gd name="T16" fmla="*/ 447 w 487"/>
                <a:gd name="T17" fmla="*/ 2 h 34"/>
                <a:gd name="T18" fmla="*/ 408 w 487"/>
                <a:gd name="T19" fmla="*/ 14 h 34"/>
                <a:gd name="T20" fmla="*/ 397 w 487"/>
                <a:gd name="T21" fmla="*/ 5 h 34"/>
                <a:gd name="T22" fmla="*/ 408 w 487"/>
                <a:gd name="T23" fmla="*/ 3 h 34"/>
                <a:gd name="T24" fmla="*/ 368 w 487"/>
                <a:gd name="T25" fmla="*/ 15 h 34"/>
                <a:gd name="T26" fmla="*/ 358 w 487"/>
                <a:gd name="T27" fmla="*/ 6 h 34"/>
                <a:gd name="T28" fmla="*/ 367 w 487"/>
                <a:gd name="T29" fmla="*/ 6 h 34"/>
                <a:gd name="T30" fmla="*/ 328 w 487"/>
                <a:gd name="T31" fmla="*/ 18 h 34"/>
                <a:gd name="T32" fmla="*/ 317 w 487"/>
                <a:gd name="T33" fmla="*/ 7 h 34"/>
                <a:gd name="T34" fmla="*/ 328 w 487"/>
                <a:gd name="T35" fmla="*/ 7 h 34"/>
                <a:gd name="T36" fmla="*/ 289 w 487"/>
                <a:gd name="T37" fmla="*/ 19 h 34"/>
                <a:gd name="T38" fmla="*/ 278 w 487"/>
                <a:gd name="T39" fmla="*/ 10 h 34"/>
                <a:gd name="T40" fmla="*/ 289 w 487"/>
                <a:gd name="T41" fmla="*/ 10 h 34"/>
                <a:gd name="T42" fmla="*/ 249 w 487"/>
                <a:gd name="T43" fmla="*/ 22 h 34"/>
                <a:gd name="T44" fmla="*/ 239 w 487"/>
                <a:gd name="T45" fmla="*/ 11 h 34"/>
                <a:gd name="T46" fmla="*/ 248 w 487"/>
                <a:gd name="T47" fmla="*/ 11 h 34"/>
                <a:gd name="T48" fmla="*/ 209 w 487"/>
                <a:gd name="T49" fmla="*/ 23 h 34"/>
                <a:gd name="T50" fmla="*/ 199 w 487"/>
                <a:gd name="T51" fmla="*/ 14 h 34"/>
                <a:gd name="T52" fmla="*/ 209 w 487"/>
                <a:gd name="T53" fmla="*/ 13 h 34"/>
                <a:gd name="T54" fmla="*/ 170 w 487"/>
                <a:gd name="T55" fmla="*/ 24 h 34"/>
                <a:gd name="T56" fmla="*/ 159 w 487"/>
                <a:gd name="T57" fmla="*/ 15 h 34"/>
                <a:gd name="T58" fmla="*/ 168 w 487"/>
                <a:gd name="T59" fmla="*/ 15 h 34"/>
                <a:gd name="T60" fmla="*/ 129 w 487"/>
                <a:gd name="T61" fmla="*/ 27 h 34"/>
                <a:gd name="T62" fmla="*/ 119 w 487"/>
                <a:gd name="T63" fmla="*/ 18 h 34"/>
                <a:gd name="T64" fmla="*/ 129 w 487"/>
                <a:gd name="T65" fmla="*/ 17 h 34"/>
                <a:gd name="T66" fmla="*/ 90 w 487"/>
                <a:gd name="T67" fmla="*/ 28 h 34"/>
                <a:gd name="T68" fmla="*/ 80 w 487"/>
                <a:gd name="T69" fmla="*/ 19 h 34"/>
                <a:gd name="T70" fmla="*/ 89 w 487"/>
                <a:gd name="T71" fmla="*/ 19 h 34"/>
                <a:gd name="T72" fmla="*/ 50 w 487"/>
                <a:gd name="T73" fmla="*/ 31 h 34"/>
                <a:gd name="T74" fmla="*/ 39 w 487"/>
                <a:gd name="T7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34">
                  <a:moveTo>
                    <a:pt x="10" y="23"/>
                  </a:moveTo>
                  <a:lnTo>
                    <a:pt x="10" y="32"/>
                  </a:lnTo>
                  <a:lnTo>
                    <a:pt x="0" y="34"/>
                  </a:lnTo>
                  <a:lnTo>
                    <a:pt x="0" y="23"/>
                  </a:lnTo>
                  <a:lnTo>
                    <a:pt x="10" y="23"/>
                  </a:lnTo>
                  <a:lnTo>
                    <a:pt x="10" y="23"/>
                  </a:lnTo>
                  <a:close/>
                  <a:moveTo>
                    <a:pt x="487" y="0"/>
                  </a:moveTo>
                  <a:lnTo>
                    <a:pt x="487" y="10"/>
                  </a:lnTo>
                  <a:lnTo>
                    <a:pt x="478" y="10"/>
                  </a:lnTo>
                  <a:lnTo>
                    <a:pt x="477" y="1"/>
                  </a:lnTo>
                  <a:lnTo>
                    <a:pt x="487" y="0"/>
                  </a:lnTo>
                  <a:lnTo>
                    <a:pt x="487" y="0"/>
                  </a:lnTo>
                  <a:close/>
                  <a:moveTo>
                    <a:pt x="447" y="2"/>
                  </a:moveTo>
                  <a:lnTo>
                    <a:pt x="448" y="11"/>
                  </a:lnTo>
                  <a:lnTo>
                    <a:pt x="438" y="13"/>
                  </a:lnTo>
                  <a:lnTo>
                    <a:pt x="438" y="2"/>
                  </a:lnTo>
                  <a:lnTo>
                    <a:pt x="447" y="2"/>
                  </a:lnTo>
                  <a:lnTo>
                    <a:pt x="447" y="2"/>
                  </a:lnTo>
                  <a:close/>
                  <a:moveTo>
                    <a:pt x="408" y="3"/>
                  </a:moveTo>
                  <a:lnTo>
                    <a:pt x="408" y="14"/>
                  </a:lnTo>
                  <a:lnTo>
                    <a:pt x="398" y="14"/>
                  </a:lnTo>
                  <a:lnTo>
                    <a:pt x="397" y="5"/>
                  </a:lnTo>
                  <a:lnTo>
                    <a:pt x="408" y="3"/>
                  </a:lnTo>
                  <a:lnTo>
                    <a:pt x="408" y="3"/>
                  </a:lnTo>
                  <a:close/>
                  <a:moveTo>
                    <a:pt x="367" y="6"/>
                  </a:moveTo>
                  <a:lnTo>
                    <a:pt x="368" y="15"/>
                  </a:lnTo>
                  <a:lnTo>
                    <a:pt x="358" y="17"/>
                  </a:lnTo>
                  <a:lnTo>
                    <a:pt x="358" y="6"/>
                  </a:lnTo>
                  <a:lnTo>
                    <a:pt x="367" y="6"/>
                  </a:lnTo>
                  <a:lnTo>
                    <a:pt x="367" y="6"/>
                  </a:lnTo>
                  <a:close/>
                  <a:moveTo>
                    <a:pt x="328" y="7"/>
                  </a:moveTo>
                  <a:lnTo>
                    <a:pt x="328" y="18"/>
                  </a:lnTo>
                  <a:lnTo>
                    <a:pt x="319" y="18"/>
                  </a:lnTo>
                  <a:lnTo>
                    <a:pt x="317" y="7"/>
                  </a:lnTo>
                  <a:lnTo>
                    <a:pt x="328" y="7"/>
                  </a:lnTo>
                  <a:lnTo>
                    <a:pt x="328" y="7"/>
                  </a:lnTo>
                  <a:close/>
                  <a:moveTo>
                    <a:pt x="289" y="10"/>
                  </a:moveTo>
                  <a:lnTo>
                    <a:pt x="289" y="19"/>
                  </a:lnTo>
                  <a:lnTo>
                    <a:pt x="278" y="19"/>
                  </a:lnTo>
                  <a:lnTo>
                    <a:pt x="278" y="10"/>
                  </a:lnTo>
                  <a:lnTo>
                    <a:pt x="289" y="10"/>
                  </a:lnTo>
                  <a:lnTo>
                    <a:pt x="289" y="10"/>
                  </a:lnTo>
                  <a:close/>
                  <a:moveTo>
                    <a:pt x="248" y="11"/>
                  </a:moveTo>
                  <a:lnTo>
                    <a:pt x="249" y="22"/>
                  </a:lnTo>
                  <a:lnTo>
                    <a:pt x="239" y="22"/>
                  </a:lnTo>
                  <a:lnTo>
                    <a:pt x="239" y="11"/>
                  </a:lnTo>
                  <a:lnTo>
                    <a:pt x="248" y="11"/>
                  </a:lnTo>
                  <a:lnTo>
                    <a:pt x="248" y="11"/>
                  </a:lnTo>
                  <a:close/>
                  <a:moveTo>
                    <a:pt x="209" y="13"/>
                  </a:moveTo>
                  <a:lnTo>
                    <a:pt x="209" y="23"/>
                  </a:lnTo>
                  <a:lnTo>
                    <a:pt x="199" y="23"/>
                  </a:lnTo>
                  <a:lnTo>
                    <a:pt x="199" y="14"/>
                  </a:lnTo>
                  <a:lnTo>
                    <a:pt x="209" y="13"/>
                  </a:lnTo>
                  <a:lnTo>
                    <a:pt x="209" y="13"/>
                  </a:lnTo>
                  <a:close/>
                  <a:moveTo>
                    <a:pt x="168" y="15"/>
                  </a:moveTo>
                  <a:lnTo>
                    <a:pt x="170" y="24"/>
                  </a:lnTo>
                  <a:lnTo>
                    <a:pt x="159" y="26"/>
                  </a:lnTo>
                  <a:lnTo>
                    <a:pt x="159" y="15"/>
                  </a:lnTo>
                  <a:lnTo>
                    <a:pt x="168" y="15"/>
                  </a:lnTo>
                  <a:lnTo>
                    <a:pt x="168" y="15"/>
                  </a:lnTo>
                  <a:close/>
                  <a:moveTo>
                    <a:pt x="129" y="17"/>
                  </a:moveTo>
                  <a:lnTo>
                    <a:pt x="129" y="27"/>
                  </a:lnTo>
                  <a:lnTo>
                    <a:pt x="120" y="27"/>
                  </a:lnTo>
                  <a:lnTo>
                    <a:pt x="119" y="18"/>
                  </a:lnTo>
                  <a:lnTo>
                    <a:pt x="129" y="17"/>
                  </a:lnTo>
                  <a:lnTo>
                    <a:pt x="129" y="17"/>
                  </a:lnTo>
                  <a:close/>
                  <a:moveTo>
                    <a:pt x="89" y="19"/>
                  </a:moveTo>
                  <a:lnTo>
                    <a:pt x="90" y="28"/>
                  </a:lnTo>
                  <a:lnTo>
                    <a:pt x="80" y="30"/>
                  </a:lnTo>
                  <a:lnTo>
                    <a:pt x="80" y="19"/>
                  </a:lnTo>
                  <a:lnTo>
                    <a:pt x="89" y="19"/>
                  </a:lnTo>
                  <a:lnTo>
                    <a:pt x="89" y="19"/>
                  </a:lnTo>
                  <a:close/>
                  <a:moveTo>
                    <a:pt x="50" y="20"/>
                  </a:moveTo>
                  <a:lnTo>
                    <a:pt x="50" y="31"/>
                  </a:lnTo>
                  <a:lnTo>
                    <a:pt x="40" y="31"/>
                  </a:lnTo>
                  <a:lnTo>
                    <a:pt x="39" y="22"/>
                  </a:lnTo>
                  <a:lnTo>
                    <a:pt x="50" y="2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1" name="Freeform 309"/>
            <p:cNvSpPr/>
            <p:nvPr/>
          </p:nvSpPr>
          <p:spPr bwMode="auto">
            <a:xfrm>
              <a:off x="6244436" y="1319665"/>
              <a:ext cx="30373" cy="27611"/>
            </a:xfrm>
            <a:custGeom>
              <a:avLst/>
              <a:gdLst>
                <a:gd name="T0" fmla="*/ 11 w 11"/>
                <a:gd name="T1" fmla="*/ 0 h 10"/>
                <a:gd name="T2" fmla="*/ 11 w 11"/>
                <a:gd name="T3" fmla="*/ 0 h 10"/>
                <a:gd name="T4" fmla="*/ 1 w 11"/>
                <a:gd name="T5" fmla="*/ 0 h 10"/>
                <a:gd name="T6" fmla="*/ 0 w 11"/>
                <a:gd name="T7" fmla="*/ 0 h 10"/>
                <a:gd name="T8" fmla="*/ 0 w 11"/>
                <a:gd name="T9" fmla="*/ 10 h 10"/>
                <a:gd name="T10" fmla="*/ 1 w 11"/>
                <a:gd name="T11" fmla="*/ 10 h 10"/>
                <a:gd name="T12" fmla="*/ 11 w 11"/>
                <a:gd name="T13" fmla="*/ 10 h 10"/>
                <a:gd name="T14" fmla="*/ 11 w 11"/>
                <a:gd name="T15" fmla="*/ 10 h 10"/>
                <a:gd name="T16" fmla="*/ 11 w 11"/>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11" y="0"/>
                  </a:moveTo>
                  <a:lnTo>
                    <a:pt x="11" y="0"/>
                  </a:lnTo>
                  <a:lnTo>
                    <a:pt x="1" y="0"/>
                  </a:lnTo>
                  <a:lnTo>
                    <a:pt x="0" y="0"/>
                  </a:lnTo>
                  <a:lnTo>
                    <a:pt x="0" y="10"/>
                  </a:lnTo>
                  <a:lnTo>
                    <a:pt x="1" y="10"/>
                  </a:lnTo>
                  <a:lnTo>
                    <a:pt x="11" y="10"/>
                  </a:lnTo>
                  <a:lnTo>
                    <a:pt x="11" y="10"/>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2" name="Freeform 310"/>
            <p:cNvSpPr/>
            <p:nvPr/>
          </p:nvSpPr>
          <p:spPr bwMode="auto">
            <a:xfrm>
              <a:off x="6357642" y="1322427"/>
              <a:ext cx="27611" cy="30373"/>
            </a:xfrm>
            <a:custGeom>
              <a:avLst/>
              <a:gdLst>
                <a:gd name="T0" fmla="*/ 10 w 10"/>
                <a:gd name="T1" fmla="*/ 0 h 11"/>
                <a:gd name="T2" fmla="*/ 2 w 10"/>
                <a:gd name="T3" fmla="*/ 0 h 11"/>
                <a:gd name="T4" fmla="*/ 0 w 10"/>
                <a:gd name="T5" fmla="*/ 0 h 11"/>
                <a:gd name="T6" fmla="*/ 0 w 10"/>
                <a:gd name="T7" fmla="*/ 11 h 11"/>
                <a:gd name="T8" fmla="*/ 1 w 10"/>
                <a:gd name="T9" fmla="*/ 11 h 11"/>
                <a:gd name="T10" fmla="*/ 9 w 10"/>
                <a:gd name="T11" fmla="*/ 11 h 11"/>
                <a:gd name="T12" fmla="*/ 10 w 1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0" h="11">
                  <a:moveTo>
                    <a:pt x="10" y="0"/>
                  </a:moveTo>
                  <a:lnTo>
                    <a:pt x="2" y="0"/>
                  </a:lnTo>
                  <a:lnTo>
                    <a:pt x="0" y="0"/>
                  </a:lnTo>
                  <a:lnTo>
                    <a:pt x="0" y="11"/>
                  </a:lnTo>
                  <a:lnTo>
                    <a:pt x="1" y="11"/>
                  </a:lnTo>
                  <a:lnTo>
                    <a:pt x="9" y="11"/>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3" name="Freeform 311"/>
            <p:cNvSpPr/>
            <p:nvPr/>
          </p:nvSpPr>
          <p:spPr bwMode="auto">
            <a:xfrm>
              <a:off x="6465328" y="1330710"/>
              <a:ext cx="27611" cy="27611"/>
            </a:xfrm>
            <a:custGeom>
              <a:avLst/>
              <a:gdLst>
                <a:gd name="T0" fmla="*/ 10 w 10"/>
                <a:gd name="T1" fmla="*/ 0 h 10"/>
                <a:gd name="T2" fmla="*/ 4 w 10"/>
                <a:gd name="T3" fmla="*/ 0 h 10"/>
                <a:gd name="T4" fmla="*/ 0 w 10"/>
                <a:gd name="T5" fmla="*/ 0 h 10"/>
                <a:gd name="T6" fmla="*/ 0 w 10"/>
                <a:gd name="T7" fmla="*/ 9 h 10"/>
                <a:gd name="T8" fmla="*/ 2 w 10"/>
                <a:gd name="T9" fmla="*/ 9 h 10"/>
                <a:gd name="T10" fmla="*/ 10 w 10"/>
                <a:gd name="T11" fmla="*/ 10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4" y="0"/>
                  </a:lnTo>
                  <a:lnTo>
                    <a:pt x="0" y="0"/>
                  </a:lnTo>
                  <a:lnTo>
                    <a:pt x="0" y="9"/>
                  </a:lnTo>
                  <a:lnTo>
                    <a:pt x="2" y="9"/>
                  </a:lnTo>
                  <a:lnTo>
                    <a:pt x="10" y="10"/>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4" name="Freeform 312"/>
            <p:cNvSpPr/>
            <p:nvPr/>
          </p:nvSpPr>
          <p:spPr bwMode="auto">
            <a:xfrm>
              <a:off x="6573011" y="1336232"/>
              <a:ext cx="33134" cy="30373"/>
            </a:xfrm>
            <a:custGeom>
              <a:avLst/>
              <a:gdLst>
                <a:gd name="T0" fmla="*/ 12 w 12"/>
                <a:gd name="T1" fmla="*/ 2 h 11"/>
                <a:gd name="T2" fmla="*/ 5 w 12"/>
                <a:gd name="T3" fmla="*/ 0 h 11"/>
                <a:gd name="T4" fmla="*/ 1 w 12"/>
                <a:gd name="T5" fmla="*/ 0 h 11"/>
                <a:gd name="T6" fmla="*/ 0 w 12"/>
                <a:gd name="T7" fmla="*/ 10 h 11"/>
                <a:gd name="T8" fmla="*/ 4 w 12"/>
                <a:gd name="T9" fmla="*/ 11 h 11"/>
                <a:gd name="T10" fmla="*/ 10 w 12"/>
                <a:gd name="T11" fmla="*/ 11 h 11"/>
                <a:gd name="T12" fmla="*/ 12 w 12"/>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2" y="2"/>
                  </a:moveTo>
                  <a:lnTo>
                    <a:pt x="5" y="0"/>
                  </a:lnTo>
                  <a:lnTo>
                    <a:pt x="1" y="0"/>
                  </a:lnTo>
                  <a:lnTo>
                    <a:pt x="0" y="10"/>
                  </a:lnTo>
                  <a:lnTo>
                    <a:pt x="4" y="11"/>
                  </a:lnTo>
                  <a:lnTo>
                    <a:pt x="10" y="11"/>
                  </a:lnTo>
                  <a:lnTo>
                    <a:pt x="12"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5" name="Freeform 313"/>
            <p:cNvSpPr/>
            <p:nvPr/>
          </p:nvSpPr>
          <p:spPr bwMode="auto">
            <a:xfrm>
              <a:off x="6683457" y="1347277"/>
              <a:ext cx="30373" cy="30373"/>
            </a:xfrm>
            <a:custGeom>
              <a:avLst/>
              <a:gdLst>
                <a:gd name="T0" fmla="*/ 11 w 11"/>
                <a:gd name="T1" fmla="*/ 2 h 11"/>
                <a:gd name="T2" fmla="*/ 4 w 11"/>
                <a:gd name="T3" fmla="*/ 0 h 11"/>
                <a:gd name="T4" fmla="*/ 0 w 11"/>
                <a:gd name="T5" fmla="*/ 0 h 11"/>
                <a:gd name="T6" fmla="*/ 0 w 11"/>
                <a:gd name="T7" fmla="*/ 9 h 11"/>
                <a:gd name="T8" fmla="*/ 3 w 11"/>
                <a:gd name="T9" fmla="*/ 11 h 11"/>
                <a:gd name="T10" fmla="*/ 10 w 11"/>
                <a:gd name="T11" fmla="*/ 11 h 11"/>
                <a:gd name="T12" fmla="*/ 11 w 11"/>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2"/>
                  </a:moveTo>
                  <a:lnTo>
                    <a:pt x="4" y="0"/>
                  </a:lnTo>
                  <a:lnTo>
                    <a:pt x="0" y="0"/>
                  </a:lnTo>
                  <a:lnTo>
                    <a:pt x="0" y="9"/>
                  </a:lnTo>
                  <a:lnTo>
                    <a:pt x="3" y="11"/>
                  </a:lnTo>
                  <a:lnTo>
                    <a:pt x="10" y="11"/>
                  </a:lnTo>
                  <a:lnTo>
                    <a:pt x="11"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6" name="Freeform 314"/>
            <p:cNvSpPr/>
            <p:nvPr/>
          </p:nvSpPr>
          <p:spPr bwMode="auto">
            <a:xfrm>
              <a:off x="6793902" y="1358321"/>
              <a:ext cx="27611" cy="33134"/>
            </a:xfrm>
            <a:custGeom>
              <a:avLst/>
              <a:gdLst>
                <a:gd name="T0" fmla="*/ 10 w 10"/>
                <a:gd name="T1" fmla="*/ 2 h 12"/>
                <a:gd name="T2" fmla="*/ 4 w 10"/>
                <a:gd name="T3" fmla="*/ 2 h 12"/>
                <a:gd name="T4" fmla="*/ 1 w 10"/>
                <a:gd name="T5" fmla="*/ 0 h 12"/>
                <a:gd name="T6" fmla="*/ 0 w 10"/>
                <a:gd name="T7" fmla="*/ 11 h 12"/>
                <a:gd name="T8" fmla="*/ 2 w 10"/>
                <a:gd name="T9" fmla="*/ 11 h 12"/>
                <a:gd name="T10" fmla="*/ 9 w 10"/>
                <a:gd name="T11" fmla="*/ 12 h 12"/>
                <a:gd name="T12" fmla="*/ 10 w 10"/>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2"/>
                  </a:moveTo>
                  <a:lnTo>
                    <a:pt x="4" y="2"/>
                  </a:lnTo>
                  <a:lnTo>
                    <a:pt x="1" y="0"/>
                  </a:lnTo>
                  <a:lnTo>
                    <a:pt x="0" y="11"/>
                  </a:lnTo>
                  <a:lnTo>
                    <a:pt x="2" y="11"/>
                  </a:lnTo>
                  <a:lnTo>
                    <a:pt x="9" y="12"/>
                  </a:lnTo>
                  <a:lnTo>
                    <a:pt x="10"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7" name="Freeform 315"/>
            <p:cNvSpPr/>
            <p:nvPr/>
          </p:nvSpPr>
          <p:spPr bwMode="auto">
            <a:xfrm>
              <a:off x="6901588" y="1377650"/>
              <a:ext cx="33134" cy="27611"/>
            </a:xfrm>
            <a:custGeom>
              <a:avLst/>
              <a:gdLst>
                <a:gd name="T0" fmla="*/ 12 w 12"/>
                <a:gd name="T1" fmla="*/ 1 h 10"/>
                <a:gd name="T2" fmla="*/ 4 w 12"/>
                <a:gd name="T3" fmla="*/ 0 h 10"/>
                <a:gd name="T4" fmla="*/ 1 w 12"/>
                <a:gd name="T5" fmla="*/ 0 h 10"/>
                <a:gd name="T6" fmla="*/ 0 w 12"/>
                <a:gd name="T7" fmla="*/ 9 h 10"/>
                <a:gd name="T8" fmla="*/ 3 w 12"/>
                <a:gd name="T9" fmla="*/ 9 h 10"/>
                <a:gd name="T10" fmla="*/ 9 w 12"/>
                <a:gd name="T11" fmla="*/ 10 h 10"/>
                <a:gd name="T12" fmla="*/ 12 w 12"/>
                <a:gd name="T13" fmla="*/ 1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1"/>
                  </a:moveTo>
                  <a:lnTo>
                    <a:pt x="4" y="0"/>
                  </a:lnTo>
                  <a:lnTo>
                    <a:pt x="1" y="0"/>
                  </a:lnTo>
                  <a:lnTo>
                    <a:pt x="0" y="9"/>
                  </a:lnTo>
                  <a:lnTo>
                    <a:pt x="3" y="9"/>
                  </a:lnTo>
                  <a:lnTo>
                    <a:pt x="9" y="10"/>
                  </a:lnTo>
                  <a:lnTo>
                    <a:pt x="12"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8" name="Freeform 316"/>
            <p:cNvSpPr/>
            <p:nvPr/>
          </p:nvSpPr>
          <p:spPr bwMode="auto">
            <a:xfrm>
              <a:off x="7009271" y="1391455"/>
              <a:ext cx="33134" cy="33134"/>
            </a:xfrm>
            <a:custGeom>
              <a:avLst/>
              <a:gdLst>
                <a:gd name="T0" fmla="*/ 12 w 12"/>
                <a:gd name="T1" fmla="*/ 3 h 12"/>
                <a:gd name="T2" fmla="*/ 12 w 12"/>
                <a:gd name="T3" fmla="*/ 3 h 12"/>
                <a:gd name="T4" fmla="*/ 4 w 12"/>
                <a:gd name="T5" fmla="*/ 1 h 12"/>
                <a:gd name="T6" fmla="*/ 1 w 12"/>
                <a:gd name="T7" fmla="*/ 0 h 12"/>
                <a:gd name="T8" fmla="*/ 0 w 12"/>
                <a:gd name="T9" fmla="*/ 10 h 12"/>
                <a:gd name="T10" fmla="*/ 1 w 12"/>
                <a:gd name="T11" fmla="*/ 10 h 12"/>
                <a:gd name="T12" fmla="*/ 9 w 12"/>
                <a:gd name="T13" fmla="*/ 12 h 12"/>
                <a:gd name="T14" fmla="*/ 9 w 12"/>
                <a:gd name="T15" fmla="*/ 12 h 12"/>
                <a:gd name="T16" fmla="*/ 12 w 12"/>
                <a:gd name="T17"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3"/>
                  </a:moveTo>
                  <a:lnTo>
                    <a:pt x="12" y="3"/>
                  </a:lnTo>
                  <a:lnTo>
                    <a:pt x="4" y="1"/>
                  </a:lnTo>
                  <a:lnTo>
                    <a:pt x="1" y="0"/>
                  </a:lnTo>
                  <a:lnTo>
                    <a:pt x="0" y="10"/>
                  </a:lnTo>
                  <a:lnTo>
                    <a:pt x="1" y="10"/>
                  </a:lnTo>
                  <a:lnTo>
                    <a:pt x="9" y="12"/>
                  </a:lnTo>
                  <a:lnTo>
                    <a:pt x="9" y="12"/>
                  </a:lnTo>
                  <a:lnTo>
                    <a:pt x="12"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09" name="Freeform 317"/>
            <p:cNvSpPr/>
            <p:nvPr/>
          </p:nvSpPr>
          <p:spPr bwMode="auto">
            <a:xfrm>
              <a:off x="7116957" y="1413544"/>
              <a:ext cx="33134" cy="33134"/>
            </a:xfrm>
            <a:custGeom>
              <a:avLst/>
              <a:gdLst>
                <a:gd name="T0" fmla="*/ 12 w 12"/>
                <a:gd name="T1" fmla="*/ 1 h 12"/>
                <a:gd name="T2" fmla="*/ 11 w 12"/>
                <a:gd name="T3" fmla="*/ 1 h 12"/>
                <a:gd name="T4" fmla="*/ 3 w 12"/>
                <a:gd name="T5" fmla="*/ 0 h 12"/>
                <a:gd name="T6" fmla="*/ 2 w 12"/>
                <a:gd name="T7" fmla="*/ 0 h 12"/>
                <a:gd name="T8" fmla="*/ 0 w 12"/>
                <a:gd name="T9" fmla="*/ 9 h 12"/>
                <a:gd name="T10" fmla="*/ 0 w 12"/>
                <a:gd name="T11" fmla="*/ 10 h 12"/>
                <a:gd name="T12" fmla="*/ 8 w 12"/>
                <a:gd name="T13" fmla="*/ 12 h 12"/>
                <a:gd name="T14" fmla="*/ 9 w 12"/>
                <a:gd name="T15" fmla="*/ 12 h 12"/>
                <a:gd name="T16" fmla="*/ 12 w 12"/>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
                  </a:moveTo>
                  <a:lnTo>
                    <a:pt x="11" y="1"/>
                  </a:lnTo>
                  <a:lnTo>
                    <a:pt x="3" y="0"/>
                  </a:lnTo>
                  <a:lnTo>
                    <a:pt x="2" y="0"/>
                  </a:lnTo>
                  <a:lnTo>
                    <a:pt x="0" y="9"/>
                  </a:lnTo>
                  <a:lnTo>
                    <a:pt x="0" y="10"/>
                  </a:lnTo>
                  <a:lnTo>
                    <a:pt x="8" y="12"/>
                  </a:lnTo>
                  <a:lnTo>
                    <a:pt x="9" y="12"/>
                  </a:lnTo>
                  <a:lnTo>
                    <a:pt x="12"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0" name="Freeform 318"/>
            <p:cNvSpPr/>
            <p:nvPr/>
          </p:nvSpPr>
          <p:spPr bwMode="auto">
            <a:xfrm>
              <a:off x="7221880" y="1435633"/>
              <a:ext cx="35896" cy="30373"/>
            </a:xfrm>
            <a:custGeom>
              <a:avLst/>
              <a:gdLst>
                <a:gd name="T0" fmla="*/ 13 w 13"/>
                <a:gd name="T1" fmla="*/ 2 h 11"/>
                <a:gd name="T2" fmla="*/ 9 w 13"/>
                <a:gd name="T3" fmla="*/ 1 h 11"/>
                <a:gd name="T4" fmla="*/ 3 w 13"/>
                <a:gd name="T5" fmla="*/ 0 h 11"/>
                <a:gd name="T6" fmla="*/ 0 w 13"/>
                <a:gd name="T7" fmla="*/ 10 h 11"/>
                <a:gd name="T8" fmla="*/ 8 w 13"/>
                <a:gd name="T9" fmla="*/ 11 h 11"/>
                <a:gd name="T10" fmla="*/ 11 w 13"/>
                <a:gd name="T11" fmla="*/ 11 h 11"/>
                <a:gd name="T12" fmla="*/ 13 w 13"/>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13" h="11">
                  <a:moveTo>
                    <a:pt x="13" y="2"/>
                  </a:moveTo>
                  <a:lnTo>
                    <a:pt x="9" y="1"/>
                  </a:lnTo>
                  <a:lnTo>
                    <a:pt x="3" y="0"/>
                  </a:lnTo>
                  <a:lnTo>
                    <a:pt x="0" y="10"/>
                  </a:lnTo>
                  <a:lnTo>
                    <a:pt x="8" y="11"/>
                  </a:lnTo>
                  <a:lnTo>
                    <a:pt x="11" y="11"/>
                  </a:lnTo>
                  <a:lnTo>
                    <a:pt x="13"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1" name="Freeform 319"/>
            <p:cNvSpPr/>
            <p:nvPr/>
          </p:nvSpPr>
          <p:spPr bwMode="auto">
            <a:xfrm>
              <a:off x="7329564" y="1460484"/>
              <a:ext cx="33134" cy="33134"/>
            </a:xfrm>
            <a:custGeom>
              <a:avLst/>
              <a:gdLst>
                <a:gd name="T0" fmla="*/ 12 w 12"/>
                <a:gd name="T1" fmla="*/ 2 h 12"/>
                <a:gd name="T2" fmla="*/ 8 w 12"/>
                <a:gd name="T3" fmla="*/ 1 h 12"/>
                <a:gd name="T4" fmla="*/ 3 w 12"/>
                <a:gd name="T5" fmla="*/ 0 h 12"/>
                <a:gd name="T6" fmla="*/ 0 w 12"/>
                <a:gd name="T7" fmla="*/ 10 h 12"/>
                <a:gd name="T8" fmla="*/ 6 w 12"/>
                <a:gd name="T9" fmla="*/ 10 h 12"/>
                <a:gd name="T10" fmla="*/ 10 w 12"/>
                <a:gd name="T11" fmla="*/ 12 h 12"/>
                <a:gd name="T12" fmla="*/ 12 w 12"/>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2" y="2"/>
                  </a:moveTo>
                  <a:lnTo>
                    <a:pt x="8" y="1"/>
                  </a:lnTo>
                  <a:lnTo>
                    <a:pt x="3" y="0"/>
                  </a:lnTo>
                  <a:lnTo>
                    <a:pt x="0" y="10"/>
                  </a:lnTo>
                  <a:lnTo>
                    <a:pt x="6" y="10"/>
                  </a:lnTo>
                  <a:lnTo>
                    <a:pt x="10" y="12"/>
                  </a:lnTo>
                  <a:lnTo>
                    <a:pt x="12"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2" name="Freeform 320"/>
            <p:cNvSpPr/>
            <p:nvPr/>
          </p:nvSpPr>
          <p:spPr bwMode="auto">
            <a:xfrm>
              <a:off x="7434487" y="1488096"/>
              <a:ext cx="35896" cy="33134"/>
            </a:xfrm>
            <a:custGeom>
              <a:avLst/>
              <a:gdLst>
                <a:gd name="T0" fmla="*/ 13 w 13"/>
                <a:gd name="T1" fmla="*/ 3 h 12"/>
                <a:gd name="T2" fmla="*/ 7 w 13"/>
                <a:gd name="T3" fmla="*/ 0 h 12"/>
                <a:gd name="T4" fmla="*/ 3 w 13"/>
                <a:gd name="T5" fmla="*/ 0 h 12"/>
                <a:gd name="T6" fmla="*/ 0 w 13"/>
                <a:gd name="T7" fmla="*/ 9 h 12"/>
                <a:gd name="T8" fmla="*/ 4 w 13"/>
                <a:gd name="T9" fmla="*/ 11 h 12"/>
                <a:gd name="T10" fmla="*/ 11 w 13"/>
                <a:gd name="T11" fmla="*/ 12 h 12"/>
                <a:gd name="T12" fmla="*/ 13 w 13"/>
                <a:gd name="T13" fmla="*/ 3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3" y="3"/>
                  </a:moveTo>
                  <a:lnTo>
                    <a:pt x="7" y="0"/>
                  </a:lnTo>
                  <a:lnTo>
                    <a:pt x="3" y="0"/>
                  </a:lnTo>
                  <a:lnTo>
                    <a:pt x="0" y="9"/>
                  </a:lnTo>
                  <a:lnTo>
                    <a:pt x="4" y="11"/>
                  </a:lnTo>
                  <a:lnTo>
                    <a:pt x="11" y="12"/>
                  </a:lnTo>
                  <a:lnTo>
                    <a:pt x="13"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3" name="Freeform 321"/>
            <p:cNvSpPr/>
            <p:nvPr/>
          </p:nvSpPr>
          <p:spPr bwMode="auto">
            <a:xfrm>
              <a:off x="7544933" y="1518467"/>
              <a:ext cx="30373" cy="35896"/>
            </a:xfrm>
            <a:custGeom>
              <a:avLst/>
              <a:gdLst>
                <a:gd name="T0" fmla="*/ 11 w 11"/>
                <a:gd name="T1" fmla="*/ 2 h 13"/>
                <a:gd name="T2" fmla="*/ 10 w 11"/>
                <a:gd name="T3" fmla="*/ 2 h 13"/>
                <a:gd name="T4" fmla="*/ 2 w 11"/>
                <a:gd name="T5" fmla="*/ 0 h 13"/>
                <a:gd name="T6" fmla="*/ 2 w 11"/>
                <a:gd name="T7" fmla="*/ 0 h 13"/>
                <a:gd name="T8" fmla="*/ 0 w 11"/>
                <a:gd name="T9" fmla="*/ 9 h 13"/>
                <a:gd name="T10" fmla="*/ 0 w 11"/>
                <a:gd name="T11" fmla="*/ 10 h 13"/>
                <a:gd name="T12" fmla="*/ 6 w 11"/>
                <a:gd name="T13" fmla="*/ 12 h 13"/>
                <a:gd name="T14" fmla="*/ 9 w 11"/>
                <a:gd name="T15" fmla="*/ 13 h 13"/>
                <a:gd name="T16" fmla="*/ 11 w 11"/>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3">
                  <a:moveTo>
                    <a:pt x="11" y="2"/>
                  </a:moveTo>
                  <a:lnTo>
                    <a:pt x="10" y="2"/>
                  </a:lnTo>
                  <a:lnTo>
                    <a:pt x="2" y="0"/>
                  </a:lnTo>
                  <a:lnTo>
                    <a:pt x="2" y="0"/>
                  </a:lnTo>
                  <a:lnTo>
                    <a:pt x="0" y="9"/>
                  </a:lnTo>
                  <a:lnTo>
                    <a:pt x="0" y="10"/>
                  </a:lnTo>
                  <a:lnTo>
                    <a:pt x="6" y="12"/>
                  </a:lnTo>
                  <a:lnTo>
                    <a:pt x="9" y="13"/>
                  </a:lnTo>
                  <a:lnTo>
                    <a:pt x="11"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4" name="Freeform 322"/>
            <p:cNvSpPr/>
            <p:nvPr/>
          </p:nvSpPr>
          <p:spPr bwMode="auto">
            <a:xfrm>
              <a:off x="7647096" y="1551601"/>
              <a:ext cx="33134" cy="35896"/>
            </a:xfrm>
            <a:custGeom>
              <a:avLst/>
              <a:gdLst>
                <a:gd name="T0" fmla="*/ 12 w 12"/>
                <a:gd name="T1" fmla="*/ 3 h 13"/>
                <a:gd name="T2" fmla="*/ 8 w 12"/>
                <a:gd name="T3" fmla="*/ 1 h 13"/>
                <a:gd name="T4" fmla="*/ 3 w 12"/>
                <a:gd name="T5" fmla="*/ 0 h 13"/>
                <a:gd name="T6" fmla="*/ 0 w 12"/>
                <a:gd name="T7" fmla="*/ 9 h 13"/>
                <a:gd name="T8" fmla="*/ 4 w 12"/>
                <a:gd name="T9" fmla="*/ 11 h 13"/>
                <a:gd name="T10" fmla="*/ 10 w 12"/>
                <a:gd name="T11" fmla="*/ 13 h 13"/>
                <a:gd name="T12" fmla="*/ 12 w 12"/>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12" y="3"/>
                  </a:moveTo>
                  <a:lnTo>
                    <a:pt x="8" y="1"/>
                  </a:lnTo>
                  <a:lnTo>
                    <a:pt x="3" y="0"/>
                  </a:lnTo>
                  <a:lnTo>
                    <a:pt x="0" y="9"/>
                  </a:lnTo>
                  <a:lnTo>
                    <a:pt x="4" y="11"/>
                  </a:lnTo>
                  <a:lnTo>
                    <a:pt x="10" y="13"/>
                  </a:lnTo>
                  <a:lnTo>
                    <a:pt x="12"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5" name="Freeform 323"/>
            <p:cNvSpPr/>
            <p:nvPr/>
          </p:nvSpPr>
          <p:spPr bwMode="auto">
            <a:xfrm>
              <a:off x="7752019" y="1587497"/>
              <a:ext cx="33134" cy="35896"/>
            </a:xfrm>
            <a:custGeom>
              <a:avLst/>
              <a:gdLst>
                <a:gd name="T0" fmla="*/ 12 w 12"/>
                <a:gd name="T1" fmla="*/ 4 h 13"/>
                <a:gd name="T2" fmla="*/ 11 w 12"/>
                <a:gd name="T3" fmla="*/ 2 h 13"/>
                <a:gd name="T4" fmla="*/ 4 w 12"/>
                <a:gd name="T5" fmla="*/ 0 h 13"/>
                <a:gd name="T6" fmla="*/ 3 w 12"/>
                <a:gd name="T7" fmla="*/ 0 h 13"/>
                <a:gd name="T8" fmla="*/ 0 w 12"/>
                <a:gd name="T9" fmla="*/ 9 h 13"/>
                <a:gd name="T10" fmla="*/ 2 w 12"/>
                <a:gd name="T11" fmla="*/ 10 h 13"/>
                <a:gd name="T12" fmla="*/ 8 w 12"/>
                <a:gd name="T13" fmla="*/ 11 h 13"/>
                <a:gd name="T14" fmla="*/ 9 w 12"/>
                <a:gd name="T15" fmla="*/ 13 h 13"/>
                <a:gd name="T16" fmla="*/ 12 w 12"/>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12" y="4"/>
                  </a:moveTo>
                  <a:lnTo>
                    <a:pt x="11" y="2"/>
                  </a:lnTo>
                  <a:lnTo>
                    <a:pt x="4" y="0"/>
                  </a:lnTo>
                  <a:lnTo>
                    <a:pt x="3" y="0"/>
                  </a:lnTo>
                  <a:lnTo>
                    <a:pt x="0" y="9"/>
                  </a:lnTo>
                  <a:lnTo>
                    <a:pt x="2" y="10"/>
                  </a:lnTo>
                  <a:lnTo>
                    <a:pt x="8" y="11"/>
                  </a:lnTo>
                  <a:lnTo>
                    <a:pt x="9" y="13"/>
                  </a:lnTo>
                  <a:lnTo>
                    <a:pt x="12"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6" name="Freeform 324"/>
            <p:cNvSpPr/>
            <p:nvPr/>
          </p:nvSpPr>
          <p:spPr bwMode="auto">
            <a:xfrm>
              <a:off x="7854180" y="1623391"/>
              <a:ext cx="35896" cy="35896"/>
            </a:xfrm>
            <a:custGeom>
              <a:avLst/>
              <a:gdLst>
                <a:gd name="T0" fmla="*/ 13 w 13"/>
                <a:gd name="T1" fmla="*/ 4 h 13"/>
                <a:gd name="T2" fmla="*/ 8 w 13"/>
                <a:gd name="T3" fmla="*/ 2 h 13"/>
                <a:gd name="T4" fmla="*/ 4 w 13"/>
                <a:gd name="T5" fmla="*/ 0 h 13"/>
                <a:gd name="T6" fmla="*/ 0 w 13"/>
                <a:gd name="T7" fmla="*/ 10 h 13"/>
                <a:gd name="T8" fmla="*/ 5 w 13"/>
                <a:gd name="T9" fmla="*/ 11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2"/>
                  </a:lnTo>
                  <a:lnTo>
                    <a:pt x="4" y="0"/>
                  </a:lnTo>
                  <a:lnTo>
                    <a:pt x="0" y="10"/>
                  </a:lnTo>
                  <a:lnTo>
                    <a:pt x="5" y="11"/>
                  </a:lnTo>
                  <a:lnTo>
                    <a:pt x="9" y="13"/>
                  </a:lnTo>
                  <a:lnTo>
                    <a:pt x="13"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7" name="Freeform 325"/>
            <p:cNvSpPr/>
            <p:nvPr/>
          </p:nvSpPr>
          <p:spPr bwMode="auto">
            <a:xfrm>
              <a:off x="7953581" y="1664809"/>
              <a:ext cx="38656" cy="35896"/>
            </a:xfrm>
            <a:custGeom>
              <a:avLst/>
              <a:gdLst>
                <a:gd name="T0" fmla="*/ 14 w 14"/>
                <a:gd name="T1" fmla="*/ 4 h 13"/>
                <a:gd name="T2" fmla="*/ 12 w 14"/>
                <a:gd name="T3" fmla="*/ 3 h 13"/>
                <a:gd name="T4" fmla="*/ 6 w 14"/>
                <a:gd name="T5" fmla="*/ 0 h 13"/>
                <a:gd name="T6" fmla="*/ 4 w 14"/>
                <a:gd name="T7" fmla="*/ 0 h 13"/>
                <a:gd name="T8" fmla="*/ 0 w 14"/>
                <a:gd name="T9" fmla="*/ 9 h 13"/>
                <a:gd name="T10" fmla="*/ 2 w 14"/>
                <a:gd name="T11" fmla="*/ 9 h 13"/>
                <a:gd name="T12" fmla="*/ 8 w 14"/>
                <a:gd name="T13" fmla="*/ 12 h 13"/>
                <a:gd name="T14" fmla="*/ 10 w 14"/>
                <a:gd name="T15" fmla="*/ 13 h 13"/>
                <a:gd name="T16" fmla="*/ 14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4"/>
                  </a:moveTo>
                  <a:lnTo>
                    <a:pt x="12" y="3"/>
                  </a:lnTo>
                  <a:lnTo>
                    <a:pt x="6" y="0"/>
                  </a:lnTo>
                  <a:lnTo>
                    <a:pt x="4" y="0"/>
                  </a:lnTo>
                  <a:lnTo>
                    <a:pt x="0" y="9"/>
                  </a:lnTo>
                  <a:lnTo>
                    <a:pt x="2" y="9"/>
                  </a:lnTo>
                  <a:lnTo>
                    <a:pt x="8" y="12"/>
                  </a:lnTo>
                  <a:lnTo>
                    <a:pt x="10" y="13"/>
                  </a:lnTo>
                  <a:lnTo>
                    <a:pt x="14"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8" name="Freeform 326"/>
            <p:cNvSpPr/>
            <p:nvPr/>
          </p:nvSpPr>
          <p:spPr bwMode="auto">
            <a:xfrm>
              <a:off x="8055744" y="1708987"/>
              <a:ext cx="35896" cy="35896"/>
            </a:xfrm>
            <a:custGeom>
              <a:avLst/>
              <a:gdLst>
                <a:gd name="T0" fmla="*/ 13 w 13"/>
                <a:gd name="T1" fmla="*/ 4 h 13"/>
                <a:gd name="T2" fmla="*/ 8 w 13"/>
                <a:gd name="T3" fmla="*/ 1 h 13"/>
                <a:gd name="T4" fmla="*/ 4 w 13"/>
                <a:gd name="T5" fmla="*/ 0 h 13"/>
                <a:gd name="T6" fmla="*/ 0 w 13"/>
                <a:gd name="T7" fmla="*/ 9 h 13"/>
                <a:gd name="T8" fmla="*/ 4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8" y="1"/>
                  </a:lnTo>
                  <a:lnTo>
                    <a:pt x="4" y="0"/>
                  </a:lnTo>
                  <a:lnTo>
                    <a:pt x="0" y="9"/>
                  </a:lnTo>
                  <a:lnTo>
                    <a:pt x="4" y="10"/>
                  </a:lnTo>
                  <a:lnTo>
                    <a:pt x="9" y="13"/>
                  </a:lnTo>
                  <a:lnTo>
                    <a:pt x="13"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19" name="Freeform 327"/>
            <p:cNvSpPr/>
            <p:nvPr/>
          </p:nvSpPr>
          <p:spPr bwMode="auto">
            <a:xfrm>
              <a:off x="8157906" y="1755925"/>
              <a:ext cx="35896" cy="35896"/>
            </a:xfrm>
            <a:custGeom>
              <a:avLst/>
              <a:gdLst>
                <a:gd name="T0" fmla="*/ 13 w 13"/>
                <a:gd name="T1" fmla="*/ 4 h 13"/>
                <a:gd name="T2" fmla="*/ 9 w 13"/>
                <a:gd name="T3" fmla="*/ 1 h 13"/>
                <a:gd name="T4" fmla="*/ 4 w 13"/>
                <a:gd name="T5" fmla="*/ 0 h 13"/>
                <a:gd name="T6" fmla="*/ 0 w 13"/>
                <a:gd name="T7" fmla="*/ 8 h 13"/>
                <a:gd name="T8" fmla="*/ 5 w 13"/>
                <a:gd name="T9" fmla="*/ 10 h 13"/>
                <a:gd name="T10" fmla="*/ 9 w 13"/>
                <a:gd name="T11" fmla="*/ 13 h 13"/>
                <a:gd name="T12" fmla="*/ 13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13" y="4"/>
                  </a:moveTo>
                  <a:lnTo>
                    <a:pt x="9" y="1"/>
                  </a:lnTo>
                  <a:lnTo>
                    <a:pt x="4" y="0"/>
                  </a:lnTo>
                  <a:lnTo>
                    <a:pt x="0" y="8"/>
                  </a:lnTo>
                  <a:lnTo>
                    <a:pt x="5" y="10"/>
                  </a:lnTo>
                  <a:lnTo>
                    <a:pt x="9" y="13"/>
                  </a:lnTo>
                  <a:lnTo>
                    <a:pt x="13"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0" name="Freeform 328"/>
            <p:cNvSpPr/>
            <p:nvPr/>
          </p:nvSpPr>
          <p:spPr bwMode="auto">
            <a:xfrm>
              <a:off x="8254547" y="1802866"/>
              <a:ext cx="35896" cy="35896"/>
            </a:xfrm>
            <a:custGeom>
              <a:avLst/>
              <a:gdLst>
                <a:gd name="T0" fmla="*/ 13 w 13"/>
                <a:gd name="T1" fmla="*/ 5 h 13"/>
                <a:gd name="T2" fmla="*/ 10 w 13"/>
                <a:gd name="T3" fmla="*/ 4 h 13"/>
                <a:gd name="T4" fmla="*/ 5 w 13"/>
                <a:gd name="T5" fmla="*/ 0 h 13"/>
                <a:gd name="T6" fmla="*/ 4 w 13"/>
                <a:gd name="T7" fmla="*/ 0 h 13"/>
                <a:gd name="T8" fmla="*/ 0 w 13"/>
                <a:gd name="T9" fmla="*/ 9 h 13"/>
                <a:gd name="T10" fmla="*/ 0 w 13"/>
                <a:gd name="T11" fmla="*/ 9 h 13"/>
                <a:gd name="T12" fmla="*/ 6 w 13"/>
                <a:gd name="T13" fmla="*/ 12 h 13"/>
                <a:gd name="T14" fmla="*/ 9 w 13"/>
                <a:gd name="T15" fmla="*/ 13 h 13"/>
                <a:gd name="T16" fmla="*/ 13 w 13"/>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3" y="5"/>
                  </a:moveTo>
                  <a:lnTo>
                    <a:pt x="10" y="4"/>
                  </a:lnTo>
                  <a:lnTo>
                    <a:pt x="5" y="0"/>
                  </a:lnTo>
                  <a:lnTo>
                    <a:pt x="4" y="0"/>
                  </a:lnTo>
                  <a:lnTo>
                    <a:pt x="0" y="9"/>
                  </a:lnTo>
                  <a:lnTo>
                    <a:pt x="0" y="9"/>
                  </a:lnTo>
                  <a:lnTo>
                    <a:pt x="6" y="12"/>
                  </a:lnTo>
                  <a:lnTo>
                    <a:pt x="9" y="13"/>
                  </a:lnTo>
                  <a:lnTo>
                    <a:pt x="13"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1" name="Freeform 329"/>
            <p:cNvSpPr/>
            <p:nvPr/>
          </p:nvSpPr>
          <p:spPr bwMode="auto">
            <a:xfrm>
              <a:off x="8351186" y="1852566"/>
              <a:ext cx="35896" cy="41418"/>
            </a:xfrm>
            <a:custGeom>
              <a:avLst/>
              <a:gdLst>
                <a:gd name="T0" fmla="*/ 13 w 13"/>
                <a:gd name="T1" fmla="*/ 6 h 15"/>
                <a:gd name="T2" fmla="*/ 12 w 13"/>
                <a:gd name="T3" fmla="*/ 6 h 15"/>
                <a:gd name="T4" fmla="*/ 7 w 13"/>
                <a:gd name="T5" fmla="*/ 2 h 15"/>
                <a:gd name="T6" fmla="*/ 4 w 13"/>
                <a:gd name="T7" fmla="*/ 0 h 15"/>
                <a:gd name="T8" fmla="*/ 0 w 13"/>
                <a:gd name="T9" fmla="*/ 9 h 15"/>
                <a:gd name="T10" fmla="*/ 2 w 13"/>
                <a:gd name="T11" fmla="*/ 11 h 15"/>
                <a:gd name="T12" fmla="*/ 7 w 13"/>
                <a:gd name="T13" fmla="*/ 13 h 15"/>
                <a:gd name="T14" fmla="*/ 8 w 13"/>
                <a:gd name="T15" fmla="*/ 15 h 15"/>
                <a:gd name="T16" fmla="*/ 13 w 13"/>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13" y="6"/>
                  </a:moveTo>
                  <a:lnTo>
                    <a:pt x="12" y="6"/>
                  </a:lnTo>
                  <a:lnTo>
                    <a:pt x="7" y="2"/>
                  </a:lnTo>
                  <a:lnTo>
                    <a:pt x="4" y="0"/>
                  </a:lnTo>
                  <a:lnTo>
                    <a:pt x="0" y="9"/>
                  </a:lnTo>
                  <a:lnTo>
                    <a:pt x="2" y="11"/>
                  </a:lnTo>
                  <a:lnTo>
                    <a:pt x="7" y="13"/>
                  </a:lnTo>
                  <a:lnTo>
                    <a:pt x="8" y="15"/>
                  </a:lnTo>
                  <a:lnTo>
                    <a:pt x="13"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2" name="Freeform 330"/>
            <p:cNvSpPr/>
            <p:nvPr/>
          </p:nvSpPr>
          <p:spPr bwMode="auto">
            <a:xfrm>
              <a:off x="8445064" y="1910549"/>
              <a:ext cx="41418" cy="35896"/>
            </a:xfrm>
            <a:custGeom>
              <a:avLst/>
              <a:gdLst>
                <a:gd name="T0" fmla="*/ 15 w 15"/>
                <a:gd name="T1" fmla="*/ 5 h 13"/>
                <a:gd name="T2" fmla="*/ 13 w 15"/>
                <a:gd name="T3" fmla="*/ 4 h 13"/>
                <a:gd name="T4" fmla="*/ 8 w 15"/>
                <a:gd name="T5" fmla="*/ 2 h 13"/>
                <a:gd name="T6" fmla="*/ 5 w 15"/>
                <a:gd name="T7" fmla="*/ 0 h 13"/>
                <a:gd name="T8" fmla="*/ 0 w 15"/>
                <a:gd name="T9" fmla="*/ 8 h 13"/>
                <a:gd name="T10" fmla="*/ 3 w 15"/>
                <a:gd name="T11" fmla="*/ 9 h 13"/>
                <a:gd name="T12" fmla="*/ 8 w 15"/>
                <a:gd name="T13" fmla="*/ 13 h 13"/>
                <a:gd name="T14" fmla="*/ 9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2"/>
                  </a:lnTo>
                  <a:lnTo>
                    <a:pt x="5" y="0"/>
                  </a:lnTo>
                  <a:lnTo>
                    <a:pt x="0" y="8"/>
                  </a:lnTo>
                  <a:lnTo>
                    <a:pt x="3" y="9"/>
                  </a:lnTo>
                  <a:lnTo>
                    <a:pt x="8" y="13"/>
                  </a:lnTo>
                  <a:lnTo>
                    <a:pt x="9" y="13"/>
                  </a:lnTo>
                  <a:lnTo>
                    <a:pt x="15"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3" name="Freeform 331"/>
            <p:cNvSpPr/>
            <p:nvPr/>
          </p:nvSpPr>
          <p:spPr bwMode="auto">
            <a:xfrm>
              <a:off x="8538943" y="1968534"/>
              <a:ext cx="41418" cy="35896"/>
            </a:xfrm>
            <a:custGeom>
              <a:avLst/>
              <a:gdLst>
                <a:gd name="T0" fmla="*/ 15 w 15"/>
                <a:gd name="T1" fmla="*/ 5 h 13"/>
                <a:gd name="T2" fmla="*/ 13 w 15"/>
                <a:gd name="T3" fmla="*/ 4 h 13"/>
                <a:gd name="T4" fmla="*/ 8 w 15"/>
                <a:gd name="T5" fmla="*/ 1 h 13"/>
                <a:gd name="T6" fmla="*/ 5 w 15"/>
                <a:gd name="T7" fmla="*/ 0 h 13"/>
                <a:gd name="T8" fmla="*/ 0 w 15"/>
                <a:gd name="T9" fmla="*/ 8 h 13"/>
                <a:gd name="T10" fmla="*/ 3 w 15"/>
                <a:gd name="T11" fmla="*/ 9 h 13"/>
                <a:gd name="T12" fmla="*/ 8 w 15"/>
                <a:gd name="T13" fmla="*/ 13 h 13"/>
                <a:gd name="T14" fmla="*/ 8 w 15"/>
                <a:gd name="T15" fmla="*/ 13 h 13"/>
                <a:gd name="T16" fmla="*/ 15 w 1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15" y="5"/>
                  </a:moveTo>
                  <a:lnTo>
                    <a:pt x="13" y="4"/>
                  </a:lnTo>
                  <a:lnTo>
                    <a:pt x="8" y="1"/>
                  </a:lnTo>
                  <a:lnTo>
                    <a:pt x="5" y="0"/>
                  </a:lnTo>
                  <a:lnTo>
                    <a:pt x="0" y="8"/>
                  </a:lnTo>
                  <a:lnTo>
                    <a:pt x="3" y="9"/>
                  </a:lnTo>
                  <a:lnTo>
                    <a:pt x="8" y="13"/>
                  </a:lnTo>
                  <a:lnTo>
                    <a:pt x="8" y="13"/>
                  </a:lnTo>
                  <a:lnTo>
                    <a:pt x="15"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4" name="Freeform 332"/>
            <p:cNvSpPr/>
            <p:nvPr/>
          </p:nvSpPr>
          <p:spPr bwMode="auto">
            <a:xfrm>
              <a:off x="8630062" y="2029279"/>
              <a:ext cx="38656" cy="35896"/>
            </a:xfrm>
            <a:custGeom>
              <a:avLst/>
              <a:gdLst>
                <a:gd name="T0" fmla="*/ 14 w 14"/>
                <a:gd name="T1" fmla="*/ 6 h 13"/>
                <a:gd name="T2" fmla="*/ 13 w 14"/>
                <a:gd name="T3" fmla="*/ 4 h 13"/>
                <a:gd name="T4" fmla="*/ 8 w 14"/>
                <a:gd name="T5" fmla="*/ 0 h 13"/>
                <a:gd name="T6" fmla="*/ 6 w 14"/>
                <a:gd name="T7" fmla="*/ 0 h 13"/>
                <a:gd name="T8" fmla="*/ 0 w 14"/>
                <a:gd name="T9" fmla="*/ 8 h 13"/>
                <a:gd name="T10" fmla="*/ 2 w 14"/>
                <a:gd name="T11" fmla="*/ 10 h 13"/>
                <a:gd name="T12" fmla="*/ 8 w 14"/>
                <a:gd name="T13" fmla="*/ 13 h 13"/>
                <a:gd name="T14" fmla="*/ 9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4"/>
                  </a:lnTo>
                  <a:lnTo>
                    <a:pt x="8" y="0"/>
                  </a:lnTo>
                  <a:lnTo>
                    <a:pt x="6" y="0"/>
                  </a:lnTo>
                  <a:lnTo>
                    <a:pt x="0" y="8"/>
                  </a:lnTo>
                  <a:lnTo>
                    <a:pt x="2" y="10"/>
                  </a:lnTo>
                  <a:lnTo>
                    <a:pt x="8" y="13"/>
                  </a:lnTo>
                  <a:lnTo>
                    <a:pt x="9" y="13"/>
                  </a:lnTo>
                  <a:lnTo>
                    <a:pt x="14"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5" name="Freeform 333"/>
            <p:cNvSpPr/>
            <p:nvPr/>
          </p:nvSpPr>
          <p:spPr bwMode="auto">
            <a:xfrm>
              <a:off x="8721178" y="2092785"/>
              <a:ext cx="38656" cy="38656"/>
            </a:xfrm>
            <a:custGeom>
              <a:avLst/>
              <a:gdLst>
                <a:gd name="T0" fmla="*/ 14 w 14"/>
                <a:gd name="T1" fmla="*/ 6 h 14"/>
                <a:gd name="T2" fmla="*/ 11 w 14"/>
                <a:gd name="T3" fmla="*/ 5 h 14"/>
                <a:gd name="T4" fmla="*/ 6 w 14"/>
                <a:gd name="T5" fmla="*/ 1 h 14"/>
                <a:gd name="T6" fmla="*/ 6 w 14"/>
                <a:gd name="T7" fmla="*/ 0 h 14"/>
                <a:gd name="T8" fmla="*/ 0 w 14"/>
                <a:gd name="T9" fmla="*/ 7 h 14"/>
                <a:gd name="T10" fmla="*/ 1 w 14"/>
                <a:gd name="T11" fmla="*/ 9 h 14"/>
                <a:gd name="T12" fmla="*/ 6 w 14"/>
                <a:gd name="T13" fmla="*/ 13 h 14"/>
                <a:gd name="T14" fmla="*/ 7 w 14"/>
                <a:gd name="T15" fmla="*/ 14 h 14"/>
                <a:gd name="T16" fmla="*/ 14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4" y="6"/>
                  </a:moveTo>
                  <a:lnTo>
                    <a:pt x="11" y="5"/>
                  </a:lnTo>
                  <a:lnTo>
                    <a:pt x="6" y="1"/>
                  </a:lnTo>
                  <a:lnTo>
                    <a:pt x="6" y="0"/>
                  </a:lnTo>
                  <a:lnTo>
                    <a:pt x="0" y="7"/>
                  </a:lnTo>
                  <a:lnTo>
                    <a:pt x="1" y="9"/>
                  </a:lnTo>
                  <a:lnTo>
                    <a:pt x="6" y="13"/>
                  </a:lnTo>
                  <a:lnTo>
                    <a:pt x="7" y="14"/>
                  </a:lnTo>
                  <a:lnTo>
                    <a:pt x="14"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6" name="Freeform 334"/>
            <p:cNvSpPr/>
            <p:nvPr/>
          </p:nvSpPr>
          <p:spPr bwMode="auto">
            <a:xfrm>
              <a:off x="8806775" y="2159052"/>
              <a:ext cx="38656" cy="41418"/>
            </a:xfrm>
            <a:custGeom>
              <a:avLst/>
              <a:gdLst>
                <a:gd name="T0" fmla="*/ 14 w 14"/>
                <a:gd name="T1" fmla="*/ 7 h 15"/>
                <a:gd name="T2" fmla="*/ 12 w 14"/>
                <a:gd name="T3" fmla="*/ 4 h 15"/>
                <a:gd name="T4" fmla="*/ 6 w 14"/>
                <a:gd name="T5" fmla="*/ 0 h 15"/>
                <a:gd name="T6" fmla="*/ 0 w 14"/>
                <a:gd name="T7" fmla="*/ 8 h 15"/>
                <a:gd name="T8" fmla="*/ 5 w 14"/>
                <a:gd name="T9" fmla="*/ 12 h 15"/>
                <a:gd name="T10" fmla="*/ 8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2" y="4"/>
                  </a:lnTo>
                  <a:lnTo>
                    <a:pt x="6" y="0"/>
                  </a:lnTo>
                  <a:lnTo>
                    <a:pt x="0" y="8"/>
                  </a:lnTo>
                  <a:lnTo>
                    <a:pt x="5" y="12"/>
                  </a:lnTo>
                  <a:lnTo>
                    <a:pt x="8" y="15"/>
                  </a:lnTo>
                  <a:lnTo>
                    <a:pt x="14"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7" name="Freeform 335"/>
            <p:cNvSpPr/>
            <p:nvPr/>
          </p:nvSpPr>
          <p:spPr bwMode="auto">
            <a:xfrm>
              <a:off x="8892369" y="2228081"/>
              <a:ext cx="35896" cy="41418"/>
            </a:xfrm>
            <a:custGeom>
              <a:avLst/>
              <a:gdLst>
                <a:gd name="T0" fmla="*/ 13 w 13"/>
                <a:gd name="T1" fmla="*/ 7 h 15"/>
                <a:gd name="T2" fmla="*/ 9 w 13"/>
                <a:gd name="T3" fmla="*/ 3 h 15"/>
                <a:gd name="T4" fmla="*/ 7 w 13"/>
                <a:gd name="T5" fmla="*/ 0 h 15"/>
                <a:gd name="T6" fmla="*/ 0 w 13"/>
                <a:gd name="T7" fmla="*/ 8 h 15"/>
                <a:gd name="T8" fmla="*/ 3 w 13"/>
                <a:gd name="T9" fmla="*/ 11 h 15"/>
                <a:gd name="T10" fmla="*/ 7 w 13"/>
                <a:gd name="T11" fmla="*/ 15 h 15"/>
                <a:gd name="T12" fmla="*/ 13 w 13"/>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7"/>
                  </a:moveTo>
                  <a:lnTo>
                    <a:pt x="9" y="3"/>
                  </a:lnTo>
                  <a:lnTo>
                    <a:pt x="7" y="0"/>
                  </a:lnTo>
                  <a:lnTo>
                    <a:pt x="0" y="8"/>
                  </a:lnTo>
                  <a:lnTo>
                    <a:pt x="3" y="11"/>
                  </a:lnTo>
                  <a:lnTo>
                    <a:pt x="7" y="15"/>
                  </a:lnTo>
                  <a:lnTo>
                    <a:pt x="13"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8" name="Freeform 336"/>
            <p:cNvSpPr/>
            <p:nvPr/>
          </p:nvSpPr>
          <p:spPr bwMode="auto">
            <a:xfrm>
              <a:off x="8972443" y="2305393"/>
              <a:ext cx="38656" cy="35896"/>
            </a:xfrm>
            <a:custGeom>
              <a:avLst/>
              <a:gdLst>
                <a:gd name="T0" fmla="*/ 14 w 14"/>
                <a:gd name="T1" fmla="*/ 6 h 13"/>
                <a:gd name="T2" fmla="*/ 13 w 14"/>
                <a:gd name="T3" fmla="*/ 5 h 13"/>
                <a:gd name="T4" fmla="*/ 8 w 14"/>
                <a:gd name="T5" fmla="*/ 0 h 13"/>
                <a:gd name="T6" fmla="*/ 7 w 14"/>
                <a:gd name="T7" fmla="*/ 0 h 13"/>
                <a:gd name="T8" fmla="*/ 0 w 14"/>
                <a:gd name="T9" fmla="*/ 6 h 13"/>
                <a:gd name="T10" fmla="*/ 1 w 14"/>
                <a:gd name="T11" fmla="*/ 8 h 13"/>
                <a:gd name="T12" fmla="*/ 7 w 14"/>
                <a:gd name="T13" fmla="*/ 11 h 13"/>
                <a:gd name="T14" fmla="*/ 8 w 14"/>
                <a:gd name="T15" fmla="*/ 13 h 13"/>
                <a:gd name="T16" fmla="*/ 14 w 14"/>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4" y="6"/>
                  </a:moveTo>
                  <a:lnTo>
                    <a:pt x="13" y="5"/>
                  </a:lnTo>
                  <a:lnTo>
                    <a:pt x="8" y="0"/>
                  </a:lnTo>
                  <a:lnTo>
                    <a:pt x="7" y="0"/>
                  </a:lnTo>
                  <a:lnTo>
                    <a:pt x="0" y="6"/>
                  </a:lnTo>
                  <a:lnTo>
                    <a:pt x="1" y="8"/>
                  </a:lnTo>
                  <a:lnTo>
                    <a:pt x="7" y="11"/>
                  </a:lnTo>
                  <a:lnTo>
                    <a:pt x="8" y="13"/>
                  </a:lnTo>
                  <a:lnTo>
                    <a:pt x="14"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29" name="Freeform 337"/>
            <p:cNvSpPr/>
            <p:nvPr/>
          </p:nvSpPr>
          <p:spPr bwMode="auto">
            <a:xfrm>
              <a:off x="9052515" y="2379943"/>
              <a:ext cx="38656" cy="41418"/>
            </a:xfrm>
            <a:custGeom>
              <a:avLst/>
              <a:gdLst>
                <a:gd name="T0" fmla="*/ 14 w 14"/>
                <a:gd name="T1" fmla="*/ 7 h 15"/>
                <a:gd name="T2" fmla="*/ 10 w 14"/>
                <a:gd name="T3" fmla="*/ 3 h 15"/>
                <a:gd name="T4" fmla="*/ 6 w 14"/>
                <a:gd name="T5" fmla="*/ 0 h 15"/>
                <a:gd name="T6" fmla="*/ 0 w 14"/>
                <a:gd name="T7" fmla="*/ 7 h 15"/>
                <a:gd name="T8" fmla="*/ 2 w 14"/>
                <a:gd name="T9" fmla="*/ 11 h 15"/>
                <a:gd name="T10" fmla="*/ 6 w 14"/>
                <a:gd name="T11" fmla="*/ 15 h 15"/>
                <a:gd name="T12" fmla="*/ 14 w 14"/>
                <a:gd name="T13" fmla="*/ 7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14" y="7"/>
                  </a:moveTo>
                  <a:lnTo>
                    <a:pt x="10" y="3"/>
                  </a:lnTo>
                  <a:lnTo>
                    <a:pt x="6" y="0"/>
                  </a:lnTo>
                  <a:lnTo>
                    <a:pt x="0" y="7"/>
                  </a:lnTo>
                  <a:lnTo>
                    <a:pt x="2" y="11"/>
                  </a:lnTo>
                  <a:lnTo>
                    <a:pt x="6" y="15"/>
                  </a:lnTo>
                  <a:lnTo>
                    <a:pt x="14"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0" name="Freeform 338"/>
            <p:cNvSpPr/>
            <p:nvPr/>
          </p:nvSpPr>
          <p:spPr bwMode="auto">
            <a:xfrm>
              <a:off x="9127067" y="2460017"/>
              <a:ext cx="41418" cy="38656"/>
            </a:xfrm>
            <a:custGeom>
              <a:avLst/>
              <a:gdLst>
                <a:gd name="T0" fmla="*/ 15 w 15"/>
                <a:gd name="T1" fmla="*/ 8 h 14"/>
                <a:gd name="T2" fmla="*/ 12 w 15"/>
                <a:gd name="T3" fmla="*/ 5 h 14"/>
                <a:gd name="T4" fmla="*/ 8 w 15"/>
                <a:gd name="T5" fmla="*/ 1 h 14"/>
                <a:gd name="T6" fmla="*/ 8 w 15"/>
                <a:gd name="T7" fmla="*/ 0 h 14"/>
                <a:gd name="T8" fmla="*/ 0 w 15"/>
                <a:gd name="T9" fmla="*/ 6 h 14"/>
                <a:gd name="T10" fmla="*/ 0 w 15"/>
                <a:gd name="T11" fmla="*/ 8 h 14"/>
                <a:gd name="T12" fmla="*/ 5 w 15"/>
                <a:gd name="T13" fmla="*/ 12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2" y="5"/>
                  </a:lnTo>
                  <a:lnTo>
                    <a:pt x="8" y="1"/>
                  </a:lnTo>
                  <a:lnTo>
                    <a:pt x="8" y="0"/>
                  </a:lnTo>
                  <a:lnTo>
                    <a:pt x="0" y="6"/>
                  </a:lnTo>
                  <a:lnTo>
                    <a:pt x="0" y="8"/>
                  </a:lnTo>
                  <a:lnTo>
                    <a:pt x="5" y="12"/>
                  </a:lnTo>
                  <a:lnTo>
                    <a:pt x="7" y="14"/>
                  </a:lnTo>
                  <a:lnTo>
                    <a:pt x="15"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1" name="Freeform 339"/>
            <p:cNvSpPr/>
            <p:nvPr/>
          </p:nvSpPr>
          <p:spPr bwMode="auto">
            <a:xfrm>
              <a:off x="9198857" y="2542851"/>
              <a:ext cx="41418" cy="38656"/>
            </a:xfrm>
            <a:custGeom>
              <a:avLst/>
              <a:gdLst>
                <a:gd name="T0" fmla="*/ 15 w 15"/>
                <a:gd name="T1" fmla="*/ 8 h 14"/>
                <a:gd name="T2" fmla="*/ 13 w 15"/>
                <a:gd name="T3" fmla="*/ 8 h 14"/>
                <a:gd name="T4" fmla="*/ 9 w 15"/>
                <a:gd name="T5" fmla="*/ 3 h 14"/>
                <a:gd name="T6" fmla="*/ 8 w 15"/>
                <a:gd name="T7" fmla="*/ 0 h 14"/>
                <a:gd name="T8" fmla="*/ 0 w 15"/>
                <a:gd name="T9" fmla="*/ 7 h 14"/>
                <a:gd name="T10" fmla="*/ 2 w 15"/>
                <a:gd name="T11" fmla="*/ 9 h 14"/>
                <a:gd name="T12" fmla="*/ 6 w 15"/>
                <a:gd name="T13" fmla="*/ 13 h 14"/>
                <a:gd name="T14" fmla="*/ 7 w 15"/>
                <a:gd name="T15" fmla="*/ 14 h 14"/>
                <a:gd name="T16" fmla="*/ 15 w 15"/>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8"/>
                  </a:moveTo>
                  <a:lnTo>
                    <a:pt x="13" y="8"/>
                  </a:lnTo>
                  <a:lnTo>
                    <a:pt x="9" y="3"/>
                  </a:lnTo>
                  <a:lnTo>
                    <a:pt x="8" y="0"/>
                  </a:lnTo>
                  <a:lnTo>
                    <a:pt x="0" y="7"/>
                  </a:lnTo>
                  <a:lnTo>
                    <a:pt x="2" y="9"/>
                  </a:lnTo>
                  <a:lnTo>
                    <a:pt x="6" y="13"/>
                  </a:lnTo>
                  <a:lnTo>
                    <a:pt x="7" y="14"/>
                  </a:lnTo>
                  <a:lnTo>
                    <a:pt x="15"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2" name="Freeform 340"/>
            <p:cNvSpPr/>
            <p:nvPr/>
          </p:nvSpPr>
          <p:spPr bwMode="auto">
            <a:xfrm>
              <a:off x="9267884" y="2628446"/>
              <a:ext cx="35896" cy="41418"/>
            </a:xfrm>
            <a:custGeom>
              <a:avLst/>
              <a:gdLst>
                <a:gd name="T0" fmla="*/ 13 w 13"/>
                <a:gd name="T1" fmla="*/ 9 h 15"/>
                <a:gd name="T2" fmla="*/ 11 w 13"/>
                <a:gd name="T3" fmla="*/ 4 h 15"/>
                <a:gd name="T4" fmla="*/ 8 w 13"/>
                <a:gd name="T5" fmla="*/ 0 h 15"/>
                <a:gd name="T6" fmla="*/ 0 w 13"/>
                <a:gd name="T7" fmla="*/ 7 h 15"/>
                <a:gd name="T8" fmla="*/ 3 w 13"/>
                <a:gd name="T9" fmla="*/ 11 h 15"/>
                <a:gd name="T10" fmla="*/ 5 w 13"/>
                <a:gd name="T11" fmla="*/ 15 h 15"/>
                <a:gd name="T12" fmla="*/ 13 w 13"/>
                <a:gd name="T13" fmla="*/ 9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9"/>
                  </a:moveTo>
                  <a:lnTo>
                    <a:pt x="11" y="4"/>
                  </a:lnTo>
                  <a:lnTo>
                    <a:pt x="8" y="0"/>
                  </a:lnTo>
                  <a:lnTo>
                    <a:pt x="0" y="7"/>
                  </a:lnTo>
                  <a:lnTo>
                    <a:pt x="3" y="11"/>
                  </a:lnTo>
                  <a:lnTo>
                    <a:pt x="5" y="15"/>
                  </a:lnTo>
                  <a:lnTo>
                    <a:pt x="13"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3" name="Freeform 341"/>
            <p:cNvSpPr/>
            <p:nvPr/>
          </p:nvSpPr>
          <p:spPr bwMode="auto">
            <a:xfrm>
              <a:off x="9328629" y="2719564"/>
              <a:ext cx="41418" cy="38656"/>
            </a:xfrm>
            <a:custGeom>
              <a:avLst/>
              <a:gdLst>
                <a:gd name="T0" fmla="*/ 15 w 15"/>
                <a:gd name="T1" fmla="*/ 9 h 14"/>
                <a:gd name="T2" fmla="*/ 12 w 15"/>
                <a:gd name="T3" fmla="*/ 5 h 14"/>
                <a:gd name="T4" fmla="*/ 10 w 15"/>
                <a:gd name="T5" fmla="*/ 0 h 14"/>
                <a:gd name="T6" fmla="*/ 0 w 15"/>
                <a:gd name="T7" fmla="*/ 7 h 14"/>
                <a:gd name="T8" fmla="*/ 3 w 15"/>
                <a:gd name="T9" fmla="*/ 10 h 14"/>
                <a:gd name="T10" fmla="*/ 6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10" y="0"/>
                  </a:lnTo>
                  <a:lnTo>
                    <a:pt x="0" y="7"/>
                  </a:lnTo>
                  <a:lnTo>
                    <a:pt x="3" y="10"/>
                  </a:lnTo>
                  <a:lnTo>
                    <a:pt x="6" y="14"/>
                  </a:lnTo>
                  <a:lnTo>
                    <a:pt x="15"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4" name="Freeform 342"/>
            <p:cNvSpPr/>
            <p:nvPr/>
          </p:nvSpPr>
          <p:spPr bwMode="auto">
            <a:xfrm>
              <a:off x="9386614" y="2813443"/>
              <a:ext cx="41418" cy="38656"/>
            </a:xfrm>
            <a:custGeom>
              <a:avLst/>
              <a:gdLst>
                <a:gd name="T0" fmla="*/ 15 w 15"/>
                <a:gd name="T1" fmla="*/ 9 h 14"/>
                <a:gd name="T2" fmla="*/ 12 w 15"/>
                <a:gd name="T3" fmla="*/ 5 h 14"/>
                <a:gd name="T4" fmla="*/ 9 w 15"/>
                <a:gd name="T5" fmla="*/ 0 h 14"/>
                <a:gd name="T6" fmla="*/ 0 w 15"/>
                <a:gd name="T7" fmla="*/ 5 h 14"/>
                <a:gd name="T8" fmla="*/ 4 w 15"/>
                <a:gd name="T9" fmla="*/ 10 h 14"/>
                <a:gd name="T10" fmla="*/ 5 w 15"/>
                <a:gd name="T11" fmla="*/ 14 h 14"/>
                <a:gd name="T12" fmla="*/ 15 w 15"/>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15" y="9"/>
                  </a:moveTo>
                  <a:lnTo>
                    <a:pt x="12" y="5"/>
                  </a:lnTo>
                  <a:lnTo>
                    <a:pt x="9" y="0"/>
                  </a:lnTo>
                  <a:lnTo>
                    <a:pt x="0" y="5"/>
                  </a:lnTo>
                  <a:lnTo>
                    <a:pt x="4" y="10"/>
                  </a:lnTo>
                  <a:lnTo>
                    <a:pt x="5" y="14"/>
                  </a:lnTo>
                  <a:lnTo>
                    <a:pt x="15"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5" name="Freeform 343"/>
            <p:cNvSpPr/>
            <p:nvPr/>
          </p:nvSpPr>
          <p:spPr bwMode="auto">
            <a:xfrm>
              <a:off x="9441837" y="2910082"/>
              <a:ext cx="38656" cy="35896"/>
            </a:xfrm>
            <a:custGeom>
              <a:avLst/>
              <a:gdLst>
                <a:gd name="T0" fmla="*/ 14 w 14"/>
                <a:gd name="T1" fmla="*/ 9 h 13"/>
                <a:gd name="T2" fmla="*/ 12 w 14"/>
                <a:gd name="T3" fmla="*/ 4 h 13"/>
                <a:gd name="T4" fmla="*/ 9 w 14"/>
                <a:gd name="T5" fmla="*/ 0 h 13"/>
                <a:gd name="T6" fmla="*/ 0 w 14"/>
                <a:gd name="T7" fmla="*/ 4 h 13"/>
                <a:gd name="T8" fmla="*/ 2 w 14"/>
                <a:gd name="T9" fmla="*/ 9 h 13"/>
                <a:gd name="T10" fmla="*/ 5 w 14"/>
                <a:gd name="T11" fmla="*/ 13 h 13"/>
                <a:gd name="T12" fmla="*/ 14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14" y="9"/>
                  </a:moveTo>
                  <a:lnTo>
                    <a:pt x="12" y="4"/>
                  </a:lnTo>
                  <a:lnTo>
                    <a:pt x="9" y="0"/>
                  </a:lnTo>
                  <a:lnTo>
                    <a:pt x="0" y="4"/>
                  </a:lnTo>
                  <a:lnTo>
                    <a:pt x="2" y="9"/>
                  </a:lnTo>
                  <a:lnTo>
                    <a:pt x="5" y="13"/>
                  </a:lnTo>
                  <a:lnTo>
                    <a:pt x="14"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6" name="Freeform 344"/>
            <p:cNvSpPr/>
            <p:nvPr/>
          </p:nvSpPr>
          <p:spPr bwMode="auto">
            <a:xfrm>
              <a:off x="9491537" y="3009483"/>
              <a:ext cx="35896" cy="38656"/>
            </a:xfrm>
            <a:custGeom>
              <a:avLst/>
              <a:gdLst>
                <a:gd name="T0" fmla="*/ 13 w 13"/>
                <a:gd name="T1" fmla="*/ 9 h 14"/>
                <a:gd name="T2" fmla="*/ 11 w 13"/>
                <a:gd name="T3" fmla="*/ 5 h 14"/>
                <a:gd name="T4" fmla="*/ 9 w 13"/>
                <a:gd name="T5" fmla="*/ 0 h 14"/>
                <a:gd name="T6" fmla="*/ 0 w 13"/>
                <a:gd name="T7" fmla="*/ 5 h 14"/>
                <a:gd name="T8" fmla="*/ 1 w 13"/>
                <a:gd name="T9" fmla="*/ 9 h 14"/>
                <a:gd name="T10" fmla="*/ 4 w 13"/>
                <a:gd name="T11" fmla="*/ 14 h 14"/>
                <a:gd name="T12" fmla="*/ 13 w 13"/>
                <a:gd name="T13" fmla="*/ 9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13" y="9"/>
                  </a:moveTo>
                  <a:lnTo>
                    <a:pt x="11" y="5"/>
                  </a:lnTo>
                  <a:lnTo>
                    <a:pt x="9" y="0"/>
                  </a:lnTo>
                  <a:lnTo>
                    <a:pt x="0" y="5"/>
                  </a:lnTo>
                  <a:lnTo>
                    <a:pt x="1" y="9"/>
                  </a:lnTo>
                  <a:lnTo>
                    <a:pt x="4" y="14"/>
                  </a:lnTo>
                  <a:lnTo>
                    <a:pt x="13"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7" name="Freeform 345"/>
            <p:cNvSpPr/>
            <p:nvPr/>
          </p:nvSpPr>
          <p:spPr bwMode="auto">
            <a:xfrm>
              <a:off x="9532954" y="3111646"/>
              <a:ext cx="35896" cy="38656"/>
            </a:xfrm>
            <a:custGeom>
              <a:avLst/>
              <a:gdLst>
                <a:gd name="T0" fmla="*/ 13 w 13"/>
                <a:gd name="T1" fmla="*/ 10 h 14"/>
                <a:gd name="T2" fmla="*/ 13 w 13"/>
                <a:gd name="T3" fmla="*/ 8 h 14"/>
                <a:gd name="T4" fmla="*/ 11 w 13"/>
                <a:gd name="T5" fmla="*/ 3 h 14"/>
                <a:gd name="T6" fmla="*/ 10 w 13"/>
                <a:gd name="T7" fmla="*/ 0 h 14"/>
                <a:gd name="T8" fmla="*/ 0 w 13"/>
                <a:gd name="T9" fmla="*/ 4 h 14"/>
                <a:gd name="T10" fmla="*/ 1 w 13"/>
                <a:gd name="T11" fmla="*/ 7 h 14"/>
                <a:gd name="T12" fmla="*/ 3 w 13"/>
                <a:gd name="T13" fmla="*/ 12 h 14"/>
                <a:gd name="T14" fmla="*/ 3 w 13"/>
                <a:gd name="T15" fmla="*/ 14 h 14"/>
                <a:gd name="T16" fmla="*/ 13 w 13"/>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13" y="10"/>
                  </a:moveTo>
                  <a:lnTo>
                    <a:pt x="13" y="8"/>
                  </a:lnTo>
                  <a:lnTo>
                    <a:pt x="11" y="3"/>
                  </a:lnTo>
                  <a:lnTo>
                    <a:pt x="10" y="0"/>
                  </a:lnTo>
                  <a:lnTo>
                    <a:pt x="0" y="4"/>
                  </a:lnTo>
                  <a:lnTo>
                    <a:pt x="1" y="7"/>
                  </a:lnTo>
                  <a:lnTo>
                    <a:pt x="3" y="12"/>
                  </a:lnTo>
                  <a:lnTo>
                    <a:pt x="3" y="14"/>
                  </a:lnTo>
                  <a:lnTo>
                    <a:pt x="13"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8" name="Freeform 346"/>
            <p:cNvSpPr/>
            <p:nvPr/>
          </p:nvSpPr>
          <p:spPr bwMode="auto">
            <a:xfrm>
              <a:off x="9568849" y="3216570"/>
              <a:ext cx="35896" cy="33134"/>
            </a:xfrm>
            <a:custGeom>
              <a:avLst/>
              <a:gdLst>
                <a:gd name="T0" fmla="*/ 13 w 13"/>
                <a:gd name="T1" fmla="*/ 10 h 12"/>
                <a:gd name="T2" fmla="*/ 13 w 13"/>
                <a:gd name="T3" fmla="*/ 8 h 12"/>
                <a:gd name="T4" fmla="*/ 10 w 13"/>
                <a:gd name="T5" fmla="*/ 3 h 12"/>
                <a:gd name="T6" fmla="*/ 10 w 13"/>
                <a:gd name="T7" fmla="*/ 0 h 12"/>
                <a:gd name="T8" fmla="*/ 0 w 13"/>
                <a:gd name="T9" fmla="*/ 3 h 12"/>
                <a:gd name="T10" fmla="*/ 1 w 13"/>
                <a:gd name="T11" fmla="*/ 6 h 12"/>
                <a:gd name="T12" fmla="*/ 2 w 13"/>
                <a:gd name="T13" fmla="*/ 11 h 12"/>
                <a:gd name="T14" fmla="*/ 4 w 13"/>
                <a:gd name="T15" fmla="*/ 12 h 12"/>
                <a:gd name="T16" fmla="*/ 13 w 13"/>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3" y="10"/>
                  </a:moveTo>
                  <a:lnTo>
                    <a:pt x="13" y="8"/>
                  </a:lnTo>
                  <a:lnTo>
                    <a:pt x="10" y="3"/>
                  </a:lnTo>
                  <a:lnTo>
                    <a:pt x="10" y="0"/>
                  </a:lnTo>
                  <a:lnTo>
                    <a:pt x="0" y="3"/>
                  </a:lnTo>
                  <a:lnTo>
                    <a:pt x="1" y="6"/>
                  </a:lnTo>
                  <a:lnTo>
                    <a:pt x="2" y="11"/>
                  </a:lnTo>
                  <a:lnTo>
                    <a:pt x="4" y="12"/>
                  </a:lnTo>
                  <a:lnTo>
                    <a:pt x="13"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39" name="Freeform 347"/>
            <p:cNvSpPr/>
            <p:nvPr/>
          </p:nvSpPr>
          <p:spPr bwMode="auto">
            <a:xfrm>
              <a:off x="9599221" y="3321493"/>
              <a:ext cx="33134" cy="33134"/>
            </a:xfrm>
            <a:custGeom>
              <a:avLst/>
              <a:gdLst>
                <a:gd name="T0" fmla="*/ 12 w 12"/>
                <a:gd name="T1" fmla="*/ 11 h 12"/>
                <a:gd name="T2" fmla="*/ 11 w 12"/>
                <a:gd name="T3" fmla="*/ 8 h 12"/>
                <a:gd name="T4" fmla="*/ 10 w 12"/>
                <a:gd name="T5" fmla="*/ 2 h 12"/>
                <a:gd name="T6" fmla="*/ 10 w 12"/>
                <a:gd name="T7" fmla="*/ 0 h 12"/>
                <a:gd name="T8" fmla="*/ 0 w 12"/>
                <a:gd name="T9" fmla="*/ 3 h 12"/>
                <a:gd name="T10" fmla="*/ 0 w 12"/>
                <a:gd name="T11" fmla="*/ 4 h 12"/>
                <a:gd name="T12" fmla="*/ 2 w 12"/>
                <a:gd name="T13" fmla="*/ 9 h 12"/>
                <a:gd name="T14" fmla="*/ 2 w 12"/>
                <a:gd name="T15" fmla="*/ 12 h 12"/>
                <a:gd name="T16" fmla="*/ 12 w 12"/>
                <a:gd name="T17"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2" y="11"/>
                  </a:moveTo>
                  <a:lnTo>
                    <a:pt x="11" y="8"/>
                  </a:lnTo>
                  <a:lnTo>
                    <a:pt x="10" y="2"/>
                  </a:lnTo>
                  <a:lnTo>
                    <a:pt x="10" y="0"/>
                  </a:lnTo>
                  <a:lnTo>
                    <a:pt x="0" y="3"/>
                  </a:lnTo>
                  <a:lnTo>
                    <a:pt x="0" y="4"/>
                  </a:lnTo>
                  <a:lnTo>
                    <a:pt x="2" y="9"/>
                  </a:lnTo>
                  <a:lnTo>
                    <a:pt x="2" y="12"/>
                  </a:lnTo>
                  <a:lnTo>
                    <a:pt x="12"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0" name="Freeform 348"/>
            <p:cNvSpPr/>
            <p:nvPr/>
          </p:nvSpPr>
          <p:spPr bwMode="auto">
            <a:xfrm>
              <a:off x="9621310" y="3431939"/>
              <a:ext cx="33134" cy="30373"/>
            </a:xfrm>
            <a:custGeom>
              <a:avLst/>
              <a:gdLst>
                <a:gd name="T0" fmla="*/ 12 w 12"/>
                <a:gd name="T1" fmla="*/ 10 h 11"/>
                <a:gd name="T2" fmla="*/ 11 w 12"/>
                <a:gd name="T3" fmla="*/ 6 h 11"/>
                <a:gd name="T4" fmla="*/ 9 w 12"/>
                <a:gd name="T5" fmla="*/ 1 h 11"/>
                <a:gd name="T6" fmla="*/ 9 w 12"/>
                <a:gd name="T7" fmla="*/ 0 h 11"/>
                <a:gd name="T8" fmla="*/ 0 w 12"/>
                <a:gd name="T9" fmla="*/ 2 h 11"/>
                <a:gd name="T10" fmla="*/ 0 w 12"/>
                <a:gd name="T11" fmla="*/ 2 h 11"/>
                <a:gd name="T12" fmla="*/ 2 w 12"/>
                <a:gd name="T13" fmla="*/ 7 h 11"/>
                <a:gd name="T14" fmla="*/ 2 w 12"/>
                <a:gd name="T15" fmla="*/ 11 h 11"/>
                <a:gd name="T16" fmla="*/ 12 w 12"/>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2" y="10"/>
                  </a:moveTo>
                  <a:lnTo>
                    <a:pt x="11" y="6"/>
                  </a:lnTo>
                  <a:lnTo>
                    <a:pt x="9" y="1"/>
                  </a:lnTo>
                  <a:lnTo>
                    <a:pt x="9" y="0"/>
                  </a:lnTo>
                  <a:lnTo>
                    <a:pt x="0" y="2"/>
                  </a:lnTo>
                  <a:lnTo>
                    <a:pt x="0" y="2"/>
                  </a:lnTo>
                  <a:lnTo>
                    <a:pt x="2" y="7"/>
                  </a:lnTo>
                  <a:lnTo>
                    <a:pt x="2" y="11"/>
                  </a:lnTo>
                  <a:lnTo>
                    <a:pt x="12"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1" name="Freeform 349"/>
            <p:cNvSpPr/>
            <p:nvPr/>
          </p:nvSpPr>
          <p:spPr bwMode="auto">
            <a:xfrm>
              <a:off x="9635117" y="3542384"/>
              <a:ext cx="33134" cy="27611"/>
            </a:xfrm>
            <a:custGeom>
              <a:avLst/>
              <a:gdLst>
                <a:gd name="T0" fmla="*/ 12 w 12"/>
                <a:gd name="T1" fmla="*/ 9 h 10"/>
                <a:gd name="T2" fmla="*/ 11 w 12"/>
                <a:gd name="T3" fmla="*/ 4 h 10"/>
                <a:gd name="T4" fmla="*/ 11 w 12"/>
                <a:gd name="T5" fmla="*/ 0 h 10"/>
                <a:gd name="T6" fmla="*/ 0 w 12"/>
                <a:gd name="T7" fmla="*/ 1 h 10"/>
                <a:gd name="T8" fmla="*/ 2 w 12"/>
                <a:gd name="T9" fmla="*/ 5 h 10"/>
                <a:gd name="T10" fmla="*/ 2 w 12"/>
                <a:gd name="T11" fmla="*/ 10 h 10"/>
                <a:gd name="T12" fmla="*/ 12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2" y="9"/>
                  </a:moveTo>
                  <a:lnTo>
                    <a:pt x="11" y="4"/>
                  </a:lnTo>
                  <a:lnTo>
                    <a:pt x="11" y="0"/>
                  </a:lnTo>
                  <a:lnTo>
                    <a:pt x="0" y="1"/>
                  </a:lnTo>
                  <a:lnTo>
                    <a:pt x="2" y="5"/>
                  </a:lnTo>
                  <a:lnTo>
                    <a:pt x="2" y="10"/>
                  </a:lnTo>
                  <a:lnTo>
                    <a:pt x="12"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2" name="Freeform 350"/>
            <p:cNvSpPr/>
            <p:nvPr/>
          </p:nvSpPr>
          <p:spPr bwMode="auto">
            <a:xfrm>
              <a:off x="9646161" y="3650068"/>
              <a:ext cx="24851" cy="30373"/>
            </a:xfrm>
            <a:custGeom>
              <a:avLst/>
              <a:gdLst>
                <a:gd name="T0" fmla="*/ 9 w 9"/>
                <a:gd name="T1" fmla="*/ 11 h 11"/>
                <a:gd name="T2" fmla="*/ 9 w 9"/>
                <a:gd name="T3" fmla="*/ 9 h 11"/>
                <a:gd name="T4" fmla="*/ 9 w 9"/>
                <a:gd name="T5" fmla="*/ 4 h 11"/>
                <a:gd name="T6" fmla="*/ 9 w 9"/>
                <a:gd name="T7" fmla="*/ 0 h 11"/>
                <a:gd name="T8" fmla="*/ 0 w 9"/>
                <a:gd name="T9" fmla="*/ 2 h 11"/>
                <a:gd name="T10" fmla="*/ 0 w 9"/>
                <a:gd name="T11" fmla="*/ 4 h 11"/>
                <a:gd name="T12" fmla="*/ 0 w 9"/>
                <a:gd name="T13" fmla="*/ 11 h 11"/>
                <a:gd name="T14" fmla="*/ 0 w 9"/>
                <a:gd name="T15" fmla="*/ 11 h 11"/>
                <a:gd name="T16" fmla="*/ 9 w 9"/>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1">
                  <a:moveTo>
                    <a:pt x="9" y="11"/>
                  </a:moveTo>
                  <a:lnTo>
                    <a:pt x="9" y="9"/>
                  </a:lnTo>
                  <a:lnTo>
                    <a:pt x="9" y="4"/>
                  </a:lnTo>
                  <a:lnTo>
                    <a:pt x="9" y="0"/>
                  </a:lnTo>
                  <a:lnTo>
                    <a:pt x="0" y="2"/>
                  </a:lnTo>
                  <a:lnTo>
                    <a:pt x="0" y="4"/>
                  </a:lnTo>
                  <a:lnTo>
                    <a:pt x="0" y="11"/>
                  </a:lnTo>
                  <a:lnTo>
                    <a:pt x="0" y="11"/>
                  </a:lnTo>
                  <a:lnTo>
                    <a:pt x="9"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3" name="Freeform 351"/>
            <p:cNvSpPr/>
            <p:nvPr/>
          </p:nvSpPr>
          <p:spPr bwMode="auto">
            <a:xfrm>
              <a:off x="9646161" y="3763275"/>
              <a:ext cx="24851" cy="27611"/>
            </a:xfrm>
            <a:custGeom>
              <a:avLst/>
              <a:gdLst>
                <a:gd name="T0" fmla="*/ 9 w 9"/>
                <a:gd name="T1" fmla="*/ 10 h 10"/>
                <a:gd name="T2" fmla="*/ 9 w 9"/>
                <a:gd name="T3" fmla="*/ 9 h 10"/>
                <a:gd name="T4" fmla="*/ 9 w 9"/>
                <a:gd name="T5" fmla="*/ 2 h 10"/>
                <a:gd name="T6" fmla="*/ 9 w 9"/>
                <a:gd name="T7" fmla="*/ 0 h 10"/>
                <a:gd name="T8" fmla="*/ 0 w 9"/>
                <a:gd name="T9" fmla="*/ 0 h 10"/>
                <a:gd name="T10" fmla="*/ 0 w 9"/>
                <a:gd name="T11" fmla="*/ 2 h 10"/>
                <a:gd name="T12" fmla="*/ 0 w 9"/>
                <a:gd name="T13" fmla="*/ 8 h 10"/>
                <a:gd name="T14" fmla="*/ 0 w 9"/>
                <a:gd name="T15" fmla="*/ 10 h 10"/>
                <a:gd name="T16" fmla="*/ 9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9" y="10"/>
                  </a:moveTo>
                  <a:lnTo>
                    <a:pt x="9" y="9"/>
                  </a:lnTo>
                  <a:lnTo>
                    <a:pt x="9" y="2"/>
                  </a:lnTo>
                  <a:lnTo>
                    <a:pt x="9" y="0"/>
                  </a:lnTo>
                  <a:lnTo>
                    <a:pt x="0" y="0"/>
                  </a:lnTo>
                  <a:lnTo>
                    <a:pt x="0" y="2"/>
                  </a:lnTo>
                  <a:lnTo>
                    <a:pt x="0" y="8"/>
                  </a:lnTo>
                  <a:lnTo>
                    <a:pt x="0" y="10"/>
                  </a:lnTo>
                  <a:lnTo>
                    <a:pt x="9"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4" name="Freeform 352"/>
            <p:cNvSpPr/>
            <p:nvPr/>
          </p:nvSpPr>
          <p:spPr bwMode="auto">
            <a:xfrm>
              <a:off x="9635117" y="3870959"/>
              <a:ext cx="33134" cy="27611"/>
            </a:xfrm>
            <a:custGeom>
              <a:avLst/>
              <a:gdLst>
                <a:gd name="T0" fmla="*/ 11 w 12"/>
                <a:gd name="T1" fmla="*/ 10 h 10"/>
                <a:gd name="T2" fmla="*/ 11 w 12"/>
                <a:gd name="T3" fmla="*/ 9 h 10"/>
                <a:gd name="T4" fmla="*/ 12 w 12"/>
                <a:gd name="T5" fmla="*/ 3 h 10"/>
                <a:gd name="T6" fmla="*/ 12 w 12"/>
                <a:gd name="T7" fmla="*/ 1 h 10"/>
                <a:gd name="T8" fmla="*/ 2 w 12"/>
                <a:gd name="T9" fmla="*/ 0 h 10"/>
                <a:gd name="T10" fmla="*/ 2 w 12"/>
                <a:gd name="T11" fmla="*/ 3 h 10"/>
                <a:gd name="T12" fmla="*/ 2 w 12"/>
                <a:gd name="T13" fmla="*/ 8 h 10"/>
                <a:gd name="T14" fmla="*/ 0 w 12"/>
                <a:gd name="T15" fmla="*/ 10 h 10"/>
                <a:gd name="T16" fmla="*/ 11 w 12"/>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0">
                  <a:moveTo>
                    <a:pt x="11" y="10"/>
                  </a:moveTo>
                  <a:lnTo>
                    <a:pt x="11" y="9"/>
                  </a:lnTo>
                  <a:lnTo>
                    <a:pt x="12" y="3"/>
                  </a:lnTo>
                  <a:lnTo>
                    <a:pt x="12" y="1"/>
                  </a:lnTo>
                  <a:lnTo>
                    <a:pt x="2" y="0"/>
                  </a:lnTo>
                  <a:lnTo>
                    <a:pt x="2" y="3"/>
                  </a:lnTo>
                  <a:lnTo>
                    <a:pt x="2" y="8"/>
                  </a:lnTo>
                  <a:lnTo>
                    <a:pt x="0" y="10"/>
                  </a:lnTo>
                  <a:lnTo>
                    <a:pt x="11"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5" name="Freeform 353"/>
            <p:cNvSpPr/>
            <p:nvPr/>
          </p:nvSpPr>
          <p:spPr bwMode="auto">
            <a:xfrm>
              <a:off x="9621310" y="3978644"/>
              <a:ext cx="33134" cy="33134"/>
            </a:xfrm>
            <a:custGeom>
              <a:avLst/>
              <a:gdLst>
                <a:gd name="T0" fmla="*/ 11 w 12"/>
                <a:gd name="T1" fmla="*/ 12 h 12"/>
                <a:gd name="T2" fmla="*/ 11 w 12"/>
                <a:gd name="T3" fmla="*/ 8 h 12"/>
                <a:gd name="T4" fmla="*/ 12 w 12"/>
                <a:gd name="T5" fmla="*/ 3 h 12"/>
                <a:gd name="T6" fmla="*/ 12 w 12"/>
                <a:gd name="T7" fmla="*/ 1 h 12"/>
                <a:gd name="T8" fmla="*/ 2 w 12"/>
                <a:gd name="T9" fmla="*/ 0 h 12"/>
                <a:gd name="T10" fmla="*/ 2 w 12"/>
                <a:gd name="T11" fmla="*/ 1 h 12"/>
                <a:gd name="T12" fmla="*/ 2 w 12"/>
                <a:gd name="T13" fmla="*/ 7 h 12"/>
                <a:gd name="T14" fmla="*/ 0 w 12"/>
                <a:gd name="T15" fmla="*/ 11 h 12"/>
                <a:gd name="T16" fmla="*/ 11 w 12"/>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12"/>
                  </a:moveTo>
                  <a:lnTo>
                    <a:pt x="11" y="8"/>
                  </a:lnTo>
                  <a:lnTo>
                    <a:pt x="12" y="3"/>
                  </a:lnTo>
                  <a:lnTo>
                    <a:pt x="12" y="1"/>
                  </a:lnTo>
                  <a:lnTo>
                    <a:pt x="2" y="0"/>
                  </a:lnTo>
                  <a:lnTo>
                    <a:pt x="2" y="1"/>
                  </a:lnTo>
                  <a:lnTo>
                    <a:pt x="2" y="7"/>
                  </a:lnTo>
                  <a:lnTo>
                    <a:pt x="0" y="11"/>
                  </a:lnTo>
                  <a:lnTo>
                    <a:pt x="11"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6" name="Freeform 354"/>
            <p:cNvSpPr/>
            <p:nvPr/>
          </p:nvSpPr>
          <p:spPr bwMode="auto">
            <a:xfrm>
              <a:off x="9599221" y="4086328"/>
              <a:ext cx="33134" cy="33134"/>
            </a:xfrm>
            <a:custGeom>
              <a:avLst/>
              <a:gdLst>
                <a:gd name="T0" fmla="*/ 10 w 12"/>
                <a:gd name="T1" fmla="*/ 12 h 12"/>
                <a:gd name="T2" fmla="*/ 11 w 12"/>
                <a:gd name="T3" fmla="*/ 7 h 12"/>
                <a:gd name="T4" fmla="*/ 12 w 12"/>
                <a:gd name="T5" fmla="*/ 2 h 12"/>
                <a:gd name="T6" fmla="*/ 3 w 12"/>
                <a:gd name="T7" fmla="*/ 0 h 12"/>
                <a:gd name="T8" fmla="*/ 2 w 12"/>
                <a:gd name="T9" fmla="*/ 6 h 12"/>
                <a:gd name="T10" fmla="*/ 0 w 12"/>
                <a:gd name="T11" fmla="*/ 10 h 12"/>
                <a:gd name="T12" fmla="*/ 10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0" y="12"/>
                  </a:moveTo>
                  <a:lnTo>
                    <a:pt x="11" y="7"/>
                  </a:lnTo>
                  <a:lnTo>
                    <a:pt x="12" y="2"/>
                  </a:lnTo>
                  <a:lnTo>
                    <a:pt x="3" y="0"/>
                  </a:lnTo>
                  <a:lnTo>
                    <a:pt x="2" y="6"/>
                  </a:lnTo>
                  <a:lnTo>
                    <a:pt x="0" y="10"/>
                  </a:lnTo>
                  <a:lnTo>
                    <a:pt x="10"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7" name="Freeform 355"/>
            <p:cNvSpPr/>
            <p:nvPr/>
          </p:nvSpPr>
          <p:spPr bwMode="auto">
            <a:xfrm>
              <a:off x="9571610" y="4191251"/>
              <a:ext cx="33134" cy="35896"/>
            </a:xfrm>
            <a:custGeom>
              <a:avLst/>
              <a:gdLst>
                <a:gd name="T0" fmla="*/ 9 w 12"/>
                <a:gd name="T1" fmla="*/ 13 h 13"/>
                <a:gd name="T2" fmla="*/ 9 w 12"/>
                <a:gd name="T3" fmla="*/ 12 h 13"/>
                <a:gd name="T4" fmla="*/ 12 w 12"/>
                <a:gd name="T5" fmla="*/ 7 h 13"/>
                <a:gd name="T6" fmla="*/ 12 w 12"/>
                <a:gd name="T7" fmla="*/ 3 h 13"/>
                <a:gd name="T8" fmla="*/ 3 w 12"/>
                <a:gd name="T9" fmla="*/ 0 h 13"/>
                <a:gd name="T10" fmla="*/ 1 w 12"/>
                <a:gd name="T11" fmla="*/ 4 h 13"/>
                <a:gd name="T12" fmla="*/ 0 w 12"/>
                <a:gd name="T13" fmla="*/ 9 h 13"/>
                <a:gd name="T14" fmla="*/ 0 w 12"/>
                <a:gd name="T15" fmla="*/ 9 h 13"/>
                <a:gd name="T16" fmla="*/ 9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13"/>
                  </a:moveTo>
                  <a:lnTo>
                    <a:pt x="9" y="12"/>
                  </a:lnTo>
                  <a:lnTo>
                    <a:pt x="12" y="7"/>
                  </a:lnTo>
                  <a:lnTo>
                    <a:pt x="12" y="3"/>
                  </a:lnTo>
                  <a:lnTo>
                    <a:pt x="3" y="0"/>
                  </a:lnTo>
                  <a:lnTo>
                    <a:pt x="1" y="4"/>
                  </a:lnTo>
                  <a:lnTo>
                    <a:pt x="0" y="9"/>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8" name="Freeform 356"/>
            <p:cNvSpPr/>
            <p:nvPr/>
          </p:nvSpPr>
          <p:spPr bwMode="auto">
            <a:xfrm>
              <a:off x="9535716" y="4296175"/>
              <a:ext cx="35896" cy="35896"/>
            </a:xfrm>
            <a:custGeom>
              <a:avLst/>
              <a:gdLst>
                <a:gd name="T0" fmla="*/ 9 w 13"/>
                <a:gd name="T1" fmla="*/ 13 h 13"/>
                <a:gd name="T2" fmla="*/ 10 w 13"/>
                <a:gd name="T3" fmla="*/ 11 h 13"/>
                <a:gd name="T4" fmla="*/ 12 w 13"/>
                <a:gd name="T5" fmla="*/ 5 h 13"/>
                <a:gd name="T6" fmla="*/ 13 w 13"/>
                <a:gd name="T7" fmla="*/ 3 h 13"/>
                <a:gd name="T8" fmla="*/ 4 w 13"/>
                <a:gd name="T9" fmla="*/ 0 h 13"/>
                <a:gd name="T10" fmla="*/ 2 w 13"/>
                <a:gd name="T11" fmla="*/ 3 h 13"/>
                <a:gd name="T12" fmla="*/ 0 w 13"/>
                <a:gd name="T13" fmla="*/ 8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0" y="11"/>
                  </a:lnTo>
                  <a:lnTo>
                    <a:pt x="12" y="5"/>
                  </a:lnTo>
                  <a:lnTo>
                    <a:pt x="13" y="3"/>
                  </a:lnTo>
                  <a:lnTo>
                    <a:pt x="4" y="0"/>
                  </a:lnTo>
                  <a:lnTo>
                    <a:pt x="2" y="3"/>
                  </a:lnTo>
                  <a:lnTo>
                    <a:pt x="0" y="8"/>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49" name="Freeform 357"/>
            <p:cNvSpPr/>
            <p:nvPr/>
          </p:nvSpPr>
          <p:spPr bwMode="auto">
            <a:xfrm>
              <a:off x="9491537" y="4398338"/>
              <a:ext cx="35896" cy="35896"/>
            </a:xfrm>
            <a:custGeom>
              <a:avLst/>
              <a:gdLst>
                <a:gd name="T0" fmla="*/ 9 w 13"/>
                <a:gd name="T1" fmla="*/ 13 h 13"/>
                <a:gd name="T2" fmla="*/ 11 w 13"/>
                <a:gd name="T3" fmla="*/ 10 h 13"/>
                <a:gd name="T4" fmla="*/ 13 w 13"/>
                <a:gd name="T5" fmla="*/ 5 h 13"/>
                <a:gd name="T6" fmla="*/ 13 w 13"/>
                <a:gd name="T7" fmla="*/ 4 h 13"/>
                <a:gd name="T8" fmla="*/ 4 w 13"/>
                <a:gd name="T9" fmla="*/ 0 h 13"/>
                <a:gd name="T10" fmla="*/ 4 w 13"/>
                <a:gd name="T11" fmla="*/ 1 h 13"/>
                <a:gd name="T12" fmla="*/ 1 w 13"/>
                <a:gd name="T13" fmla="*/ 6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0"/>
                  </a:lnTo>
                  <a:lnTo>
                    <a:pt x="13" y="5"/>
                  </a:lnTo>
                  <a:lnTo>
                    <a:pt x="13" y="4"/>
                  </a:lnTo>
                  <a:lnTo>
                    <a:pt x="4" y="0"/>
                  </a:lnTo>
                  <a:lnTo>
                    <a:pt x="4" y="1"/>
                  </a:lnTo>
                  <a:lnTo>
                    <a:pt x="1" y="6"/>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0" name="Freeform 358"/>
            <p:cNvSpPr/>
            <p:nvPr/>
          </p:nvSpPr>
          <p:spPr bwMode="auto">
            <a:xfrm>
              <a:off x="9444597" y="4494977"/>
              <a:ext cx="35896" cy="35896"/>
            </a:xfrm>
            <a:custGeom>
              <a:avLst/>
              <a:gdLst>
                <a:gd name="T0" fmla="*/ 9 w 13"/>
                <a:gd name="T1" fmla="*/ 13 h 13"/>
                <a:gd name="T2" fmla="*/ 11 w 13"/>
                <a:gd name="T3" fmla="*/ 11 h 13"/>
                <a:gd name="T4" fmla="*/ 13 w 13"/>
                <a:gd name="T5" fmla="*/ 7 h 13"/>
                <a:gd name="T6" fmla="*/ 13 w 13"/>
                <a:gd name="T7" fmla="*/ 5 h 13"/>
                <a:gd name="T8" fmla="*/ 5 w 13"/>
                <a:gd name="T9" fmla="*/ 0 h 13"/>
                <a:gd name="T10" fmla="*/ 4 w 13"/>
                <a:gd name="T11" fmla="*/ 1 h 13"/>
                <a:gd name="T12" fmla="*/ 1 w 13"/>
                <a:gd name="T13" fmla="*/ 7 h 13"/>
                <a:gd name="T14" fmla="*/ 0 w 13"/>
                <a:gd name="T15" fmla="*/ 9 h 13"/>
                <a:gd name="T16" fmla="*/ 9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13"/>
                  </a:moveTo>
                  <a:lnTo>
                    <a:pt x="11" y="11"/>
                  </a:lnTo>
                  <a:lnTo>
                    <a:pt x="13" y="7"/>
                  </a:lnTo>
                  <a:lnTo>
                    <a:pt x="13" y="5"/>
                  </a:lnTo>
                  <a:lnTo>
                    <a:pt x="5" y="0"/>
                  </a:lnTo>
                  <a:lnTo>
                    <a:pt x="4" y="1"/>
                  </a:lnTo>
                  <a:lnTo>
                    <a:pt x="1" y="7"/>
                  </a:lnTo>
                  <a:lnTo>
                    <a:pt x="0" y="9"/>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1" name="Freeform 359"/>
            <p:cNvSpPr/>
            <p:nvPr/>
          </p:nvSpPr>
          <p:spPr bwMode="auto">
            <a:xfrm>
              <a:off x="9392136" y="4591617"/>
              <a:ext cx="38656" cy="35896"/>
            </a:xfrm>
            <a:custGeom>
              <a:avLst/>
              <a:gdLst>
                <a:gd name="T0" fmla="*/ 9 w 14"/>
                <a:gd name="T1" fmla="*/ 13 h 13"/>
                <a:gd name="T2" fmla="*/ 10 w 14"/>
                <a:gd name="T3" fmla="*/ 11 h 13"/>
                <a:gd name="T4" fmla="*/ 13 w 14"/>
                <a:gd name="T5" fmla="*/ 6 h 13"/>
                <a:gd name="T6" fmla="*/ 14 w 14"/>
                <a:gd name="T7" fmla="*/ 6 h 13"/>
                <a:gd name="T8" fmla="*/ 5 w 14"/>
                <a:gd name="T9" fmla="*/ 0 h 13"/>
                <a:gd name="T10" fmla="*/ 5 w 14"/>
                <a:gd name="T11" fmla="*/ 2 h 13"/>
                <a:gd name="T12" fmla="*/ 2 w 14"/>
                <a:gd name="T13" fmla="*/ 6 h 13"/>
                <a:gd name="T14" fmla="*/ 0 w 14"/>
                <a:gd name="T15" fmla="*/ 8 h 13"/>
                <a:gd name="T16" fmla="*/ 9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9" y="13"/>
                  </a:moveTo>
                  <a:lnTo>
                    <a:pt x="10" y="11"/>
                  </a:lnTo>
                  <a:lnTo>
                    <a:pt x="13" y="6"/>
                  </a:lnTo>
                  <a:lnTo>
                    <a:pt x="14" y="6"/>
                  </a:lnTo>
                  <a:lnTo>
                    <a:pt x="5" y="0"/>
                  </a:lnTo>
                  <a:lnTo>
                    <a:pt x="5" y="2"/>
                  </a:lnTo>
                  <a:lnTo>
                    <a:pt x="2" y="6"/>
                  </a:lnTo>
                  <a:lnTo>
                    <a:pt x="0" y="8"/>
                  </a:lnTo>
                  <a:lnTo>
                    <a:pt x="9"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2" name="Freeform 360"/>
            <p:cNvSpPr/>
            <p:nvPr/>
          </p:nvSpPr>
          <p:spPr bwMode="auto">
            <a:xfrm>
              <a:off x="9334152" y="4685496"/>
              <a:ext cx="38656" cy="35896"/>
            </a:xfrm>
            <a:custGeom>
              <a:avLst/>
              <a:gdLst>
                <a:gd name="T0" fmla="*/ 8 w 14"/>
                <a:gd name="T1" fmla="*/ 13 h 13"/>
                <a:gd name="T2" fmla="*/ 10 w 14"/>
                <a:gd name="T3" fmla="*/ 11 h 13"/>
                <a:gd name="T4" fmla="*/ 13 w 14"/>
                <a:gd name="T5" fmla="*/ 7 h 13"/>
                <a:gd name="T6" fmla="*/ 14 w 14"/>
                <a:gd name="T7" fmla="*/ 6 h 13"/>
                <a:gd name="T8" fmla="*/ 5 w 14"/>
                <a:gd name="T9" fmla="*/ 0 h 13"/>
                <a:gd name="T10" fmla="*/ 5 w 14"/>
                <a:gd name="T11" fmla="*/ 0 h 13"/>
                <a:gd name="T12" fmla="*/ 1 w 14"/>
                <a:gd name="T13" fmla="*/ 6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1"/>
                  </a:lnTo>
                  <a:lnTo>
                    <a:pt x="13" y="7"/>
                  </a:lnTo>
                  <a:lnTo>
                    <a:pt x="14" y="6"/>
                  </a:lnTo>
                  <a:lnTo>
                    <a:pt x="5" y="0"/>
                  </a:lnTo>
                  <a:lnTo>
                    <a:pt x="5" y="0"/>
                  </a:lnTo>
                  <a:lnTo>
                    <a:pt x="1" y="6"/>
                  </a:lnTo>
                  <a:lnTo>
                    <a:pt x="0" y="8"/>
                  </a:lnTo>
                  <a:lnTo>
                    <a:pt x="8"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3" name="Freeform 361"/>
            <p:cNvSpPr/>
            <p:nvPr/>
          </p:nvSpPr>
          <p:spPr bwMode="auto">
            <a:xfrm>
              <a:off x="9270646" y="4776613"/>
              <a:ext cx="38656" cy="35896"/>
            </a:xfrm>
            <a:custGeom>
              <a:avLst/>
              <a:gdLst>
                <a:gd name="T0" fmla="*/ 8 w 14"/>
                <a:gd name="T1" fmla="*/ 13 h 13"/>
                <a:gd name="T2" fmla="*/ 10 w 14"/>
                <a:gd name="T3" fmla="*/ 12 h 13"/>
                <a:gd name="T4" fmla="*/ 12 w 14"/>
                <a:gd name="T5" fmla="*/ 7 h 13"/>
                <a:gd name="T6" fmla="*/ 14 w 14"/>
                <a:gd name="T7" fmla="*/ 5 h 13"/>
                <a:gd name="T8" fmla="*/ 6 w 14"/>
                <a:gd name="T9" fmla="*/ 0 h 13"/>
                <a:gd name="T10" fmla="*/ 4 w 14"/>
                <a:gd name="T11" fmla="*/ 1 h 13"/>
                <a:gd name="T12" fmla="*/ 2 w 14"/>
                <a:gd name="T13" fmla="*/ 5 h 13"/>
                <a:gd name="T14" fmla="*/ 0 w 14"/>
                <a:gd name="T15" fmla="*/ 8 h 13"/>
                <a:gd name="T16" fmla="*/ 8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13"/>
                  </a:moveTo>
                  <a:lnTo>
                    <a:pt x="10" y="12"/>
                  </a:lnTo>
                  <a:lnTo>
                    <a:pt x="12" y="7"/>
                  </a:lnTo>
                  <a:lnTo>
                    <a:pt x="14" y="5"/>
                  </a:lnTo>
                  <a:lnTo>
                    <a:pt x="6" y="0"/>
                  </a:lnTo>
                  <a:lnTo>
                    <a:pt x="4" y="1"/>
                  </a:lnTo>
                  <a:lnTo>
                    <a:pt x="2" y="5"/>
                  </a:lnTo>
                  <a:lnTo>
                    <a:pt x="0" y="8"/>
                  </a:lnTo>
                  <a:lnTo>
                    <a:pt x="8"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4" name="Freeform 362"/>
            <p:cNvSpPr/>
            <p:nvPr/>
          </p:nvSpPr>
          <p:spPr bwMode="auto">
            <a:xfrm>
              <a:off x="9204379" y="4862209"/>
              <a:ext cx="38656" cy="35896"/>
            </a:xfrm>
            <a:custGeom>
              <a:avLst/>
              <a:gdLst>
                <a:gd name="T0" fmla="*/ 7 w 14"/>
                <a:gd name="T1" fmla="*/ 13 h 13"/>
                <a:gd name="T2" fmla="*/ 7 w 14"/>
                <a:gd name="T3" fmla="*/ 13 h 13"/>
                <a:gd name="T4" fmla="*/ 11 w 14"/>
                <a:gd name="T5" fmla="*/ 8 h 13"/>
                <a:gd name="T6" fmla="*/ 14 w 14"/>
                <a:gd name="T7" fmla="*/ 6 h 13"/>
                <a:gd name="T8" fmla="*/ 6 w 14"/>
                <a:gd name="T9" fmla="*/ 0 h 13"/>
                <a:gd name="T10" fmla="*/ 4 w 14"/>
                <a:gd name="T11" fmla="*/ 3 h 13"/>
                <a:gd name="T12" fmla="*/ 0 w 14"/>
                <a:gd name="T13" fmla="*/ 7 h 13"/>
                <a:gd name="T14" fmla="*/ 0 w 14"/>
                <a:gd name="T15" fmla="*/ 7 h 13"/>
                <a:gd name="T16" fmla="*/ 7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7" y="13"/>
                  </a:moveTo>
                  <a:lnTo>
                    <a:pt x="7" y="13"/>
                  </a:lnTo>
                  <a:lnTo>
                    <a:pt x="11" y="8"/>
                  </a:lnTo>
                  <a:lnTo>
                    <a:pt x="14" y="6"/>
                  </a:lnTo>
                  <a:lnTo>
                    <a:pt x="6" y="0"/>
                  </a:lnTo>
                  <a:lnTo>
                    <a:pt x="4" y="3"/>
                  </a:lnTo>
                  <a:lnTo>
                    <a:pt x="0" y="7"/>
                  </a:lnTo>
                  <a:lnTo>
                    <a:pt x="0" y="7"/>
                  </a:lnTo>
                  <a:lnTo>
                    <a:pt x="7"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5" name="Freeform 363"/>
            <p:cNvSpPr/>
            <p:nvPr/>
          </p:nvSpPr>
          <p:spPr bwMode="auto">
            <a:xfrm>
              <a:off x="9129827" y="4945043"/>
              <a:ext cx="41418" cy="38656"/>
            </a:xfrm>
            <a:custGeom>
              <a:avLst/>
              <a:gdLst>
                <a:gd name="T0" fmla="*/ 8 w 15"/>
                <a:gd name="T1" fmla="*/ 14 h 14"/>
                <a:gd name="T2" fmla="*/ 11 w 15"/>
                <a:gd name="T3" fmla="*/ 11 h 14"/>
                <a:gd name="T4" fmla="*/ 15 w 15"/>
                <a:gd name="T5" fmla="*/ 7 h 14"/>
                <a:gd name="T6" fmla="*/ 7 w 15"/>
                <a:gd name="T7" fmla="*/ 0 h 14"/>
                <a:gd name="T8" fmla="*/ 4 w 15"/>
                <a:gd name="T9" fmla="*/ 4 h 14"/>
                <a:gd name="T10" fmla="*/ 0 w 15"/>
                <a:gd name="T11" fmla="*/ 7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1" y="11"/>
                  </a:lnTo>
                  <a:lnTo>
                    <a:pt x="15" y="7"/>
                  </a:lnTo>
                  <a:lnTo>
                    <a:pt x="7" y="0"/>
                  </a:lnTo>
                  <a:lnTo>
                    <a:pt x="4" y="4"/>
                  </a:lnTo>
                  <a:lnTo>
                    <a:pt x="0" y="7"/>
                  </a:lnTo>
                  <a:lnTo>
                    <a:pt x="8"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6" name="Freeform 364"/>
            <p:cNvSpPr/>
            <p:nvPr/>
          </p:nvSpPr>
          <p:spPr bwMode="auto">
            <a:xfrm>
              <a:off x="9055277" y="5025116"/>
              <a:ext cx="38656" cy="41418"/>
            </a:xfrm>
            <a:custGeom>
              <a:avLst/>
              <a:gdLst>
                <a:gd name="T0" fmla="*/ 8 w 14"/>
                <a:gd name="T1" fmla="*/ 15 h 15"/>
                <a:gd name="T2" fmla="*/ 9 w 14"/>
                <a:gd name="T3" fmla="*/ 12 h 15"/>
                <a:gd name="T4" fmla="*/ 13 w 14"/>
                <a:gd name="T5" fmla="*/ 8 h 15"/>
                <a:gd name="T6" fmla="*/ 14 w 14"/>
                <a:gd name="T7" fmla="*/ 7 h 15"/>
                <a:gd name="T8" fmla="*/ 8 w 14"/>
                <a:gd name="T9" fmla="*/ 0 h 15"/>
                <a:gd name="T10" fmla="*/ 7 w 14"/>
                <a:gd name="T11" fmla="*/ 2 h 15"/>
                <a:gd name="T12" fmla="*/ 1 w 14"/>
                <a:gd name="T13" fmla="*/ 5 h 15"/>
                <a:gd name="T14" fmla="*/ 0 w 14"/>
                <a:gd name="T15" fmla="*/ 7 h 15"/>
                <a:gd name="T16" fmla="*/ 8 w 14"/>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8" y="15"/>
                  </a:moveTo>
                  <a:lnTo>
                    <a:pt x="9" y="12"/>
                  </a:lnTo>
                  <a:lnTo>
                    <a:pt x="13" y="8"/>
                  </a:lnTo>
                  <a:lnTo>
                    <a:pt x="14" y="7"/>
                  </a:lnTo>
                  <a:lnTo>
                    <a:pt x="8" y="0"/>
                  </a:lnTo>
                  <a:lnTo>
                    <a:pt x="7" y="2"/>
                  </a:lnTo>
                  <a:lnTo>
                    <a:pt x="1" y="5"/>
                  </a:lnTo>
                  <a:lnTo>
                    <a:pt x="0" y="7"/>
                  </a:lnTo>
                  <a:lnTo>
                    <a:pt x="8" y="1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7" name="Freeform 365"/>
            <p:cNvSpPr/>
            <p:nvPr/>
          </p:nvSpPr>
          <p:spPr bwMode="auto">
            <a:xfrm>
              <a:off x="8975203" y="5102427"/>
              <a:ext cx="41418" cy="38656"/>
            </a:xfrm>
            <a:custGeom>
              <a:avLst/>
              <a:gdLst>
                <a:gd name="T0" fmla="*/ 8 w 15"/>
                <a:gd name="T1" fmla="*/ 14 h 14"/>
                <a:gd name="T2" fmla="*/ 12 w 15"/>
                <a:gd name="T3" fmla="*/ 10 h 14"/>
                <a:gd name="T4" fmla="*/ 15 w 15"/>
                <a:gd name="T5" fmla="*/ 8 h 14"/>
                <a:gd name="T6" fmla="*/ 8 w 15"/>
                <a:gd name="T7" fmla="*/ 0 h 14"/>
                <a:gd name="T8" fmla="*/ 6 w 15"/>
                <a:gd name="T9" fmla="*/ 4 h 14"/>
                <a:gd name="T10" fmla="*/ 0 w 15"/>
                <a:gd name="T11" fmla="*/ 6 h 14"/>
                <a:gd name="T12" fmla="*/ 8 w 1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8" y="14"/>
                  </a:moveTo>
                  <a:lnTo>
                    <a:pt x="12" y="10"/>
                  </a:lnTo>
                  <a:lnTo>
                    <a:pt x="15" y="8"/>
                  </a:lnTo>
                  <a:lnTo>
                    <a:pt x="8" y="0"/>
                  </a:lnTo>
                  <a:lnTo>
                    <a:pt x="6" y="4"/>
                  </a:lnTo>
                  <a:lnTo>
                    <a:pt x="0" y="6"/>
                  </a:lnTo>
                  <a:lnTo>
                    <a:pt x="8"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8" name="Freeform 366"/>
            <p:cNvSpPr/>
            <p:nvPr/>
          </p:nvSpPr>
          <p:spPr bwMode="auto">
            <a:xfrm>
              <a:off x="8897891" y="5176979"/>
              <a:ext cx="38656" cy="35896"/>
            </a:xfrm>
            <a:custGeom>
              <a:avLst/>
              <a:gdLst>
                <a:gd name="T0" fmla="*/ 6 w 14"/>
                <a:gd name="T1" fmla="*/ 13 h 13"/>
                <a:gd name="T2" fmla="*/ 7 w 14"/>
                <a:gd name="T3" fmla="*/ 13 h 13"/>
                <a:gd name="T4" fmla="*/ 13 w 14"/>
                <a:gd name="T5" fmla="*/ 8 h 13"/>
                <a:gd name="T6" fmla="*/ 14 w 14"/>
                <a:gd name="T7" fmla="*/ 7 h 13"/>
                <a:gd name="T8" fmla="*/ 7 w 14"/>
                <a:gd name="T9" fmla="*/ 0 h 13"/>
                <a:gd name="T10" fmla="*/ 6 w 14"/>
                <a:gd name="T11" fmla="*/ 1 h 13"/>
                <a:gd name="T12" fmla="*/ 1 w 14"/>
                <a:gd name="T13" fmla="*/ 5 h 13"/>
                <a:gd name="T14" fmla="*/ 0 w 14"/>
                <a:gd name="T15" fmla="*/ 7 h 13"/>
                <a:gd name="T16" fmla="*/ 6 w 1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6" y="13"/>
                  </a:moveTo>
                  <a:lnTo>
                    <a:pt x="7" y="13"/>
                  </a:lnTo>
                  <a:lnTo>
                    <a:pt x="13" y="8"/>
                  </a:lnTo>
                  <a:lnTo>
                    <a:pt x="14" y="7"/>
                  </a:lnTo>
                  <a:lnTo>
                    <a:pt x="7" y="0"/>
                  </a:lnTo>
                  <a:lnTo>
                    <a:pt x="6" y="1"/>
                  </a:lnTo>
                  <a:lnTo>
                    <a:pt x="1" y="5"/>
                  </a:lnTo>
                  <a:lnTo>
                    <a:pt x="0" y="7"/>
                  </a:lnTo>
                  <a:lnTo>
                    <a:pt x="6"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59" name="Freeform 367"/>
            <p:cNvSpPr/>
            <p:nvPr/>
          </p:nvSpPr>
          <p:spPr bwMode="auto">
            <a:xfrm>
              <a:off x="8812297" y="5246007"/>
              <a:ext cx="38656" cy="38656"/>
            </a:xfrm>
            <a:custGeom>
              <a:avLst/>
              <a:gdLst>
                <a:gd name="T0" fmla="*/ 6 w 14"/>
                <a:gd name="T1" fmla="*/ 14 h 14"/>
                <a:gd name="T2" fmla="*/ 10 w 14"/>
                <a:gd name="T3" fmla="*/ 12 h 14"/>
                <a:gd name="T4" fmla="*/ 14 w 14"/>
                <a:gd name="T5" fmla="*/ 8 h 14"/>
                <a:gd name="T6" fmla="*/ 7 w 14"/>
                <a:gd name="T7" fmla="*/ 0 h 14"/>
                <a:gd name="T8" fmla="*/ 3 w 14"/>
                <a:gd name="T9" fmla="*/ 4 h 14"/>
                <a:gd name="T10" fmla="*/ 0 w 14"/>
                <a:gd name="T11" fmla="*/ 7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2"/>
                  </a:lnTo>
                  <a:lnTo>
                    <a:pt x="14" y="8"/>
                  </a:lnTo>
                  <a:lnTo>
                    <a:pt x="7" y="0"/>
                  </a:lnTo>
                  <a:lnTo>
                    <a:pt x="3" y="4"/>
                  </a:lnTo>
                  <a:lnTo>
                    <a:pt x="0" y="7"/>
                  </a:lnTo>
                  <a:lnTo>
                    <a:pt x="6"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0" name="Freeform 368"/>
            <p:cNvSpPr/>
            <p:nvPr/>
          </p:nvSpPr>
          <p:spPr bwMode="auto">
            <a:xfrm>
              <a:off x="8723940" y="5315036"/>
              <a:ext cx="38656" cy="38656"/>
            </a:xfrm>
            <a:custGeom>
              <a:avLst/>
              <a:gdLst>
                <a:gd name="T0" fmla="*/ 6 w 14"/>
                <a:gd name="T1" fmla="*/ 14 h 14"/>
                <a:gd name="T2" fmla="*/ 10 w 14"/>
                <a:gd name="T3" fmla="*/ 10 h 14"/>
                <a:gd name="T4" fmla="*/ 14 w 14"/>
                <a:gd name="T5" fmla="*/ 8 h 14"/>
                <a:gd name="T6" fmla="*/ 9 w 14"/>
                <a:gd name="T7" fmla="*/ 0 h 14"/>
                <a:gd name="T8" fmla="*/ 5 w 14"/>
                <a:gd name="T9" fmla="*/ 2 h 14"/>
                <a:gd name="T10" fmla="*/ 0 w 14"/>
                <a:gd name="T11" fmla="*/ 6 h 14"/>
                <a:gd name="T12" fmla="*/ 6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6" y="14"/>
                  </a:moveTo>
                  <a:lnTo>
                    <a:pt x="10" y="10"/>
                  </a:lnTo>
                  <a:lnTo>
                    <a:pt x="14" y="8"/>
                  </a:lnTo>
                  <a:lnTo>
                    <a:pt x="9" y="0"/>
                  </a:lnTo>
                  <a:lnTo>
                    <a:pt x="5" y="2"/>
                  </a:lnTo>
                  <a:lnTo>
                    <a:pt x="0" y="6"/>
                  </a:lnTo>
                  <a:lnTo>
                    <a:pt x="6"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1" name="Freeform 369"/>
            <p:cNvSpPr/>
            <p:nvPr/>
          </p:nvSpPr>
          <p:spPr bwMode="auto">
            <a:xfrm>
              <a:off x="8635584" y="5378542"/>
              <a:ext cx="38656" cy="35896"/>
            </a:xfrm>
            <a:custGeom>
              <a:avLst/>
              <a:gdLst>
                <a:gd name="T0" fmla="*/ 6 w 14"/>
                <a:gd name="T1" fmla="*/ 13 h 13"/>
                <a:gd name="T2" fmla="*/ 11 w 14"/>
                <a:gd name="T3" fmla="*/ 11 h 13"/>
                <a:gd name="T4" fmla="*/ 14 w 14"/>
                <a:gd name="T5" fmla="*/ 8 h 13"/>
                <a:gd name="T6" fmla="*/ 8 w 14"/>
                <a:gd name="T7" fmla="*/ 0 h 13"/>
                <a:gd name="T8" fmla="*/ 6 w 14"/>
                <a:gd name="T9" fmla="*/ 2 h 13"/>
                <a:gd name="T10" fmla="*/ 0 w 14"/>
                <a:gd name="T11" fmla="*/ 6 h 13"/>
                <a:gd name="T12" fmla="*/ 6 w 14"/>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6" y="13"/>
                  </a:moveTo>
                  <a:lnTo>
                    <a:pt x="11" y="11"/>
                  </a:lnTo>
                  <a:lnTo>
                    <a:pt x="14" y="8"/>
                  </a:lnTo>
                  <a:lnTo>
                    <a:pt x="8" y="0"/>
                  </a:lnTo>
                  <a:lnTo>
                    <a:pt x="6" y="2"/>
                  </a:lnTo>
                  <a:lnTo>
                    <a:pt x="0" y="6"/>
                  </a:lnTo>
                  <a:lnTo>
                    <a:pt x="6"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2" name="Freeform 370"/>
            <p:cNvSpPr/>
            <p:nvPr/>
          </p:nvSpPr>
          <p:spPr bwMode="auto">
            <a:xfrm>
              <a:off x="8541705" y="5442049"/>
              <a:ext cx="41418" cy="35896"/>
            </a:xfrm>
            <a:custGeom>
              <a:avLst/>
              <a:gdLst>
                <a:gd name="T0" fmla="*/ 7 w 15"/>
                <a:gd name="T1" fmla="*/ 13 h 13"/>
                <a:gd name="T2" fmla="*/ 7 w 15"/>
                <a:gd name="T3" fmla="*/ 13 h 13"/>
                <a:gd name="T4" fmla="*/ 12 w 15"/>
                <a:gd name="T5" fmla="*/ 9 h 13"/>
                <a:gd name="T6" fmla="*/ 15 w 15"/>
                <a:gd name="T7" fmla="*/ 7 h 13"/>
                <a:gd name="T8" fmla="*/ 10 w 15"/>
                <a:gd name="T9" fmla="*/ 0 h 13"/>
                <a:gd name="T10" fmla="*/ 7 w 15"/>
                <a:gd name="T11" fmla="*/ 1 h 13"/>
                <a:gd name="T12" fmla="*/ 2 w 15"/>
                <a:gd name="T13" fmla="*/ 5 h 13"/>
                <a:gd name="T14" fmla="*/ 0 w 15"/>
                <a:gd name="T15" fmla="*/ 5 h 13"/>
                <a:gd name="T16" fmla="*/ 7 w 15"/>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7" y="13"/>
                  </a:moveTo>
                  <a:lnTo>
                    <a:pt x="7" y="13"/>
                  </a:lnTo>
                  <a:lnTo>
                    <a:pt x="12" y="9"/>
                  </a:lnTo>
                  <a:lnTo>
                    <a:pt x="15" y="7"/>
                  </a:lnTo>
                  <a:lnTo>
                    <a:pt x="10" y="0"/>
                  </a:lnTo>
                  <a:lnTo>
                    <a:pt x="7" y="1"/>
                  </a:lnTo>
                  <a:lnTo>
                    <a:pt x="2" y="5"/>
                  </a:lnTo>
                  <a:lnTo>
                    <a:pt x="0" y="5"/>
                  </a:lnTo>
                  <a:lnTo>
                    <a:pt x="7"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3" name="Freeform 371"/>
            <p:cNvSpPr/>
            <p:nvPr/>
          </p:nvSpPr>
          <p:spPr bwMode="auto">
            <a:xfrm>
              <a:off x="8453349" y="5497271"/>
              <a:ext cx="35896" cy="38656"/>
            </a:xfrm>
            <a:custGeom>
              <a:avLst/>
              <a:gdLst>
                <a:gd name="T0" fmla="*/ 5 w 13"/>
                <a:gd name="T1" fmla="*/ 14 h 14"/>
                <a:gd name="T2" fmla="*/ 5 w 13"/>
                <a:gd name="T3" fmla="*/ 14 h 14"/>
                <a:gd name="T4" fmla="*/ 10 w 13"/>
                <a:gd name="T5" fmla="*/ 11 h 14"/>
                <a:gd name="T6" fmla="*/ 13 w 13"/>
                <a:gd name="T7" fmla="*/ 8 h 14"/>
                <a:gd name="T8" fmla="*/ 8 w 13"/>
                <a:gd name="T9" fmla="*/ 0 h 14"/>
                <a:gd name="T10" fmla="*/ 5 w 13"/>
                <a:gd name="T11" fmla="*/ 2 h 14"/>
                <a:gd name="T12" fmla="*/ 0 w 13"/>
                <a:gd name="T13" fmla="*/ 6 h 14"/>
                <a:gd name="T14" fmla="*/ 0 w 13"/>
                <a:gd name="T15" fmla="*/ 6 h 14"/>
                <a:gd name="T16" fmla="*/ 5 w 13"/>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5" y="14"/>
                  </a:moveTo>
                  <a:lnTo>
                    <a:pt x="5" y="14"/>
                  </a:lnTo>
                  <a:lnTo>
                    <a:pt x="10" y="11"/>
                  </a:lnTo>
                  <a:lnTo>
                    <a:pt x="13" y="8"/>
                  </a:lnTo>
                  <a:lnTo>
                    <a:pt x="8" y="0"/>
                  </a:lnTo>
                  <a:lnTo>
                    <a:pt x="5" y="2"/>
                  </a:lnTo>
                  <a:lnTo>
                    <a:pt x="0" y="6"/>
                  </a:lnTo>
                  <a:lnTo>
                    <a:pt x="0" y="6"/>
                  </a:lnTo>
                  <a:lnTo>
                    <a:pt x="5"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4" name="Freeform 372"/>
            <p:cNvSpPr/>
            <p:nvPr/>
          </p:nvSpPr>
          <p:spPr bwMode="auto">
            <a:xfrm>
              <a:off x="8356708" y="5552494"/>
              <a:ext cx="38656" cy="38656"/>
            </a:xfrm>
            <a:custGeom>
              <a:avLst/>
              <a:gdLst>
                <a:gd name="T0" fmla="*/ 5 w 14"/>
                <a:gd name="T1" fmla="*/ 14 h 14"/>
                <a:gd name="T2" fmla="*/ 10 w 14"/>
                <a:gd name="T3" fmla="*/ 11 h 14"/>
                <a:gd name="T4" fmla="*/ 14 w 14"/>
                <a:gd name="T5" fmla="*/ 9 h 14"/>
                <a:gd name="T6" fmla="*/ 9 w 14"/>
                <a:gd name="T7" fmla="*/ 0 h 14"/>
                <a:gd name="T8" fmla="*/ 5 w 14"/>
                <a:gd name="T9" fmla="*/ 3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10" y="11"/>
                  </a:lnTo>
                  <a:lnTo>
                    <a:pt x="14" y="9"/>
                  </a:lnTo>
                  <a:lnTo>
                    <a:pt x="9" y="0"/>
                  </a:lnTo>
                  <a:lnTo>
                    <a:pt x="5" y="3"/>
                  </a:lnTo>
                  <a:lnTo>
                    <a:pt x="0" y="5"/>
                  </a:lnTo>
                  <a:lnTo>
                    <a:pt x="5"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5" name="Freeform 373"/>
            <p:cNvSpPr/>
            <p:nvPr/>
          </p:nvSpPr>
          <p:spPr bwMode="auto">
            <a:xfrm>
              <a:off x="8257307" y="5607717"/>
              <a:ext cx="41418" cy="35896"/>
            </a:xfrm>
            <a:custGeom>
              <a:avLst/>
              <a:gdLst>
                <a:gd name="T0" fmla="*/ 5 w 15"/>
                <a:gd name="T1" fmla="*/ 13 h 13"/>
                <a:gd name="T2" fmla="*/ 9 w 15"/>
                <a:gd name="T3" fmla="*/ 10 h 13"/>
                <a:gd name="T4" fmla="*/ 15 w 15"/>
                <a:gd name="T5" fmla="*/ 8 h 13"/>
                <a:gd name="T6" fmla="*/ 9 w 15"/>
                <a:gd name="T7" fmla="*/ 0 h 13"/>
                <a:gd name="T8" fmla="*/ 5 w 15"/>
                <a:gd name="T9" fmla="*/ 1 h 13"/>
                <a:gd name="T10" fmla="*/ 0 w 15"/>
                <a:gd name="T11" fmla="*/ 4 h 13"/>
                <a:gd name="T12" fmla="*/ 5 w 15"/>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5" h="13">
                  <a:moveTo>
                    <a:pt x="5" y="13"/>
                  </a:moveTo>
                  <a:lnTo>
                    <a:pt x="9" y="10"/>
                  </a:lnTo>
                  <a:lnTo>
                    <a:pt x="15" y="8"/>
                  </a:lnTo>
                  <a:lnTo>
                    <a:pt x="9" y="0"/>
                  </a:lnTo>
                  <a:lnTo>
                    <a:pt x="5" y="1"/>
                  </a:lnTo>
                  <a:lnTo>
                    <a:pt x="0" y="4"/>
                  </a:lnTo>
                  <a:lnTo>
                    <a:pt x="5"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6" name="Freeform 374"/>
            <p:cNvSpPr/>
            <p:nvPr/>
          </p:nvSpPr>
          <p:spPr bwMode="auto">
            <a:xfrm>
              <a:off x="8160668" y="5654656"/>
              <a:ext cx="38656" cy="38656"/>
            </a:xfrm>
            <a:custGeom>
              <a:avLst/>
              <a:gdLst>
                <a:gd name="T0" fmla="*/ 5 w 14"/>
                <a:gd name="T1" fmla="*/ 14 h 14"/>
                <a:gd name="T2" fmla="*/ 8 w 14"/>
                <a:gd name="T3" fmla="*/ 11 h 14"/>
                <a:gd name="T4" fmla="*/ 14 w 14"/>
                <a:gd name="T5" fmla="*/ 9 h 14"/>
                <a:gd name="T6" fmla="*/ 9 w 14"/>
                <a:gd name="T7" fmla="*/ 0 h 14"/>
                <a:gd name="T8" fmla="*/ 4 w 14"/>
                <a:gd name="T9" fmla="*/ 4 h 14"/>
                <a:gd name="T10" fmla="*/ 0 w 14"/>
                <a:gd name="T11" fmla="*/ 5 h 14"/>
                <a:gd name="T12" fmla="*/ 5 w 14"/>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5" y="14"/>
                  </a:moveTo>
                  <a:lnTo>
                    <a:pt x="8" y="11"/>
                  </a:lnTo>
                  <a:lnTo>
                    <a:pt x="14" y="9"/>
                  </a:lnTo>
                  <a:lnTo>
                    <a:pt x="9" y="0"/>
                  </a:lnTo>
                  <a:lnTo>
                    <a:pt x="4" y="4"/>
                  </a:lnTo>
                  <a:lnTo>
                    <a:pt x="0" y="5"/>
                  </a:lnTo>
                  <a:lnTo>
                    <a:pt x="5" y="1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7" name="Freeform 375"/>
            <p:cNvSpPr/>
            <p:nvPr/>
          </p:nvSpPr>
          <p:spPr bwMode="auto">
            <a:xfrm>
              <a:off x="8064027" y="5701596"/>
              <a:ext cx="35896" cy="35896"/>
            </a:xfrm>
            <a:custGeom>
              <a:avLst/>
              <a:gdLst>
                <a:gd name="T0" fmla="*/ 4 w 13"/>
                <a:gd name="T1" fmla="*/ 13 h 13"/>
                <a:gd name="T2" fmla="*/ 5 w 13"/>
                <a:gd name="T3" fmla="*/ 13 h 13"/>
                <a:gd name="T4" fmla="*/ 11 w 13"/>
                <a:gd name="T5" fmla="*/ 10 h 13"/>
                <a:gd name="T6" fmla="*/ 13 w 13"/>
                <a:gd name="T7" fmla="*/ 9 h 13"/>
                <a:gd name="T8" fmla="*/ 9 w 13"/>
                <a:gd name="T9" fmla="*/ 0 h 13"/>
                <a:gd name="T10" fmla="*/ 8 w 13"/>
                <a:gd name="T11" fmla="*/ 1 h 13"/>
                <a:gd name="T12" fmla="*/ 1 w 13"/>
                <a:gd name="T13" fmla="*/ 4 h 13"/>
                <a:gd name="T14" fmla="*/ 0 w 13"/>
                <a:gd name="T15" fmla="*/ 4 h 13"/>
                <a:gd name="T16" fmla="*/ 4 w 13"/>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13"/>
                  </a:moveTo>
                  <a:lnTo>
                    <a:pt x="5" y="13"/>
                  </a:lnTo>
                  <a:lnTo>
                    <a:pt x="11" y="10"/>
                  </a:lnTo>
                  <a:lnTo>
                    <a:pt x="13" y="9"/>
                  </a:lnTo>
                  <a:lnTo>
                    <a:pt x="9" y="0"/>
                  </a:lnTo>
                  <a:lnTo>
                    <a:pt x="8" y="1"/>
                  </a:lnTo>
                  <a:lnTo>
                    <a:pt x="1" y="4"/>
                  </a:lnTo>
                  <a:lnTo>
                    <a:pt x="0" y="4"/>
                  </a:lnTo>
                  <a:lnTo>
                    <a:pt x="4"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8" name="Freeform 376"/>
            <p:cNvSpPr/>
            <p:nvPr/>
          </p:nvSpPr>
          <p:spPr bwMode="auto">
            <a:xfrm>
              <a:off x="7961866" y="5748534"/>
              <a:ext cx="35896" cy="35896"/>
            </a:xfrm>
            <a:custGeom>
              <a:avLst/>
              <a:gdLst>
                <a:gd name="T0" fmla="*/ 4 w 13"/>
                <a:gd name="T1" fmla="*/ 13 h 13"/>
                <a:gd name="T2" fmla="*/ 9 w 13"/>
                <a:gd name="T3" fmla="*/ 10 h 13"/>
                <a:gd name="T4" fmla="*/ 13 w 13"/>
                <a:gd name="T5" fmla="*/ 9 h 13"/>
                <a:gd name="T6" fmla="*/ 9 w 13"/>
                <a:gd name="T7" fmla="*/ 0 h 13"/>
                <a:gd name="T8" fmla="*/ 5 w 13"/>
                <a:gd name="T9" fmla="*/ 1 h 13"/>
                <a:gd name="T10" fmla="*/ 0 w 13"/>
                <a:gd name="T11" fmla="*/ 2 h 13"/>
                <a:gd name="T12" fmla="*/ 4 w 13"/>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4" y="13"/>
                  </a:moveTo>
                  <a:lnTo>
                    <a:pt x="9" y="10"/>
                  </a:lnTo>
                  <a:lnTo>
                    <a:pt x="13" y="9"/>
                  </a:lnTo>
                  <a:lnTo>
                    <a:pt x="9" y="0"/>
                  </a:lnTo>
                  <a:lnTo>
                    <a:pt x="5" y="1"/>
                  </a:lnTo>
                  <a:lnTo>
                    <a:pt x="0" y="2"/>
                  </a:lnTo>
                  <a:lnTo>
                    <a:pt x="4"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69" name="Freeform 377"/>
            <p:cNvSpPr/>
            <p:nvPr/>
          </p:nvSpPr>
          <p:spPr bwMode="auto">
            <a:xfrm>
              <a:off x="7859703" y="5787190"/>
              <a:ext cx="33134" cy="35896"/>
            </a:xfrm>
            <a:custGeom>
              <a:avLst/>
              <a:gdLst>
                <a:gd name="T0" fmla="*/ 3 w 12"/>
                <a:gd name="T1" fmla="*/ 13 h 13"/>
                <a:gd name="T2" fmla="*/ 6 w 12"/>
                <a:gd name="T3" fmla="*/ 12 h 13"/>
                <a:gd name="T4" fmla="*/ 12 w 12"/>
                <a:gd name="T5" fmla="*/ 9 h 13"/>
                <a:gd name="T6" fmla="*/ 10 w 12"/>
                <a:gd name="T7" fmla="*/ 0 h 13"/>
                <a:gd name="T8" fmla="*/ 3 w 12"/>
                <a:gd name="T9" fmla="*/ 3 h 13"/>
                <a:gd name="T10" fmla="*/ 0 w 12"/>
                <a:gd name="T11" fmla="*/ 4 h 13"/>
                <a:gd name="T12" fmla="*/ 3 w 1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2" h="13">
                  <a:moveTo>
                    <a:pt x="3" y="13"/>
                  </a:moveTo>
                  <a:lnTo>
                    <a:pt x="6" y="12"/>
                  </a:lnTo>
                  <a:lnTo>
                    <a:pt x="12" y="9"/>
                  </a:lnTo>
                  <a:lnTo>
                    <a:pt x="10" y="0"/>
                  </a:lnTo>
                  <a:lnTo>
                    <a:pt x="3" y="3"/>
                  </a:lnTo>
                  <a:lnTo>
                    <a:pt x="0" y="4"/>
                  </a:lnTo>
                  <a:lnTo>
                    <a:pt x="3"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0" name="Freeform 378"/>
            <p:cNvSpPr/>
            <p:nvPr/>
          </p:nvSpPr>
          <p:spPr bwMode="auto">
            <a:xfrm>
              <a:off x="7757541" y="5825846"/>
              <a:ext cx="35896" cy="33134"/>
            </a:xfrm>
            <a:custGeom>
              <a:avLst/>
              <a:gdLst>
                <a:gd name="T0" fmla="*/ 4 w 13"/>
                <a:gd name="T1" fmla="*/ 12 h 12"/>
                <a:gd name="T2" fmla="*/ 9 w 13"/>
                <a:gd name="T3" fmla="*/ 11 h 12"/>
                <a:gd name="T4" fmla="*/ 13 w 13"/>
                <a:gd name="T5" fmla="*/ 10 h 12"/>
                <a:gd name="T6" fmla="*/ 9 w 13"/>
                <a:gd name="T7" fmla="*/ 0 h 12"/>
                <a:gd name="T8" fmla="*/ 6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10"/>
                  </a:lnTo>
                  <a:lnTo>
                    <a:pt x="9" y="0"/>
                  </a:lnTo>
                  <a:lnTo>
                    <a:pt x="6" y="2"/>
                  </a:lnTo>
                  <a:lnTo>
                    <a:pt x="0" y="3"/>
                  </a:lnTo>
                  <a:lnTo>
                    <a:pt x="4"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1" name="Freeform 379"/>
            <p:cNvSpPr/>
            <p:nvPr/>
          </p:nvSpPr>
          <p:spPr bwMode="auto">
            <a:xfrm>
              <a:off x="7652618" y="5861742"/>
              <a:ext cx="35896" cy="33134"/>
            </a:xfrm>
            <a:custGeom>
              <a:avLst/>
              <a:gdLst>
                <a:gd name="T0" fmla="*/ 4 w 13"/>
                <a:gd name="T1" fmla="*/ 12 h 12"/>
                <a:gd name="T2" fmla="*/ 6 w 13"/>
                <a:gd name="T3" fmla="*/ 12 h 12"/>
                <a:gd name="T4" fmla="*/ 13 w 13"/>
                <a:gd name="T5" fmla="*/ 10 h 12"/>
                <a:gd name="T6" fmla="*/ 13 w 13"/>
                <a:gd name="T7" fmla="*/ 10 h 12"/>
                <a:gd name="T8" fmla="*/ 10 w 13"/>
                <a:gd name="T9" fmla="*/ 0 h 12"/>
                <a:gd name="T10" fmla="*/ 10 w 13"/>
                <a:gd name="T11" fmla="*/ 0 h 12"/>
                <a:gd name="T12" fmla="*/ 2 w 13"/>
                <a:gd name="T13" fmla="*/ 2 h 12"/>
                <a:gd name="T14" fmla="*/ 0 w 13"/>
                <a:gd name="T15" fmla="*/ 3 h 12"/>
                <a:gd name="T16" fmla="*/ 4 w 13"/>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12"/>
                  </a:moveTo>
                  <a:lnTo>
                    <a:pt x="6" y="12"/>
                  </a:lnTo>
                  <a:lnTo>
                    <a:pt x="13" y="10"/>
                  </a:lnTo>
                  <a:lnTo>
                    <a:pt x="13" y="10"/>
                  </a:lnTo>
                  <a:lnTo>
                    <a:pt x="10" y="0"/>
                  </a:lnTo>
                  <a:lnTo>
                    <a:pt x="10" y="0"/>
                  </a:lnTo>
                  <a:lnTo>
                    <a:pt x="2" y="2"/>
                  </a:lnTo>
                  <a:lnTo>
                    <a:pt x="0" y="3"/>
                  </a:lnTo>
                  <a:lnTo>
                    <a:pt x="4"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2" name="Freeform 380"/>
            <p:cNvSpPr/>
            <p:nvPr/>
          </p:nvSpPr>
          <p:spPr bwMode="auto">
            <a:xfrm>
              <a:off x="7547695" y="5894876"/>
              <a:ext cx="35896" cy="33134"/>
            </a:xfrm>
            <a:custGeom>
              <a:avLst/>
              <a:gdLst>
                <a:gd name="T0" fmla="*/ 4 w 13"/>
                <a:gd name="T1" fmla="*/ 12 h 12"/>
                <a:gd name="T2" fmla="*/ 9 w 13"/>
                <a:gd name="T3" fmla="*/ 11 h 12"/>
                <a:gd name="T4" fmla="*/ 13 w 13"/>
                <a:gd name="T5" fmla="*/ 9 h 12"/>
                <a:gd name="T6" fmla="*/ 10 w 13"/>
                <a:gd name="T7" fmla="*/ 0 h 12"/>
                <a:gd name="T8" fmla="*/ 5 w 13"/>
                <a:gd name="T9" fmla="*/ 2 h 12"/>
                <a:gd name="T10" fmla="*/ 0 w 13"/>
                <a:gd name="T11" fmla="*/ 3 h 12"/>
                <a:gd name="T12" fmla="*/ 4 w 1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4" y="12"/>
                  </a:moveTo>
                  <a:lnTo>
                    <a:pt x="9" y="11"/>
                  </a:lnTo>
                  <a:lnTo>
                    <a:pt x="13" y="9"/>
                  </a:lnTo>
                  <a:lnTo>
                    <a:pt x="10" y="0"/>
                  </a:lnTo>
                  <a:lnTo>
                    <a:pt x="5" y="2"/>
                  </a:lnTo>
                  <a:lnTo>
                    <a:pt x="0" y="3"/>
                  </a:lnTo>
                  <a:lnTo>
                    <a:pt x="4"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3" name="Freeform 381"/>
            <p:cNvSpPr/>
            <p:nvPr/>
          </p:nvSpPr>
          <p:spPr bwMode="auto">
            <a:xfrm>
              <a:off x="7442771" y="5925247"/>
              <a:ext cx="33134" cy="35896"/>
            </a:xfrm>
            <a:custGeom>
              <a:avLst/>
              <a:gdLst>
                <a:gd name="T0" fmla="*/ 3 w 12"/>
                <a:gd name="T1" fmla="*/ 13 h 13"/>
                <a:gd name="T2" fmla="*/ 4 w 12"/>
                <a:gd name="T3" fmla="*/ 13 h 13"/>
                <a:gd name="T4" fmla="*/ 10 w 12"/>
                <a:gd name="T5" fmla="*/ 10 h 13"/>
                <a:gd name="T6" fmla="*/ 12 w 12"/>
                <a:gd name="T7" fmla="*/ 10 h 13"/>
                <a:gd name="T8" fmla="*/ 9 w 12"/>
                <a:gd name="T9" fmla="*/ 0 h 13"/>
                <a:gd name="T10" fmla="*/ 8 w 12"/>
                <a:gd name="T11" fmla="*/ 1 h 13"/>
                <a:gd name="T12" fmla="*/ 1 w 12"/>
                <a:gd name="T13" fmla="*/ 2 h 13"/>
                <a:gd name="T14" fmla="*/ 0 w 12"/>
                <a:gd name="T15" fmla="*/ 2 h 13"/>
                <a:gd name="T16" fmla="*/ 3 w 12"/>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13"/>
                  </a:moveTo>
                  <a:lnTo>
                    <a:pt x="4" y="13"/>
                  </a:lnTo>
                  <a:lnTo>
                    <a:pt x="10" y="10"/>
                  </a:lnTo>
                  <a:lnTo>
                    <a:pt x="12" y="10"/>
                  </a:lnTo>
                  <a:lnTo>
                    <a:pt x="9" y="0"/>
                  </a:lnTo>
                  <a:lnTo>
                    <a:pt x="8" y="1"/>
                  </a:lnTo>
                  <a:lnTo>
                    <a:pt x="1" y="2"/>
                  </a:lnTo>
                  <a:lnTo>
                    <a:pt x="0" y="2"/>
                  </a:lnTo>
                  <a:lnTo>
                    <a:pt x="3" y="1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4" name="Freeform 382"/>
            <p:cNvSpPr/>
            <p:nvPr/>
          </p:nvSpPr>
          <p:spPr bwMode="auto">
            <a:xfrm>
              <a:off x="7337848" y="5952859"/>
              <a:ext cx="33134" cy="33134"/>
            </a:xfrm>
            <a:custGeom>
              <a:avLst/>
              <a:gdLst>
                <a:gd name="T0" fmla="*/ 3 w 12"/>
                <a:gd name="T1" fmla="*/ 12 h 12"/>
                <a:gd name="T2" fmla="*/ 5 w 12"/>
                <a:gd name="T3" fmla="*/ 12 h 12"/>
                <a:gd name="T4" fmla="*/ 12 w 12"/>
                <a:gd name="T5" fmla="*/ 9 h 12"/>
                <a:gd name="T6" fmla="*/ 9 w 12"/>
                <a:gd name="T7" fmla="*/ 0 h 12"/>
                <a:gd name="T8" fmla="*/ 3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5" y="12"/>
                  </a:lnTo>
                  <a:lnTo>
                    <a:pt x="12" y="9"/>
                  </a:lnTo>
                  <a:lnTo>
                    <a:pt x="9" y="0"/>
                  </a:lnTo>
                  <a:lnTo>
                    <a:pt x="3" y="1"/>
                  </a:lnTo>
                  <a:lnTo>
                    <a:pt x="0" y="3"/>
                  </a:lnTo>
                  <a:lnTo>
                    <a:pt x="3"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5" name="Freeform 383"/>
            <p:cNvSpPr/>
            <p:nvPr/>
          </p:nvSpPr>
          <p:spPr bwMode="auto">
            <a:xfrm>
              <a:off x="7230163" y="5977710"/>
              <a:ext cx="33134" cy="33134"/>
            </a:xfrm>
            <a:custGeom>
              <a:avLst/>
              <a:gdLst>
                <a:gd name="T0" fmla="*/ 2 w 12"/>
                <a:gd name="T1" fmla="*/ 12 h 12"/>
                <a:gd name="T2" fmla="*/ 6 w 12"/>
                <a:gd name="T3" fmla="*/ 12 h 12"/>
                <a:gd name="T4" fmla="*/ 12 w 12"/>
                <a:gd name="T5" fmla="*/ 11 h 12"/>
                <a:gd name="T6" fmla="*/ 10 w 12"/>
                <a:gd name="T7" fmla="*/ 0 h 12"/>
                <a:gd name="T8" fmla="*/ 5 w 12"/>
                <a:gd name="T9" fmla="*/ 2 h 12"/>
                <a:gd name="T10" fmla="*/ 0 w 12"/>
                <a:gd name="T11" fmla="*/ 3 h 12"/>
                <a:gd name="T12" fmla="*/ 2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2" y="12"/>
                  </a:moveTo>
                  <a:lnTo>
                    <a:pt x="6" y="12"/>
                  </a:lnTo>
                  <a:lnTo>
                    <a:pt x="12" y="11"/>
                  </a:lnTo>
                  <a:lnTo>
                    <a:pt x="10" y="0"/>
                  </a:lnTo>
                  <a:lnTo>
                    <a:pt x="5" y="2"/>
                  </a:lnTo>
                  <a:lnTo>
                    <a:pt x="0" y="3"/>
                  </a:lnTo>
                  <a:lnTo>
                    <a:pt x="2"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6" name="Freeform 384"/>
            <p:cNvSpPr/>
            <p:nvPr/>
          </p:nvSpPr>
          <p:spPr bwMode="auto">
            <a:xfrm>
              <a:off x="7122479" y="6002559"/>
              <a:ext cx="30373" cy="33134"/>
            </a:xfrm>
            <a:custGeom>
              <a:avLst/>
              <a:gdLst>
                <a:gd name="T0" fmla="*/ 2 w 11"/>
                <a:gd name="T1" fmla="*/ 12 h 12"/>
                <a:gd name="T2" fmla="*/ 9 w 11"/>
                <a:gd name="T3" fmla="*/ 11 h 12"/>
                <a:gd name="T4" fmla="*/ 11 w 11"/>
                <a:gd name="T5" fmla="*/ 10 h 12"/>
                <a:gd name="T6" fmla="*/ 10 w 11"/>
                <a:gd name="T7" fmla="*/ 0 h 12"/>
                <a:gd name="T8" fmla="*/ 6 w 11"/>
                <a:gd name="T9" fmla="*/ 0 h 12"/>
                <a:gd name="T10" fmla="*/ 0 w 11"/>
                <a:gd name="T11" fmla="*/ 2 h 12"/>
                <a:gd name="T12" fmla="*/ 2 w 1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2" y="12"/>
                  </a:moveTo>
                  <a:lnTo>
                    <a:pt x="9" y="11"/>
                  </a:lnTo>
                  <a:lnTo>
                    <a:pt x="11" y="10"/>
                  </a:lnTo>
                  <a:lnTo>
                    <a:pt x="10" y="0"/>
                  </a:lnTo>
                  <a:lnTo>
                    <a:pt x="6" y="0"/>
                  </a:lnTo>
                  <a:lnTo>
                    <a:pt x="0" y="2"/>
                  </a:lnTo>
                  <a:lnTo>
                    <a:pt x="2"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7" name="Freeform 385"/>
            <p:cNvSpPr/>
            <p:nvPr/>
          </p:nvSpPr>
          <p:spPr bwMode="auto">
            <a:xfrm>
              <a:off x="7012033" y="6021888"/>
              <a:ext cx="33134" cy="33134"/>
            </a:xfrm>
            <a:custGeom>
              <a:avLst/>
              <a:gdLst>
                <a:gd name="T0" fmla="*/ 3 w 12"/>
                <a:gd name="T1" fmla="*/ 12 h 12"/>
                <a:gd name="T2" fmla="*/ 11 w 12"/>
                <a:gd name="T3" fmla="*/ 10 h 12"/>
                <a:gd name="T4" fmla="*/ 12 w 12"/>
                <a:gd name="T5" fmla="*/ 10 h 12"/>
                <a:gd name="T6" fmla="*/ 11 w 12"/>
                <a:gd name="T7" fmla="*/ 0 h 12"/>
                <a:gd name="T8" fmla="*/ 8 w 12"/>
                <a:gd name="T9" fmla="*/ 1 h 12"/>
                <a:gd name="T10" fmla="*/ 0 w 12"/>
                <a:gd name="T11" fmla="*/ 3 h 12"/>
                <a:gd name="T12" fmla="*/ 3 w 1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3" y="12"/>
                  </a:moveTo>
                  <a:lnTo>
                    <a:pt x="11" y="10"/>
                  </a:lnTo>
                  <a:lnTo>
                    <a:pt x="12" y="10"/>
                  </a:lnTo>
                  <a:lnTo>
                    <a:pt x="11" y="0"/>
                  </a:lnTo>
                  <a:lnTo>
                    <a:pt x="8" y="1"/>
                  </a:lnTo>
                  <a:lnTo>
                    <a:pt x="0" y="3"/>
                  </a:lnTo>
                  <a:lnTo>
                    <a:pt x="3" y="1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78" name="Freeform 386"/>
            <p:cNvSpPr/>
            <p:nvPr/>
          </p:nvSpPr>
          <p:spPr bwMode="auto">
            <a:xfrm>
              <a:off x="6904348" y="6041215"/>
              <a:ext cx="33134" cy="30373"/>
            </a:xfrm>
            <a:custGeom>
              <a:avLst/>
              <a:gdLst>
                <a:gd name="T0" fmla="*/ 3 w 12"/>
                <a:gd name="T1" fmla="*/ 11 h 11"/>
                <a:gd name="T2" fmla="*/ 3 w 12"/>
                <a:gd name="T3" fmla="*/ 11 h 11"/>
                <a:gd name="T4" fmla="*/ 11 w 12"/>
                <a:gd name="T5" fmla="*/ 10 h 11"/>
                <a:gd name="T6" fmla="*/ 12 w 12"/>
                <a:gd name="T7" fmla="*/ 10 h 11"/>
                <a:gd name="T8" fmla="*/ 11 w 12"/>
                <a:gd name="T9" fmla="*/ 0 h 11"/>
                <a:gd name="T10" fmla="*/ 9 w 12"/>
                <a:gd name="T11" fmla="*/ 1 h 11"/>
                <a:gd name="T12" fmla="*/ 2 w 12"/>
                <a:gd name="T13" fmla="*/ 1 h 11"/>
                <a:gd name="T14" fmla="*/ 0 w 12"/>
                <a:gd name="T15" fmla="*/ 2 h 11"/>
                <a:gd name="T16" fmla="*/ 3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3" y="11"/>
                  </a:moveTo>
                  <a:lnTo>
                    <a:pt x="3" y="11"/>
                  </a:lnTo>
                  <a:lnTo>
                    <a:pt x="11" y="10"/>
                  </a:lnTo>
                  <a:lnTo>
                    <a:pt x="12" y="10"/>
                  </a:lnTo>
                  <a:lnTo>
                    <a:pt x="11" y="0"/>
                  </a:lnTo>
                  <a:lnTo>
                    <a:pt x="9" y="1"/>
                  </a:lnTo>
                  <a:lnTo>
                    <a:pt x="2" y="1"/>
                  </a:lnTo>
                  <a:lnTo>
                    <a:pt x="0" y="2"/>
                  </a:lnTo>
                  <a:lnTo>
                    <a:pt x="3"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0" name="Freeform 387"/>
            <p:cNvSpPr/>
            <p:nvPr/>
          </p:nvSpPr>
          <p:spPr bwMode="auto">
            <a:xfrm>
              <a:off x="6796664" y="6057782"/>
              <a:ext cx="33134" cy="30373"/>
            </a:xfrm>
            <a:custGeom>
              <a:avLst/>
              <a:gdLst>
                <a:gd name="T0" fmla="*/ 1 w 12"/>
                <a:gd name="T1" fmla="*/ 11 h 11"/>
                <a:gd name="T2" fmla="*/ 3 w 12"/>
                <a:gd name="T3" fmla="*/ 11 h 11"/>
                <a:gd name="T4" fmla="*/ 10 w 12"/>
                <a:gd name="T5" fmla="*/ 9 h 11"/>
                <a:gd name="T6" fmla="*/ 12 w 12"/>
                <a:gd name="T7" fmla="*/ 9 h 11"/>
                <a:gd name="T8" fmla="*/ 10 w 12"/>
                <a:gd name="T9" fmla="*/ 0 h 11"/>
                <a:gd name="T10" fmla="*/ 9 w 12"/>
                <a:gd name="T11" fmla="*/ 0 h 11"/>
                <a:gd name="T12" fmla="*/ 1 w 12"/>
                <a:gd name="T13" fmla="*/ 1 h 11"/>
                <a:gd name="T14" fmla="*/ 0 w 12"/>
                <a:gd name="T15" fmla="*/ 1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3" y="11"/>
                  </a:lnTo>
                  <a:lnTo>
                    <a:pt x="10" y="9"/>
                  </a:lnTo>
                  <a:lnTo>
                    <a:pt x="12" y="9"/>
                  </a:lnTo>
                  <a:lnTo>
                    <a:pt x="10" y="0"/>
                  </a:lnTo>
                  <a:lnTo>
                    <a:pt x="9" y="0"/>
                  </a:lnTo>
                  <a:lnTo>
                    <a:pt x="1" y="1"/>
                  </a:lnTo>
                  <a:lnTo>
                    <a:pt x="0" y="1"/>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1" name="Freeform 388"/>
            <p:cNvSpPr/>
            <p:nvPr/>
          </p:nvSpPr>
          <p:spPr bwMode="auto">
            <a:xfrm>
              <a:off x="6688979" y="6071589"/>
              <a:ext cx="33134" cy="30373"/>
            </a:xfrm>
            <a:custGeom>
              <a:avLst/>
              <a:gdLst>
                <a:gd name="T0" fmla="*/ 1 w 12"/>
                <a:gd name="T1" fmla="*/ 11 h 11"/>
                <a:gd name="T2" fmla="*/ 2 w 12"/>
                <a:gd name="T3" fmla="*/ 11 h 11"/>
                <a:gd name="T4" fmla="*/ 10 w 12"/>
                <a:gd name="T5" fmla="*/ 9 h 11"/>
                <a:gd name="T6" fmla="*/ 12 w 12"/>
                <a:gd name="T7" fmla="*/ 9 h 11"/>
                <a:gd name="T8" fmla="*/ 10 w 12"/>
                <a:gd name="T9" fmla="*/ 0 h 11"/>
                <a:gd name="T10" fmla="*/ 9 w 12"/>
                <a:gd name="T11" fmla="*/ 0 h 11"/>
                <a:gd name="T12" fmla="*/ 1 w 12"/>
                <a:gd name="T13" fmla="*/ 0 h 11"/>
                <a:gd name="T14" fmla="*/ 0 w 12"/>
                <a:gd name="T15" fmla="*/ 0 h 11"/>
                <a:gd name="T16" fmla="*/ 1 w 12"/>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11"/>
                  </a:moveTo>
                  <a:lnTo>
                    <a:pt x="2" y="11"/>
                  </a:lnTo>
                  <a:lnTo>
                    <a:pt x="10" y="9"/>
                  </a:lnTo>
                  <a:lnTo>
                    <a:pt x="12" y="9"/>
                  </a:lnTo>
                  <a:lnTo>
                    <a:pt x="10" y="0"/>
                  </a:lnTo>
                  <a:lnTo>
                    <a:pt x="9" y="0"/>
                  </a:lnTo>
                  <a:lnTo>
                    <a:pt x="1" y="0"/>
                  </a:lnTo>
                  <a:lnTo>
                    <a:pt x="0" y="0"/>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2" name="Freeform 389"/>
            <p:cNvSpPr/>
            <p:nvPr/>
          </p:nvSpPr>
          <p:spPr bwMode="auto">
            <a:xfrm>
              <a:off x="6581295" y="6082633"/>
              <a:ext cx="27611" cy="30373"/>
            </a:xfrm>
            <a:custGeom>
              <a:avLst/>
              <a:gdLst>
                <a:gd name="T0" fmla="*/ 1 w 10"/>
                <a:gd name="T1" fmla="*/ 11 h 11"/>
                <a:gd name="T2" fmla="*/ 2 w 10"/>
                <a:gd name="T3" fmla="*/ 11 h 11"/>
                <a:gd name="T4" fmla="*/ 10 w 10"/>
                <a:gd name="T5" fmla="*/ 9 h 11"/>
                <a:gd name="T6" fmla="*/ 10 w 10"/>
                <a:gd name="T7" fmla="*/ 9 h 11"/>
                <a:gd name="T8" fmla="*/ 10 w 10"/>
                <a:gd name="T9" fmla="*/ 0 h 11"/>
                <a:gd name="T10" fmla="*/ 9 w 10"/>
                <a:gd name="T11" fmla="*/ 0 h 11"/>
                <a:gd name="T12" fmla="*/ 1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2" y="11"/>
                  </a:lnTo>
                  <a:lnTo>
                    <a:pt x="10" y="9"/>
                  </a:lnTo>
                  <a:lnTo>
                    <a:pt x="10" y="9"/>
                  </a:lnTo>
                  <a:lnTo>
                    <a:pt x="10" y="0"/>
                  </a:lnTo>
                  <a:lnTo>
                    <a:pt x="9" y="0"/>
                  </a:lnTo>
                  <a:lnTo>
                    <a:pt x="1" y="0"/>
                  </a:lnTo>
                  <a:lnTo>
                    <a:pt x="0" y="0"/>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3" name="Freeform 390"/>
            <p:cNvSpPr/>
            <p:nvPr/>
          </p:nvSpPr>
          <p:spPr bwMode="auto">
            <a:xfrm>
              <a:off x="6470850" y="6090916"/>
              <a:ext cx="30373" cy="27611"/>
            </a:xfrm>
            <a:custGeom>
              <a:avLst/>
              <a:gdLst>
                <a:gd name="T0" fmla="*/ 0 w 11"/>
                <a:gd name="T1" fmla="*/ 10 h 10"/>
                <a:gd name="T2" fmla="*/ 2 w 11"/>
                <a:gd name="T3" fmla="*/ 10 h 10"/>
                <a:gd name="T4" fmla="*/ 10 w 11"/>
                <a:gd name="T5" fmla="*/ 10 h 10"/>
                <a:gd name="T6" fmla="*/ 11 w 11"/>
                <a:gd name="T7" fmla="*/ 10 h 10"/>
                <a:gd name="T8" fmla="*/ 10 w 11"/>
                <a:gd name="T9" fmla="*/ 0 h 10"/>
                <a:gd name="T10" fmla="*/ 8 w 11"/>
                <a:gd name="T11" fmla="*/ 0 h 10"/>
                <a:gd name="T12" fmla="*/ 0 w 11"/>
                <a:gd name="T13" fmla="*/ 1 h 10"/>
                <a:gd name="T14" fmla="*/ 0 w 11"/>
                <a:gd name="T15" fmla="*/ 1 h 10"/>
                <a:gd name="T16" fmla="*/ 0 w 11"/>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0">
                  <a:moveTo>
                    <a:pt x="0" y="10"/>
                  </a:moveTo>
                  <a:lnTo>
                    <a:pt x="2" y="10"/>
                  </a:lnTo>
                  <a:lnTo>
                    <a:pt x="10" y="10"/>
                  </a:lnTo>
                  <a:lnTo>
                    <a:pt x="11" y="10"/>
                  </a:lnTo>
                  <a:lnTo>
                    <a:pt x="10" y="0"/>
                  </a:lnTo>
                  <a:lnTo>
                    <a:pt x="8" y="0"/>
                  </a:lnTo>
                  <a:lnTo>
                    <a:pt x="0" y="1"/>
                  </a:lnTo>
                  <a:lnTo>
                    <a:pt x="0" y="1"/>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4" name="Freeform 391"/>
            <p:cNvSpPr/>
            <p:nvPr/>
          </p:nvSpPr>
          <p:spPr bwMode="auto">
            <a:xfrm>
              <a:off x="6360404" y="6096438"/>
              <a:ext cx="27611" cy="30373"/>
            </a:xfrm>
            <a:custGeom>
              <a:avLst/>
              <a:gdLst>
                <a:gd name="T0" fmla="*/ 1 w 10"/>
                <a:gd name="T1" fmla="*/ 11 h 11"/>
                <a:gd name="T2" fmla="*/ 1 w 10"/>
                <a:gd name="T3" fmla="*/ 11 h 11"/>
                <a:gd name="T4" fmla="*/ 9 w 10"/>
                <a:gd name="T5" fmla="*/ 11 h 11"/>
                <a:gd name="T6" fmla="*/ 10 w 10"/>
                <a:gd name="T7" fmla="*/ 10 h 11"/>
                <a:gd name="T8" fmla="*/ 10 w 10"/>
                <a:gd name="T9" fmla="*/ 0 h 11"/>
                <a:gd name="T10" fmla="*/ 9 w 10"/>
                <a:gd name="T11" fmla="*/ 0 h 11"/>
                <a:gd name="T12" fmla="*/ 0 w 10"/>
                <a:gd name="T13" fmla="*/ 0 h 11"/>
                <a:gd name="T14" fmla="*/ 0 w 10"/>
                <a:gd name="T15" fmla="*/ 0 h 11"/>
                <a:gd name="T16" fmla="*/ 1 w 10"/>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1"/>
                  </a:moveTo>
                  <a:lnTo>
                    <a:pt x="1" y="11"/>
                  </a:lnTo>
                  <a:lnTo>
                    <a:pt x="9" y="11"/>
                  </a:lnTo>
                  <a:lnTo>
                    <a:pt x="10" y="10"/>
                  </a:lnTo>
                  <a:lnTo>
                    <a:pt x="10" y="0"/>
                  </a:lnTo>
                  <a:lnTo>
                    <a:pt x="9" y="0"/>
                  </a:lnTo>
                  <a:lnTo>
                    <a:pt x="0" y="0"/>
                  </a:lnTo>
                  <a:lnTo>
                    <a:pt x="0" y="0"/>
                  </a:lnTo>
                  <a:lnTo>
                    <a:pt x="1"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5" name="Freeform 392"/>
            <p:cNvSpPr/>
            <p:nvPr/>
          </p:nvSpPr>
          <p:spPr bwMode="auto">
            <a:xfrm>
              <a:off x="6252719" y="6101960"/>
              <a:ext cx="27611" cy="27611"/>
            </a:xfrm>
            <a:custGeom>
              <a:avLst/>
              <a:gdLst>
                <a:gd name="T0" fmla="*/ 0 w 10"/>
                <a:gd name="T1" fmla="*/ 10 h 10"/>
                <a:gd name="T2" fmla="*/ 8 w 10"/>
                <a:gd name="T3" fmla="*/ 10 h 10"/>
                <a:gd name="T4" fmla="*/ 10 w 10"/>
                <a:gd name="T5" fmla="*/ 10 h 10"/>
                <a:gd name="T6" fmla="*/ 10 w 10"/>
                <a:gd name="T7" fmla="*/ 0 h 10"/>
                <a:gd name="T8" fmla="*/ 8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8" y="10"/>
                  </a:lnTo>
                  <a:lnTo>
                    <a:pt x="10" y="10"/>
                  </a:lnTo>
                  <a:lnTo>
                    <a:pt x="10" y="0"/>
                  </a:lnTo>
                  <a:lnTo>
                    <a:pt x="8" y="0"/>
                  </a:lnTo>
                  <a:lnTo>
                    <a:pt x="0"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6" name="Freeform 393"/>
            <p:cNvSpPr/>
            <p:nvPr/>
          </p:nvSpPr>
          <p:spPr bwMode="auto">
            <a:xfrm>
              <a:off x="6142273" y="6101960"/>
              <a:ext cx="27611" cy="27611"/>
            </a:xfrm>
            <a:custGeom>
              <a:avLst/>
              <a:gdLst>
                <a:gd name="T0" fmla="*/ 0 w 10"/>
                <a:gd name="T1" fmla="*/ 10 h 10"/>
                <a:gd name="T2" fmla="*/ 6 w 10"/>
                <a:gd name="T3" fmla="*/ 10 h 10"/>
                <a:gd name="T4" fmla="*/ 10 w 10"/>
                <a:gd name="T5" fmla="*/ 10 h 10"/>
                <a:gd name="T6" fmla="*/ 10 w 10"/>
                <a:gd name="T7" fmla="*/ 0 h 10"/>
                <a:gd name="T8" fmla="*/ 6 w 10"/>
                <a:gd name="T9" fmla="*/ 1 h 10"/>
                <a:gd name="T10" fmla="*/ 0 w 10"/>
                <a:gd name="T11" fmla="*/ 1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6" y="10"/>
                  </a:lnTo>
                  <a:lnTo>
                    <a:pt x="10" y="10"/>
                  </a:lnTo>
                  <a:lnTo>
                    <a:pt x="10" y="0"/>
                  </a:lnTo>
                  <a:lnTo>
                    <a:pt x="6" y="1"/>
                  </a:lnTo>
                  <a:lnTo>
                    <a:pt x="0" y="1"/>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7" name="Freeform 394"/>
            <p:cNvSpPr/>
            <p:nvPr/>
          </p:nvSpPr>
          <p:spPr bwMode="auto">
            <a:xfrm>
              <a:off x="6031828" y="6101960"/>
              <a:ext cx="27611" cy="27611"/>
            </a:xfrm>
            <a:custGeom>
              <a:avLst/>
              <a:gdLst>
                <a:gd name="T0" fmla="*/ 0 w 10"/>
                <a:gd name="T1" fmla="*/ 10 h 10"/>
                <a:gd name="T2" fmla="*/ 5 w 10"/>
                <a:gd name="T3" fmla="*/ 10 h 10"/>
                <a:gd name="T4" fmla="*/ 10 w 10"/>
                <a:gd name="T5" fmla="*/ 10 h 10"/>
                <a:gd name="T6" fmla="*/ 10 w 10"/>
                <a:gd name="T7" fmla="*/ 0 h 10"/>
                <a:gd name="T8" fmla="*/ 5 w 10"/>
                <a:gd name="T9" fmla="*/ 0 h 10"/>
                <a:gd name="T10" fmla="*/ 0 w 10"/>
                <a:gd name="T11" fmla="*/ 0 h 10"/>
                <a:gd name="T12" fmla="*/ 0 w 10"/>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10"/>
                  </a:moveTo>
                  <a:lnTo>
                    <a:pt x="5" y="10"/>
                  </a:lnTo>
                  <a:lnTo>
                    <a:pt x="10" y="10"/>
                  </a:lnTo>
                  <a:lnTo>
                    <a:pt x="10" y="0"/>
                  </a:lnTo>
                  <a:lnTo>
                    <a:pt x="5" y="0"/>
                  </a:lnTo>
                  <a:lnTo>
                    <a:pt x="0"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8" name="Freeform 395"/>
            <p:cNvSpPr/>
            <p:nvPr/>
          </p:nvSpPr>
          <p:spPr bwMode="auto">
            <a:xfrm>
              <a:off x="5918622" y="6096438"/>
              <a:ext cx="30373" cy="30373"/>
            </a:xfrm>
            <a:custGeom>
              <a:avLst/>
              <a:gdLst>
                <a:gd name="T0" fmla="*/ 0 w 11"/>
                <a:gd name="T1" fmla="*/ 11 h 11"/>
                <a:gd name="T2" fmla="*/ 4 w 11"/>
                <a:gd name="T3" fmla="*/ 11 h 11"/>
                <a:gd name="T4" fmla="*/ 11 w 11"/>
                <a:gd name="T5" fmla="*/ 11 h 11"/>
                <a:gd name="T6" fmla="*/ 11 w 11"/>
                <a:gd name="T7" fmla="*/ 2 h 11"/>
                <a:gd name="T8" fmla="*/ 4 w 11"/>
                <a:gd name="T9" fmla="*/ 0 h 11"/>
                <a:gd name="T10" fmla="*/ 2 w 11"/>
                <a:gd name="T11" fmla="*/ 0 h 11"/>
                <a:gd name="T12" fmla="*/ 0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1"/>
                  </a:moveTo>
                  <a:lnTo>
                    <a:pt x="4" y="11"/>
                  </a:lnTo>
                  <a:lnTo>
                    <a:pt x="11" y="11"/>
                  </a:lnTo>
                  <a:lnTo>
                    <a:pt x="11" y="2"/>
                  </a:lnTo>
                  <a:lnTo>
                    <a:pt x="4" y="0"/>
                  </a:lnTo>
                  <a:lnTo>
                    <a:pt x="2" y="0"/>
                  </a:lnTo>
                  <a:lnTo>
                    <a:pt x="0"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89" name="Freeform 396"/>
            <p:cNvSpPr/>
            <p:nvPr/>
          </p:nvSpPr>
          <p:spPr bwMode="auto">
            <a:xfrm>
              <a:off x="5810936" y="6093678"/>
              <a:ext cx="30373" cy="30373"/>
            </a:xfrm>
            <a:custGeom>
              <a:avLst/>
              <a:gdLst>
                <a:gd name="T0" fmla="*/ 0 w 11"/>
                <a:gd name="T1" fmla="*/ 9 h 11"/>
                <a:gd name="T2" fmla="*/ 3 w 11"/>
                <a:gd name="T3" fmla="*/ 11 h 11"/>
                <a:gd name="T4" fmla="*/ 11 w 11"/>
                <a:gd name="T5" fmla="*/ 11 h 11"/>
                <a:gd name="T6" fmla="*/ 11 w 11"/>
                <a:gd name="T7" fmla="*/ 0 h 11"/>
                <a:gd name="T8" fmla="*/ 4 w 11"/>
                <a:gd name="T9" fmla="*/ 0 h 11"/>
                <a:gd name="T10" fmla="*/ 0 w 11"/>
                <a:gd name="T11" fmla="*/ 0 h 11"/>
                <a:gd name="T12" fmla="*/ 0 w 11"/>
                <a:gd name="T13" fmla="*/ 9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9"/>
                  </a:moveTo>
                  <a:lnTo>
                    <a:pt x="3" y="11"/>
                  </a:lnTo>
                  <a:lnTo>
                    <a:pt x="11" y="11"/>
                  </a:lnTo>
                  <a:lnTo>
                    <a:pt x="11" y="0"/>
                  </a:lnTo>
                  <a:lnTo>
                    <a:pt x="4" y="0"/>
                  </a:lnTo>
                  <a:lnTo>
                    <a:pt x="0"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0" name="Freeform 397"/>
            <p:cNvSpPr/>
            <p:nvPr/>
          </p:nvSpPr>
          <p:spPr bwMode="auto">
            <a:xfrm>
              <a:off x="5700491" y="6088155"/>
              <a:ext cx="33134" cy="27611"/>
            </a:xfrm>
            <a:custGeom>
              <a:avLst/>
              <a:gdLst>
                <a:gd name="T0" fmla="*/ 0 w 12"/>
                <a:gd name="T1" fmla="*/ 9 h 10"/>
                <a:gd name="T2" fmla="*/ 2 w 12"/>
                <a:gd name="T3" fmla="*/ 9 h 10"/>
                <a:gd name="T4" fmla="*/ 10 w 12"/>
                <a:gd name="T5" fmla="*/ 10 h 10"/>
                <a:gd name="T6" fmla="*/ 12 w 12"/>
                <a:gd name="T7" fmla="*/ 0 h 10"/>
                <a:gd name="T8" fmla="*/ 4 w 12"/>
                <a:gd name="T9" fmla="*/ 0 h 10"/>
                <a:gd name="T10" fmla="*/ 1 w 12"/>
                <a:gd name="T11" fmla="*/ 0 h 10"/>
                <a:gd name="T12" fmla="*/ 0 w 12"/>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0" y="9"/>
                  </a:moveTo>
                  <a:lnTo>
                    <a:pt x="2" y="9"/>
                  </a:lnTo>
                  <a:lnTo>
                    <a:pt x="10" y="10"/>
                  </a:lnTo>
                  <a:lnTo>
                    <a:pt x="12" y="0"/>
                  </a:lnTo>
                  <a:lnTo>
                    <a:pt x="4" y="0"/>
                  </a:lnTo>
                  <a:lnTo>
                    <a:pt x="1"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1" name="Freeform 398"/>
            <p:cNvSpPr/>
            <p:nvPr/>
          </p:nvSpPr>
          <p:spPr bwMode="auto">
            <a:xfrm>
              <a:off x="5592807" y="6077111"/>
              <a:ext cx="27611" cy="27611"/>
            </a:xfrm>
            <a:custGeom>
              <a:avLst/>
              <a:gdLst>
                <a:gd name="T0" fmla="*/ 0 w 10"/>
                <a:gd name="T1" fmla="*/ 9 h 10"/>
                <a:gd name="T2" fmla="*/ 2 w 10"/>
                <a:gd name="T3" fmla="*/ 9 h 10"/>
                <a:gd name="T4" fmla="*/ 10 w 10"/>
                <a:gd name="T5" fmla="*/ 10 h 10"/>
                <a:gd name="T6" fmla="*/ 10 w 10"/>
                <a:gd name="T7" fmla="*/ 0 h 10"/>
                <a:gd name="T8" fmla="*/ 2 w 10"/>
                <a:gd name="T9" fmla="*/ 0 h 10"/>
                <a:gd name="T10" fmla="*/ 1 w 10"/>
                <a:gd name="T11" fmla="*/ 0 h 10"/>
                <a:gd name="T12" fmla="*/ 0 w 10"/>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0" y="9"/>
                  </a:moveTo>
                  <a:lnTo>
                    <a:pt x="2" y="9"/>
                  </a:lnTo>
                  <a:lnTo>
                    <a:pt x="10" y="10"/>
                  </a:lnTo>
                  <a:lnTo>
                    <a:pt x="10" y="0"/>
                  </a:lnTo>
                  <a:lnTo>
                    <a:pt x="2" y="0"/>
                  </a:lnTo>
                  <a:lnTo>
                    <a:pt x="1"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2" name="Freeform 399"/>
            <p:cNvSpPr/>
            <p:nvPr/>
          </p:nvSpPr>
          <p:spPr bwMode="auto">
            <a:xfrm>
              <a:off x="5482362" y="6060544"/>
              <a:ext cx="30373" cy="33134"/>
            </a:xfrm>
            <a:custGeom>
              <a:avLst/>
              <a:gdLst>
                <a:gd name="T0" fmla="*/ 0 w 11"/>
                <a:gd name="T1" fmla="*/ 11 h 12"/>
                <a:gd name="T2" fmla="*/ 2 w 11"/>
                <a:gd name="T3" fmla="*/ 11 h 12"/>
                <a:gd name="T4" fmla="*/ 9 w 11"/>
                <a:gd name="T5" fmla="*/ 12 h 12"/>
                <a:gd name="T6" fmla="*/ 11 w 11"/>
                <a:gd name="T7" fmla="*/ 2 h 12"/>
                <a:gd name="T8" fmla="*/ 3 w 11"/>
                <a:gd name="T9" fmla="*/ 0 h 12"/>
                <a:gd name="T10" fmla="*/ 2 w 11"/>
                <a:gd name="T11" fmla="*/ 0 h 12"/>
                <a:gd name="T12" fmla="*/ 0 w 11"/>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0" y="11"/>
                  </a:moveTo>
                  <a:lnTo>
                    <a:pt x="2" y="11"/>
                  </a:lnTo>
                  <a:lnTo>
                    <a:pt x="9" y="12"/>
                  </a:lnTo>
                  <a:lnTo>
                    <a:pt x="11" y="2"/>
                  </a:lnTo>
                  <a:lnTo>
                    <a:pt x="3" y="0"/>
                  </a:lnTo>
                  <a:lnTo>
                    <a:pt x="2" y="0"/>
                  </a:lnTo>
                  <a:lnTo>
                    <a:pt x="0"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3" name="Freeform 400"/>
            <p:cNvSpPr/>
            <p:nvPr/>
          </p:nvSpPr>
          <p:spPr bwMode="auto">
            <a:xfrm>
              <a:off x="5371916" y="6046737"/>
              <a:ext cx="33134" cy="33134"/>
            </a:xfrm>
            <a:custGeom>
              <a:avLst/>
              <a:gdLst>
                <a:gd name="T0" fmla="*/ 0 w 12"/>
                <a:gd name="T1" fmla="*/ 11 h 12"/>
                <a:gd name="T2" fmla="*/ 4 w 12"/>
                <a:gd name="T3" fmla="*/ 11 h 12"/>
                <a:gd name="T4" fmla="*/ 10 w 12"/>
                <a:gd name="T5" fmla="*/ 12 h 12"/>
                <a:gd name="T6" fmla="*/ 12 w 12"/>
                <a:gd name="T7" fmla="*/ 1 h 12"/>
                <a:gd name="T8" fmla="*/ 5 w 12"/>
                <a:gd name="T9" fmla="*/ 0 h 12"/>
                <a:gd name="T10" fmla="*/ 2 w 12"/>
                <a:gd name="T11" fmla="*/ 0 h 12"/>
                <a:gd name="T12" fmla="*/ 0 w 12"/>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11"/>
                  </a:moveTo>
                  <a:lnTo>
                    <a:pt x="4" y="11"/>
                  </a:lnTo>
                  <a:lnTo>
                    <a:pt x="10" y="12"/>
                  </a:lnTo>
                  <a:lnTo>
                    <a:pt x="12" y="1"/>
                  </a:lnTo>
                  <a:lnTo>
                    <a:pt x="5" y="0"/>
                  </a:lnTo>
                  <a:lnTo>
                    <a:pt x="2" y="0"/>
                  </a:lnTo>
                  <a:lnTo>
                    <a:pt x="0" y="1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4" name="Freeform 401"/>
            <p:cNvSpPr/>
            <p:nvPr/>
          </p:nvSpPr>
          <p:spPr bwMode="auto">
            <a:xfrm>
              <a:off x="5264231" y="6030171"/>
              <a:ext cx="30373" cy="30373"/>
            </a:xfrm>
            <a:custGeom>
              <a:avLst/>
              <a:gdLst>
                <a:gd name="T0" fmla="*/ 0 w 11"/>
                <a:gd name="T1" fmla="*/ 10 h 11"/>
                <a:gd name="T2" fmla="*/ 4 w 11"/>
                <a:gd name="T3" fmla="*/ 10 h 11"/>
                <a:gd name="T4" fmla="*/ 10 w 11"/>
                <a:gd name="T5" fmla="*/ 11 h 11"/>
                <a:gd name="T6" fmla="*/ 11 w 11"/>
                <a:gd name="T7" fmla="*/ 2 h 11"/>
                <a:gd name="T8" fmla="*/ 5 w 11"/>
                <a:gd name="T9" fmla="*/ 1 h 11"/>
                <a:gd name="T10" fmla="*/ 2 w 11"/>
                <a:gd name="T11" fmla="*/ 0 h 11"/>
                <a:gd name="T12" fmla="*/ 0 w 11"/>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10"/>
                  </a:moveTo>
                  <a:lnTo>
                    <a:pt x="4" y="10"/>
                  </a:lnTo>
                  <a:lnTo>
                    <a:pt x="10" y="11"/>
                  </a:lnTo>
                  <a:lnTo>
                    <a:pt x="11" y="2"/>
                  </a:lnTo>
                  <a:lnTo>
                    <a:pt x="5" y="1"/>
                  </a:lnTo>
                  <a:lnTo>
                    <a:pt x="2"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5" name="Freeform 402"/>
            <p:cNvSpPr/>
            <p:nvPr/>
          </p:nvSpPr>
          <p:spPr bwMode="auto">
            <a:xfrm>
              <a:off x="5153785" y="6010844"/>
              <a:ext cx="33134" cy="33134"/>
            </a:xfrm>
            <a:custGeom>
              <a:avLst/>
              <a:gdLst>
                <a:gd name="T0" fmla="*/ 0 w 12"/>
                <a:gd name="T1" fmla="*/ 9 h 12"/>
                <a:gd name="T2" fmla="*/ 6 w 12"/>
                <a:gd name="T3" fmla="*/ 11 h 12"/>
                <a:gd name="T4" fmla="*/ 11 w 12"/>
                <a:gd name="T5" fmla="*/ 12 h 12"/>
                <a:gd name="T6" fmla="*/ 12 w 12"/>
                <a:gd name="T7" fmla="*/ 1 h 12"/>
                <a:gd name="T8" fmla="*/ 7 w 12"/>
                <a:gd name="T9" fmla="*/ 0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6" y="11"/>
                  </a:lnTo>
                  <a:lnTo>
                    <a:pt x="11" y="12"/>
                  </a:lnTo>
                  <a:lnTo>
                    <a:pt x="12" y="1"/>
                  </a:lnTo>
                  <a:lnTo>
                    <a:pt x="7" y="0"/>
                  </a:lnTo>
                  <a:lnTo>
                    <a:pt x="3"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6" name="Freeform 403"/>
            <p:cNvSpPr/>
            <p:nvPr/>
          </p:nvSpPr>
          <p:spPr bwMode="auto">
            <a:xfrm>
              <a:off x="5046101" y="5988754"/>
              <a:ext cx="33134" cy="33134"/>
            </a:xfrm>
            <a:custGeom>
              <a:avLst/>
              <a:gdLst>
                <a:gd name="T0" fmla="*/ 0 w 12"/>
                <a:gd name="T1" fmla="*/ 9 h 12"/>
                <a:gd name="T2" fmla="*/ 7 w 12"/>
                <a:gd name="T3" fmla="*/ 11 h 12"/>
                <a:gd name="T4" fmla="*/ 11 w 12"/>
                <a:gd name="T5" fmla="*/ 12 h 12"/>
                <a:gd name="T6" fmla="*/ 12 w 12"/>
                <a:gd name="T7" fmla="*/ 2 h 12"/>
                <a:gd name="T8" fmla="*/ 8 w 12"/>
                <a:gd name="T9" fmla="*/ 2 h 12"/>
                <a:gd name="T10" fmla="*/ 3 w 12"/>
                <a:gd name="T11" fmla="*/ 0 h 12"/>
                <a:gd name="T12" fmla="*/ 0 w 12"/>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0" y="9"/>
                  </a:moveTo>
                  <a:lnTo>
                    <a:pt x="7" y="11"/>
                  </a:lnTo>
                  <a:lnTo>
                    <a:pt x="11" y="12"/>
                  </a:lnTo>
                  <a:lnTo>
                    <a:pt x="12" y="2"/>
                  </a:lnTo>
                  <a:lnTo>
                    <a:pt x="8" y="2"/>
                  </a:lnTo>
                  <a:lnTo>
                    <a:pt x="3"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7" name="Freeform 404"/>
            <p:cNvSpPr/>
            <p:nvPr/>
          </p:nvSpPr>
          <p:spPr bwMode="auto">
            <a:xfrm>
              <a:off x="4938416" y="5963903"/>
              <a:ext cx="35896" cy="33134"/>
            </a:xfrm>
            <a:custGeom>
              <a:avLst/>
              <a:gdLst>
                <a:gd name="T0" fmla="*/ 0 w 13"/>
                <a:gd name="T1" fmla="*/ 9 h 12"/>
                <a:gd name="T2" fmla="*/ 1 w 13"/>
                <a:gd name="T3" fmla="*/ 9 h 12"/>
                <a:gd name="T4" fmla="*/ 8 w 13"/>
                <a:gd name="T5" fmla="*/ 12 h 12"/>
                <a:gd name="T6" fmla="*/ 10 w 13"/>
                <a:gd name="T7" fmla="*/ 12 h 12"/>
                <a:gd name="T8" fmla="*/ 13 w 13"/>
                <a:gd name="T9" fmla="*/ 3 h 12"/>
                <a:gd name="T10" fmla="*/ 10 w 13"/>
                <a:gd name="T11" fmla="*/ 1 h 12"/>
                <a:gd name="T12" fmla="*/ 3 w 13"/>
                <a:gd name="T13" fmla="*/ 0 h 12"/>
                <a:gd name="T14" fmla="*/ 3 w 13"/>
                <a:gd name="T15" fmla="*/ 0 h 12"/>
                <a:gd name="T16" fmla="*/ 0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0" y="9"/>
                  </a:moveTo>
                  <a:lnTo>
                    <a:pt x="1" y="9"/>
                  </a:lnTo>
                  <a:lnTo>
                    <a:pt x="8" y="12"/>
                  </a:lnTo>
                  <a:lnTo>
                    <a:pt x="10" y="12"/>
                  </a:lnTo>
                  <a:lnTo>
                    <a:pt x="13" y="3"/>
                  </a:lnTo>
                  <a:lnTo>
                    <a:pt x="10" y="1"/>
                  </a:lnTo>
                  <a:lnTo>
                    <a:pt x="3" y="0"/>
                  </a:lnTo>
                  <a:lnTo>
                    <a:pt x="3"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8" name="Freeform 405"/>
            <p:cNvSpPr/>
            <p:nvPr/>
          </p:nvSpPr>
          <p:spPr bwMode="auto">
            <a:xfrm>
              <a:off x="4833493" y="5936292"/>
              <a:ext cx="33134" cy="35896"/>
            </a:xfrm>
            <a:custGeom>
              <a:avLst/>
              <a:gdLst>
                <a:gd name="T0" fmla="*/ 0 w 12"/>
                <a:gd name="T1" fmla="*/ 10 h 13"/>
                <a:gd name="T2" fmla="*/ 3 w 12"/>
                <a:gd name="T3" fmla="*/ 10 h 13"/>
                <a:gd name="T4" fmla="*/ 9 w 12"/>
                <a:gd name="T5" fmla="*/ 13 h 13"/>
                <a:gd name="T6" fmla="*/ 9 w 12"/>
                <a:gd name="T7" fmla="*/ 13 h 13"/>
                <a:gd name="T8" fmla="*/ 12 w 12"/>
                <a:gd name="T9" fmla="*/ 2 h 13"/>
                <a:gd name="T10" fmla="*/ 12 w 12"/>
                <a:gd name="T11" fmla="*/ 2 h 13"/>
                <a:gd name="T12" fmla="*/ 5 w 12"/>
                <a:gd name="T13" fmla="*/ 1 h 13"/>
                <a:gd name="T14" fmla="*/ 3 w 12"/>
                <a:gd name="T15" fmla="*/ 0 h 13"/>
                <a:gd name="T16" fmla="*/ 0 w 12"/>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0" y="10"/>
                  </a:moveTo>
                  <a:lnTo>
                    <a:pt x="3" y="10"/>
                  </a:lnTo>
                  <a:lnTo>
                    <a:pt x="9" y="13"/>
                  </a:lnTo>
                  <a:lnTo>
                    <a:pt x="9" y="13"/>
                  </a:lnTo>
                  <a:lnTo>
                    <a:pt x="12" y="2"/>
                  </a:lnTo>
                  <a:lnTo>
                    <a:pt x="12" y="2"/>
                  </a:lnTo>
                  <a:lnTo>
                    <a:pt x="5" y="1"/>
                  </a:lnTo>
                  <a:lnTo>
                    <a:pt x="3"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199" name="Freeform 407"/>
            <p:cNvSpPr/>
            <p:nvPr/>
          </p:nvSpPr>
          <p:spPr bwMode="auto">
            <a:xfrm>
              <a:off x="4725809" y="5905920"/>
              <a:ext cx="35896" cy="33134"/>
            </a:xfrm>
            <a:custGeom>
              <a:avLst/>
              <a:gdLst>
                <a:gd name="T0" fmla="*/ 0 w 13"/>
                <a:gd name="T1" fmla="*/ 9 h 12"/>
                <a:gd name="T2" fmla="*/ 5 w 13"/>
                <a:gd name="T3" fmla="*/ 11 h 12"/>
                <a:gd name="T4" fmla="*/ 10 w 13"/>
                <a:gd name="T5" fmla="*/ 12 h 12"/>
                <a:gd name="T6" fmla="*/ 13 w 13"/>
                <a:gd name="T7" fmla="*/ 3 h 12"/>
                <a:gd name="T8" fmla="*/ 8 w 13"/>
                <a:gd name="T9" fmla="*/ 1 h 12"/>
                <a:gd name="T10" fmla="*/ 4 w 13"/>
                <a:gd name="T11" fmla="*/ 0 h 12"/>
                <a:gd name="T12" fmla="*/ 0 w 13"/>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0" y="9"/>
                  </a:moveTo>
                  <a:lnTo>
                    <a:pt x="5" y="11"/>
                  </a:lnTo>
                  <a:lnTo>
                    <a:pt x="10" y="12"/>
                  </a:lnTo>
                  <a:lnTo>
                    <a:pt x="13" y="3"/>
                  </a:lnTo>
                  <a:lnTo>
                    <a:pt x="8" y="1"/>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0" name="Freeform 408"/>
            <p:cNvSpPr/>
            <p:nvPr/>
          </p:nvSpPr>
          <p:spPr bwMode="auto">
            <a:xfrm>
              <a:off x="4620886" y="5872786"/>
              <a:ext cx="35896" cy="35896"/>
            </a:xfrm>
            <a:custGeom>
              <a:avLst/>
              <a:gdLst>
                <a:gd name="T0" fmla="*/ 0 w 13"/>
                <a:gd name="T1" fmla="*/ 10 h 13"/>
                <a:gd name="T2" fmla="*/ 0 w 13"/>
                <a:gd name="T3" fmla="*/ 10 h 13"/>
                <a:gd name="T4" fmla="*/ 8 w 13"/>
                <a:gd name="T5" fmla="*/ 12 h 13"/>
                <a:gd name="T6" fmla="*/ 10 w 13"/>
                <a:gd name="T7" fmla="*/ 13 h 13"/>
                <a:gd name="T8" fmla="*/ 13 w 13"/>
                <a:gd name="T9" fmla="*/ 3 h 13"/>
                <a:gd name="T10" fmla="*/ 10 w 13"/>
                <a:gd name="T11" fmla="*/ 3 h 13"/>
                <a:gd name="T12" fmla="*/ 4 w 13"/>
                <a:gd name="T13" fmla="*/ 0 h 13"/>
                <a:gd name="T14" fmla="*/ 4 w 13"/>
                <a:gd name="T15" fmla="*/ 0 h 13"/>
                <a:gd name="T16" fmla="*/ 0 w 13"/>
                <a:gd name="T17"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10"/>
                  </a:moveTo>
                  <a:lnTo>
                    <a:pt x="0" y="10"/>
                  </a:lnTo>
                  <a:lnTo>
                    <a:pt x="8" y="12"/>
                  </a:lnTo>
                  <a:lnTo>
                    <a:pt x="10" y="13"/>
                  </a:lnTo>
                  <a:lnTo>
                    <a:pt x="13" y="3"/>
                  </a:lnTo>
                  <a:lnTo>
                    <a:pt x="10" y="3"/>
                  </a:lnTo>
                  <a:lnTo>
                    <a:pt x="4" y="0"/>
                  </a:lnTo>
                  <a:lnTo>
                    <a:pt x="4" y="0"/>
                  </a:lnTo>
                  <a:lnTo>
                    <a:pt x="0" y="1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1" name="Freeform 409"/>
            <p:cNvSpPr/>
            <p:nvPr/>
          </p:nvSpPr>
          <p:spPr bwMode="auto">
            <a:xfrm>
              <a:off x="4515962" y="5836891"/>
              <a:ext cx="35896" cy="35896"/>
            </a:xfrm>
            <a:custGeom>
              <a:avLst/>
              <a:gdLst>
                <a:gd name="T0" fmla="*/ 0 w 13"/>
                <a:gd name="T1" fmla="*/ 9 h 13"/>
                <a:gd name="T2" fmla="*/ 4 w 13"/>
                <a:gd name="T3" fmla="*/ 11 h 13"/>
                <a:gd name="T4" fmla="*/ 9 w 13"/>
                <a:gd name="T5" fmla="*/ 13 h 13"/>
                <a:gd name="T6" fmla="*/ 13 w 13"/>
                <a:gd name="T7" fmla="*/ 4 h 13"/>
                <a:gd name="T8" fmla="*/ 7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7" y="2"/>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2" name="Freeform 410"/>
            <p:cNvSpPr/>
            <p:nvPr/>
          </p:nvSpPr>
          <p:spPr bwMode="auto">
            <a:xfrm>
              <a:off x="4416561" y="5800997"/>
              <a:ext cx="30373" cy="35896"/>
            </a:xfrm>
            <a:custGeom>
              <a:avLst/>
              <a:gdLst>
                <a:gd name="T0" fmla="*/ 0 w 11"/>
                <a:gd name="T1" fmla="*/ 9 h 13"/>
                <a:gd name="T2" fmla="*/ 6 w 11"/>
                <a:gd name="T3" fmla="*/ 12 h 13"/>
                <a:gd name="T4" fmla="*/ 9 w 11"/>
                <a:gd name="T5" fmla="*/ 13 h 13"/>
                <a:gd name="T6" fmla="*/ 11 w 11"/>
                <a:gd name="T7" fmla="*/ 4 h 13"/>
                <a:gd name="T8" fmla="*/ 9 w 11"/>
                <a:gd name="T9" fmla="*/ 3 h 13"/>
                <a:gd name="T10" fmla="*/ 2 w 11"/>
                <a:gd name="T11" fmla="*/ 0 h 13"/>
                <a:gd name="T12" fmla="*/ 0 w 11"/>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0" y="9"/>
                  </a:moveTo>
                  <a:lnTo>
                    <a:pt x="6" y="12"/>
                  </a:lnTo>
                  <a:lnTo>
                    <a:pt x="9" y="13"/>
                  </a:lnTo>
                  <a:lnTo>
                    <a:pt x="11" y="4"/>
                  </a:lnTo>
                  <a:lnTo>
                    <a:pt x="9" y="3"/>
                  </a:lnTo>
                  <a:lnTo>
                    <a:pt x="2"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3" name="Freeform 411"/>
            <p:cNvSpPr/>
            <p:nvPr/>
          </p:nvSpPr>
          <p:spPr bwMode="auto">
            <a:xfrm>
              <a:off x="4311638" y="5762341"/>
              <a:ext cx="35896" cy="35896"/>
            </a:xfrm>
            <a:custGeom>
              <a:avLst/>
              <a:gdLst>
                <a:gd name="T0" fmla="*/ 0 w 13"/>
                <a:gd name="T1" fmla="*/ 9 h 13"/>
                <a:gd name="T2" fmla="*/ 4 w 13"/>
                <a:gd name="T3" fmla="*/ 10 h 13"/>
                <a:gd name="T4" fmla="*/ 9 w 13"/>
                <a:gd name="T5" fmla="*/ 13 h 13"/>
                <a:gd name="T6" fmla="*/ 13 w 13"/>
                <a:gd name="T7" fmla="*/ 4 h 13"/>
                <a:gd name="T8" fmla="*/ 7 w 13"/>
                <a:gd name="T9" fmla="*/ 1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0"/>
                  </a:lnTo>
                  <a:lnTo>
                    <a:pt x="9" y="13"/>
                  </a:lnTo>
                  <a:lnTo>
                    <a:pt x="13" y="4"/>
                  </a:lnTo>
                  <a:lnTo>
                    <a:pt x="7" y="1"/>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4" name="Freeform 412"/>
            <p:cNvSpPr/>
            <p:nvPr/>
          </p:nvSpPr>
          <p:spPr bwMode="auto">
            <a:xfrm>
              <a:off x="4209475" y="5718163"/>
              <a:ext cx="35896" cy="35896"/>
            </a:xfrm>
            <a:custGeom>
              <a:avLst/>
              <a:gdLst>
                <a:gd name="T0" fmla="*/ 0 w 13"/>
                <a:gd name="T1" fmla="*/ 9 h 13"/>
                <a:gd name="T2" fmla="*/ 1 w 13"/>
                <a:gd name="T3" fmla="*/ 9 h 13"/>
                <a:gd name="T4" fmla="*/ 8 w 13"/>
                <a:gd name="T5" fmla="*/ 12 h 13"/>
                <a:gd name="T6" fmla="*/ 9 w 13"/>
                <a:gd name="T7" fmla="*/ 13 h 13"/>
                <a:gd name="T8" fmla="*/ 13 w 13"/>
                <a:gd name="T9" fmla="*/ 4 h 13"/>
                <a:gd name="T10" fmla="*/ 12 w 13"/>
                <a:gd name="T11" fmla="*/ 3 h 13"/>
                <a:gd name="T12" fmla="*/ 5 w 13"/>
                <a:gd name="T13" fmla="*/ 0 h 13"/>
                <a:gd name="T14" fmla="*/ 4 w 13"/>
                <a:gd name="T15" fmla="*/ 0 h 13"/>
                <a:gd name="T16" fmla="*/ 0 w 13"/>
                <a:gd name="T1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9"/>
                  </a:moveTo>
                  <a:lnTo>
                    <a:pt x="1" y="9"/>
                  </a:lnTo>
                  <a:lnTo>
                    <a:pt x="8" y="12"/>
                  </a:lnTo>
                  <a:lnTo>
                    <a:pt x="9" y="13"/>
                  </a:lnTo>
                  <a:lnTo>
                    <a:pt x="13" y="4"/>
                  </a:lnTo>
                  <a:lnTo>
                    <a:pt x="12" y="3"/>
                  </a:lnTo>
                  <a:lnTo>
                    <a:pt x="5" y="0"/>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5" name="Freeform 413"/>
            <p:cNvSpPr/>
            <p:nvPr/>
          </p:nvSpPr>
          <p:spPr bwMode="auto">
            <a:xfrm>
              <a:off x="4107314" y="5671222"/>
              <a:ext cx="38656" cy="35896"/>
            </a:xfrm>
            <a:custGeom>
              <a:avLst/>
              <a:gdLst>
                <a:gd name="T0" fmla="*/ 0 w 14"/>
                <a:gd name="T1" fmla="*/ 9 h 13"/>
                <a:gd name="T2" fmla="*/ 6 w 14"/>
                <a:gd name="T3" fmla="*/ 12 h 13"/>
                <a:gd name="T4" fmla="*/ 10 w 14"/>
                <a:gd name="T5" fmla="*/ 13 h 13"/>
                <a:gd name="T6" fmla="*/ 14 w 14"/>
                <a:gd name="T7" fmla="*/ 4 h 13"/>
                <a:gd name="T8" fmla="*/ 11 w 14"/>
                <a:gd name="T9" fmla="*/ 3 h 13"/>
                <a:gd name="T10" fmla="*/ 4 w 14"/>
                <a:gd name="T11" fmla="*/ 0 h 13"/>
                <a:gd name="T12" fmla="*/ 0 w 14"/>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9"/>
                  </a:moveTo>
                  <a:lnTo>
                    <a:pt x="6" y="12"/>
                  </a:lnTo>
                  <a:lnTo>
                    <a:pt x="10" y="13"/>
                  </a:lnTo>
                  <a:lnTo>
                    <a:pt x="14" y="4"/>
                  </a:lnTo>
                  <a:lnTo>
                    <a:pt x="11" y="3"/>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6" name="Freeform 414"/>
            <p:cNvSpPr/>
            <p:nvPr/>
          </p:nvSpPr>
          <p:spPr bwMode="auto">
            <a:xfrm>
              <a:off x="4010673" y="5624284"/>
              <a:ext cx="35896" cy="35896"/>
            </a:xfrm>
            <a:custGeom>
              <a:avLst/>
              <a:gdLst>
                <a:gd name="T0" fmla="*/ 0 w 13"/>
                <a:gd name="T1" fmla="*/ 9 h 13"/>
                <a:gd name="T2" fmla="*/ 4 w 13"/>
                <a:gd name="T3" fmla="*/ 11 h 13"/>
                <a:gd name="T4" fmla="*/ 9 w 13"/>
                <a:gd name="T5" fmla="*/ 13 h 13"/>
                <a:gd name="T6" fmla="*/ 13 w 13"/>
                <a:gd name="T7" fmla="*/ 4 h 13"/>
                <a:gd name="T8" fmla="*/ 8 w 13"/>
                <a:gd name="T9" fmla="*/ 2 h 13"/>
                <a:gd name="T10" fmla="*/ 4 w 13"/>
                <a:gd name="T11" fmla="*/ 0 h 13"/>
                <a:gd name="T12" fmla="*/ 0 w 13"/>
                <a:gd name="T13" fmla="*/ 9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9"/>
                  </a:moveTo>
                  <a:lnTo>
                    <a:pt x="4" y="11"/>
                  </a:lnTo>
                  <a:lnTo>
                    <a:pt x="9" y="13"/>
                  </a:lnTo>
                  <a:lnTo>
                    <a:pt x="13" y="4"/>
                  </a:lnTo>
                  <a:lnTo>
                    <a:pt x="8" y="2"/>
                  </a:lnTo>
                  <a:lnTo>
                    <a:pt x="4"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7" name="Freeform 415"/>
            <p:cNvSpPr/>
            <p:nvPr/>
          </p:nvSpPr>
          <p:spPr bwMode="auto">
            <a:xfrm>
              <a:off x="3914034" y="5574583"/>
              <a:ext cx="35896" cy="35896"/>
            </a:xfrm>
            <a:custGeom>
              <a:avLst/>
              <a:gdLst>
                <a:gd name="T0" fmla="*/ 0 w 13"/>
                <a:gd name="T1" fmla="*/ 8 h 13"/>
                <a:gd name="T2" fmla="*/ 3 w 13"/>
                <a:gd name="T3" fmla="*/ 9 h 13"/>
                <a:gd name="T4" fmla="*/ 8 w 13"/>
                <a:gd name="T5" fmla="*/ 13 h 13"/>
                <a:gd name="T6" fmla="*/ 8 w 13"/>
                <a:gd name="T7" fmla="*/ 13 h 13"/>
                <a:gd name="T8" fmla="*/ 13 w 13"/>
                <a:gd name="T9" fmla="*/ 4 h 13"/>
                <a:gd name="T10" fmla="*/ 13 w 13"/>
                <a:gd name="T11" fmla="*/ 4 h 13"/>
                <a:gd name="T12" fmla="*/ 6 w 13"/>
                <a:gd name="T13" fmla="*/ 1 h 13"/>
                <a:gd name="T14" fmla="*/ 4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3" y="9"/>
                  </a:lnTo>
                  <a:lnTo>
                    <a:pt x="8" y="13"/>
                  </a:lnTo>
                  <a:lnTo>
                    <a:pt x="8" y="13"/>
                  </a:lnTo>
                  <a:lnTo>
                    <a:pt x="13" y="4"/>
                  </a:lnTo>
                  <a:lnTo>
                    <a:pt x="13" y="4"/>
                  </a:lnTo>
                  <a:lnTo>
                    <a:pt x="6" y="1"/>
                  </a:lnTo>
                  <a:lnTo>
                    <a:pt x="4"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8" name="Freeform 416"/>
            <p:cNvSpPr/>
            <p:nvPr/>
          </p:nvSpPr>
          <p:spPr bwMode="auto">
            <a:xfrm>
              <a:off x="3817393" y="5519361"/>
              <a:ext cx="35896" cy="35896"/>
            </a:xfrm>
            <a:custGeom>
              <a:avLst/>
              <a:gdLst>
                <a:gd name="T0" fmla="*/ 0 w 13"/>
                <a:gd name="T1" fmla="*/ 8 h 13"/>
                <a:gd name="T2" fmla="*/ 2 w 13"/>
                <a:gd name="T3" fmla="*/ 9 h 13"/>
                <a:gd name="T4" fmla="*/ 7 w 13"/>
                <a:gd name="T5" fmla="*/ 13 h 13"/>
                <a:gd name="T6" fmla="*/ 9 w 13"/>
                <a:gd name="T7" fmla="*/ 13 h 13"/>
                <a:gd name="T8" fmla="*/ 13 w 13"/>
                <a:gd name="T9" fmla="*/ 4 h 13"/>
                <a:gd name="T10" fmla="*/ 13 w 13"/>
                <a:gd name="T11" fmla="*/ 4 h 13"/>
                <a:gd name="T12" fmla="*/ 6 w 13"/>
                <a:gd name="T13" fmla="*/ 0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2" y="9"/>
                  </a:lnTo>
                  <a:lnTo>
                    <a:pt x="7" y="13"/>
                  </a:lnTo>
                  <a:lnTo>
                    <a:pt x="9" y="13"/>
                  </a:lnTo>
                  <a:lnTo>
                    <a:pt x="13" y="4"/>
                  </a:lnTo>
                  <a:lnTo>
                    <a:pt x="13" y="4"/>
                  </a:lnTo>
                  <a:lnTo>
                    <a:pt x="6" y="0"/>
                  </a:lnTo>
                  <a:lnTo>
                    <a:pt x="5"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09" name="Freeform 417"/>
            <p:cNvSpPr/>
            <p:nvPr/>
          </p:nvSpPr>
          <p:spPr bwMode="auto">
            <a:xfrm>
              <a:off x="3723514" y="5461376"/>
              <a:ext cx="35896" cy="35896"/>
            </a:xfrm>
            <a:custGeom>
              <a:avLst/>
              <a:gdLst>
                <a:gd name="T0" fmla="*/ 0 w 13"/>
                <a:gd name="T1" fmla="*/ 8 h 13"/>
                <a:gd name="T2" fmla="*/ 1 w 13"/>
                <a:gd name="T3" fmla="*/ 10 h 13"/>
                <a:gd name="T4" fmla="*/ 7 w 13"/>
                <a:gd name="T5" fmla="*/ 13 h 13"/>
                <a:gd name="T6" fmla="*/ 7 w 13"/>
                <a:gd name="T7" fmla="*/ 13 h 13"/>
                <a:gd name="T8" fmla="*/ 13 w 13"/>
                <a:gd name="T9" fmla="*/ 6 h 13"/>
                <a:gd name="T10" fmla="*/ 13 w 13"/>
                <a:gd name="T11" fmla="*/ 4 h 13"/>
                <a:gd name="T12" fmla="*/ 6 w 13"/>
                <a:gd name="T13" fmla="*/ 2 h 13"/>
                <a:gd name="T14" fmla="*/ 5 w 13"/>
                <a:gd name="T15" fmla="*/ 0 h 13"/>
                <a:gd name="T16" fmla="*/ 0 w 13"/>
                <a:gd name="T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8"/>
                  </a:moveTo>
                  <a:lnTo>
                    <a:pt x="1" y="10"/>
                  </a:lnTo>
                  <a:lnTo>
                    <a:pt x="7" y="13"/>
                  </a:lnTo>
                  <a:lnTo>
                    <a:pt x="7" y="13"/>
                  </a:lnTo>
                  <a:lnTo>
                    <a:pt x="13" y="6"/>
                  </a:lnTo>
                  <a:lnTo>
                    <a:pt x="13" y="4"/>
                  </a:lnTo>
                  <a:lnTo>
                    <a:pt x="6" y="2"/>
                  </a:lnTo>
                  <a:lnTo>
                    <a:pt x="5"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0" name="Freeform 418"/>
            <p:cNvSpPr/>
            <p:nvPr/>
          </p:nvSpPr>
          <p:spPr bwMode="auto">
            <a:xfrm>
              <a:off x="3629636" y="5400631"/>
              <a:ext cx="38656" cy="41418"/>
            </a:xfrm>
            <a:custGeom>
              <a:avLst/>
              <a:gdLst>
                <a:gd name="T0" fmla="*/ 0 w 14"/>
                <a:gd name="T1" fmla="*/ 8 h 15"/>
                <a:gd name="T2" fmla="*/ 2 w 14"/>
                <a:gd name="T3" fmla="*/ 9 h 15"/>
                <a:gd name="T4" fmla="*/ 7 w 14"/>
                <a:gd name="T5" fmla="*/ 13 h 15"/>
                <a:gd name="T6" fmla="*/ 9 w 14"/>
                <a:gd name="T7" fmla="*/ 15 h 15"/>
                <a:gd name="T8" fmla="*/ 14 w 14"/>
                <a:gd name="T9" fmla="*/ 5 h 15"/>
                <a:gd name="T10" fmla="*/ 13 w 14"/>
                <a:gd name="T11" fmla="*/ 5 h 15"/>
                <a:gd name="T12" fmla="*/ 7 w 14"/>
                <a:gd name="T13" fmla="*/ 1 h 15"/>
                <a:gd name="T14" fmla="*/ 6 w 14"/>
                <a:gd name="T15" fmla="*/ 0 h 15"/>
                <a:gd name="T16" fmla="*/ 0 w 14"/>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0" y="8"/>
                  </a:moveTo>
                  <a:lnTo>
                    <a:pt x="2" y="9"/>
                  </a:lnTo>
                  <a:lnTo>
                    <a:pt x="7" y="13"/>
                  </a:lnTo>
                  <a:lnTo>
                    <a:pt x="9" y="15"/>
                  </a:lnTo>
                  <a:lnTo>
                    <a:pt x="14" y="5"/>
                  </a:lnTo>
                  <a:lnTo>
                    <a:pt x="13" y="5"/>
                  </a:lnTo>
                  <a:lnTo>
                    <a:pt x="7" y="1"/>
                  </a:lnTo>
                  <a:lnTo>
                    <a:pt x="6"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1" name="Freeform 419"/>
            <p:cNvSpPr/>
            <p:nvPr/>
          </p:nvSpPr>
          <p:spPr bwMode="auto">
            <a:xfrm>
              <a:off x="3538519" y="5337125"/>
              <a:ext cx="38656" cy="38656"/>
            </a:xfrm>
            <a:custGeom>
              <a:avLst/>
              <a:gdLst>
                <a:gd name="T0" fmla="*/ 0 w 14"/>
                <a:gd name="T1" fmla="*/ 9 h 14"/>
                <a:gd name="T2" fmla="*/ 3 w 14"/>
                <a:gd name="T3" fmla="*/ 10 h 14"/>
                <a:gd name="T4" fmla="*/ 8 w 14"/>
                <a:gd name="T5" fmla="*/ 14 h 14"/>
                <a:gd name="T6" fmla="*/ 9 w 14"/>
                <a:gd name="T7" fmla="*/ 14 h 14"/>
                <a:gd name="T8" fmla="*/ 14 w 14"/>
                <a:gd name="T9" fmla="*/ 6 h 14"/>
                <a:gd name="T10" fmla="*/ 14 w 14"/>
                <a:gd name="T11" fmla="*/ 6 h 14"/>
                <a:gd name="T12" fmla="*/ 9 w 14"/>
                <a:gd name="T13" fmla="*/ 2 h 14"/>
                <a:gd name="T14" fmla="*/ 7 w 14"/>
                <a:gd name="T15" fmla="*/ 0 h 14"/>
                <a:gd name="T16" fmla="*/ 0 w 14"/>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9"/>
                  </a:moveTo>
                  <a:lnTo>
                    <a:pt x="3" y="10"/>
                  </a:lnTo>
                  <a:lnTo>
                    <a:pt x="8" y="14"/>
                  </a:lnTo>
                  <a:lnTo>
                    <a:pt x="9" y="14"/>
                  </a:lnTo>
                  <a:lnTo>
                    <a:pt x="14" y="6"/>
                  </a:lnTo>
                  <a:lnTo>
                    <a:pt x="14" y="6"/>
                  </a:lnTo>
                  <a:lnTo>
                    <a:pt x="9" y="2"/>
                  </a:lnTo>
                  <a:lnTo>
                    <a:pt x="7" y="0"/>
                  </a:lnTo>
                  <a:lnTo>
                    <a:pt x="0" y="9"/>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2" name="Freeform 420"/>
            <p:cNvSpPr/>
            <p:nvPr/>
          </p:nvSpPr>
          <p:spPr bwMode="auto">
            <a:xfrm>
              <a:off x="3452923" y="5270858"/>
              <a:ext cx="38656" cy="38656"/>
            </a:xfrm>
            <a:custGeom>
              <a:avLst/>
              <a:gdLst>
                <a:gd name="T0" fmla="*/ 0 w 14"/>
                <a:gd name="T1" fmla="*/ 8 h 14"/>
                <a:gd name="T2" fmla="*/ 4 w 14"/>
                <a:gd name="T3" fmla="*/ 11 h 14"/>
                <a:gd name="T4" fmla="*/ 7 w 14"/>
                <a:gd name="T5" fmla="*/ 14 h 14"/>
                <a:gd name="T6" fmla="*/ 14 w 14"/>
                <a:gd name="T7" fmla="*/ 7 h 14"/>
                <a:gd name="T8" fmla="*/ 9 w 14"/>
                <a:gd name="T9" fmla="*/ 3 h 14"/>
                <a:gd name="T10" fmla="*/ 6 w 14"/>
                <a:gd name="T11" fmla="*/ 0 h 14"/>
                <a:gd name="T12" fmla="*/ 0 w 14"/>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8"/>
                  </a:moveTo>
                  <a:lnTo>
                    <a:pt x="4" y="11"/>
                  </a:lnTo>
                  <a:lnTo>
                    <a:pt x="7" y="14"/>
                  </a:lnTo>
                  <a:lnTo>
                    <a:pt x="14" y="7"/>
                  </a:lnTo>
                  <a:lnTo>
                    <a:pt x="9" y="3"/>
                  </a:lnTo>
                  <a:lnTo>
                    <a:pt x="6"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3" name="Freeform 421"/>
            <p:cNvSpPr/>
            <p:nvPr/>
          </p:nvSpPr>
          <p:spPr bwMode="auto">
            <a:xfrm>
              <a:off x="3364566" y="5201829"/>
              <a:ext cx="41418" cy="41418"/>
            </a:xfrm>
            <a:custGeom>
              <a:avLst/>
              <a:gdLst>
                <a:gd name="T0" fmla="*/ 0 w 15"/>
                <a:gd name="T1" fmla="*/ 8 h 15"/>
                <a:gd name="T2" fmla="*/ 0 w 15"/>
                <a:gd name="T3" fmla="*/ 8 h 15"/>
                <a:gd name="T4" fmla="*/ 5 w 15"/>
                <a:gd name="T5" fmla="*/ 12 h 15"/>
                <a:gd name="T6" fmla="*/ 8 w 15"/>
                <a:gd name="T7" fmla="*/ 15 h 15"/>
                <a:gd name="T8" fmla="*/ 15 w 15"/>
                <a:gd name="T9" fmla="*/ 7 h 15"/>
                <a:gd name="T10" fmla="*/ 12 w 15"/>
                <a:gd name="T11" fmla="*/ 4 h 15"/>
                <a:gd name="T12" fmla="*/ 7 w 15"/>
                <a:gd name="T13" fmla="*/ 0 h 15"/>
                <a:gd name="T14" fmla="*/ 7 w 15"/>
                <a:gd name="T15" fmla="*/ 0 h 15"/>
                <a:gd name="T16" fmla="*/ 0 w 15"/>
                <a:gd name="T17"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8"/>
                  </a:moveTo>
                  <a:lnTo>
                    <a:pt x="0" y="8"/>
                  </a:lnTo>
                  <a:lnTo>
                    <a:pt x="5" y="12"/>
                  </a:lnTo>
                  <a:lnTo>
                    <a:pt x="8" y="15"/>
                  </a:lnTo>
                  <a:lnTo>
                    <a:pt x="15" y="7"/>
                  </a:lnTo>
                  <a:lnTo>
                    <a:pt x="12" y="4"/>
                  </a:lnTo>
                  <a:lnTo>
                    <a:pt x="7" y="0"/>
                  </a:lnTo>
                  <a:lnTo>
                    <a:pt x="7" y="0"/>
                  </a:lnTo>
                  <a:lnTo>
                    <a:pt x="0" y="8"/>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4" name="Freeform 422"/>
            <p:cNvSpPr/>
            <p:nvPr/>
          </p:nvSpPr>
          <p:spPr bwMode="auto">
            <a:xfrm>
              <a:off x="3281732" y="5130039"/>
              <a:ext cx="41418" cy="41418"/>
            </a:xfrm>
            <a:custGeom>
              <a:avLst/>
              <a:gdLst>
                <a:gd name="T0" fmla="*/ 0 w 15"/>
                <a:gd name="T1" fmla="*/ 7 h 15"/>
                <a:gd name="T2" fmla="*/ 3 w 15"/>
                <a:gd name="T3" fmla="*/ 9 h 15"/>
                <a:gd name="T4" fmla="*/ 7 w 15"/>
                <a:gd name="T5" fmla="*/ 13 h 15"/>
                <a:gd name="T6" fmla="*/ 8 w 15"/>
                <a:gd name="T7" fmla="*/ 15 h 15"/>
                <a:gd name="T8" fmla="*/ 15 w 15"/>
                <a:gd name="T9" fmla="*/ 7 h 15"/>
                <a:gd name="T10" fmla="*/ 15 w 15"/>
                <a:gd name="T11" fmla="*/ 5 h 15"/>
                <a:gd name="T12" fmla="*/ 9 w 15"/>
                <a:gd name="T13" fmla="*/ 1 h 15"/>
                <a:gd name="T14" fmla="*/ 8 w 15"/>
                <a:gd name="T15" fmla="*/ 0 h 15"/>
                <a:gd name="T16" fmla="*/ 0 w 15"/>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0" y="7"/>
                  </a:moveTo>
                  <a:lnTo>
                    <a:pt x="3" y="9"/>
                  </a:lnTo>
                  <a:lnTo>
                    <a:pt x="7" y="13"/>
                  </a:lnTo>
                  <a:lnTo>
                    <a:pt x="8" y="15"/>
                  </a:lnTo>
                  <a:lnTo>
                    <a:pt x="15" y="7"/>
                  </a:lnTo>
                  <a:lnTo>
                    <a:pt x="15" y="5"/>
                  </a:lnTo>
                  <a:lnTo>
                    <a:pt x="9" y="1"/>
                  </a:lnTo>
                  <a:lnTo>
                    <a:pt x="8" y="0"/>
                  </a:lnTo>
                  <a:lnTo>
                    <a:pt x="0" y="7"/>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5" name="Freeform 423"/>
            <p:cNvSpPr/>
            <p:nvPr/>
          </p:nvSpPr>
          <p:spPr bwMode="auto">
            <a:xfrm>
              <a:off x="3201660" y="5055489"/>
              <a:ext cx="41418" cy="38656"/>
            </a:xfrm>
            <a:custGeom>
              <a:avLst/>
              <a:gdLst>
                <a:gd name="T0" fmla="*/ 0 w 15"/>
                <a:gd name="T1" fmla="*/ 6 h 14"/>
                <a:gd name="T2" fmla="*/ 4 w 15"/>
                <a:gd name="T3" fmla="*/ 10 h 14"/>
                <a:gd name="T4" fmla="*/ 8 w 15"/>
                <a:gd name="T5" fmla="*/ 14 h 14"/>
                <a:gd name="T6" fmla="*/ 15 w 15"/>
                <a:gd name="T7" fmla="*/ 6 h 14"/>
                <a:gd name="T8" fmla="*/ 12 w 15"/>
                <a:gd name="T9" fmla="*/ 4 h 14"/>
                <a:gd name="T10" fmla="*/ 8 w 15"/>
                <a:gd name="T11" fmla="*/ 0 h 14"/>
                <a:gd name="T12" fmla="*/ 0 w 15"/>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0" y="6"/>
                  </a:moveTo>
                  <a:lnTo>
                    <a:pt x="4" y="10"/>
                  </a:lnTo>
                  <a:lnTo>
                    <a:pt x="8" y="14"/>
                  </a:lnTo>
                  <a:lnTo>
                    <a:pt x="15" y="6"/>
                  </a:lnTo>
                  <a:lnTo>
                    <a:pt x="12" y="4"/>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6" name="Freeform 424"/>
            <p:cNvSpPr/>
            <p:nvPr/>
          </p:nvSpPr>
          <p:spPr bwMode="auto">
            <a:xfrm>
              <a:off x="3127108" y="4975415"/>
              <a:ext cx="38656" cy="38656"/>
            </a:xfrm>
            <a:custGeom>
              <a:avLst/>
              <a:gdLst>
                <a:gd name="T0" fmla="*/ 0 w 14"/>
                <a:gd name="T1" fmla="*/ 6 h 14"/>
                <a:gd name="T2" fmla="*/ 3 w 14"/>
                <a:gd name="T3" fmla="*/ 9 h 14"/>
                <a:gd name="T4" fmla="*/ 7 w 14"/>
                <a:gd name="T5" fmla="*/ 13 h 14"/>
                <a:gd name="T6" fmla="*/ 7 w 14"/>
                <a:gd name="T7" fmla="*/ 14 h 14"/>
                <a:gd name="T8" fmla="*/ 14 w 14"/>
                <a:gd name="T9" fmla="*/ 6 h 14"/>
                <a:gd name="T10" fmla="*/ 13 w 14"/>
                <a:gd name="T11" fmla="*/ 6 h 14"/>
                <a:gd name="T12" fmla="*/ 9 w 14"/>
                <a:gd name="T13" fmla="*/ 1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3" y="9"/>
                  </a:lnTo>
                  <a:lnTo>
                    <a:pt x="7" y="13"/>
                  </a:lnTo>
                  <a:lnTo>
                    <a:pt x="7" y="14"/>
                  </a:lnTo>
                  <a:lnTo>
                    <a:pt x="14" y="6"/>
                  </a:lnTo>
                  <a:lnTo>
                    <a:pt x="13" y="6"/>
                  </a:lnTo>
                  <a:lnTo>
                    <a:pt x="9" y="1"/>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7" name="Freeform 425"/>
            <p:cNvSpPr/>
            <p:nvPr/>
          </p:nvSpPr>
          <p:spPr bwMode="auto">
            <a:xfrm>
              <a:off x="3055318" y="4892581"/>
              <a:ext cx="38656" cy="38656"/>
            </a:xfrm>
            <a:custGeom>
              <a:avLst/>
              <a:gdLst>
                <a:gd name="T0" fmla="*/ 0 w 14"/>
                <a:gd name="T1" fmla="*/ 6 h 14"/>
                <a:gd name="T2" fmla="*/ 0 w 14"/>
                <a:gd name="T3" fmla="*/ 6 h 14"/>
                <a:gd name="T4" fmla="*/ 4 w 14"/>
                <a:gd name="T5" fmla="*/ 12 h 14"/>
                <a:gd name="T6" fmla="*/ 6 w 14"/>
                <a:gd name="T7" fmla="*/ 14 h 14"/>
                <a:gd name="T8" fmla="*/ 14 w 14"/>
                <a:gd name="T9" fmla="*/ 8 h 14"/>
                <a:gd name="T10" fmla="*/ 12 w 14"/>
                <a:gd name="T11" fmla="*/ 5 h 14"/>
                <a:gd name="T12" fmla="*/ 8 w 14"/>
                <a:gd name="T13" fmla="*/ 0 h 14"/>
                <a:gd name="T14" fmla="*/ 8 w 14"/>
                <a:gd name="T15" fmla="*/ 0 h 14"/>
                <a:gd name="T16" fmla="*/ 0 w 14"/>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0" y="6"/>
                  </a:moveTo>
                  <a:lnTo>
                    <a:pt x="0" y="6"/>
                  </a:lnTo>
                  <a:lnTo>
                    <a:pt x="4" y="12"/>
                  </a:lnTo>
                  <a:lnTo>
                    <a:pt x="6" y="14"/>
                  </a:lnTo>
                  <a:lnTo>
                    <a:pt x="14" y="8"/>
                  </a:lnTo>
                  <a:lnTo>
                    <a:pt x="12" y="5"/>
                  </a:lnTo>
                  <a:lnTo>
                    <a:pt x="8" y="0"/>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18" name="Freeform 426"/>
            <p:cNvSpPr/>
            <p:nvPr/>
          </p:nvSpPr>
          <p:spPr bwMode="auto">
            <a:xfrm>
              <a:off x="2986291" y="4806986"/>
              <a:ext cx="38656" cy="38656"/>
            </a:xfrm>
            <a:custGeom>
              <a:avLst/>
              <a:gdLst>
                <a:gd name="T0" fmla="*/ 0 w 14"/>
                <a:gd name="T1" fmla="*/ 6 h 14"/>
                <a:gd name="T2" fmla="*/ 3 w 14"/>
                <a:gd name="T3" fmla="*/ 10 h 14"/>
                <a:gd name="T4" fmla="*/ 7 w 14"/>
                <a:gd name="T5" fmla="*/ 14 h 14"/>
                <a:gd name="T6" fmla="*/ 14 w 14"/>
                <a:gd name="T7" fmla="*/ 7 h 14"/>
                <a:gd name="T8" fmla="*/ 12 w 14"/>
                <a:gd name="T9" fmla="*/ 3 h 14"/>
                <a:gd name="T10" fmla="*/ 8 w 14"/>
                <a:gd name="T11" fmla="*/ 0 h 14"/>
                <a:gd name="T12" fmla="*/ 0 w 14"/>
                <a:gd name="T13" fmla="*/ 6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0" y="6"/>
                  </a:moveTo>
                  <a:lnTo>
                    <a:pt x="3" y="10"/>
                  </a:lnTo>
                  <a:lnTo>
                    <a:pt x="7" y="14"/>
                  </a:lnTo>
                  <a:lnTo>
                    <a:pt x="14" y="7"/>
                  </a:lnTo>
                  <a:lnTo>
                    <a:pt x="12" y="3"/>
                  </a:lnTo>
                  <a:lnTo>
                    <a:pt x="8" y="0"/>
                  </a:lnTo>
                  <a:lnTo>
                    <a:pt x="0" y="6"/>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0" name="Freeform 427"/>
            <p:cNvSpPr/>
            <p:nvPr/>
          </p:nvSpPr>
          <p:spPr bwMode="auto">
            <a:xfrm>
              <a:off x="2922784" y="4718630"/>
              <a:ext cx="38656" cy="35896"/>
            </a:xfrm>
            <a:custGeom>
              <a:avLst/>
              <a:gdLst>
                <a:gd name="T0" fmla="*/ 0 w 14"/>
                <a:gd name="T1" fmla="*/ 5 h 13"/>
                <a:gd name="T2" fmla="*/ 2 w 14"/>
                <a:gd name="T3" fmla="*/ 9 h 13"/>
                <a:gd name="T4" fmla="*/ 5 w 14"/>
                <a:gd name="T5" fmla="*/ 13 h 13"/>
                <a:gd name="T6" fmla="*/ 14 w 14"/>
                <a:gd name="T7" fmla="*/ 8 h 13"/>
                <a:gd name="T8" fmla="*/ 10 w 14"/>
                <a:gd name="T9" fmla="*/ 3 h 13"/>
                <a:gd name="T10" fmla="*/ 7 w 14"/>
                <a:gd name="T11" fmla="*/ 0 h 13"/>
                <a:gd name="T12" fmla="*/ 0 w 14"/>
                <a:gd name="T13" fmla="*/ 5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0" y="5"/>
                  </a:moveTo>
                  <a:lnTo>
                    <a:pt x="2" y="9"/>
                  </a:lnTo>
                  <a:lnTo>
                    <a:pt x="5" y="13"/>
                  </a:lnTo>
                  <a:lnTo>
                    <a:pt x="14" y="8"/>
                  </a:lnTo>
                  <a:lnTo>
                    <a:pt x="10" y="3"/>
                  </a:lnTo>
                  <a:lnTo>
                    <a:pt x="7" y="0"/>
                  </a:lnTo>
                  <a:lnTo>
                    <a:pt x="0"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1" name="Freeform 428"/>
            <p:cNvSpPr/>
            <p:nvPr/>
          </p:nvSpPr>
          <p:spPr bwMode="auto">
            <a:xfrm>
              <a:off x="2864801" y="4624751"/>
              <a:ext cx="35896" cy="41418"/>
            </a:xfrm>
            <a:custGeom>
              <a:avLst/>
              <a:gdLst>
                <a:gd name="T0" fmla="*/ 0 w 13"/>
                <a:gd name="T1" fmla="*/ 5 h 15"/>
                <a:gd name="T2" fmla="*/ 1 w 13"/>
                <a:gd name="T3" fmla="*/ 9 h 15"/>
                <a:gd name="T4" fmla="*/ 4 w 13"/>
                <a:gd name="T5" fmla="*/ 13 h 15"/>
                <a:gd name="T6" fmla="*/ 5 w 13"/>
                <a:gd name="T7" fmla="*/ 15 h 15"/>
                <a:gd name="T8" fmla="*/ 13 w 13"/>
                <a:gd name="T9" fmla="*/ 9 h 15"/>
                <a:gd name="T10" fmla="*/ 13 w 13"/>
                <a:gd name="T11" fmla="*/ 8 h 15"/>
                <a:gd name="T12" fmla="*/ 10 w 13"/>
                <a:gd name="T13" fmla="*/ 4 h 15"/>
                <a:gd name="T14" fmla="*/ 7 w 13"/>
                <a:gd name="T15" fmla="*/ 0 h 15"/>
                <a:gd name="T16" fmla="*/ 0 w 13"/>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5">
                  <a:moveTo>
                    <a:pt x="0" y="5"/>
                  </a:moveTo>
                  <a:lnTo>
                    <a:pt x="1" y="9"/>
                  </a:lnTo>
                  <a:lnTo>
                    <a:pt x="4" y="13"/>
                  </a:lnTo>
                  <a:lnTo>
                    <a:pt x="5" y="15"/>
                  </a:lnTo>
                  <a:lnTo>
                    <a:pt x="13" y="9"/>
                  </a:lnTo>
                  <a:lnTo>
                    <a:pt x="13" y="8"/>
                  </a:lnTo>
                  <a:lnTo>
                    <a:pt x="10" y="4"/>
                  </a:lnTo>
                  <a:lnTo>
                    <a:pt x="7" y="0"/>
                  </a:lnTo>
                  <a:lnTo>
                    <a:pt x="0" y="5"/>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2" name="Freeform 429"/>
            <p:cNvSpPr/>
            <p:nvPr/>
          </p:nvSpPr>
          <p:spPr bwMode="auto">
            <a:xfrm>
              <a:off x="2806816" y="4530872"/>
              <a:ext cx="38656" cy="35896"/>
            </a:xfrm>
            <a:custGeom>
              <a:avLst/>
              <a:gdLst>
                <a:gd name="T0" fmla="*/ 0 w 14"/>
                <a:gd name="T1" fmla="*/ 4 h 13"/>
                <a:gd name="T2" fmla="*/ 2 w 14"/>
                <a:gd name="T3" fmla="*/ 8 h 13"/>
                <a:gd name="T4" fmla="*/ 5 w 14"/>
                <a:gd name="T5" fmla="*/ 13 h 13"/>
                <a:gd name="T6" fmla="*/ 5 w 14"/>
                <a:gd name="T7" fmla="*/ 13 h 13"/>
                <a:gd name="T8" fmla="*/ 14 w 14"/>
                <a:gd name="T9" fmla="*/ 9 h 13"/>
                <a:gd name="T10" fmla="*/ 14 w 14"/>
                <a:gd name="T11" fmla="*/ 8 h 13"/>
                <a:gd name="T12" fmla="*/ 11 w 14"/>
                <a:gd name="T13" fmla="*/ 4 h 13"/>
                <a:gd name="T14" fmla="*/ 9 w 14"/>
                <a:gd name="T15" fmla="*/ 0 h 13"/>
                <a:gd name="T16" fmla="*/ 0 w 14"/>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0" y="4"/>
                  </a:moveTo>
                  <a:lnTo>
                    <a:pt x="2" y="8"/>
                  </a:lnTo>
                  <a:lnTo>
                    <a:pt x="5" y="13"/>
                  </a:lnTo>
                  <a:lnTo>
                    <a:pt x="5" y="13"/>
                  </a:lnTo>
                  <a:lnTo>
                    <a:pt x="14" y="9"/>
                  </a:lnTo>
                  <a:lnTo>
                    <a:pt x="14" y="8"/>
                  </a:lnTo>
                  <a:lnTo>
                    <a:pt x="11" y="4"/>
                  </a:lnTo>
                  <a:lnTo>
                    <a:pt x="9"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3" name="Freeform 430"/>
            <p:cNvSpPr/>
            <p:nvPr/>
          </p:nvSpPr>
          <p:spPr bwMode="auto">
            <a:xfrm>
              <a:off x="2759877" y="4434232"/>
              <a:ext cx="35896" cy="35896"/>
            </a:xfrm>
            <a:custGeom>
              <a:avLst/>
              <a:gdLst>
                <a:gd name="T0" fmla="*/ 0 w 13"/>
                <a:gd name="T1" fmla="*/ 4 h 13"/>
                <a:gd name="T2" fmla="*/ 1 w 13"/>
                <a:gd name="T3" fmla="*/ 8 h 13"/>
                <a:gd name="T4" fmla="*/ 4 w 13"/>
                <a:gd name="T5" fmla="*/ 13 h 13"/>
                <a:gd name="T6" fmla="*/ 13 w 13"/>
                <a:gd name="T7" fmla="*/ 9 h 13"/>
                <a:gd name="T8" fmla="*/ 10 w 13"/>
                <a:gd name="T9" fmla="*/ 4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4"/>
                  </a:lnTo>
                  <a:lnTo>
                    <a:pt x="9"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4" name="Freeform 431"/>
            <p:cNvSpPr/>
            <p:nvPr/>
          </p:nvSpPr>
          <p:spPr bwMode="auto">
            <a:xfrm>
              <a:off x="2715699" y="4332070"/>
              <a:ext cx="35896" cy="35896"/>
            </a:xfrm>
            <a:custGeom>
              <a:avLst/>
              <a:gdLst>
                <a:gd name="T0" fmla="*/ 0 w 13"/>
                <a:gd name="T1" fmla="*/ 4 h 13"/>
                <a:gd name="T2" fmla="*/ 1 w 13"/>
                <a:gd name="T3" fmla="*/ 8 h 13"/>
                <a:gd name="T4" fmla="*/ 4 w 13"/>
                <a:gd name="T5" fmla="*/ 13 h 13"/>
                <a:gd name="T6" fmla="*/ 13 w 13"/>
                <a:gd name="T7" fmla="*/ 9 h 13"/>
                <a:gd name="T8" fmla="*/ 10 w 13"/>
                <a:gd name="T9" fmla="*/ 6 h 13"/>
                <a:gd name="T10" fmla="*/ 9 w 13"/>
                <a:gd name="T11" fmla="*/ 0 h 13"/>
                <a:gd name="T12" fmla="*/ 0 w 13"/>
                <a:gd name="T13" fmla="*/ 4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0" y="4"/>
                  </a:moveTo>
                  <a:lnTo>
                    <a:pt x="1" y="8"/>
                  </a:lnTo>
                  <a:lnTo>
                    <a:pt x="4" y="13"/>
                  </a:lnTo>
                  <a:lnTo>
                    <a:pt x="13" y="9"/>
                  </a:lnTo>
                  <a:lnTo>
                    <a:pt x="10" y="6"/>
                  </a:lnTo>
                  <a:lnTo>
                    <a:pt x="9"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5" name="Freeform 432"/>
            <p:cNvSpPr/>
            <p:nvPr/>
          </p:nvSpPr>
          <p:spPr bwMode="auto">
            <a:xfrm>
              <a:off x="2677043" y="4227147"/>
              <a:ext cx="35896" cy="35896"/>
            </a:xfrm>
            <a:custGeom>
              <a:avLst/>
              <a:gdLst>
                <a:gd name="T0" fmla="*/ 0 w 13"/>
                <a:gd name="T1" fmla="*/ 4 h 13"/>
                <a:gd name="T2" fmla="*/ 1 w 13"/>
                <a:gd name="T3" fmla="*/ 4 h 13"/>
                <a:gd name="T4" fmla="*/ 2 w 13"/>
                <a:gd name="T5" fmla="*/ 10 h 13"/>
                <a:gd name="T6" fmla="*/ 4 w 13"/>
                <a:gd name="T7" fmla="*/ 13 h 13"/>
                <a:gd name="T8" fmla="*/ 13 w 13"/>
                <a:gd name="T9" fmla="*/ 11 h 13"/>
                <a:gd name="T10" fmla="*/ 11 w 13"/>
                <a:gd name="T11" fmla="*/ 7 h 13"/>
                <a:gd name="T12" fmla="*/ 10 w 13"/>
                <a:gd name="T13" fmla="*/ 2 h 13"/>
                <a:gd name="T14" fmla="*/ 10 w 13"/>
                <a:gd name="T15" fmla="*/ 0 h 13"/>
                <a:gd name="T16" fmla="*/ 0 w 13"/>
                <a:gd name="T17"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0" y="4"/>
                  </a:moveTo>
                  <a:lnTo>
                    <a:pt x="1" y="4"/>
                  </a:lnTo>
                  <a:lnTo>
                    <a:pt x="2" y="10"/>
                  </a:lnTo>
                  <a:lnTo>
                    <a:pt x="4" y="13"/>
                  </a:lnTo>
                  <a:lnTo>
                    <a:pt x="13" y="11"/>
                  </a:lnTo>
                  <a:lnTo>
                    <a:pt x="11" y="7"/>
                  </a:lnTo>
                  <a:lnTo>
                    <a:pt x="10" y="2"/>
                  </a:lnTo>
                  <a:lnTo>
                    <a:pt x="10" y="0"/>
                  </a:lnTo>
                  <a:lnTo>
                    <a:pt x="0" y="4"/>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6" name="Freeform 433"/>
            <p:cNvSpPr/>
            <p:nvPr/>
          </p:nvSpPr>
          <p:spPr bwMode="auto">
            <a:xfrm>
              <a:off x="2646670" y="4122224"/>
              <a:ext cx="33134" cy="38656"/>
            </a:xfrm>
            <a:custGeom>
              <a:avLst/>
              <a:gdLst>
                <a:gd name="T0" fmla="*/ 0 w 12"/>
                <a:gd name="T1" fmla="*/ 3 h 14"/>
                <a:gd name="T2" fmla="*/ 0 w 12"/>
                <a:gd name="T3" fmla="*/ 6 h 14"/>
                <a:gd name="T4" fmla="*/ 2 w 12"/>
                <a:gd name="T5" fmla="*/ 11 h 14"/>
                <a:gd name="T6" fmla="*/ 3 w 12"/>
                <a:gd name="T7" fmla="*/ 14 h 14"/>
                <a:gd name="T8" fmla="*/ 12 w 12"/>
                <a:gd name="T9" fmla="*/ 11 h 14"/>
                <a:gd name="T10" fmla="*/ 12 w 12"/>
                <a:gd name="T11" fmla="*/ 8 h 14"/>
                <a:gd name="T12" fmla="*/ 11 w 12"/>
                <a:gd name="T13" fmla="*/ 3 h 14"/>
                <a:gd name="T14" fmla="*/ 9 w 12"/>
                <a:gd name="T15" fmla="*/ 0 h 14"/>
                <a:gd name="T16" fmla="*/ 0 w 12"/>
                <a:gd name="T1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4">
                  <a:moveTo>
                    <a:pt x="0" y="3"/>
                  </a:moveTo>
                  <a:lnTo>
                    <a:pt x="0" y="6"/>
                  </a:lnTo>
                  <a:lnTo>
                    <a:pt x="2" y="11"/>
                  </a:lnTo>
                  <a:lnTo>
                    <a:pt x="3" y="14"/>
                  </a:lnTo>
                  <a:lnTo>
                    <a:pt x="12" y="11"/>
                  </a:lnTo>
                  <a:lnTo>
                    <a:pt x="12" y="8"/>
                  </a:lnTo>
                  <a:lnTo>
                    <a:pt x="11" y="3"/>
                  </a:lnTo>
                  <a:lnTo>
                    <a:pt x="9" y="0"/>
                  </a:lnTo>
                  <a:lnTo>
                    <a:pt x="0" y="3"/>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7" name="Freeform 434"/>
            <p:cNvSpPr/>
            <p:nvPr/>
          </p:nvSpPr>
          <p:spPr bwMode="auto">
            <a:xfrm>
              <a:off x="2624580" y="4020061"/>
              <a:ext cx="30373" cy="30373"/>
            </a:xfrm>
            <a:custGeom>
              <a:avLst/>
              <a:gdLst>
                <a:gd name="T0" fmla="*/ 0 w 11"/>
                <a:gd name="T1" fmla="*/ 1 h 11"/>
                <a:gd name="T2" fmla="*/ 0 w 11"/>
                <a:gd name="T3" fmla="*/ 5 h 11"/>
                <a:gd name="T4" fmla="*/ 2 w 11"/>
                <a:gd name="T5" fmla="*/ 10 h 11"/>
                <a:gd name="T6" fmla="*/ 2 w 11"/>
                <a:gd name="T7" fmla="*/ 11 h 11"/>
                <a:gd name="T8" fmla="*/ 11 w 11"/>
                <a:gd name="T9" fmla="*/ 9 h 11"/>
                <a:gd name="T10" fmla="*/ 11 w 11"/>
                <a:gd name="T11" fmla="*/ 7 h 11"/>
                <a:gd name="T12" fmla="*/ 11 w 11"/>
                <a:gd name="T13" fmla="*/ 2 h 11"/>
                <a:gd name="T14" fmla="*/ 10 w 11"/>
                <a:gd name="T15" fmla="*/ 0 h 11"/>
                <a:gd name="T16" fmla="*/ 0 w 11"/>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0" y="1"/>
                  </a:moveTo>
                  <a:lnTo>
                    <a:pt x="0" y="5"/>
                  </a:lnTo>
                  <a:lnTo>
                    <a:pt x="2" y="10"/>
                  </a:lnTo>
                  <a:lnTo>
                    <a:pt x="2" y="11"/>
                  </a:lnTo>
                  <a:lnTo>
                    <a:pt x="11" y="9"/>
                  </a:lnTo>
                  <a:lnTo>
                    <a:pt x="11" y="7"/>
                  </a:lnTo>
                  <a:lnTo>
                    <a:pt x="11" y="2"/>
                  </a:lnTo>
                  <a:lnTo>
                    <a:pt x="10" y="0"/>
                  </a:lnTo>
                  <a:lnTo>
                    <a:pt x="0" y="1"/>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8" name="Freeform 435"/>
            <p:cNvSpPr/>
            <p:nvPr/>
          </p:nvSpPr>
          <p:spPr bwMode="auto">
            <a:xfrm>
              <a:off x="2608014" y="3909615"/>
              <a:ext cx="33134" cy="30373"/>
            </a:xfrm>
            <a:custGeom>
              <a:avLst/>
              <a:gdLst>
                <a:gd name="T0" fmla="*/ 0 w 12"/>
                <a:gd name="T1" fmla="*/ 2 h 11"/>
                <a:gd name="T2" fmla="*/ 0 w 12"/>
                <a:gd name="T3" fmla="*/ 6 h 11"/>
                <a:gd name="T4" fmla="*/ 1 w 12"/>
                <a:gd name="T5" fmla="*/ 11 h 11"/>
                <a:gd name="T6" fmla="*/ 1 w 12"/>
                <a:gd name="T7" fmla="*/ 11 h 11"/>
                <a:gd name="T8" fmla="*/ 12 w 12"/>
                <a:gd name="T9" fmla="*/ 9 h 11"/>
                <a:gd name="T10" fmla="*/ 12 w 12"/>
                <a:gd name="T11" fmla="*/ 9 h 11"/>
                <a:gd name="T12" fmla="*/ 10 w 12"/>
                <a:gd name="T13" fmla="*/ 4 h 11"/>
                <a:gd name="T14" fmla="*/ 10 w 12"/>
                <a:gd name="T15" fmla="*/ 0 h 11"/>
                <a:gd name="T16" fmla="*/ 0 w 12"/>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0" y="2"/>
                  </a:moveTo>
                  <a:lnTo>
                    <a:pt x="0" y="6"/>
                  </a:lnTo>
                  <a:lnTo>
                    <a:pt x="1" y="11"/>
                  </a:lnTo>
                  <a:lnTo>
                    <a:pt x="1" y="11"/>
                  </a:lnTo>
                  <a:lnTo>
                    <a:pt x="12" y="9"/>
                  </a:lnTo>
                  <a:lnTo>
                    <a:pt x="12" y="9"/>
                  </a:lnTo>
                  <a:lnTo>
                    <a:pt x="10" y="4"/>
                  </a:lnTo>
                  <a:lnTo>
                    <a:pt x="10" y="0"/>
                  </a:lnTo>
                  <a:lnTo>
                    <a:pt x="0" y="2"/>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29" name="Freeform 436"/>
            <p:cNvSpPr/>
            <p:nvPr/>
          </p:nvSpPr>
          <p:spPr bwMode="auto">
            <a:xfrm>
              <a:off x="2599731" y="3801931"/>
              <a:ext cx="30373" cy="30373"/>
            </a:xfrm>
            <a:custGeom>
              <a:avLst/>
              <a:gdLst>
                <a:gd name="T0" fmla="*/ 0 w 11"/>
                <a:gd name="T1" fmla="*/ 0 h 11"/>
                <a:gd name="T2" fmla="*/ 0 w 11"/>
                <a:gd name="T3" fmla="*/ 5 h 11"/>
                <a:gd name="T4" fmla="*/ 0 w 11"/>
                <a:gd name="T5" fmla="*/ 11 h 11"/>
                <a:gd name="T6" fmla="*/ 11 w 11"/>
                <a:gd name="T7" fmla="*/ 9 h 11"/>
                <a:gd name="T8" fmla="*/ 9 w 11"/>
                <a:gd name="T9" fmla="*/ 5 h 11"/>
                <a:gd name="T10" fmla="*/ 9 w 11"/>
                <a:gd name="T11" fmla="*/ 0 h 11"/>
                <a:gd name="T12" fmla="*/ 0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0" y="0"/>
                  </a:moveTo>
                  <a:lnTo>
                    <a:pt x="0" y="5"/>
                  </a:lnTo>
                  <a:lnTo>
                    <a:pt x="0" y="11"/>
                  </a:lnTo>
                  <a:lnTo>
                    <a:pt x="11" y="9"/>
                  </a:lnTo>
                  <a:lnTo>
                    <a:pt x="9" y="5"/>
                  </a:lnTo>
                  <a:lnTo>
                    <a:pt x="9" y="0"/>
                  </a:lnTo>
                  <a:lnTo>
                    <a:pt x="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0" name="Freeform 437"/>
            <p:cNvSpPr/>
            <p:nvPr/>
          </p:nvSpPr>
          <p:spPr bwMode="auto">
            <a:xfrm>
              <a:off x="2596969" y="3691486"/>
              <a:ext cx="27611" cy="27611"/>
            </a:xfrm>
            <a:custGeom>
              <a:avLst/>
              <a:gdLst>
                <a:gd name="T0" fmla="*/ 0 w 10"/>
                <a:gd name="T1" fmla="*/ 0 h 10"/>
                <a:gd name="T2" fmla="*/ 0 w 10"/>
                <a:gd name="T3" fmla="*/ 1 h 10"/>
                <a:gd name="T4" fmla="*/ 0 w 10"/>
                <a:gd name="T5" fmla="*/ 6 h 10"/>
                <a:gd name="T6" fmla="*/ 0 w 10"/>
                <a:gd name="T7" fmla="*/ 10 h 10"/>
                <a:gd name="T8" fmla="*/ 10 w 10"/>
                <a:gd name="T9" fmla="*/ 10 h 10"/>
                <a:gd name="T10" fmla="*/ 10 w 10"/>
                <a:gd name="T11" fmla="*/ 6 h 10"/>
                <a:gd name="T12" fmla="*/ 10 w 10"/>
                <a:gd name="T13" fmla="*/ 1 h 10"/>
                <a:gd name="T14" fmla="*/ 10 w 10"/>
                <a:gd name="T15" fmla="*/ 1 h 10"/>
                <a:gd name="T16" fmla="*/ 0 w 10"/>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0" y="0"/>
                  </a:moveTo>
                  <a:lnTo>
                    <a:pt x="0" y="1"/>
                  </a:lnTo>
                  <a:lnTo>
                    <a:pt x="0" y="6"/>
                  </a:lnTo>
                  <a:lnTo>
                    <a:pt x="0" y="10"/>
                  </a:lnTo>
                  <a:lnTo>
                    <a:pt x="10" y="10"/>
                  </a:lnTo>
                  <a:lnTo>
                    <a:pt x="10" y="6"/>
                  </a:lnTo>
                  <a:lnTo>
                    <a:pt x="10" y="1"/>
                  </a:lnTo>
                  <a:lnTo>
                    <a:pt x="10" y="1"/>
                  </a:lnTo>
                  <a:lnTo>
                    <a:pt x="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1" name="Freeform 438"/>
            <p:cNvSpPr/>
            <p:nvPr/>
          </p:nvSpPr>
          <p:spPr bwMode="auto">
            <a:xfrm>
              <a:off x="2599731" y="3581040"/>
              <a:ext cx="30373" cy="30373"/>
            </a:xfrm>
            <a:custGeom>
              <a:avLst/>
              <a:gdLst>
                <a:gd name="T0" fmla="*/ 2 w 11"/>
                <a:gd name="T1" fmla="*/ 0 h 11"/>
                <a:gd name="T2" fmla="*/ 2 w 11"/>
                <a:gd name="T3" fmla="*/ 2 h 11"/>
                <a:gd name="T4" fmla="*/ 0 w 11"/>
                <a:gd name="T5" fmla="*/ 7 h 11"/>
                <a:gd name="T6" fmla="*/ 0 w 11"/>
                <a:gd name="T7" fmla="*/ 10 h 11"/>
                <a:gd name="T8" fmla="*/ 11 w 11"/>
                <a:gd name="T9" fmla="*/ 11 h 11"/>
                <a:gd name="T10" fmla="*/ 11 w 11"/>
                <a:gd name="T11" fmla="*/ 8 h 11"/>
                <a:gd name="T12" fmla="*/ 11 w 11"/>
                <a:gd name="T13" fmla="*/ 2 h 11"/>
                <a:gd name="T14" fmla="*/ 11 w 11"/>
                <a:gd name="T15" fmla="*/ 0 h 11"/>
                <a:gd name="T16" fmla="*/ 2 w 11"/>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2" y="0"/>
                  </a:moveTo>
                  <a:lnTo>
                    <a:pt x="2" y="2"/>
                  </a:lnTo>
                  <a:lnTo>
                    <a:pt x="0" y="7"/>
                  </a:lnTo>
                  <a:lnTo>
                    <a:pt x="0" y="10"/>
                  </a:lnTo>
                  <a:lnTo>
                    <a:pt x="11" y="11"/>
                  </a:lnTo>
                  <a:lnTo>
                    <a:pt x="11" y="8"/>
                  </a:lnTo>
                  <a:lnTo>
                    <a:pt x="11" y="2"/>
                  </a:lnTo>
                  <a:lnTo>
                    <a:pt x="11" y="0"/>
                  </a:lnTo>
                  <a:lnTo>
                    <a:pt x="2"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2" name="Freeform 439"/>
            <p:cNvSpPr/>
            <p:nvPr/>
          </p:nvSpPr>
          <p:spPr bwMode="auto">
            <a:xfrm>
              <a:off x="2610776" y="3470594"/>
              <a:ext cx="33134" cy="33134"/>
            </a:xfrm>
            <a:custGeom>
              <a:avLst/>
              <a:gdLst>
                <a:gd name="T0" fmla="*/ 1 w 12"/>
                <a:gd name="T1" fmla="*/ 0 h 12"/>
                <a:gd name="T2" fmla="*/ 1 w 12"/>
                <a:gd name="T3" fmla="*/ 2 h 12"/>
                <a:gd name="T4" fmla="*/ 1 w 12"/>
                <a:gd name="T5" fmla="*/ 8 h 12"/>
                <a:gd name="T6" fmla="*/ 0 w 12"/>
                <a:gd name="T7" fmla="*/ 10 h 12"/>
                <a:gd name="T8" fmla="*/ 11 w 12"/>
                <a:gd name="T9" fmla="*/ 12 h 12"/>
                <a:gd name="T10" fmla="*/ 11 w 12"/>
                <a:gd name="T11" fmla="*/ 9 h 12"/>
                <a:gd name="T12" fmla="*/ 12 w 12"/>
                <a:gd name="T13" fmla="*/ 4 h 12"/>
                <a:gd name="T14" fmla="*/ 12 w 12"/>
                <a:gd name="T15" fmla="*/ 1 h 12"/>
                <a:gd name="T16" fmla="*/ 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 y="0"/>
                  </a:moveTo>
                  <a:lnTo>
                    <a:pt x="1" y="2"/>
                  </a:lnTo>
                  <a:lnTo>
                    <a:pt x="1" y="8"/>
                  </a:lnTo>
                  <a:lnTo>
                    <a:pt x="0" y="10"/>
                  </a:lnTo>
                  <a:lnTo>
                    <a:pt x="11" y="12"/>
                  </a:lnTo>
                  <a:lnTo>
                    <a:pt x="11" y="9"/>
                  </a:lnTo>
                  <a:lnTo>
                    <a:pt x="12" y="4"/>
                  </a:lnTo>
                  <a:lnTo>
                    <a:pt x="12" y="1"/>
                  </a:lnTo>
                  <a:lnTo>
                    <a:pt x="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3" name="Freeform 440"/>
            <p:cNvSpPr/>
            <p:nvPr/>
          </p:nvSpPr>
          <p:spPr bwMode="auto">
            <a:xfrm>
              <a:off x="2632865" y="3362909"/>
              <a:ext cx="33134" cy="30373"/>
            </a:xfrm>
            <a:custGeom>
              <a:avLst/>
              <a:gdLst>
                <a:gd name="T0" fmla="*/ 1 w 12"/>
                <a:gd name="T1" fmla="*/ 0 h 11"/>
                <a:gd name="T2" fmla="*/ 1 w 12"/>
                <a:gd name="T3" fmla="*/ 4 h 11"/>
                <a:gd name="T4" fmla="*/ 0 w 12"/>
                <a:gd name="T5" fmla="*/ 9 h 11"/>
                <a:gd name="T6" fmla="*/ 0 w 12"/>
                <a:gd name="T7" fmla="*/ 10 h 11"/>
                <a:gd name="T8" fmla="*/ 9 w 12"/>
                <a:gd name="T9" fmla="*/ 11 h 11"/>
                <a:gd name="T10" fmla="*/ 9 w 12"/>
                <a:gd name="T11" fmla="*/ 11 h 11"/>
                <a:gd name="T12" fmla="*/ 10 w 12"/>
                <a:gd name="T13" fmla="*/ 5 h 11"/>
                <a:gd name="T14" fmla="*/ 12 w 12"/>
                <a:gd name="T15" fmla="*/ 2 h 11"/>
                <a:gd name="T16" fmla="*/ 1 w 12"/>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1" y="0"/>
                  </a:moveTo>
                  <a:lnTo>
                    <a:pt x="1" y="4"/>
                  </a:lnTo>
                  <a:lnTo>
                    <a:pt x="0" y="9"/>
                  </a:lnTo>
                  <a:lnTo>
                    <a:pt x="0" y="10"/>
                  </a:lnTo>
                  <a:lnTo>
                    <a:pt x="9" y="11"/>
                  </a:lnTo>
                  <a:lnTo>
                    <a:pt x="9" y="11"/>
                  </a:lnTo>
                  <a:lnTo>
                    <a:pt x="10" y="5"/>
                  </a:lnTo>
                  <a:lnTo>
                    <a:pt x="12" y="2"/>
                  </a:lnTo>
                  <a:lnTo>
                    <a:pt x="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4" name="Freeform 441"/>
            <p:cNvSpPr/>
            <p:nvPr/>
          </p:nvSpPr>
          <p:spPr bwMode="auto">
            <a:xfrm>
              <a:off x="2657714" y="3252464"/>
              <a:ext cx="33134" cy="38656"/>
            </a:xfrm>
            <a:custGeom>
              <a:avLst/>
              <a:gdLst>
                <a:gd name="T0" fmla="*/ 3 w 12"/>
                <a:gd name="T1" fmla="*/ 0 h 14"/>
                <a:gd name="T2" fmla="*/ 1 w 12"/>
                <a:gd name="T3" fmla="*/ 6 h 14"/>
                <a:gd name="T4" fmla="*/ 0 w 12"/>
                <a:gd name="T5" fmla="*/ 11 h 14"/>
                <a:gd name="T6" fmla="*/ 9 w 12"/>
                <a:gd name="T7" fmla="*/ 14 h 14"/>
                <a:gd name="T8" fmla="*/ 11 w 12"/>
                <a:gd name="T9" fmla="*/ 8 h 14"/>
                <a:gd name="T10" fmla="*/ 12 w 12"/>
                <a:gd name="T11" fmla="*/ 3 h 14"/>
                <a:gd name="T12" fmla="*/ 3 w 12"/>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2" h="14">
                  <a:moveTo>
                    <a:pt x="3" y="0"/>
                  </a:moveTo>
                  <a:lnTo>
                    <a:pt x="1" y="6"/>
                  </a:lnTo>
                  <a:lnTo>
                    <a:pt x="0" y="11"/>
                  </a:lnTo>
                  <a:lnTo>
                    <a:pt x="9" y="14"/>
                  </a:lnTo>
                  <a:lnTo>
                    <a:pt x="11" y="8"/>
                  </a:lnTo>
                  <a:lnTo>
                    <a:pt x="12" y="3"/>
                  </a:lnTo>
                  <a:lnTo>
                    <a:pt x="3"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5" name="Freeform 442"/>
            <p:cNvSpPr/>
            <p:nvPr/>
          </p:nvSpPr>
          <p:spPr bwMode="auto">
            <a:xfrm>
              <a:off x="2690848" y="3150302"/>
              <a:ext cx="33134" cy="35896"/>
            </a:xfrm>
            <a:custGeom>
              <a:avLst/>
              <a:gdLst>
                <a:gd name="T0" fmla="*/ 3 w 12"/>
                <a:gd name="T1" fmla="*/ 0 h 13"/>
                <a:gd name="T2" fmla="*/ 3 w 12"/>
                <a:gd name="T3" fmla="*/ 0 h 13"/>
                <a:gd name="T4" fmla="*/ 1 w 12"/>
                <a:gd name="T5" fmla="*/ 5 h 13"/>
                <a:gd name="T6" fmla="*/ 0 w 12"/>
                <a:gd name="T7" fmla="*/ 9 h 13"/>
                <a:gd name="T8" fmla="*/ 9 w 12"/>
                <a:gd name="T9" fmla="*/ 13 h 13"/>
                <a:gd name="T10" fmla="*/ 10 w 12"/>
                <a:gd name="T11" fmla="*/ 9 h 13"/>
                <a:gd name="T12" fmla="*/ 12 w 12"/>
                <a:gd name="T13" fmla="*/ 3 h 13"/>
                <a:gd name="T14" fmla="*/ 12 w 12"/>
                <a:gd name="T15" fmla="*/ 3 h 13"/>
                <a:gd name="T16" fmla="*/ 3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3" y="0"/>
                  </a:moveTo>
                  <a:lnTo>
                    <a:pt x="3" y="0"/>
                  </a:lnTo>
                  <a:lnTo>
                    <a:pt x="1" y="5"/>
                  </a:lnTo>
                  <a:lnTo>
                    <a:pt x="0" y="9"/>
                  </a:lnTo>
                  <a:lnTo>
                    <a:pt x="9" y="13"/>
                  </a:lnTo>
                  <a:lnTo>
                    <a:pt x="10" y="9"/>
                  </a:lnTo>
                  <a:lnTo>
                    <a:pt x="12" y="3"/>
                  </a:lnTo>
                  <a:lnTo>
                    <a:pt x="12" y="3"/>
                  </a:lnTo>
                  <a:lnTo>
                    <a:pt x="3"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6" name="Freeform 443"/>
            <p:cNvSpPr/>
            <p:nvPr/>
          </p:nvSpPr>
          <p:spPr bwMode="auto">
            <a:xfrm>
              <a:off x="2729504" y="3048139"/>
              <a:ext cx="35896" cy="35896"/>
            </a:xfrm>
            <a:custGeom>
              <a:avLst/>
              <a:gdLst>
                <a:gd name="T0" fmla="*/ 4 w 13"/>
                <a:gd name="T1" fmla="*/ 0 h 13"/>
                <a:gd name="T2" fmla="*/ 3 w 13"/>
                <a:gd name="T3" fmla="*/ 1 h 13"/>
                <a:gd name="T4" fmla="*/ 0 w 13"/>
                <a:gd name="T5" fmla="*/ 6 h 13"/>
                <a:gd name="T6" fmla="*/ 0 w 13"/>
                <a:gd name="T7" fmla="*/ 9 h 13"/>
                <a:gd name="T8" fmla="*/ 9 w 13"/>
                <a:gd name="T9" fmla="*/ 13 h 13"/>
                <a:gd name="T10" fmla="*/ 9 w 13"/>
                <a:gd name="T11" fmla="*/ 9 h 13"/>
                <a:gd name="T12" fmla="*/ 12 w 13"/>
                <a:gd name="T13" fmla="*/ 5 h 13"/>
                <a:gd name="T14" fmla="*/ 13 w 13"/>
                <a:gd name="T15" fmla="*/ 4 h 13"/>
                <a:gd name="T16" fmla="*/ 4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4" y="0"/>
                  </a:moveTo>
                  <a:lnTo>
                    <a:pt x="3" y="1"/>
                  </a:lnTo>
                  <a:lnTo>
                    <a:pt x="0" y="6"/>
                  </a:lnTo>
                  <a:lnTo>
                    <a:pt x="0" y="9"/>
                  </a:lnTo>
                  <a:lnTo>
                    <a:pt x="9" y="13"/>
                  </a:lnTo>
                  <a:lnTo>
                    <a:pt x="9" y="9"/>
                  </a:lnTo>
                  <a:lnTo>
                    <a:pt x="12" y="5"/>
                  </a:lnTo>
                  <a:lnTo>
                    <a:pt x="13" y="4"/>
                  </a:lnTo>
                  <a:lnTo>
                    <a:pt x="4"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7" name="Freeform 444"/>
            <p:cNvSpPr/>
            <p:nvPr/>
          </p:nvSpPr>
          <p:spPr bwMode="auto">
            <a:xfrm>
              <a:off x="2773682" y="2945978"/>
              <a:ext cx="35896" cy="35896"/>
            </a:xfrm>
            <a:custGeom>
              <a:avLst/>
              <a:gdLst>
                <a:gd name="T0" fmla="*/ 5 w 13"/>
                <a:gd name="T1" fmla="*/ 0 h 13"/>
                <a:gd name="T2" fmla="*/ 4 w 13"/>
                <a:gd name="T3" fmla="*/ 2 h 13"/>
                <a:gd name="T4" fmla="*/ 1 w 13"/>
                <a:gd name="T5" fmla="*/ 7 h 13"/>
                <a:gd name="T6" fmla="*/ 0 w 13"/>
                <a:gd name="T7" fmla="*/ 10 h 13"/>
                <a:gd name="T8" fmla="*/ 9 w 13"/>
                <a:gd name="T9" fmla="*/ 13 h 13"/>
                <a:gd name="T10" fmla="*/ 10 w 13"/>
                <a:gd name="T11" fmla="*/ 11 h 13"/>
                <a:gd name="T12" fmla="*/ 13 w 13"/>
                <a:gd name="T13" fmla="*/ 7 h 13"/>
                <a:gd name="T14" fmla="*/ 13 w 13"/>
                <a:gd name="T15" fmla="*/ 4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2"/>
                  </a:lnTo>
                  <a:lnTo>
                    <a:pt x="1" y="7"/>
                  </a:lnTo>
                  <a:lnTo>
                    <a:pt x="0" y="10"/>
                  </a:lnTo>
                  <a:lnTo>
                    <a:pt x="9" y="13"/>
                  </a:lnTo>
                  <a:lnTo>
                    <a:pt x="10" y="11"/>
                  </a:lnTo>
                  <a:lnTo>
                    <a:pt x="13" y="7"/>
                  </a:lnTo>
                  <a:lnTo>
                    <a:pt x="13" y="4"/>
                  </a:lnTo>
                  <a:lnTo>
                    <a:pt x="5"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8" name="Freeform 445"/>
            <p:cNvSpPr/>
            <p:nvPr/>
          </p:nvSpPr>
          <p:spPr bwMode="auto">
            <a:xfrm>
              <a:off x="2823383" y="2849337"/>
              <a:ext cx="41418" cy="35896"/>
            </a:xfrm>
            <a:custGeom>
              <a:avLst/>
              <a:gdLst>
                <a:gd name="T0" fmla="*/ 5 w 15"/>
                <a:gd name="T1" fmla="*/ 0 h 13"/>
                <a:gd name="T2" fmla="*/ 4 w 15"/>
                <a:gd name="T3" fmla="*/ 1 h 13"/>
                <a:gd name="T4" fmla="*/ 2 w 15"/>
                <a:gd name="T5" fmla="*/ 7 h 13"/>
                <a:gd name="T6" fmla="*/ 0 w 15"/>
                <a:gd name="T7" fmla="*/ 8 h 13"/>
                <a:gd name="T8" fmla="*/ 9 w 15"/>
                <a:gd name="T9" fmla="*/ 13 h 13"/>
                <a:gd name="T10" fmla="*/ 11 w 15"/>
                <a:gd name="T11" fmla="*/ 12 h 13"/>
                <a:gd name="T12" fmla="*/ 13 w 15"/>
                <a:gd name="T13" fmla="*/ 7 h 13"/>
                <a:gd name="T14" fmla="*/ 15 w 15"/>
                <a:gd name="T15" fmla="*/ 5 h 13"/>
                <a:gd name="T16" fmla="*/ 5 w 15"/>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3">
                  <a:moveTo>
                    <a:pt x="5" y="0"/>
                  </a:moveTo>
                  <a:lnTo>
                    <a:pt x="4" y="1"/>
                  </a:lnTo>
                  <a:lnTo>
                    <a:pt x="2" y="7"/>
                  </a:lnTo>
                  <a:lnTo>
                    <a:pt x="0" y="8"/>
                  </a:lnTo>
                  <a:lnTo>
                    <a:pt x="9" y="13"/>
                  </a:lnTo>
                  <a:lnTo>
                    <a:pt x="11" y="12"/>
                  </a:lnTo>
                  <a:lnTo>
                    <a:pt x="13" y="7"/>
                  </a:lnTo>
                  <a:lnTo>
                    <a:pt x="15" y="5"/>
                  </a:lnTo>
                  <a:lnTo>
                    <a:pt x="5"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39" name="Freeform 446"/>
            <p:cNvSpPr/>
            <p:nvPr/>
          </p:nvSpPr>
          <p:spPr bwMode="auto">
            <a:xfrm>
              <a:off x="2881367" y="2755458"/>
              <a:ext cx="35896" cy="35896"/>
            </a:xfrm>
            <a:custGeom>
              <a:avLst/>
              <a:gdLst>
                <a:gd name="T0" fmla="*/ 5 w 13"/>
                <a:gd name="T1" fmla="*/ 0 h 13"/>
                <a:gd name="T2" fmla="*/ 4 w 13"/>
                <a:gd name="T3" fmla="*/ 1 h 13"/>
                <a:gd name="T4" fmla="*/ 1 w 13"/>
                <a:gd name="T5" fmla="*/ 7 h 13"/>
                <a:gd name="T6" fmla="*/ 0 w 13"/>
                <a:gd name="T7" fmla="*/ 8 h 13"/>
                <a:gd name="T8" fmla="*/ 8 w 13"/>
                <a:gd name="T9" fmla="*/ 13 h 13"/>
                <a:gd name="T10" fmla="*/ 9 w 13"/>
                <a:gd name="T11" fmla="*/ 12 h 13"/>
                <a:gd name="T12" fmla="*/ 13 w 13"/>
                <a:gd name="T13" fmla="*/ 7 h 13"/>
                <a:gd name="T14" fmla="*/ 13 w 13"/>
                <a:gd name="T15" fmla="*/ 5 h 13"/>
                <a:gd name="T16" fmla="*/ 5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5" y="0"/>
                  </a:moveTo>
                  <a:lnTo>
                    <a:pt x="4" y="1"/>
                  </a:lnTo>
                  <a:lnTo>
                    <a:pt x="1" y="7"/>
                  </a:lnTo>
                  <a:lnTo>
                    <a:pt x="0" y="8"/>
                  </a:lnTo>
                  <a:lnTo>
                    <a:pt x="8" y="13"/>
                  </a:lnTo>
                  <a:lnTo>
                    <a:pt x="9" y="12"/>
                  </a:lnTo>
                  <a:lnTo>
                    <a:pt x="13" y="7"/>
                  </a:lnTo>
                  <a:lnTo>
                    <a:pt x="13" y="5"/>
                  </a:lnTo>
                  <a:lnTo>
                    <a:pt x="5"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0" name="Freeform 447"/>
            <p:cNvSpPr/>
            <p:nvPr/>
          </p:nvSpPr>
          <p:spPr bwMode="auto">
            <a:xfrm>
              <a:off x="2942112" y="2661579"/>
              <a:ext cx="41418" cy="38656"/>
            </a:xfrm>
            <a:custGeom>
              <a:avLst/>
              <a:gdLst>
                <a:gd name="T0" fmla="*/ 6 w 15"/>
                <a:gd name="T1" fmla="*/ 0 h 14"/>
                <a:gd name="T2" fmla="*/ 6 w 15"/>
                <a:gd name="T3" fmla="*/ 1 h 14"/>
                <a:gd name="T4" fmla="*/ 2 w 15"/>
                <a:gd name="T5" fmla="*/ 7 h 14"/>
                <a:gd name="T6" fmla="*/ 0 w 15"/>
                <a:gd name="T7" fmla="*/ 9 h 14"/>
                <a:gd name="T8" fmla="*/ 8 w 15"/>
                <a:gd name="T9" fmla="*/ 14 h 14"/>
                <a:gd name="T10" fmla="*/ 10 w 15"/>
                <a:gd name="T11" fmla="*/ 12 h 14"/>
                <a:gd name="T12" fmla="*/ 13 w 15"/>
                <a:gd name="T13" fmla="*/ 8 h 14"/>
                <a:gd name="T14" fmla="*/ 15 w 15"/>
                <a:gd name="T15" fmla="*/ 7 h 14"/>
                <a:gd name="T16" fmla="*/ 6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6" y="0"/>
                  </a:moveTo>
                  <a:lnTo>
                    <a:pt x="6" y="1"/>
                  </a:lnTo>
                  <a:lnTo>
                    <a:pt x="2" y="7"/>
                  </a:lnTo>
                  <a:lnTo>
                    <a:pt x="0" y="9"/>
                  </a:lnTo>
                  <a:lnTo>
                    <a:pt x="8" y="14"/>
                  </a:lnTo>
                  <a:lnTo>
                    <a:pt x="10" y="12"/>
                  </a:lnTo>
                  <a:lnTo>
                    <a:pt x="13" y="8"/>
                  </a:lnTo>
                  <a:lnTo>
                    <a:pt x="15" y="7"/>
                  </a:lnTo>
                  <a:lnTo>
                    <a:pt x="6"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1" name="Freeform 448"/>
            <p:cNvSpPr/>
            <p:nvPr/>
          </p:nvSpPr>
          <p:spPr bwMode="auto">
            <a:xfrm>
              <a:off x="3008380" y="2575985"/>
              <a:ext cx="38656" cy="38656"/>
            </a:xfrm>
            <a:custGeom>
              <a:avLst/>
              <a:gdLst>
                <a:gd name="T0" fmla="*/ 6 w 14"/>
                <a:gd name="T1" fmla="*/ 0 h 14"/>
                <a:gd name="T2" fmla="*/ 6 w 14"/>
                <a:gd name="T3" fmla="*/ 0 h 14"/>
                <a:gd name="T4" fmla="*/ 3 w 14"/>
                <a:gd name="T5" fmla="*/ 5 h 14"/>
                <a:gd name="T6" fmla="*/ 0 w 14"/>
                <a:gd name="T7" fmla="*/ 8 h 14"/>
                <a:gd name="T8" fmla="*/ 8 w 14"/>
                <a:gd name="T9" fmla="*/ 14 h 14"/>
                <a:gd name="T10" fmla="*/ 10 w 14"/>
                <a:gd name="T11" fmla="*/ 10 h 14"/>
                <a:gd name="T12" fmla="*/ 14 w 14"/>
                <a:gd name="T13" fmla="*/ 6 h 14"/>
                <a:gd name="T14" fmla="*/ 14 w 14"/>
                <a:gd name="T15" fmla="*/ 6 h 14"/>
                <a:gd name="T16" fmla="*/ 6 w 14"/>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6" y="0"/>
                  </a:moveTo>
                  <a:lnTo>
                    <a:pt x="6" y="0"/>
                  </a:lnTo>
                  <a:lnTo>
                    <a:pt x="3" y="5"/>
                  </a:lnTo>
                  <a:lnTo>
                    <a:pt x="0" y="8"/>
                  </a:lnTo>
                  <a:lnTo>
                    <a:pt x="8" y="14"/>
                  </a:lnTo>
                  <a:lnTo>
                    <a:pt x="10" y="10"/>
                  </a:lnTo>
                  <a:lnTo>
                    <a:pt x="14" y="6"/>
                  </a:lnTo>
                  <a:lnTo>
                    <a:pt x="14" y="6"/>
                  </a:lnTo>
                  <a:lnTo>
                    <a:pt x="6"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2" name="Freeform 449"/>
            <p:cNvSpPr/>
            <p:nvPr/>
          </p:nvSpPr>
          <p:spPr bwMode="auto">
            <a:xfrm>
              <a:off x="3080169" y="2487629"/>
              <a:ext cx="35896" cy="41418"/>
            </a:xfrm>
            <a:custGeom>
              <a:avLst/>
              <a:gdLst>
                <a:gd name="T0" fmla="*/ 7 w 13"/>
                <a:gd name="T1" fmla="*/ 0 h 15"/>
                <a:gd name="T2" fmla="*/ 3 w 13"/>
                <a:gd name="T3" fmla="*/ 4 h 15"/>
                <a:gd name="T4" fmla="*/ 0 w 13"/>
                <a:gd name="T5" fmla="*/ 8 h 15"/>
                <a:gd name="T6" fmla="*/ 7 w 13"/>
                <a:gd name="T7" fmla="*/ 15 h 15"/>
                <a:gd name="T8" fmla="*/ 10 w 13"/>
                <a:gd name="T9" fmla="*/ 11 h 15"/>
                <a:gd name="T10" fmla="*/ 13 w 13"/>
                <a:gd name="T11" fmla="*/ 7 h 15"/>
                <a:gd name="T12" fmla="*/ 7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7" y="0"/>
                  </a:moveTo>
                  <a:lnTo>
                    <a:pt x="3" y="4"/>
                  </a:lnTo>
                  <a:lnTo>
                    <a:pt x="0" y="8"/>
                  </a:lnTo>
                  <a:lnTo>
                    <a:pt x="7" y="15"/>
                  </a:lnTo>
                  <a:lnTo>
                    <a:pt x="10" y="11"/>
                  </a:lnTo>
                  <a:lnTo>
                    <a:pt x="13" y="7"/>
                  </a:lnTo>
                  <a:lnTo>
                    <a:pt x="7"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3" name="Freeform 450"/>
            <p:cNvSpPr/>
            <p:nvPr/>
          </p:nvSpPr>
          <p:spPr bwMode="auto">
            <a:xfrm>
              <a:off x="3151959" y="2410317"/>
              <a:ext cx="41418" cy="38656"/>
            </a:xfrm>
            <a:custGeom>
              <a:avLst/>
              <a:gdLst>
                <a:gd name="T0" fmla="*/ 7 w 15"/>
                <a:gd name="T1" fmla="*/ 0 h 14"/>
                <a:gd name="T2" fmla="*/ 5 w 15"/>
                <a:gd name="T3" fmla="*/ 1 h 14"/>
                <a:gd name="T4" fmla="*/ 1 w 15"/>
                <a:gd name="T5" fmla="*/ 6 h 14"/>
                <a:gd name="T6" fmla="*/ 0 w 15"/>
                <a:gd name="T7" fmla="*/ 6 h 14"/>
                <a:gd name="T8" fmla="*/ 8 w 15"/>
                <a:gd name="T9" fmla="*/ 14 h 14"/>
                <a:gd name="T10" fmla="*/ 9 w 15"/>
                <a:gd name="T11" fmla="*/ 13 h 14"/>
                <a:gd name="T12" fmla="*/ 13 w 15"/>
                <a:gd name="T13" fmla="*/ 7 h 14"/>
                <a:gd name="T14" fmla="*/ 15 w 15"/>
                <a:gd name="T15" fmla="*/ 6 h 14"/>
                <a:gd name="T16" fmla="*/ 7 w 1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7" y="0"/>
                  </a:moveTo>
                  <a:lnTo>
                    <a:pt x="5" y="1"/>
                  </a:lnTo>
                  <a:lnTo>
                    <a:pt x="1" y="6"/>
                  </a:lnTo>
                  <a:lnTo>
                    <a:pt x="0" y="6"/>
                  </a:lnTo>
                  <a:lnTo>
                    <a:pt x="8" y="14"/>
                  </a:lnTo>
                  <a:lnTo>
                    <a:pt x="9" y="13"/>
                  </a:lnTo>
                  <a:lnTo>
                    <a:pt x="13" y="7"/>
                  </a:lnTo>
                  <a:lnTo>
                    <a:pt x="15" y="6"/>
                  </a:lnTo>
                  <a:lnTo>
                    <a:pt x="7"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4" name="Freeform 451"/>
            <p:cNvSpPr/>
            <p:nvPr/>
          </p:nvSpPr>
          <p:spPr bwMode="auto">
            <a:xfrm>
              <a:off x="3232031" y="2330243"/>
              <a:ext cx="35896" cy="38656"/>
            </a:xfrm>
            <a:custGeom>
              <a:avLst/>
              <a:gdLst>
                <a:gd name="T0" fmla="*/ 6 w 13"/>
                <a:gd name="T1" fmla="*/ 0 h 14"/>
                <a:gd name="T2" fmla="*/ 3 w 13"/>
                <a:gd name="T3" fmla="*/ 4 h 14"/>
                <a:gd name="T4" fmla="*/ 0 w 13"/>
                <a:gd name="T5" fmla="*/ 8 h 14"/>
                <a:gd name="T6" fmla="*/ 6 w 13"/>
                <a:gd name="T7" fmla="*/ 14 h 14"/>
                <a:gd name="T8" fmla="*/ 9 w 13"/>
                <a:gd name="T9" fmla="*/ 12 h 14"/>
                <a:gd name="T10" fmla="*/ 13 w 13"/>
                <a:gd name="T11" fmla="*/ 8 h 14"/>
                <a:gd name="T12" fmla="*/ 6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6" y="0"/>
                  </a:moveTo>
                  <a:lnTo>
                    <a:pt x="3" y="4"/>
                  </a:lnTo>
                  <a:lnTo>
                    <a:pt x="0" y="8"/>
                  </a:lnTo>
                  <a:lnTo>
                    <a:pt x="6" y="14"/>
                  </a:lnTo>
                  <a:lnTo>
                    <a:pt x="9" y="12"/>
                  </a:lnTo>
                  <a:lnTo>
                    <a:pt x="13" y="8"/>
                  </a:lnTo>
                  <a:lnTo>
                    <a:pt x="6"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5" name="Freeform 452"/>
            <p:cNvSpPr/>
            <p:nvPr/>
          </p:nvSpPr>
          <p:spPr bwMode="auto">
            <a:xfrm>
              <a:off x="3312105" y="2258453"/>
              <a:ext cx="38656" cy="35896"/>
            </a:xfrm>
            <a:custGeom>
              <a:avLst/>
              <a:gdLst>
                <a:gd name="T0" fmla="*/ 8 w 14"/>
                <a:gd name="T1" fmla="*/ 0 h 13"/>
                <a:gd name="T2" fmla="*/ 6 w 14"/>
                <a:gd name="T3" fmla="*/ 1 h 13"/>
                <a:gd name="T4" fmla="*/ 1 w 14"/>
                <a:gd name="T5" fmla="*/ 5 h 13"/>
                <a:gd name="T6" fmla="*/ 0 w 14"/>
                <a:gd name="T7" fmla="*/ 6 h 13"/>
                <a:gd name="T8" fmla="*/ 6 w 14"/>
                <a:gd name="T9" fmla="*/ 13 h 13"/>
                <a:gd name="T10" fmla="*/ 8 w 14"/>
                <a:gd name="T11" fmla="*/ 11 h 13"/>
                <a:gd name="T12" fmla="*/ 13 w 14"/>
                <a:gd name="T13" fmla="*/ 8 h 13"/>
                <a:gd name="T14" fmla="*/ 14 w 14"/>
                <a:gd name="T15" fmla="*/ 6 h 13"/>
                <a:gd name="T16" fmla="*/ 8 w 1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8" y="0"/>
                  </a:moveTo>
                  <a:lnTo>
                    <a:pt x="6" y="1"/>
                  </a:lnTo>
                  <a:lnTo>
                    <a:pt x="1" y="5"/>
                  </a:lnTo>
                  <a:lnTo>
                    <a:pt x="0" y="6"/>
                  </a:lnTo>
                  <a:lnTo>
                    <a:pt x="6" y="13"/>
                  </a:lnTo>
                  <a:lnTo>
                    <a:pt x="8" y="11"/>
                  </a:lnTo>
                  <a:lnTo>
                    <a:pt x="13" y="8"/>
                  </a:lnTo>
                  <a:lnTo>
                    <a:pt x="14" y="6"/>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6" name="Freeform 453"/>
            <p:cNvSpPr/>
            <p:nvPr/>
          </p:nvSpPr>
          <p:spPr bwMode="auto">
            <a:xfrm>
              <a:off x="3394939" y="2186663"/>
              <a:ext cx="38656" cy="35896"/>
            </a:xfrm>
            <a:custGeom>
              <a:avLst/>
              <a:gdLst>
                <a:gd name="T0" fmla="*/ 8 w 14"/>
                <a:gd name="T1" fmla="*/ 0 h 13"/>
                <a:gd name="T2" fmla="*/ 5 w 14"/>
                <a:gd name="T3" fmla="*/ 2 h 13"/>
                <a:gd name="T4" fmla="*/ 0 w 14"/>
                <a:gd name="T5" fmla="*/ 6 h 13"/>
                <a:gd name="T6" fmla="*/ 6 w 14"/>
                <a:gd name="T7" fmla="*/ 13 h 13"/>
                <a:gd name="T8" fmla="*/ 10 w 14"/>
                <a:gd name="T9" fmla="*/ 10 h 13"/>
                <a:gd name="T10" fmla="*/ 14 w 14"/>
                <a:gd name="T11" fmla="*/ 7 h 13"/>
                <a:gd name="T12" fmla="*/ 8 w 1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4" h="13">
                  <a:moveTo>
                    <a:pt x="8" y="0"/>
                  </a:moveTo>
                  <a:lnTo>
                    <a:pt x="5" y="2"/>
                  </a:lnTo>
                  <a:lnTo>
                    <a:pt x="0" y="6"/>
                  </a:lnTo>
                  <a:lnTo>
                    <a:pt x="6" y="13"/>
                  </a:lnTo>
                  <a:lnTo>
                    <a:pt x="10" y="10"/>
                  </a:lnTo>
                  <a:lnTo>
                    <a:pt x="14" y="7"/>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7" name="Freeform 454"/>
            <p:cNvSpPr/>
            <p:nvPr/>
          </p:nvSpPr>
          <p:spPr bwMode="auto">
            <a:xfrm>
              <a:off x="3480534" y="2117636"/>
              <a:ext cx="38656" cy="38656"/>
            </a:xfrm>
            <a:custGeom>
              <a:avLst/>
              <a:gdLst>
                <a:gd name="T0" fmla="*/ 8 w 14"/>
                <a:gd name="T1" fmla="*/ 0 h 14"/>
                <a:gd name="T2" fmla="*/ 4 w 14"/>
                <a:gd name="T3" fmla="*/ 4 h 14"/>
                <a:gd name="T4" fmla="*/ 0 w 14"/>
                <a:gd name="T5" fmla="*/ 6 h 14"/>
                <a:gd name="T6" fmla="*/ 7 w 14"/>
                <a:gd name="T7" fmla="*/ 14 h 14"/>
                <a:gd name="T8" fmla="*/ 9 w 14"/>
                <a:gd name="T9" fmla="*/ 11 h 14"/>
                <a:gd name="T10" fmla="*/ 14 w 14"/>
                <a:gd name="T11" fmla="*/ 8 h 14"/>
                <a:gd name="T12" fmla="*/ 8 w 14"/>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4" h="14">
                  <a:moveTo>
                    <a:pt x="8" y="0"/>
                  </a:moveTo>
                  <a:lnTo>
                    <a:pt x="4" y="4"/>
                  </a:lnTo>
                  <a:lnTo>
                    <a:pt x="0" y="6"/>
                  </a:lnTo>
                  <a:lnTo>
                    <a:pt x="7" y="14"/>
                  </a:lnTo>
                  <a:lnTo>
                    <a:pt x="9" y="11"/>
                  </a:lnTo>
                  <a:lnTo>
                    <a:pt x="14" y="8"/>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8" name="Freeform 455"/>
            <p:cNvSpPr/>
            <p:nvPr/>
          </p:nvSpPr>
          <p:spPr bwMode="auto">
            <a:xfrm>
              <a:off x="3571652" y="2051368"/>
              <a:ext cx="35896" cy="35896"/>
            </a:xfrm>
            <a:custGeom>
              <a:avLst/>
              <a:gdLst>
                <a:gd name="T0" fmla="*/ 8 w 13"/>
                <a:gd name="T1" fmla="*/ 0 h 13"/>
                <a:gd name="T2" fmla="*/ 8 w 13"/>
                <a:gd name="T3" fmla="*/ 0 h 13"/>
                <a:gd name="T4" fmla="*/ 1 w 13"/>
                <a:gd name="T5" fmla="*/ 4 h 13"/>
                <a:gd name="T6" fmla="*/ 0 w 13"/>
                <a:gd name="T7" fmla="*/ 5 h 13"/>
                <a:gd name="T8" fmla="*/ 5 w 13"/>
                <a:gd name="T9" fmla="*/ 13 h 13"/>
                <a:gd name="T10" fmla="*/ 8 w 13"/>
                <a:gd name="T11" fmla="*/ 12 h 13"/>
                <a:gd name="T12" fmla="*/ 13 w 13"/>
                <a:gd name="T13" fmla="*/ 8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8" y="0"/>
                  </a:lnTo>
                  <a:lnTo>
                    <a:pt x="1" y="4"/>
                  </a:lnTo>
                  <a:lnTo>
                    <a:pt x="0" y="5"/>
                  </a:lnTo>
                  <a:lnTo>
                    <a:pt x="5" y="13"/>
                  </a:lnTo>
                  <a:lnTo>
                    <a:pt x="8" y="12"/>
                  </a:lnTo>
                  <a:lnTo>
                    <a:pt x="13" y="8"/>
                  </a:lnTo>
                  <a:lnTo>
                    <a:pt x="13" y="8"/>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49" name="Freeform 456"/>
            <p:cNvSpPr/>
            <p:nvPr/>
          </p:nvSpPr>
          <p:spPr bwMode="auto">
            <a:xfrm>
              <a:off x="3660009" y="1990623"/>
              <a:ext cx="35896" cy="35896"/>
            </a:xfrm>
            <a:custGeom>
              <a:avLst/>
              <a:gdLst>
                <a:gd name="T0" fmla="*/ 8 w 13"/>
                <a:gd name="T1" fmla="*/ 0 h 13"/>
                <a:gd name="T2" fmla="*/ 7 w 13"/>
                <a:gd name="T3" fmla="*/ 0 h 13"/>
                <a:gd name="T4" fmla="*/ 2 w 13"/>
                <a:gd name="T5" fmla="*/ 4 h 13"/>
                <a:gd name="T6" fmla="*/ 0 w 13"/>
                <a:gd name="T7" fmla="*/ 5 h 13"/>
                <a:gd name="T8" fmla="*/ 6 w 13"/>
                <a:gd name="T9" fmla="*/ 13 h 13"/>
                <a:gd name="T10" fmla="*/ 7 w 13"/>
                <a:gd name="T11" fmla="*/ 12 h 13"/>
                <a:gd name="T12" fmla="*/ 13 w 13"/>
                <a:gd name="T13" fmla="*/ 9 h 13"/>
                <a:gd name="T14" fmla="*/ 13 w 13"/>
                <a:gd name="T15" fmla="*/ 8 h 13"/>
                <a:gd name="T16" fmla="*/ 8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8" y="0"/>
                  </a:moveTo>
                  <a:lnTo>
                    <a:pt x="7" y="0"/>
                  </a:lnTo>
                  <a:lnTo>
                    <a:pt x="2" y="4"/>
                  </a:lnTo>
                  <a:lnTo>
                    <a:pt x="0" y="5"/>
                  </a:lnTo>
                  <a:lnTo>
                    <a:pt x="6" y="13"/>
                  </a:lnTo>
                  <a:lnTo>
                    <a:pt x="7" y="12"/>
                  </a:lnTo>
                  <a:lnTo>
                    <a:pt x="13" y="9"/>
                  </a:lnTo>
                  <a:lnTo>
                    <a:pt x="13" y="8"/>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0" name="Freeform 457"/>
            <p:cNvSpPr/>
            <p:nvPr/>
          </p:nvSpPr>
          <p:spPr bwMode="auto">
            <a:xfrm>
              <a:off x="3753888" y="1929878"/>
              <a:ext cx="35896" cy="38656"/>
            </a:xfrm>
            <a:custGeom>
              <a:avLst/>
              <a:gdLst>
                <a:gd name="T0" fmla="*/ 8 w 13"/>
                <a:gd name="T1" fmla="*/ 0 h 14"/>
                <a:gd name="T2" fmla="*/ 7 w 13"/>
                <a:gd name="T3" fmla="*/ 1 h 14"/>
                <a:gd name="T4" fmla="*/ 2 w 13"/>
                <a:gd name="T5" fmla="*/ 5 h 14"/>
                <a:gd name="T6" fmla="*/ 0 w 13"/>
                <a:gd name="T7" fmla="*/ 5 h 14"/>
                <a:gd name="T8" fmla="*/ 6 w 13"/>
                <a:gd name="T9" fmla="*/ 14 h 14"/>
                <a:gd name="T10" fmla="*/ 7 w 13"/>
                <a:gd name="T11" fmla="*/ 13 h 14"/>
                <a:gd name="T12" fmla="*/ 12 w 13"/>
                <a:gd name="T13" fmla="*/ 9 h 14"/>
                <a:gd name="T14" fmla="*/ 13 w 13"/>
                <a:gd name="T15" fmla="*/ 9 h 14"/>
                <a:gd name="T16" fmla="*/ 8 w 13"/>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4">
                  <a:moveTo>
                    <a:pt x="8" y="0"/>
                  </a:moveTo>
                  <a:lnTo>
                    <a:pt x="7" y="1"/>
                  </a:lnTo>
                  <a:lnTo>
                    <a:pt x="2" y="5"/>
                  </a:lnTo>
                  <a:lnTo>
                    <a:pt x="0" y="5"/>
                  </a:lnTo>
                  <a:lnTo>
                    <a:pt x="6" y="14"/>
                  </a:lnTo>
                  <a:lnTo>
                    <a:pt x="7" y="13"/>
                  </a:lnTo>
                  <a:lnTo>
                    <a:pt x="12" y="9"/>
                  </a:lnTo>
                  <a:lnTo>
                    <a:pt x="13" y="9"/>
                  </a:lnTo>
                  <a:lnTo>
                    <a:pt x="8"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1" name="Freeform 458"/>
            <p:cNvSpPr/>
            <p:nvPr/>
          </p:nvSpPr>
          <p:spPr bwMode="auto">
            <a:xfrm>
              <a:off x="3847767" y="1874655"/>
              <a:ext cx="35896" cy="35896"/>
            </a:xfrm>
            <a:custGeom>
              <a:avLst/>
              <a:gdLst>
                <a:gd name="T0" fmla="*/ 10 w 13"/>
                <a:gd name="T1" fmla="*/ 0 h 13"/>
                <a:gd name="T2" fmla="*/ 8 w 13"/>
                <a:gd name="T3" fmla="*/ 0 h 13"/>
                <a:gd name="T4" fmla="*/ 3 w 13"/>
                <a:gd name="T5" fmla="*/ 4 h 13"/>
                <a:gd name="T6" fmla="*/ 0 w 13"/>
                <a:gd name="T7" fmla="*/ 5 h 13"/>
                <a:gd name="T8" fmla="*/ 6 w 13"/>
                <a:gd name="T9" fmla="*/ 13 h 13"/>
                <a:gd name="T10" fmla="*/ 7 w 13"/>
                <a:gd name="T11" fmla="*/ 12 h 13"/>
                <a:gd name="T12" fmla="*/ 13 w 13"/>
                <a:gd name="T13" fmla="*/ 9 h 13"/>
                <a:gd name="T14" fmla="*/ 13 w 13"/>
                <a:gd name="T15" fmla="*/ 9 h 13"/>
                <a:gd name="T16" fmla="*/ 10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10" y="0"/>
                  </a:moveTo>
                  <a:lnTo>
                    <a:pt x="8" y="0"/>
                  </a:lnTo>
                  <a:lnTo>
                    <a:pt x="3" y="4"/>
                  </a:lnTo>
                  <a:lnTo>
                    <a:pt x="0" y="5"/>
                  </a:lnTo>
                  <a:lnTo>
                    <a:pt x="6" y="13"/>
                  </a:lnTo>
                  <a:lnTo>
                    <a:pt x="7" y="12"/>
                  </a:lnTo>
                  <a:lnTo>
                    <a:pt x="13" y="9"/>
                  </a:lnTo>
                  <a:lnTo>
                    <a:pt x="13"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2" name="Freeform 459"/>
            <p:cNvSpPr/>
            <p:nvPr/>
          </p:nvSpPr>
          <p:spPr bwMode="auto">
            <a:xfrm>
              <a:off x="3947168" y="1822193"/>
              <a:ext cx="35896" cy="38656"/>
            </a:xfrm>
            <a:custGeom>
              <a:avLst/>
              <a:gdLst>
                <a:gd name="T0" fmla="*/ 7 w 13"/>
                <a:gd name="T1" fmla="*/ 0 h 14"/>
                <a:gd name="T2" fmla="*/ 2 w 13"/>
                <a:gd name="T3" fmla="*/ 3 h 14"/>
                <a:gd name="T4" fmla="*/ 0 w 13"/>
                <a:gd name="T5" fmla="*/ 5 h 14"/>
                <a:gd name="T6" fmla="*/ 4 w 13"/>
                <a:gd name="T7" fmla="*/ 14 h 14"/>
                <a:gd name="T8" fmla="*/ 6 w 13"/>
                <a:gd name="T9" fmla="*/ 11 h 14"/>
                <a:gd name="T10" fmla="*/ 13 w 13"/>
                <a:gd name="T11" fmla="*/ 9 h 14"/>
                <a:gd name="T12" fmla="*/ 7 w 13"/>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 h="14">
                  <a:moveTo>
                    <a:pt x="7" y="0"/>
                  </a:moveTo>
                  <a:lnTo>
                    <a:pt x="2" y="3"/>
                  </a:lnTo>
                  <a:lnTo>
                    <a:pt x="0" y="5"/>
                  </a:lnTo>
                  <a:lnTo>
                    <a:pt x="4" y="14"/>
                  </a:lnTo>
                  <a:lnTo>
                    <a:pt x="6" y="11"/>
                  </a:lnTo>
                  <a:lnTo>
                    <a:pt x="13" y="9"/>
                  </a:lnTo>
                  <a:lnTo>
                    <a:pt x="7"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3" name="Freeform 460"/>
            <p:cNvSpPr/>
            <p:nvPr/>
          </p:nvSpPr>
          <p:spPr bwMode="auto">
            <a:xfrm>
              <a:off x="4043807" y="1769732"/>
              <a:ext cx="35896" cy="41418"/>
            </a:xfrm>
            <a:custGeom>
              <a:avLst/>
              <a:gdLst>
                <a:gd name="T0" fmla="*/ 9 w 13"/>
                <a:gd name="T1" fmla="*/ 0 h 15"/>
                <a:gd name="T2" fmla="*/ 4 w 13"/>
                <a:gd name="T3" fmla="*/ 3 h 15"/>
                <a:gd name="T4" fmla="*/ 0 w 13"/>
                <a:gd name="T5" fmla="*/ 5 h 15"/>
                <a:gd name="T6" fmla="*/ 4 w 13"/>
                <a:gd name="T7" fmla="*/ 15 h 15"/>
                <a:gd name="T8" fmla="*/ 8 w 13"/>
                <a:gd name="T9" fmla="*/ 12 h 15"/>
                <a:gd name="T10" fmla="*/ 13 w 13"/>
                <a:gd name="T11" fmla="*/ 9 h 15"/>
                <a:gd name="T12" fmla="*/ 9 w 13"/>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9" y="0"/>
                  </a:moveTo>
                  <a:lnTo>
                    <a:pt x="4" y="3"/>
                  </a:lnTo>
                  <a:lnTo>
                    <a:pt x="0" y="5"/>
                  </a:lnTo>
                  <a:lnTo>
                    <a:pt x="4" y="15"/>
                  </a:lnTo>
                  <a:lnTo>
                    <a:pt x="8" y="12"/>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4" name="Freeform 461"/>
            <p:cNvSpPr/>
            <p:nvPr/>
          </p:nvSpPr>
          <p:spPr bwMode="auto">
            <a:xfrm>
              <a:off x="4140447" y="1722792"/>
              <a:ext cx="35896" cy="35896"/>
            </a:xfrm>
            <a:custGeom>
              <a:avLst/>
              <a:gdLst>
                <a:gd name="T0" fmla="*/ 9 w 13"/>
                <a:gd name="T1" fmla="*/ 0 h 13"/>
                <a:gd name="T2" fmla="*/ 7 w 13"/>
                <a:gd name="T3" fmla="*/ 2 h 13"/>
                <a:gd name="T4" fmla="*/ 0 w 13"/>
                <a:gd name="T5" fmla="*/ 4 h 13"/>
                <a:gd name="T6" fmla="*/ 5 w 13"/>
                <a:gd name="T7" fmla="*/ 13 h 13"/>
                <a:gd name="T8" fmla="*/ 11 w 13"/>
                <a:gd name="T9" fmla="*/ 11 h 13"/>
                <a:gd name="T10" fmla="*/ 13 w 13"/>
                <a:gd name="T11" fmla="*/ 9 h 13"/>
                <a:gd name="T12" fmla="*/ 9 w 1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3" h="13">
                  <a:moveTo>
                    <a:pt x="9" y="0"/>
                  </a:moveTo>
                  <a:lnTo>
                    <a:pt x="7" y="2"/>
                  </a:lnTo>
                  <a:lnTo>
                    <a:pt x="0" y="4"/>
                  </a:lnTo>
                  <a:lnTo>
                    <a:pt x="5" y="13"/>
                  </a:lnTo>
                  <a:lnTo>
                    <a:pt x="11" y="11"/>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5" name="Freeform 462"/>
            <p:cNvSpPr/>
            <p:nvPr/>
          </p:nvSpPr>
          <p:spPr bwMode="auto">
            <a:xfrm>
              <a:off x="4242609" y="1681376"/>
              <a:ext cx="35896" cy="35896"/>
            </a:xfrm>
            <a:custGeom>
              <a:avLst/>
              <a:gdLst>
                <a:gd name="T0" fmla="*/ 9 w 13"/>
                <a:gd name="T1" fmla="*/ 0 h 13"/>
                <a:gd name="T2" fmla="*/ 9 w 13"/>
                <a:gd name="T3" fmla="*/ 0 h 13"/>
                <a:gd name="T4" fmla="*/ 2 w 13"/>
                <a:gd name="T5" fmla="*/ 2 h 13"/>
                <a:gd name="T6" fmla="*/ 0 w 13"/>
                <a:gd name="T7" fmla="*/ 3 h 13"/>
                <a:gd name="T8" fmla="*/ 4 w 13"/>
                <a:gd name="T9" fmla="*/ 13 h 13"/>
                <a:gd name="T10" fmla="*/ 6 w 13"/>
                <a:gd name="T11" fmla="*/ 11 h 13"/>
                <a:gd name="T12" fmla="*/ 13 w 13"/>
                <a:gd name="T13" fmla="*/ 9 h 13"/>
                <a:gd name="T14" fmla="*/ 13 w 13"/>
                <a:gd name="T15" fmla="*/ 9 h 13"/>
                <a:gd name="T16" fmla="*/ 9 w 13"/>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3">
                  <a:moveTo>
                    <a:pt x="9" y="0"/>
                  </a:moveTo>
                  <a:lnTo>
                    <a:pt x="9" y="0"/>
                  </a:lnTo>
                  <a:lnTo>
                    <a:pt x="2" y="2"/>
                  </a:lnTo>
                  <a:lnTo>
                    <a:pt x="0" y="3"/>
                  </a:lnTo>
                  <a:lnTo>
                    <a:pt x="4" y="13"/>
                  </a:lnTo>
                  <a:lnTo>
                    <a:pt x="6" y="11"/>
                  </a:lnTo>
                  <a:lnTo>
                    <a:pt x="13" y="9"/>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6" name="Freeform 463"/>
            <p:cNvSpPr/>
            <p:nvPr/>
          </p:nvSpPr>
          <p:spPr bwMode="auto">
            <a:xfrm>
              <a:off x="4347532" y="1637197"/>
              <a:ext cx="30373" cy="35896"/>
            </a:xfrm>
            <a:custGeom>
              <a:avLst/>
              <a:gdLst>
                <a:gd name="T0" fmla="*/ 9 w 11"/>
                <a:gd name="T1" fmla="*/ 0 h 13"/>
                <a:gd name="T2" fmla="*/ 4 w 11"/>
                <a:gd name="T3" fmla="*/ 3 h 13"/>
                <a:gd name="T4" fmla="*/ 0 w 11"/>
                <a:gd name="T5" fmla="*/ 4 h 13"/>
                <a:gd name="T6" fmla="*/ 2 w 11"/>
                <a:gd name="T7" fmla="*/ 13 h 13"/>
                <a:gd name="T8" fmla="*/ 8 w 11"/>
                <a:gd name="T9" fmla="*/ 12 h 13"/>
                <a:gd name="T10" fmla="*/ 11 w 11"/>
                <a:gd name="T11" fmla="*/ 10 h 13"/>
                <a:gd name="T12" fmla="*/ 9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9" y="0"/>
                  </a:moveTo>
                  <a:lnTo>
                    <a:pt x="4" y="3"/>
                  </a:lnTo>
                  <a:lnTo>
                    <a:pt x="0" y="4"/>
                  </a:lnTo>
                  <a:lnTo>
                    <a:pt x="2" y="13"/>
                  </a:lnTo>
                  <a:lnTo>
                    <a:pt x="8" y="12"/>
                  </a:lnTo>
                  <a:lnTo>
                    <a:pt x="11"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7" name="Freeform 464"/>
            <p:cNvSpPr/>
            <p:nvPr/>
          </p:nvSpPr>
          <p:spPr bwMode="auto">
            <a:xfrm>
              <a:off x="4446933" y="1601302"/>
              <a:ext cx="35896" cy="33134"/>
            </a:xfrm>
            <a:custGeom>
              <a:avLst/>
              <a:gdLst>
                <a:gd name="T0" fmla="*/ 9 w 13"/>
                <a:gd name="T1" fmla="*/ 0 h 12"/>
                <a:gd name="T2" fmla="*/ 8 w 13"/>
                <a:gd name="T3" fmla="*/ 0 h 12"/>
                <a:gd name="T4" fmla="*/ 2 w 13"/>
                <a:gd name="T5" fmla="*/ 2 h 12"/>
                <a:gd name="T6" fmla="*/ 0 w 13"/>
                <a:gd name="T7" fmla="*/ 2 h 12"/>
                <a:gd name="T8" fmla="*/ 4 w 13"/>
                <a:gd name="T9" fmla="*/ 12 h 12"/>
                <a:gd name="T10" fmla="*/ 4 w 13"/>
                <a:gd name="T11" fmla="*/ 12 h 12"/>
                <a:gd name="T12" fmla="*/ 12 w 13"/>
                <a:gd name="T13" fmla="*/ 9 h 12"/>
                <a:gd name="T14" fmla="*/ 13 w 13"/>
                <a:gd name="T15" fmla="*/ 9 h 12"/>
                <a:gd name="T16" fmla="*/ 9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9" y="0"/>
                  </a:moveTo>
                  <a:lnTo>
                    <a:pt x="8" y="0"/>
                  </a:lnTo>
                  <a:lnTo>
                    <a:pt x="2" y="2"/>
                  </a:lnTo>
                  <a:lnTo>
                    <a:pt x="0" y="2"/>
                  </a:lnTo>
                  <a:lnTo>
                    <a:pt x="4" y="12"/>
                  </a:lnTo>
                  <a:lnTo>
                    <a:pt x="4" y="12"/>
                  </a:lnTo>
                  <a:lnTo>
                    <a:pt x="12" y="9"/>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8" name="Freeform 465"/>
            <p:cNvSpPr/>
            <p:nvPr/>
          </p:nvSpPr>
          <p:spPr bwMode="auto">
            <a:xfrm>
              <a:off x="4551856" y="1565408"/>
              <a:ext cx="35896" cy="33134"/>
            </a:xfrm>
            <a:custGeom>
              <a:avLst/>
              <a:gdLst>
                <a:gd name="T0" fmla="*/ 9 w 13"/>
                <a:gd name="T1" fmla="*/ 0 h 12"/>
                <a:gd name="T2" fmla="*/ 4 w 13"/>
                <a:gd name="T3" fmla="*/ 1 h 12"/>
                <a:gd name="T4" fmla="*/ 0 w 13"/>
                <a:gd name="T5" fmla="*/ 2 h 12"/>
                <a:gd name="T6" fmla="*/ 3 w 13"/>
                <a:gd name="T7" fmla="*/ 12 h 12"/>
                <a:gd name="T8" fmla="*/ 8 w 13"/>
                <a:gd name="T9" fmla="*/ 10 h 12"/>
                <a:gd name="T10" fmla="*/ 13 w 13"/>
                <a:gd name="T11" fmla="*/ 9 h 12"/>
                <a:gd name="T12" fmla="*/ 9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9" y="0"/>
                  </a:moveTo>
                  <a:lnTo>
                    <a:pt x="4" y="1"/>
                  </a:lnTo>
                  <a:lnTo>
                    <a:pt x="0" y="2"/>
                  </a:lnTo>
                  <a:lnTo>
                    <a:pt x="3" y="12"/>
                  </a:lnTo>
                  <a:lnTo>
                    <a:pt x="8" y="10"/>
                  </a:lnTo>
                  <a:lnTo>
                    <a:pt x="13"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59" name="Freeform 466"/>
            <p:cNvSpPr/>
            <p:nvPr/>
          </p:nvSpPr>
          <p:spPr bwMode="auto">
            <a:xfrm>
              <a:off x="4656780" y="1529512"/>
              <a:ext cx="33134" cy="35896"/>
            </a:xfrm>
            <a:custGeom>
              <a:avLst/>
              <a:gdLst>
                <a:gd name="T0" fmla="*/ 9 w 12"/>
                <a:gd name="T1" fmla="*/ 0 h 13"/>
                <a:gd name="T2" fmla="*/ 9 w 12"/>
                <a:gd name="T3" fmla="*/ 0 h 13"/>
                <a:gd name="T4" fmla="*/ 1 w 12"/>
                <a:gd name="T5" fmla="*/ 2 h 13"/>
                <a:gd name="T6" fmla="*/ 0 w 12"/>
                <a:gd name="T7" fmla="*/ 4 h 13"/>
                <a:gd name="T8" fmla="*/ 3 w 12"/>
                <a:gd name="T9" fmla="*/ 13 h 13"/>
                <a:gd name="T10" fmla="*/ 5 w 12"/>
                <a:gd name="T11" fmla="*/ 11 h 13"/>
                <a:gd name="T12" fmla="*/ 12 w 12"/>
                <a:gd name="T13" fmla="*/ 10 h 13"/>
                <a:gd name="T14" fmla="*/ 12 w 12"/>
                <a:gd name="T15" fmla="*/ 10 h 13"/>
                <a:gd name="T16" fmla="*/ 9 w 12"/>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3">
                  <a:moveTo>
                    <a:pt x="9" y="0"/>
                  </a:moveTo>
                  <a:lnTo>
                    <a:pt x="9" y="0"/>
                  </a:lnTo>
                  <a:lnTo>
                    <a:pt x="1" y="2"/>
                  </a:lnTo>
                  <a:lnTo>
                    <a:pt x="0" y="4"/>
                  </a:lnTo>
                  <a:lnTo>
                    <a:pt x="3" y="13"/>
                  </a:lnTo>
                  <a:lnTo>
                    <a:pt x="5" y="11"/>
                  </a:lnTo>
                  <a:lnTo>
                    <a:pt x="12" y="10"/>
                  </a:lnTo>
                  <a:lnTo>
                    <a:pt x="12"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0" name="Freeform 467"/>
            <p:cNvSpPr/>
            <p:nvPr/>
          </p:nvSpPr>
          <p:spPr bwMode="auto">
            <a:xfrm>
              <a:off x="4761703" y="1499140"/>
              <a:ext cx="35896" cy="33134"/>
            </a:xfrm>
            <a:custGeom>
              <a:avLst/>
              <a:gdLst>
                <a:gd name="T0" fmla="*/ 10 w 13"/>
                <a:gd name="T1" fmla="*/ 0 h 12"/>
                <a:gd name="T2" fmla="*/ 7 w 13"/>
                <a:gd name="T3" fmla="*/ 0 h 12"/>
                <a:gd name="T4" fmla="*/ 0 w 13"/>
                <a:gd name="T5" fmla="*/ 3 h 12"/>
                <a:gd name="T6" fmla="*/ 3 w 13"/>
                <a:gd name="T7" fmla="*/ 12 h 12"/>
                <a:gd name="T8" fmla="*/ 9 w 13"/>
                <a:gd name="T9" fmla="*/ 11 h 12"/>
                <a:gd name="T10" fmla="*/ 13 w 13"/>
                <a:gd name="T11" fmla="*/ 9 h 12"/>
                <a:gd name="T12" fmla="*/ 10 w 1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0" y="0"/>
                  </a:moveTo>
                  <a:lnTo>
                    <a:pt x="7" y="0"/>
                  </a:lnTo>
                  <a:lnTo>
                    <a:pt x="0" y="3"/>
                  </a:lnTo>
                  <a:lnTo>
                    <a:pt x="3" y="12"/>
                  </a:lnTo>
                  <a:lnTo>
                    <a:pt x="9" y="11"/>
                  </a:lnTo>
                  <a:lnTo>
                    <a:pt x="13"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1" name="Freeform 468"/>
            <p:cNvSpPr/>
            <p:nvPr/>
          </p:nvSpPr>
          <p:spPr bwMode="auto">
            <a:xfrm>
              <a:off x="4869388" y="1471529"/>
              <a:ext cx="33134" cy="33134"/>
            </a:xfrm>
            <a:custGeom>
              <a:avLst/>
              <a:gdLst>
                <a:gd name="T0" fmla="*/ 9 w 12"/>
                <a:gd name="T1" fmla="*/ 0 h 12"/>
                <a:gd name="T2" fmla="*/ 4 w 12"/>
                <a:gd name="T3" fmla="*/ 1 h 12"/>
                <a:gd name="T4" fmla="*/ 0 w 12"/>
                <a:gd name="T5" fmla="*/ 2 h 12"/>
                <a:gd name="T6" fmla="*/ 3 w 12"/>
                <a:gd name="T7" fmla="*/ 12 h 12"/>
                <a:gd name="T8" fmla="*/ 7 w 12"/>
                <a:gd name="T9" fmla="*/ 10 h 12"/>
                <a:gd name="T10" fmla="*/ 12 w 12"/>
                <a:gd name="T11" fmla="*/ 9 h 12"/>
                <a:gd name="T12" fmla="*/ 9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9" y="0"/>
                  </a:moveTo>
                  <a:lnTo>
                    <a:pt x="4" y="1"/>
                  </a:lnTo>
                  <a:lnTo>
                    <a:pt x="0" y="2"/>
                  </a:lnTo>
                  <a:lnTo>
                    <a:pt x="3" y="12"/>
                  </a:lnTo>
                  <a:lnTo>
                    <a:pt x="7" y="10"/>
                  </a:lnTo>
                  <a:lnTo>
                    <a:pt x="12"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2" name="Freeform 469"/>
            <p:cNvSpPr/>
            <p:nvPr/>
          </p:nvSpPr>
          <p:spPr bwMode="auto">
            <a:xfrm>
              <a:off x="4974312" y="1446678"/>
              <a:ext cx="35896" cy="30373"/>
            </a:xfrm>
            <a:custGeom>
              <a:avLst/>
              <a:gdLst>
                <a:gd name="T0" fmla="*/ 11 w 13"/>
                <a:gd name="T1" fmla="*/ 0 h 11"/>
                <a:gd name="T2" fmla="*/ 11 w 13"/>
                <a:gd name="T3" fmla="*/ 0 h 11"/>
                <a:gd name="T4" fmla="*/ 3 w 13"/>
                <a:gd name="T5" fmla="*/ 1 h 11"/>
                <a:gd name="T6" fmla="*/ 0 w 13"/>
                <a:gd name="T7" fmla="*/ 1 h 11"/>
                <a:gd name="T8" fmla="*/ 3 w 13"/>
                <a:gd name="T9" fmla="*/ 11 h 11"/>
                <a:gd name="T10" fmla="*/ 5 w 13"/>
                <a:gd name="T11" fmla="*/ 10 h 11"/>
                <a:gd name="T12" fmla="*/ 12 w 13"/>
                <a:gd name="T13" fmla="*/ 9 h 11"/>
                <a:gd name="T14" fmla="*/ 13 w 13"/>
                <a:gd name="T15" fmla="*/ 9 h 11"/>
                <a:gd name="T16" fmla="*/ 11 w 13"/>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1">
                  <a:moveTo>
                    <a:pt x="11" y="0"/>
                  </a:moveTo>
                  <a:lnTo>
                    <a:pt x="11" y="0"/>
                  </a:lnTo>
                  <a:lnTo>
                    <a:pt x="3" y="1"/>
                  </a:lnTo>
                  <a:lnTo>
                    <a:pt x="0" y="1"/>
                  </a:lnTo>
                  <a:lnTo>
                    <a:pt x="3" y="11"/>
                  </a:lnTo>
                  <a:lnTo>
                    <a:pt x="5" y="10"/>
                  </a:lnTo>
                  <a:lnTo>
                    <a:pt x="12" y="9"/>
                  </a:lnTo>
                  <a:lnTo>
                    <a:pt x="13" y="9"/>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3" name="Freeform 470"/>
            <p:cNvSpPr/>
            <p:nvPr/>
          </p:nvSpPr>
          <p:spPr bwMode="auto">
            <a:xfrm>
              <a:off x="5081995" y="1419066"/>
              <a:ext cx="33134" cy="33134"/>
            </a:xfrm>
            <a:custGeom>
              <a:avLst/>
              <a:gdLst>
                <a:gd name="T0" fmla="*/ 11 w 12"/>
                <a:gd name="T1" fmla="*/ 0 h 12"/>
                <a:gd name="T2" fmla="*/ 8 w 12"/>
                <a:gd name="T3" fmla="*/ 0 h 12"/>
                <a:gd name="T4" fmla="*/ 2 w 12"/>
                <a:gd name="T5" fmla="*/ 3 h 12"/>
                <a:gd name="T6" fmla="*/ 0 w 12"/>
                <a:gd name="T7" fmla="*/ 3 h 12"/>
                <a:gd name="T8" fmla="*/ 3 w 12"/>
                <a:gd name="T9" fmla="*/ 12 h 12"/>
                <a:gd name="T10" fmla="*/ 3 w 12"/>
                <a:gd name="T11" fmla="*/ 12 h 12"/>
                <a:gd name="T12" fmla="*/ 11 w 12"/>
                <a:gd name="T13" fmla="*/ 11 h 12"/>
                <a:gd name="T14" fmla="*/ 12 w 12"/>
                <a:gd name="T15" fmla="*/ 11 h 12"/>
                <a:gd name="T16" fmla="*/ 11 w 12"/>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2">
                  <a:moveTo>
                    <a:pt x="11" y="0"/>
                  </a:moveTo>
                  <a:lnTo>
                    <a:pt x="8" y="0"/>
                  </a:lnTo>
                  <a:lnTo>
                    <a:pt x="2" y="3"/>
                  </a:lnTo>
                  <a:lnTo>
                    <a:pt x="0" y="3"/>
                  </a:lnTo>
                  <a:lnTo>
                    <a:pt x="3" y="12"/>
                  </a:lnTo>
                  <a:lnTo>
                    <a:pt x="3" y="12"/>
                  </a:lnTo>
                  <a:lnTo>
                    <a:pt x="11" y="11"/>
                  </a:lnTo>
                  <a:lnTo>
                    <a:pt x="12" y="11"/>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4" name="Freeform 471"/>
            <p:cNvSpPr/>
            <p:nvPr/>
          </p:nvSpPr>
          <p:spPr bwMode="auto">
            <a:xfrm>
              <a:off x="5189681" y="1399739"/>
              <a:ext cx="33134" cy="30373"/>
            </a:xfrm>
            <a:custGeom>
              <a:avLst/>
              <a:gdLst>
                <a:gd name="T0" fmla="*/ 11 w 12"/>
                <a:gd name="T1" fmla="*/ 0 h 11"/>
                <a:gd name="T2" fmla="*/ 7 w 12"/>
                <a:gd name="T3" fmla="*/ 1 h 11"/>
                <a:gd name="T4" fmla="*/ 0 w 12"/>
                <a:gd name="T5" fmla="*/ 2 h 11"/>
                <a:gd name="T6" fmla="*/ 3 w 12"/>
                <a:gd name="T7" fmla="*/ 11 h 11"/>
                <a:gd name="T8" fmla="*/ 10 w 12"/>
                <a:gd name="T9" fmla="*/ 10 h 11"/>
                <a:gd name="T10" fmla="*/ 12 w 12"/>
                <a:gd name="T11" fmla="*/ 10 h 11"/>
                <a:gd name="T12" fmla="*/ 11 w 12"/>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 h="11">
                  <a:moveTo>
                    <a:pt x="11" y="0"/>
                  </a:moveTo>
                  <a:lnTo>
                    <a:pt x="7" y="1"/>
                  </a:lnTo>
                  <a:lnTo>
                    <a:pt x="0" y="2"/>
                  </a:lnTo>
                  <a:lnTo>
                    <a:pt x="3" y="11"/>
                  </a:lnTo>
                  <a:lnTo>
                    <a:pt x="10" y="10"/>
                  </a:lnTo>
                  <a:lnTo>
                    <a:pt x="12" y="10"/>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5" name="Freeform 472"/>
            <p:cNvSpPr/>
            <p:nvPr/>
          </p:nvSpPr>
          <p:spPr bwMode="auto">
            <a:xfrm>
              <a:off x="5300126" y="1380410"/>
              <a:ext cx="30373" cy="33134"/>
            </a:xfrm>
            <a:custGeom>
              <a:avLst/>
              <a:gdLst>
                <a:gd name="T0" fmla="*/ 10 w 11"/>
                <a:gd name="T1" fmla="*/ 0 h 12"/>
                <a:gd name="T2" fmla="*/ 6 w 11"/>
                <a:gd name="T3" fmla="*/ 1 h 12"/>
                <a:gd name="T4" fmla="*/ 0 w 11"/>
                <a:gd name="T5" fmla="*/ 1 h 12"/>
                <a:gd name="T6" fmla="*/ 2 w 11"/>
                <a:gd name="T7" fmla="*/ 12 h 12"/>
                <a:gd name="T8" fmla="*/ 8 w 11"/>
                <a:gd name="T9" fmla="*/ 11 h 12"/>
                <a:gd name="T10" fmla="*/ 11 w 11"/>
                <a:gd name="T11" fmla="*/ 11 h 12"/>
                <a:gd name="T12" fmla="*/ 10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10" y="0"/>
                  </a:moveTo>
                  <a:lnTo>
                    <a:pt x="6" y="1"/>
                  </a:lnTo>
                  <a:lnTo>
                    <a:pt x="0" y="1"/>
                  </a:lnTo>
                  <a:lnTo>
                    <a:pt x="2" y="12"/>
                  </a:lnTo>
                  <a:lnTo>
                    <a:pt x="8" y="11"/>
                  </a:lnTo>
                  <a:lnTo>
                    <a:pt x="11" y="11"/>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6" name="Freeform 473"/>
            <p:cNvSpPr/>
            <p:nvPr/>
          </p:nvSpPr>
          <p:spPr bwMode="auto">
            <a:xfrm>
              <a:off x="5407810" y="1366606"/>
              <a:ext cx="33134" cy="27611"/>
            </a:xfrm>
            <a:custGeom>
              <a:avLst/>
              <a:gdLst>
                <a:gd name="T0" fmla="*/ 10 w 12"/>
                <a:gd name="T1" fmla="*/ 0 h 10"/>
                <a:gd name="T2" fmla="*/ 5 w 12"/>
                <a:gd name="T3" fmla="*/ 0 h 10"/>
                <a:gd name="T4" fmla="*/ 0 w 12"/>
                <a:gd name="T5" fmla="*/ 1 h 10"/>
                <a:gd name="T6" fmla="*/ 3 w 12"/>
                <a:gd name="T7" fmla="*/ 10 h 10"/>
                <a:gd name="T8" fmla="*/ 6 w 12"/>
                <a:gd name="T9" fmla="*/ 10 h 10"/>
                <a:gd name="T10" fmla="*/ 12 w 12"/>
                <a:gd name="T11" fmla="*/ 9 h 10"/>
                <a:gd name="T12" fmla="*/ 10 w 12"/>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2" h="10">
                  <a:moveTo>
                    <a:pt x="10" y="0"/>
                  </a:moveTo>
                  <a:lnTo>
                    <a:pt x="5" y="0"/>
                  </a:lnTo>
                  <a:lnTo>
                    <a:pt x="0" y="1"/>
                  </a:lnTo>
                  <a:lnTo>
                    <a:pt x="3" y="10"/>
                  </a:lnTo>
                  <a:lnTo>
                    <a:pt x="6" y="10"/>
                  </a:lnTo>
                  <a:lnTo>
                    <a:pt x="12"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7" name="Freeform 474"/>
            <p:cNvSpPr/>
            <p:nvPr/>
          </p:nvSpPr>
          <p:spPr bwMode="auto">
            <a:xfrm>
              <a:off x="5518256" y="1352799"/>
              <a:ext cx="30373" cy="27611"/>
            </a:xfrm>
            <a:custGeom>
              <a:avLst/>
              <a:gdLst>
                <a:gd name="T0" fmla="*/ 10 w 11"/>
                <a:gd name="T1" fmla="*/ 0 h 10"/>
                <a:gd name="T2" fmla="*/ 4 w 11"/>
                <a:gd name="T3" fmla="*/ 0 h 10"/>
                <a:gd name="T4" fmla="*/ 0 w 11"/>
                <a:gd name="T5" fmla="*/ 1 h 10"/>
                <a:gd name="T6" fmla="*/ 2 w 11"/>
                <a:gd name="T7" fmla="*/ 10 h 10"/>
                <a:gd name="T8" fmla="*/ 6 w 11"/>
                <a:gd name="T9" fmla="*/ 10 h 10"/>
                <a:gd name="T10" fmla="*/ 11 w 11"/>
                <a:gd name="T11" fmla="*/ 10 h 10"/>
                <a:gd name="T12" fmla="*/ 10 w 1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10" y="0"/>
                  </a:moveTo>
                  <a:lnTo>
                    <a:pt x="4" y="0"/>
                  </a:lnTo>
                  <a:lnTo>
                    <a:pt x="0" y="1"/>
                  </a:lnTo>
                  <a:lnTo>
                    <a:pt x="2" y="10"/>
                  </a:lnTo>
                  <a:lnTo>
                    <a:pt x="6" y="10"/>
                  </a:lnTo>
                  <a:lnTo>
                    <a:pt x="11" y="10"/>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8" name="Freeform 475"/>
            <p:cNvSpPr/>
            <p:nvPr/>
          </p:nvSpPr>
          <p:spPr bwMode="auto">
            <a:xfrm>
              <a:off x="5628701" y="1341754"/>
              <a:ext cx="27611" cy="27611"/>
            </a:xfrm>
            <a:custGeom>
              <a:avLst/>
              <a:gdLst>
                <a:gd name="T0" fmla="*/ 10 w 10"/>
                <a:gd name="T1" fmla="*/ 0 h 10"/>
                <a:gd name="T2" fmla="*/ 5 w 10"/>
                <a:gd name="T3" fmla="*/ 0 h 10"/>
                <a:gd name="T4" fmla="*/ 0 w 10"/>
                <a:gd name="T5" fmla="*/ 1 h 10"/>
                <a:gd name="T6" fmla="*/ 1 w 10"/>
                <a:gd name="T7" fmla="*/ 10 h 10"/>
                <a:gd name="T8" fmla="*/ 6 w 10"/>
                <a:gd name="T9" fmla="*/ 10 h 10"/>
                <a:gd name="T10" fmla="*/ 10 w 10"/>
                <a:gd name="T11" fmla="*/ 9 h 10"/>
                <a:gd name="T12" fmla="*/ 10 w 10"/>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0" y="0"/>
                  </a:moveTo>
                  <a:lnTo>
                    <a:pt x="5" y="0"/>
                  </a:lnTo>
                  <a:lnTo>
                    <a:pt x="0" y="1"/>
                  </a:lnTo>
                  <a:lnTo>
                    <a:pt x="1" y="10"/>
                  </a:lnTo>
                  <a:lnTo>
                    <a:pt x="6" y="10"/>
                  </a:lnTo>
                  <a:lnTo>
                    <a:pt x="10"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69" name="Freeform 476"/>
            <p:cNvSpPr/>
            <p:nvPr/>
          </p:nvSpPr>
          <p:spPr bwMode="auto">
            <a:xfrm>
              <a:off x="5739147" y="1330710"/>
              <a:ext cx="30373" cy="33134"/>
            </a:xfrm>
            <a:custGeom>
              <a:avLst/>
              <a:gdLst>
                <a:gd name="T0" fmla="*/ 9 w 11"/>
                <a:gd name="T1" fmla="*/ 0 h 12"/>
                <a:gd name="T2" fmla="*/ 5 w 11"/>
                <a:gd name="T3" fmla="*/ 1 h 12"/>
                <a:gd name="T4" fmla="*/ 0 w 11"/>
                <a:gd name="T5" fmla="*/ 1 h 12"/>
                <a:gd name="T6" fmla="*/ 0 w 11"/>
                <a:gd name="T7" fmla="*/ 12 h 12"/>
                <a:gd name="T8" fmla="*/ 5 w 11"/>
                <a:gd name="T9" fmla="*/ 10 h 12"/>
                <a:gd name="T10" fmla="*/ 11 w 11"/>
                <a:gd name="T11" fmla="*/ 10 h 12"/>
                <a:gd name="T12" fmla="*/ 9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9" y="0"/>
                  </a:moveTo>
                  <a:lnTo>
                    <a:pt x="5" y="1"/>
                  </a:lnTo>
                  <a:lnTo>
                    <a:pt x="0" y="1"/>
                  </a:lnTo>
                  <a:lnTo>
                    <a:pt x="0" y="12"/>
                  </a:lnTo>
                  <a:lnTo>
                    <a:pt x="5" y="10"/>
                  </a:lnTo>
                  <a:lnTo>
                    <a:pt x="11"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0" name="Freeform 477"/>
            <p:cNvSpPr/>
            <p:nvPr/>
          </p:nvSpPr>
          <p:spPr bwMode="auto">
            <a:xfrm>
              <a:off x="5846832" y="1325188"/>
              <a:ext cx="30373" cy="30373"/>
            </a:xfrm>
            <a:custGeom>
              <a:avLst/>
              <a:gdLst>
                <a:gd name="T0" fmla="*/ 11 w 11"/>
                <a:gd name="T1" fmla="*/ 0 h 11"/>
                <a:gd name="T2" fmla="*/ 6 w 11"/>
                <a:gd name="T3" fmla="*/ 0 h 11"/>
                <a:gd name="T4" fmla="*/ 0 w 11"/>
                <a:gd name="T5" fmla="*/ 0 h 11"/>
                <a:gd name="T6" fmla="*/ 2 w 11"/>
                <a:gd name="T7" fmla="*/ 11 h 11"/>
                <a:gd name="T8" fmla="*/ 7 w 11"/>
                <a:gd name="T9" fmla="*/ 10 h 11"/>
                <a:gd name="T10" fmla="*/ 11 w 11"/>
                <a:gd name="T11" fmla="*/ 10 h 11"/>
                <a:gd name="T12" fmla="*/ 11 w 11"/>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11" y="0"/>
                  </a:moveTo>
                  <a:lnTo>
                    <a:pt x="6" y="0"/>
                  </a:lnTo>
                  <a:lnTo>
                    <a:pt x="0" y="0"/>
                  </a:lnTo>
                  <a:lnTo>
                    <a:pt x="2" y="11"/>
                  </a:lnTo>
                  <a:lnTo>
                    <a:pt x="7" y="10"/>
                  </a:lnTo>
                  <a:lnTo>
                    <a:pt x="11" y="10"/>
                  </a:lnTo>
                  <a:lnTo>
                    <a:pt x="11"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1" name="Freeform 478"/>
            <p:cNvSpPr/>
            <p:nvPr/>
          </p:nvSpPr>
          <p:spPr bwMode="auto">
            <a:xfrm>
              <a:off x="5960038" y="1319665"/>
              <a:ext cx="24851" cy="27611"/>
            </a:xfrm>
            <a:custGeom>
              <a:avLst/>
              <a:gdLst>
                <a:gd name="T0" fmla="*/ 9 w 9"/>
                <a:gd name="T1" fmla="*/ 0 h 10"/>
                <a:gd name="T2" fmla="*/ 6 w 9"/>
                <a:gd name="T3" fmla="*/ 0 h 10"/>
                <a:gd name="T4" fmla="*/ 0 w 9"/>
                <a:gd name="T5" fmla="*/ 1 h 10"/>
                <a:gd name="T6" fmla="*/ 0 w 9"/>
                <a:gd name="T7" fmla="*/ 10 h 10"/>
                <a:gd name="T8" fmla="*/ 6 w 9"/>
                <a:gd name="T9" fmla="*/ 10 h 10"/>
                <a:gd name="T10" fmla="*/ 9 w 9"/>
                <a:gd name="T11" fmla="*/ 10 h 10"/>
                <a:gd name="T12" fmla="*/ 9 w 9"/>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9" y="0"/>
                  </a:moveTo>
                  <a:lnTo>
                    <a:pt x="6" y="0"/>
                  </a:lnTo>
                  <a:lnTo>
                    <a:pt x="0" y="1"/>
                  </a:lnTo>
                  <a:lnTo>
                    <a:pt x="0" y="10"/>
                  </a:lnTo>
                  <a:lnTo>
                    <a:pt x="6" y="10"/>
                  </a:lnTo>
                  <a:lnTo>
                    <a:pt x="9" y="10"/>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2" name="Freeform 479"/>
            <p:cNvSpPr/>
            <p:nvPr/>
          </p:nvSpPr>
          <p:spPr bwMode="auto">
            <a:xfrm>
              <a:off x="6067723" y="1319665"/>
              <a:ext cx="27611" cy="24851"/>
            </a:xfrm>
            <a:custGeom>
              <a:avLst/>
              <a:gdLst>
                <a:gd name="T0" fmla="*/ 10 w 10"/>
                <a:gd name="T1" fmla="*/ 0 h 9"/>
                <a:gd name="T2" fmla="*/ 8 w 10"/>
                <a:gd name="T3" fmla="*/ 0 h 9"/>
                <a:gd name="T4" fmla="*/ 0 w 10"/>
                <a:gd name="T5" fmla="*/ 0 h 9"/>
                <a:gd name="T6" fmla="*/ 0 w 10"/>
                <a:gd name="T7" fmla="*/ 9 h 9"/>
                <a:gd name="T8" fmla="*/ 8 w 10"/>
                <a:gd name="T9" fmla="*/ 9 h 9"/>
                <a:gd name="T10" fmla="*/ 10 w 10"/>
                <a:gd name="T11" fmla="*/ 9 h 9"/>
                <a:gd name="T12" fmla="*/ 10 w 10"/>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10" y="0"/>
                  </a:moveTo>
                  <a:lnTo>
                    <a:pt x="8" y="0"/>
                  </a:lnTo>
                  <a:lnTo>
                    <a:pt x="0" y="0"/>
                  </a:lnTo>
                  <a:lnTo>
                    <a:pt x="0" y="9"/>
                  </a:lnTo>
                  <a:lnTo>
                    <a:pt x="8" y="9"/>
                  </a:lnTo>
                  <a:lnTo>
                    <a:pt x="10" y="9"/>
                  </a:lnTo>
                  <a:lnTo>
                    <a:pt x="10"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3" name="Freeform 480"/>
            <p:cNvSpPr/>
            <p:nvPr/>
          </p:nvSpPr>
          <p:spPr bwMode="auto">
            <a:xfrm>
              <a:off x="6136751" y="1319665"/>
              <a:ext cx="24851" cy="24851"/>
            </a:xfrm>
            <a:custGeom>
              <a:avLst/>
              <a:gdLst>
                <a:gd name="T0" fmla="*/ 9 w 9"/>
                <a:gd name="T1" fmla="*/ 0 h 9"/>
                <a:gd name="T2" fmla="*/ 8 w 9"/>
                <a:gd name="T3" fmla="*/ 0 h 9"/>
                <a:gd name="T4" fmla="*/ 0 w 9"/>
                <a:gd name="T5" fmla="*/ 0 h 9"/>
                <a:gd name="T6" fmla="*/ 0 w 9"/>
                <a:gd name="T7" fmla="*/ 9 h 9"/>
                <a:gd name="T8" fmla="*/ 8 w 9"/>
                <a:gd name="T9" fmla="*/ 9 h 9"/>
                <a:gd name="T10" fmla="*/ 9 w 9"/>
                <a:gd name="T11" fmla="*/ 9 h 9"/>
                <a:gd name="T12" fmla="*/ 9 w 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9" y="0"/>
                  </a:moveTo>
                  <a:lnTo>
                    <a:pt x="8" y="0"/>
                  </a:lnTo>
                  <a:lnTo>
                    <a:pt x="0" y="0"/>
                  </a:lnTo>
                  <a:lnTo>
                    <a:pt x="0" y="9"/>
                  </a:lnTo>
                  <a:lnTo>
                    <a:pt x="8" y="9"/>
                  </a:lnTo>
                  <a:lnTo>
                    <a:pt x="9" y="9"/>
                  </a:lnTo>
                  <a:lnTo>
                    <a:pt x="9" y="0"/>
                  </a:lnTo>
                  <a:close/>
                </a:path>
              </a:pathLst>
            </a:custGeom>
            <a:solidFill>
              <a:srgbClr val="A8A6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4" name="Freeform 593"/>
            <p:cNvSpPr/>
            <p:nvPr/>
          </p:nvSpPr>
          <p:spPr bwMode="auto">
            <a:xfrm>
              <a:off x="7255014" y="3354627"/>
              <a:ext cx="662674" cy="665436"/>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gradFill>
              <a:gsLst>
                <a:gs pos="0">
                  <a:srgbClr val="E30000"/>
                </a:gs>
                <a:gs pos="100000">
                  <a:srgbClr val="760303"/>
                </a:gs>
              </a:gsLst>
              <a:lin ang="2700000" scaled="0"/>
            </a:gradFill>
            <a:ln>
              <a:noFill/>
            </a:ln>
          </p:spPr>
          <p:txBody>
            <a:bodyPr vert="horz" wrap="square" lIns="91440" tIns="45720" rIns="91440" bIns="45720" numCol="1" anchor="t" anchorCtr="0" compatLnSpc="1"/>
            <a:lstStyle/>
            <a:p>
              <a:endParaRPr lang="zh-CN" altLang="en-US" sz="3200"/>
            </a:p>
          </p:txBody>
        </p:sp>
        <p:sp>
          <p:nvSpPr>
            <p:cNvPr id="275" name="Freeform 594"/>
            <p:cNvSpPr/>
            <p:nvPr/>
          </p:nvSpPr>
          <p:spPr bwMode="auto">
            <a:xfrm>
              <a:off x="7404501" y="3531340"/>
              <a:ext cx="389322" cy="314770"/>
            </a:xfrm>
            <a:custGeom>
              <a:avLst/>
              <a:gdLst>
                <a:gd name="T0" fmla="*/ 108 w 108"/>
                <a:gd name="T1" fmla="*/ 10 h 87"/>
                <a:gd name="T2" fmla="*/ 95 w 108"/>
                <a:gd name="T3" fmla="*/ 14 h 87"/>
                <a:gd name="T4" fmla="*/ 105 w 108"/>
                <a:gd name="T5" fmla="*/ 1 h 87"/>
                <a:gd name="T6" fmla="*/ 91 w 108"/>
                <a:gd name="T7" fmla="*/ 7 h 87"/>
                <a:gd name="T8" fmla="*/ 74 w 108"/>
                <a:gd name="T9" fmla="*/ 0 h 87"/>
                <a:gd name="T10" fmla="*/ 52 w 108"/>
                <a:gd name="T11" fmla="*/ 22 h 87"/>
                <a:gd name="T12" fmla="*/ 53 w 108"/>
                <a:gd name="T13" fmla="*/ 27 h 87"/>
                <a:gd name="T14" fmla="*/ 7 w 108"/>
                <a:gd name="T15" fmla="*/ 4 h 87"/>
                <a:gd name="T16" fmla="*/ 4 w 108"/>
                <a:gd name="T17" fmla="*/ 15 h 87"/>
                <a:gd name="T18" fmla="*/ 14 w 108"/>
                <a:gd name="T19" fmla="*/ 33 h 87"/>
                <a:gd name="T20" fmla="*/ 4 w 108"/>
                <a:gd name="T21" fmla="*/ 30 h 87"/>
                <a:gd name="T22" fmla="*/ 4 w 108"/>
                <a:gd name="T23" fmla="*/ 31 h 87"/>
                <a:gd name="T24" fmla="*/ 22 w 108"/>
                <a:gd name="T25" fmla="*/ 52 h 87"/>
                <a:gd name="T26" fmla="*/ 16 w 108"/>
                <a:gd name="T27" fmla="*/ 53 h 87"/>
                <a:gd name="T28" fmla="*/ 12 w 108"/>
                <a:gd name="T29" fmla="*/ 53 h 87"/>
                <a:gd name="T30" fmla="*/ 33 w 108"/>
                <a:gd name="T31" fmla="*/ 68 h 87"/>
                <a:gd name="T32" fmla="*/ 5 w 108"/>
                <a:gd name="T33" fmla="*/ 78 h 87"/>
                <a:gd name="T34" fmla="*/ 0 w 108"/>
                <a:gd name="T35" fmla="*/ 77 h 87"/>
                <a:gd name="T36" fmla="*/ 34 w 108"/>
                <a:gd name="T37" fmla="*/ 87 h 87"/>
                <a:gd name="T38" fmla="*/ 97 w 108"/>
                <a:gd name="T39" fmla="*/ 24 h 87"/>
                <a:gd name="T40" fmla="*/ 97 w 108"/>
                <a:gd name="T41" fmla="*/ 21 h 87"/>
                <a:gd name="T42" fmla="*/ 108 w 108"/>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87">
                  <a:moveTo>
                    <a:pt x="108" y="10"/>
                  </a:moveTo>
                  <a:cubicBezTo>
                    <a:pt x="104" y="12"/>
                    <a:pt x="99" y="13"/>
                    <a:pt x="95" y="14"/>
                  </a:cubicBezTo>
                  <a:cubicBezTo>
                    <a:pt x="99" y="11"/>
                    <a:pt x="103" y="6"/>
                    <a:pt x="105" y="1"/>
                  </a:cubicBezTo>
                  <a:cubicBezTo>
                    <a:pt x="100" y="4"/>
                    <a:pt x="96" y="6"/>
                    <a:pt x="91" y="7"/>
                  </a:cubicBezTo>
                  <a:cubicBezTo>
                    <a:pt x="87" y="2"/>
                    <a:pt x="81" y="0"/>
                    <a:pt x="74" y="0"/>
                  </a:cubicBezTo>
                  <a:cubicBezTo>
                    <a:pt x="62" y="0"/>
                    <a:pt x="52" y="10"/>
                    <a:pt x="52" y="22"/>
                  </a:cubicBezTo>
                  <a:cubicBezTo>
                    <a:pt x="52" y="23"/>
                    <a:pt x="53" y="25"/>
                    <a:pt x="53" y="27"/>
                  </a:cubicBezTo>
                  <a:cubicBezTo>
                    <a:pt x="35" y="26"/>
                    <a:pt x="18" y="17"/>
                    <a:pt x="7" y="4"/>
                  </a:cubicBezTo>
                  <a:cubicBezTo>
                    <a:pt x="6" y="7"/>
                    <a:pt x="4" y="11"/>
                    <a:pt x="4" y="15"/>
                  </a:cubicBezTo>
                  <a:cubicBezTo>
                    <a:pt x="4" y="22"/>
                    <a:pt x="8" y="29"/>
                    <a:pt x="14" y="33"/>
                  </a:cubicBezTo>
                  <a:cubicBezTo>
                    <a:pt x="11" y="33"/>
                    <a:pt x="7" y="32"/>
                    <a:pt x="4" y="30"/>
                  </a:cubicBezTo>
                  <a:cubicBezTo>
                    <a:pt x="4" y="31"/>
                    <a:pt x="4" y="31"/>
                    <a:pt x="4" y="31"/>
                  </a:cubicBezTo>
                  <a:cubicBezTo>
                    <a:pt x="4" y="41"/>
                    <a:pt x="12" y="50"/>
                    <a:pt x="22" y="52"/>
                  </a:cubicBezTo>
                  <a:cubicBezTo>
                    <a:pt x="20" y="53"/>
                    <a:pt x="18" y="53"/>
                    <a:pt x="16" y="53"/>
                  </a:cubicBezTo>
                  <a:cubicBezTo>
                    <a:pt x="15" y="53"/>
                    <a:pt x="13" y="53"/>
                    <a:pt x="12" y="53"/>
                  </a:cubicBezTo>
                  <a:cubicBezTo>
                    <a:pt x="15" y="61"/>
                    <a:pt x="23" y="68"/>
                    <a:pt x="33" y="68"/>
                  </a:cubicBezTo>
                  <a:cubicBezTo>
                    <a:pt x="25" y="74"/>
                    <a:pt x="16" y="78"/>
                    <a:pt x="5" y="78"/>
                  </a:cubicBezTo>
                  <a:cubicBezTo>
                    <a:pt x="3" y="78"/>
                    <a:pt x="2" y="77"/>
                    <a:pt x="0" y="77"/>
                  </a:cubicBezTo>
                  <a:cubicBezTo>
                    <a:pt x="10" y="83"/>
                    <a:pt x="21" y="87"/>
                    <a:pt x="34" y="87"/>
                  </a:cubicBezTo>
                  <a:cubicBezTo>
                    <a:pt x="74" y="87"/>
                    <a:pt x="97" y="53"/>
                    <a:pt x="97" y="24"/>
                  </a:cubicBezTo>
                  <a:cubicBezTo>
                    <a:pt x="97" y="23"/>
                    <a:pt x="97" y="22"/>
                    <a:pt x="97" y="21"/>
                  </a:cubicBezTo>
                  <a:cubicBezTo>
                    <a:pt x="101" y="18"/>
                    <a:pt x="105" y="14"/>
                    <a:pt x="108" y="1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6" name="Freeform 595"/>
            <p:cNvSpPr/>
            <p:nvPr/>
          </p:nvSpPr>
          <p:spPr bwMode="auto">
            <a:xfrm>
              <a:off x="4328205" y="5025116"/>
              <a:ext cx="659913" cy="665436"/>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127210"/>
                  </a:solidFill>
                </a:ln>
                <a:solidFill>
                  <a:schemeClr val="lt1"/>
                </a:solidFill>
              </a:endParaRPr>
            </a:p>
          </p:txBody>
        </p:sp>
        <p:sp>
          <p:nvSpPr>
            <p:cNvPr id="277" name="Freeform 596"/>
            <p:cNvSpPr/>
            <p:nvPr/>
          </p:nvSpPr>
          <p:spPr bwMode="auto">
            <a:xfrm>
              <a:off x="4499396" y="5190784"/>
              <a:ext cx="287159" cy="300965"/>
            </a:xfrm>
            <a:custGeom>
              <a:avLst/>
              <a:gdLst>
                <a:gd name="T0" fmla="*/ 79 w 80"/>
                <a:gd name="T1" fmla="*/ 58 h 83"/>
                <a:gd name="T2" fmla="*/ 63 w 80"/>
                <a:gd name="T3" fmla="*/ 42 h 83"/>
                <a:gd name="T4" fmla="*/ 60 w 80"/>
                <a:gd name="T5" fmla="*/ 39 h 83"/>
                <a:gd name="T6" fmla="*/ 45 w 80"/>
                <a:gd name="T7" fmla="*/ 21 h 83"/>
                <a:gd name="T8" fmla="*/ 38 w 80"/>
                <a:gd name="T9" fmla="*/ 6 h 83"/>
                <a:gd name="T10" fmla="*/ 29 w 80"/>
                <a:gd name="T11" fmla="*/ 5 h 83"/>
                <a:gd name="T12" fmla="*/ 26 w 80"/>
                <a:gd name="T13" fmla="*/ 12 h 83"/>
                <a:gd name="T14" fmla="*/ 31 w 80"/>
                <a:gd name="T15" fmla="*/ 24 h 83"/>
                <a:gd name="T16" fmla="*/ 32 w 80"/>
                <a:gd name="T17" fmla="*/ 32 h 83"/>
                <a:gd name="T18" fmla="*/ 8 w 80"/>
                <a:gd name="T19" fmla="*/ 32 h 83"/>
                <a:gd name="T20" fmla="*/ 2 w 80"/>
                <a:gd name="T21" fmla="*/ 40 h 83"/>
                <a:gd name="T22" fmla="*/ 14 w 80"/>
                <a:gd name="T23" fmla="*/ 74 h 83"/>
                <a:gd name="T24" fmla="*/ 19 w 80"/>
                <a:gd name="T25" fmla="*/ 77 h 83"/>
                <a:gd name="T26" fmla="*/ 48 w 80"/>
                <a:gd name="T27" fmla="*/ 77 h 83"/>
                <a:gd name="T28" fmla="*/ 54 w 80"/>
                <a:gd name="T29" fmla="*/ 80 h 83"/>
                <a:gd name="T30" fmla="*/ 56 w 80"/>
                <a:gd name="T31" fmla="*/ 81 h 83"/>
                <a:gd name="T32" fmla="*/ 61 w 80"/>
                <a:gd name="T33" fmla="*/ 81 h 83"/>
                <a:gd name="T34" fmla="*/ 79 w 80"/>
                <a:gd name="T35" fmla="*/ 63 h 83"/>
                <a:gd name="T36" fmla="*/ 79 w 80"/>
                <a:gd name="T37"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79" y="58"/>
                  </a:moveTo>
                  <a:cubicBezTo>
                    <a:pt x="63" y="42"/>
                    <a:pt x="63" y="42"/>
                    <a:pt x="63" y="42"/>
                  </a:cubicBezTo>
                  <a:cubicBezTo>
                    <a:pt x="62" y="41"/>
                    <a:pt x="60" y="40"/>
                    <a:pt x="60" y="39"/>
                  </a:cubicBezTo>
                  <a:cubicBezTo>
                    <a:pt x="60" y="39"/>
                    <a:pt x="54" y="27"/>
                    <a:pt x="45" y="21"/>
                  </a:cubicBezTo>
                  <a:cubicBezTo>
                    <a:pt x="35" y="15"/>
                    <a:pt x="38" y="11"/>
                    <a:pt x="38" y="6"/>
                  </a:cubicBezTo>
                  <a:cubicBezTo>
                    <a:pt x="38" y="1"/>
                    <a:pt x="33" y="0"/>
                    <a:pt x="29" y="5"/>
                  </a:cubicBezTo>
                  <a:cubicBezTo>
                    <a:pt x="28" y="7"/>
                    <a:pt x="27" y="10"/>
                    <a:pt x="26" y="12"/>
                  </a:cubicBezTo>
                  <a:cubicBezTo>
                    <a:pt x="26" y="18"/>
                    <a:pt x="30" y="22"/>
                    <a:pt x="31" y="24"/>
                  </a:cubicBezTo>
                  <a:cubicBezTo>
                    <a:pt x="32" y="25"/>
                    <a:pt x="33" y="28"/>
                    <a:pt x="32" y="32"/>
                  </a:cubicBezTo>
                  <a:cubicBezTo>
                    <a:pt x="8" y="32"/>
                    <a:pt x="8" y="32"/>
                    <a:pt x="8" y="32"/>
                  </a:cubicBezTo>
                  <a:cubicBezTo>
                    <a:pt x="3" y="32"/>
                    <a:pt x="0" y="35"/>
                    <a:pt x="2" y="40"/>
                  </a:cubicBezTo>
                  <a:cubicBezTo>
                    <a:pt x="14" y="74"/>
                    <a:pt x="14" y="74"/>
                    <a:pt x="14" y="74"/>
                  </a:cubicBezTo>
                  <a:cubicBezTo>
                    <a:pt x="15" y="76"/>
                    <a:pt x="17" y="77"/>
                    <a:pt x="19" y="77"/>
                  </a:cubicBezTo>
                  <a:cubicBezTo>
                    <a:pt x="48" y="77"/>
                    <a:pt x="48" y="77"/>
                    <a:pt x="48" y="77"/>
                  </a:cubicBezTo>
                  <a:cubicBezTo>
                    <a:pt x="50" y="77"/>
                    <a:pt x="53" y="78"/>
                    <a:pt x="54" y="80"/>
                  </a:cubicBezTo>
                  <a:cubicBezTo>
                    <a:pt x="56" y="81"/>
                    <a:pt x="56" y="81"/>
                    <a:pt x="56" y="81"/>
                  </a:cubicBezTo>
                  <a:cubicBezTo>
                    <a:pt x="57" y="83"/>
                    <a:pt x="60" y="83"/>
                    <a:pt x="61" y="81"/>
                  </a:cubicBezTo>
                  <a:cubicBezTo>
                    <a:pt x="79" y="63"/>
                    <a:pt x="79" y="63"/>
                    <a:pt x="79" y="63"/>
                  </a:cubicBezTo>
                  <a:cubicBezTo>
                    <a:pt x="80" y="62"/>
                    <a:pt x="80" y="59"/>
                    <a:pt x="79" y="5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8" name="Freeform 597"/>
            <p:cNvSpPr/>
            <p:nvPr/>
          </p:nvSpPr>
          <p:spPr bwMode="auto">
            <a:xfrm>
              <a:off x="4723047" y="5422720"/>
              <a:ext cx="93879" cy="93879"/>
            </a:xfrm>
            <a:custGeom>
              <a:avLst/>
              <a:gdLst>
                <a:gd name="T0" fmla="*/ 5 w 34"/>
                <a:gd name="T1" fmla="*/ 34 h 34"/>
                <a:gd name="T2" fmla="*/ 0 w 34"/>
                <a:gd name="T3" fmla="*/ 27 h 34"/>
                <a:gd name="T4" fmla="*/ 27 w 34"/>
                <a:gd name="T5" fmla="*/ 0 h 34"/>
                <a:gd name="T6" fmla="*/ 34 w 34"/>
                <a:gd name="T7" fmla="*/ 7 h 34"/>
                <a:gd name="T8" fmla="*/ 5 w 34"/>
                <a:gd name="T9" fmla="*/ 34 h 34"/>
              </a:gdLst>
              <a:ahLst/>
              <a:cxnLst>
                <a:cxn ang="0">
                  <a:pos x="T0" y="T1"/>
                </a:cxn>
                <a:cxn ang="0">
                  <a:pos x="T2" y="T3"/>
                </a:cxn>
                <a:cxn ang="0">
                  <a:pos x="T4" y="T5"/>
                </a:cxn>
                <a:cxn ang="0">
                  <a:pos x="T6" y="T7"/>
                </a:cxn>
                <a:cxn ang="0">
                  <a:pos x="T8" y="T9"/>
                </a:cxn>
              </a:cxnLst>
              <a:rect l="0" t="0" r="r" b="b"/>
              <a:pathLst>
                <a:path w="34" h="34">
                  <a:moveTo>
                    <a:pt x="5" y="34"/>
                  </a:moveTo>
                  <a:lnTo>
                    <a:pt x="0" y="27"/>
                  </a:lnTo>
                  <a:lnTo>
                    <a:pt x="27" y="0"/>
                  </a:lnTo>
                  <a:lnTo>
                    <a:pt x="34" y="7"/>
                  </a:lnTo>
                  <a:lnTo>
                    <a:pt x="5" y="3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79" name="Freeform 598"/>
            <p:cNvSpPr/>
            <p:nvPr/>
          </p:nvSpPr>
          <p:spPr bwMode="auto">
            <a:xfrm>
              <a:off x="8318052" y="3801931"/>
              <a:ext cx="665436" cy="665436"/>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280" name="Freeform 599"/>
            <p:cNvSpPr/>
            <p:nvPr/>
          </p:nvSpPr>
          <p:spPr bwMode="auto">
            <a:xfrm>
              <a:off x="8500287" y="4039389"/>
              <a:ext cx="88356" cy="184997"/>
            </a:xfrm>
            <a:custGeom>
              <a:avLst/>
              <a:gdLst>
                <a:gd name="T0" fmla="*/ 0 w 32"/>
                <a:gd name="T1" fmla="*/ 67 h 67"/>
                <a:gd name="T2" fmla="*/ 32 w 32"/>
                <a:gd name="T3" fmla="*/ 28 h 67"/>
                <a:gd name="T4" fmla="*/ 0 w 32"/>
                <a:gd name="T5" fmla="*/ 0 h 67"/>
                <a:gd name="T6" fmla="*/ 0 w 32"/>
                <a:gd name="T7" fmla="*/ 67 h 67"/>
              </a:gdLst>
              <a:ahLst/>
              <a:cxnLst>
                <a:cxn ang="0">
                  <a:pos x="T0" y="T1"/>
                </a:cxn>
                <a:cxn ang="0">
                  <a:pos x="T2" y="T3"/>
                </a:cxn>
                <a:cxn ang="0">
                  <a:pos x="T4" y="T5"/>
                </a:cxn>
                <a:cxn ang="0">
                  <a:pos x="T6" y="T7"/>
                </a:cxn>
              </a:cxnLst>
              <a:rect l="0" t="0" r="r" b="b"/>
              <a:pathLst>
                <a:path w="32" h="67">
                  <a:moveTo>
                    <a:pt x="0" y="67"/>
                  </a:moveTo>
                  <a:lnTo>
                    <a:pt x="32" y="28"/>
                  </a:lnTo>
                  <a:lnTo>
                    <a:pt x="0" y="0"/>
                  </a:lnTo>
                  <a:lnTo>
                    <a:pt x="0"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1" name="Freeform 600"/>
            <p:cNvSpPr/>
            <p:nvPr/>
          </p:nvSpPr>
          <p:spPr bwMode="auto">
            <a:xfrm>
              <a:off x="8715656" y="4039389"/>
              <a:ext cx="91119" cy="184997"/>
            </a:xfrm>
            <a:custGeom>
              <a:avLst/>
              <a:gdLst>
                <a:gd name="T0" fmla="*/ 33 w 33"/>
                <a:gd name="T1" fmla="*/ 67 h 67"/>
                <a:gd name="T2" fmla="*/ 33 w 33"/>
                <a:gd name="T3" fmla="*/ 0 h 67"/>
                <a:gd name="T4" fmla="*/ 0 w 33"/>
                <a:gd name="T5" fmla="*/ 28 h 67"/>
                <a:gd name="T6" fmla="*/ 33 w 33"/>
                <a:gd name="T7" fmla="*/ 67 h 67"/>
              </a:gdLst>
              <a:ahLst/>
              <a:cxnLst>
                <a:cxn ang="0">
                  <a:pos x="T0" y="T1"/>
                </a:cxn>
                <a:cxn ang="0">
                  <a:pos x="T2" y="T3"/>
                </a:cxn>
                <a:cxn ang="0">
                  <a:pos x="T4" y="T5"/>
                </a:cxn>
                <a:cxn ang="0">
                  <a:pos x="T6" y="T7"/>
                </a:cxn>
              </a:cxnLst>
              <a:rect l="0" t="0" r="r" b="b"/>
              <a:pathLst>
                <a:path w="33" h="67">
                  <a:moveTo>
                    <a:pt x="33" y="67"/>
                  </a:moveTo>
                  <a:lnTo>
                    <a:pt x="33" y="0"/>
                  </a:lnTo>
                  <a:lnTo>
                    <a:pt x="0" y="28"/>
                  </a:lnTo>
                  <a:lnTo>
                    <a:pt x="33" y="6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2" name="Rectangle 601"/>
            <p:cNvSpPr>
              <a:spLocks noChangeArrowheads="1"/>
            </p:cNvSpPr>
            <p:nvPr/>
          </p:nvSpPr>
          <p:spPr bwMode="auto">
            <a:xfrm>
              <a:off x="8806775" y="4232669"/>
              <a:ext cx="2762" cy="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200"/>
            </a:p>
          </p:txBody>
        </p:sp>
        <p:sp>
          <p:nvSpPr>
            <p:cNvPr id="283" name="Rectangle 602"/>
            <p:cNvSpPr>
              <a:spLocks noChangeArrowheads="1"/>
            </p:cNvSpPr>
            <p:nvPr/>
          </p:nvSpPr>
          <p:spPr bwMode="auto">
            <a:xfrm>
              <a:off x="8500287" y="4232669"/>
              <a:ext cx="2762" cy="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3200"/>
            </a:p>
          </p:txBody>
        </p:sp>
        <p:sp>
          <p:nvSpPr>
            <p:cNvPr id="284" name="Freeform 603"/>
            <p:cNvSpPr/>
            <p:nvPr/>
          </p:nvSpPr>
          <p:spPr bwMode="auto">
            <a:xfrm>
              <a:off x="8503049" y="4119462"/>
              <a:ext cx="300965" cy="113208"/>
            </a:xfrm>
            <a:custGeom>
              <a:avLst/>
              <a:gdLst>
                <a:gd name="T0" fmla="*/ 109 w 109"/>
                <a:gd name="T1" fmla="*/ 41 h 41"/>
                <a:gd name="T2" fmla="*/ 107 w 109"/>
                <a:gd name="T3" fmla="*/ 41 h 41"/>
                <a:gd name="T4" fmla="*/ 75 w 109"/>
                <a:gd name="T5" fmla="*/ 0 h 41"/>
                <a:gd name="T6" fmla="*/ 54 w 109"/>
                <a:gd name="T7" fmla="*/ 17 h 41"/>
                <a:gd name="T8" fmla="*/ 34 w 109"/>
                <a:gd name="T9" fmla="*/ 0 h 41"/>
                <a:gd name="T10" fmla="*/ 0 w 109"/>
                <a:gd name="T11" fmla="*/ 41 h 41"/>
                <a:gd name="T12" fmla="*/ 0 w 109"/>
                <a:gd name="T13" fmla="*/ 41 h 41"/>
                <a:gd name="T14" fmla="*/ 109 w 10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1">
                  <a:moveTo>
                    <a:pt x="109" y="41"/>
                  </a:moveTo>
                  <a:lnTo>
                    <a:pt x="107" y="41"/>
                  </a:lnTo>
                  <a:lnTo>
                    <a:pt x="75" y="0"/>
                  </a:lnTo>
                  <a:lnTo>
                    <a:pt x="54" y="17"/>
                  </a:lnTo>
                  <a:lnTo>
                    <a:pt x="34" y="0"/>
                  </a:lnTo>
                  <a:lnTo>
                    <a:pt x="0" y="41"/>
                  </a:lnTo>
                  <a:lnTo>
                    <a:pt x="0" y="41"/>
                  </a:lnTo>
                  <a:lnTo>
                    <a:pt x="109" y="4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5" name="Freeform 604"/>
            <p:cNvSpPr/>
            <p:nvPr/>
          </p:nvSpPr>
          <p:spPr bwMode="auto">
            <a:xfrm>
              <a:off x="8505809" y="4036627"/>
              <a:ext cx="292681" cy="118730"/>
            </a:xfrm>
            <a:custGeom>
              <a:avLst/>
              <a:gdLst>
                <a:gd name="T0" fmla="*/ 32 w 106"/>
                <a:gd name="T1" fmla="*/ 26 h 43"/>
                <a:gd name="T2" fmla="*/ 33 w 106"/>
                <a:gd name="T3" fmla="*/ 28 h 43"/>
                <a:gd name="T4" fmla="*/ 34 w 106"/>
                <a:gd name="T5" fmla="*/ 28 h 43"/>
                <a:gd name="T6" fmla="*/ 53 w 106"/>
                <a:gd name="T7" fmla="*/ 43 h 43"/>
                <a:gd name="T8" fmla="*/ 72 w 106"/>
                <a:gd name="T9" fmla="*/ 28 h 43"/>
                <a:gd name="T10" fmla="*/ 72 w 106"/>
                <a:gd name="T11" fmla="*/ 28 h 43"/>
                <a:gd name="T12" fmla="*/ 74 w 106"/>
                <a:gd name="T13" fmla="*/ 26 h 43"/>
                <a:gd name="T14" fmla="*/ 106 w 106"/>
                <a:gd name="T15" fmla="*/ 0 h 43"/>
                <a:gd name="T16" fmla="*/ 0 w 106"/>
                <a:gd name="T17" fmla="*/ 0 h 43"/>
                <a:gd name="T18" fmla="*/ 32 w 106"/>
                <a:gd name="T19" fmla="*/ 2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43">
                  <a:moveTo>
                    <a:pt x="32" y="26"/>
                  </a:moveTo>
                  <a:lnTo>
                    <a:pt x="33" y="28"/>
                  </a:lnTo>
                  <a:lnTo>
                    <a:pt x="34" y="28"/>
                  </a:lnTo>
                  <a:lnTo>
                    <a:pt x="53" y="43"/>
                  </a:lnTo>
                  <a:lnTo>
                    <a:pt x="72" y="28"/>
                  </a:lnTo>
                  <a:lnTo>
                    <a:pt x="72" y="28"/>
                  </a:lnTo>
                  <a:lnTo>
                    <a:pt x="74" y="26"/>
                  </a:lnTo>
                  <a:lnTo>
                    <a:pt x="106" y="0"/>
                  </a:lnTo>
                  <a:lnTo>
                    <a:pt x="0" y="0"/>
                  </a:lnTo>
                  <a:lnTo>
                    <a:pt x="32"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6" name="Freeform 605"/>
            <p:cNvSpPr/>
            <p:nvPr/>
          </p:nvSpPr>
          <p:spPr bwMode="auto">
            <a:xfrm>
              <a:off x="5879966" y="5254291"/>
              <a:ext cx="659913" cy="659913"/>
            </a:xfrm>
            <a:custGeom>
              <a:avLst/>
              <a:gdLst>
                <a:gd name="T0" fmla="*/ 56 w 183"/>
                <a:gd name="T1" fmla="*/ 19 h 183"/>
                <a:gd name="T2" fmla="*/ 164 w 183"/>
                <a:gd name="T3" fmla="*/ 56 h 183"/>
                <a:gd name="T4" fmla="*/ 127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7" y="0"/>
                    <a:pt x="145" y="16"/>
                    <a:pt x="164" y="56"/>
                  </a:cubicBezTo>
                  <a:cubicBezTo>
                    <a:pt x="183" y="96"/>
                    <a:pt x="167" y="145"/>
                    <a:pt x="127" y="164"/>
                  </a:cubicBezTo>
                  <a:cubicBezTo>
                    <a:pt x="87" y="183"/>
                    <a:pt x="38" y="167"/>
                    <a:pt x="19" y="127"/>
                  </a:cubicBezTo>
                  <a:cubicBezTo>
                    <a:pt x="0" y="87"/>
                    <a:pt x="16" y="38"/>
                    <a:pt x="56" y="19"/>
                  </a:cubicBezTo>
                  <a:close/>
                </a:path>
              </a:pathLst>
            </a:custGeom>
            <a:gradFill>
              <a:gsLst>
                <a:gs pos="0">
                  <a:srgbClr val="E30000"/>
                </a:gs>
                <a:gs pos="100000">
                  <a:srgbClr val="760303"/>
                </a:gs>
              </a:gsLst>
              <a:lin ang="2700000" scaled="0"/>
            </a:gradFill>
            <a:ln>
              <a:noFill/>
            </a:ln>
          </p:spPr>
          <p:txBody>
            <a:bodyPr vert="horz" wrap="square" lIns="91440" tIns="45720" rIns="91440" bIns="45720" numCol="1" anchor="t" anchorCtr="0" compatLnSpc="1"/>
            <a:lstStyle/>
            <a:p>
              <a:endParaRPr lang="zh-CN" altLang="en-US" sz="3200"/>
            </a:p>
          </p:txBody>
        </p:sp>
        <p:sp>
          <p:nvSpPr>
            <p:cNvPr id="287" name="Freeform 606"/>
            <p:cNvSpPr/>
            <p:nvPr/>
          </p:nvSpPr>
          <p:spPr bwMode="auto">
            <a:xfrm>
              <a:off x="6122946" y="5403393"/>
              <a:ext cx="176713" cy="358948"/>
            </a:xfrm>
            <a:custGeom>
              <a:avLst/>
              <a:gdLst>
                <a:gd name="T0" fmla="*/ 11 w 49"/>
                <a:gd name="T1" fmla="*/ 20 h 99"/>
                <a:gd name="T2" fmla="*/ 11 w 49"/>
                <a:gd name="T3" fmla="*/ 34 h 99"/>
                <a:gd name="T4" fmla="*/ 0 w 49"/>
                <a:gd name="T5" fmla="*/ 34 h 99"/>
                <a:gd name="T6" fmla="*/ 0 w 49"/>
                <a:gd name="T7" fmla="*/ 51 h 99"/>
                <a:gd name="T8" fmla="*/ 11 w 49"/>
                <a:gd name="T9" fmla="*/ 51 h 99"/>
                <a:gd name="T10" fmla="*/ 11 w 49"/>
                <a:gd name="T11" fmla="*/ 99 h 99"/>
                <a:gd name="T12" fmla="*/ 32 w 49"/>
                <a:gd name="T13" fmla="*/ 99 h 99"/>
                <a:gd name="T14" fmla="*/ 32 w 49"/>
                <a:gd name="T15" fmla="*/ 51 h 99"/>
                <a:gd name="T16" fmla="*/ 47 w 49"/>
                <a:gd name="T17" fmla="*/ 51 h 99"/>
                <a:gd name="T18" fmla="*/ 49 w 49"/>
                <a:gd name="T19" fmla="*/ 34 h 99"/>
                <a:gd name="T20" fmla="*/ 32 w 49"/>
                <a:gd name="T21" fmla="*/ 34 h 99"/>
                <a:gd name="T22" fmla="*/ 32 w 49"/>
                <a:gd name="T23" fmla="*/ 22 h 99"/>
                <a:gd name="T24" fmla="*/ 37 w 49"/>
                <a:gd name="T25" fmla="*/ 18 h 99"/>
                <a:gd name="T26" fmla="*/ 49 w 49"/>
                <a:gd name="T27" fmla="*/ 18 h 99"/>
                <a:gd name="T28" fmla="*/ 49 w 49"/>
                <a:gd name="T29" fmla="*/ 0 h 99"/>
                <a:gd name="T30" fmla="*/ 33 w 49"/>
                <a:gd name="T31" fmla="*/ 0 h 99"/>
                <a:gd name="T32" fmla="*/ 11 w 49"/>
                <a:gd name="T33"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99">
                  <a:moveTo>
                    <a:pt x="11" y="20"/>
                  </a:moveTo>
                  <a:cubicBezTo>
                    <a:pt x="11" y="22"/>
                    <a:pt x="11" y="34"/>
                    <a:pt x="11" y="34"/>
                  </a:cubicBezTo>
                  <a:cubicBezTo>
                    <a:pt x="0" y="34"/>
                    <a:pt x="0" y="34"/>
                    <a:pt x="0" y="34"/>
                  </a:cubicBezTo>
                  <a:cubicBezTo>
                    <a:pt x="0" y="51"/>
                    <a:pt x="0" y="51"/>
                    <a:pt x="0" y="51"/>
                  </a:cubicBezTo>
                  <a:cubicBezTo>
                    <a:pt x="11" y="51"/>
                    <a:pt x="11" y="51"/>
                    <a:pt x="11" y="51"/>
                  </a:cubicBezTo>
                  <a:cubicBezTo>
                    <a:pt x="11" y="99"/>
                    <a:pt x="11" y="99"/>
                    <a:pt x="11" y="99"/>
                  </a:cubicBezTo>
                  <a:cubicBezTo>
                    <a:pt x="32" y="99"/>
                    <a:pt x="32" y="99"/>
                    <a:pt x="32" y="99"/>
                  </a:cubicBezTo>
                  <a:cubicBezTo>
                    <a:pt x="32" y="51"/>
                    <a:pt x="32" y="51"/>
                    <a:pt x="32" y="51"/>
                  </a:cubicBezTo>
                  <a:cubicBezTo>
                    <a:pt x="47" y="51"/>
                    <a:pt x="47" y="51"/>
                    <a:pt x="47" y="51"/>
                  </a:cubicBezTo>
                  <a:cubicBezTo>
                    <a:pt x="47" y="51"/>
                    <a:pt x="48" y="43"/>
                    <a:pt x="49" y="34"/>
                  </a:cubicBezTo>
                  <a:cubicBezTo>
                    <a:pt x="47" y="34"/>
                    <a:pt x="32" y="34"/>
                    <a:pt x="32" y="34"/>
                  </a:cubicBezTo>
                  <a:cubicBezTo>
                    <a:pt x="32" y="34"/>
                    <a:pt x="32" y="24"/>
                    <a:pt x="32" y="22"/>
                  </a:cubicBezTo>
                  <a:cubicBezTo>
                    <a:pt x="32" y="20"/>
                    <a:pt x="35" y="18"/>
                    <a:pt x="37" y="18"/>
                  </a:cubicBezTo>
                  <a:cubicBezTo>
                    <a:pt x="39" y="18"/>
                    <a:pt x="44" y="18"/>
                    <a:pt x="49" y="18"/>
                  </a:cubicBezTo>
                  <a:cubicBezTo>
                    <a:pt x="49" y="15"/>
                    <a:pt x="49" y="7"/>
                    <a:pt x="49" y="0"/>
                  </a:cubicBezTo>
                  <a:cubicBezTo>
                    <a:pt x="43" y="0"/>
                    <a:pt x="36" y="0"/>
                    <a:pt x="33" y="0"/>
                  </a:cubicBezTo>
                  <a:cubicBezTo>
                    <a:pt x="10" y="0"/>
                    <a:pt x="11" y="17"/>
                    <a:pt x="11" y="2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88" name="Freeform 608"/>
            <p:cNvSpPr/>
            <p:nvPr/>
          </p:nvSpPr>
          <p:spPr bwMode="auto">
            <a:xfrm>
              <a:off x="6675009" y="2200441"/>
              <a:ext cx="662674" cy="659913"/>
            </a:xfrm>
            <a:custGeom>
              <a:avLst/>
              <a:gdLst>
                <a:gd name="T0" fmla="*/ 57 w 184"/>
                <a:gd name="T1" fmla="*/ 19 h 183"/>
                <a:gd name="T2" fmla="*/ 165 w 184"/>
                <a:gd name="T3" fmla="*/ 56 h 183"/>
                <a:gd name="T4" fmla="*/ 127 w 184"/>
                <a:gd name="T5" fmla="*/ 164 h 183"/>
                <a:gd name="T6" fmla="*/ 20 w 184"/>
                <a:gd name="T7" fmla="*/ 127 h 183"/>
                <a:gd name="T8" fmla="*/ 57 w 184"/>
                <a:gd name="T9" fmla="*/ 19 h 183"/>
              </a:gdLst>
              <a:ahLst/>
              <a:cxnLst>
                <a:cxn ang="0">
                  <a:pos x="T0" y="T1"/>
                </a:cxn>
                <a:cxn ang="0">
                  <a:pos x="T2" y="T3"/>
                </a:cxn>
                <a:cxn ang="0">
                  <a:pos x="T4" y="T5"/>
                </a:cxn>
                <a:cxn ang="0">
                  <a:pos x="T6" y="T7"/>
                </a:cxn>
                <a:cxn ang="0">
                  <a:pos x="T8" y="T9"/>
                </a:cxn>
              </a:cxnLst>
              <a:rect l="0" t="0" r="r" b="b"/>
              <a:pathLst>
                <a:path w="184" h="183">
                  <a:moveTo>
                    <a:pt x="57" y="19"/>
                  </a:moveTo>
                  <a:cubicBezTo>
                    <a:pt x="97" y="0"/>
                    <a:pt x="145" y="16"/>
                    <a:pt x="165" y="56"/>
                  </a:cubicBezTo>
                  <a:cubicBezTo>
                    <a:pt x="184" y="96"/>
                    <a:pt x="167" y="145"/>
                    <a:pt x="127" y="164"/>
                  </a:cubicBezTo>
                  <a:cubicBezTo>
                    <a:pt x="87" y="183"/>
                    <a:pt x="39" y="167"/>
                    <a:pt x="20" y="127"/>
                  </a:cubicBezTo>
                  <a:cubicBezTo>
                    <a:pt x="0" y="87"/>
                    <a:pt x="17" y="38"/>
                    <a:pt x="57" y="19"/>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289" name="Freeform 609"/>
            <p:cNvSpPr>
              <a:spLocks noEditPoints="1"/>
            </p:cNvSpPr>
            <p:nvPr/>
          </p:nvSpPr>
          <p:spPr bwMode="auto">
            <a:xfrm>
              <a:off x="6846363" y="2379943"/>
              <a:ext cx="347904" cy="284398"/>
            </a:xfrm>
            <a:custGeom>
              <a:avLst/>
              <a:gdLst>
                <a:gd name="T0" fmla="*/ 89 w 96"/>
                <a:gd name="T1" fmla="*/ 23 h 79"/>
                <a:gd name="T2" fmla="*/ 70 w 96"/>
                <a:gd name="T3" fmla="*/ 33 h 79"/>
                <a:gd name="T4" fmla="*/ 77 w 96"/>
                <a:gd name="T5" fmla="*/ 10 h 79"/>
                <a:gd name="T6" fmla="*/ 70 w 96"/>
                <a:gd name="T7" fmla="*/ 53 h 79"/>
                <a:gd name="T8" fmla="*/ 70 w 96"/>
                <a:gd name="T9" fmla="*/ 75 h 79"/>
                <a:gd name="T10" fmla="*/ 72 w 96"/>
                <a:gd name="T11" fmla="*/ 48 h 79"/>
                <a:gd name="T12" fmla="*/ 96 w 96"/>
                <a:gd name="T13" fmla="*/ 65 h 79"/>
                <a:gd name="T14" fmla="*/ 77 w 96"/>
                <a:gd name="T15" fmla="*/ 39 h 79"/>
                <a:gd name="T16" fmla="*/ 70 w 96"/>
                <a:gd name="T17" fmla="*/ 40 h 79"/>
                <a:gd name="T18" fmla="*/ 66 w 96"/>
                <a:gd name="T19" fmla="*/ 28 h 79"/>
                <a:gd name="T20" fmla="*/ 68 w 96"/>
                <a:gd name="T21" fmla="*/ 13 h 79"/>
                <a:gd name="T22" fmla="*/ 70 w 96"/>
                <a:gd name="T23" fmla="*/ 33 h 79"/>
                <a:gd name="T24" fmla="*/ 70 w 96"/>
                <a:gd name="T25" fmla="*/ 40 h 79"/>
                <a:gd name="T26" fmla="*/ 70 w 96"/>
                <a:gd name="T27" fmla="*/ 37 h 79"/>
                <a:gd name="T28" fmla="*/ 61 w 96"/>
                <a:gd name="T29" fmla="*/ 34 h 79"/>
                <a:gd name="T30" fmla="*/ 35 w 96"/>
                <a:gd name="T31" fmla="*/ 34 h 79"/>
                <a:gd name="T32" fmla="*/ 27 w 96"/>
                <a:gd name="T33" fmla="*/ 75 h 79"/>
                <a:gd name="T34" fmla="*/ 70 w 96"/>
                <a:gd name="T35" fmla="*/ 75 h 79"/>
                <a:gd name="T36" fmla="*/ 27 w 96"/>
                <a:gd name="T37" fmla="*/ 40 h 79"/>
                <a:gd name="T38" fmla="*/ 28 w 96"/>
                <a:gd name="T39" fmla="*/ 36 h 79"/>
                <a:gd name="T40" fmla="*/ 27 w 96"/>
                <a:gd name="T41" fmla="*/ 33 h 79"/>
                <a:gd name="T42" fmla="*/ 28 w 96"/>
                <a:gd name="T43" fmla="*/ 13 h 79"/>
                <a:gd name="T44" fmla="*/ 30 w 96"/>
                <a:gd name="T45" fmla="*/ 28 h 79"/>
                <a:gd name="T46" fmla="*/ 48 w 96"/>
                <a:gd name="T47" fmla="*/ 0 h 79"/>
                <a:gd name="T48" fmla="*/ 48 w 96"/>
                <a:gd name="T49" fmla="*/ 34 h 79"/>
                <a:gd name="T50" fmla="*/ 48 w 96"/>
                <a:gd name="T51" fmla="*/ 0 h 79"/>
                <a:gd name="T52" fmla="*/ 27 w 96"/>
                <a:gd name="T53" fmla="*/ 33 h 79"/>
                <a:gd name="T54" fmla="*/ 7 w 96"/>
                <a:gd name="T55" fmla="*/ 23 h 79"/>
                <a:gd name="T56" fmla="*/ 27 w 96"/>
                <a:gd name="T57" fmla="*/ 12 h 79"/>
                <a:gd name="T58" fmla="*/ 27 w 96"/>
                <a:gd name="T59" fmla="*/ 40 h 79"/>
                <a:gd name="T60" fmla="*/ 19 w 96"/>
                <a:gd name="T61" fmla="*/ 69 h 79"/>
                <a:gd name="T62" fmla="*/ 9 w 96"/>
                <a:gd name="T63" fmla="*/ 36 h 79"/>
                <a:gd name="T64" fmla="*/ 27 w 96"/>
                <a:gd name="T65" fmla="*/ 37 h 79"/>
                <a:gd name="T66" fmla="*/ 23 w 96"/>
                <a:gd name="T67" fmla="*/ 73 h 79"/>
                <a:gd name="T68" fmla="*/ 27 w 96"/>
                <a:gd name="T69"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9">
                  <a:moveTo>
                    <a:pt x="77" y="10"/>
                  </a:moveTo>
                  <a:cubicBezTo>
                    <a:pt x="84" y="10"/>
                    <a:pt x="89" y="16"/>
                    <a:pt x="89" y="23"/>
                  </a:cubicBezTo>
                  <a:cubicBezTo>
                    <a:pt x="89" y="30"/>
                    <a:pt x="84" y="35"/>
                    <a:pt x="77" y="35"/>
                  </a:cubicBezTo>
                  <a:cubicBezTo>
                    <a:pt x="74" y="35"/>
                    <a:pt x="72" y="34"/>
                    <a:pt x="70" y="33"/>
                  </a:cubicBezTo>
                  <a:cubicBezTo>
                    <a:pt x="70" y="12"/>
                    <a:pt x="70" y="12"/>
                    <a:pt x="70" y="12"/>
                  </a:cubicBezTo>
                  <a:cubicBezTo>
                    <a:pt x="72" y="11"/>
                    <a:pt x="74" y="10"/>
                    <a:pt x="77" y="10"/>
                  </a:cubicBezTo>
                  <a:close/>
                  <a:moveTo>
                    <a:pt x="70" y="75"/>
                  </a:moveTo>
                  <a:cubicBezTo>
                    <a:pt x="70" y="53"/>
                    <a:pt x="70" y="53"/>
                    <a:pt x="70" y="53"/>
                  </a:cubicBezTo>
                  <a:cubicBezTo>
                    <a:pt x="71" y="59"/>
                    <a:pt x="72" y="66"/>
                    <a:pt x="74" y="73"/>
                  </a:cubicBezTo>
                  <a:cubicBezTo>
                    <a:pt x="72" y="74"/>
                    <a:pt x="71" y="74"/>
                    <a:pt x="70" y="75"/>
                  </a:cubicBezTo>
                  <a:close/>
                  <a:moveTo>
                    <a:pt x="70" y="40"/>
                  </a:moveTo>
                  <a:cubicBezTo>
                    <a:pt x="71" y="43"/>
                    <a:pt x="72" y="45"/>
                    <a:pt x="72" y="48"/>
                  </a:cubicBezTo>
                  <a:cubicBezTo>
                    <a:pt x="74" y="55"/>
                    <a:pt x="76" y="62"/>
                    <a:pt x="77" y="69"/>
                  </a:cubicBezTo>
                  <a:cubicBezTo>
                    <a:pt x="84" y="69"/>
                    <a:pt x="90" y="67"/>
                    <a:pt x="96" y="65"/>
                  </a:cubicBezTo>
                  <a:cubicBezTo>
                    <a:pt x="94" y="52"/>
                    <a:pt x="91" y="39"/>
                    <a:pt x="87" y="36"/>
                  </a:cubicBezTo>
                  <a:cubicBezTo>
                    <a:pt x="84" y="38"/>
                    <a:pt x="81" y="39"/>
                    <a:pt x="77" y="39"/>
                  </a:cubicBezTo>
                  <a:cubicBezTo>
                    <a:pt x="74" y="39"/>
                    <a:pt x="72" y="38"/>
                    <a:pt x="70" y="37"/>
                  </a:cubicBezTo>
                  <a:lnTo>
                    <a:pt x="70" y="40"/>
                  </a:lnTo>
                  <a:close/>
                  <a:moveTo>
                    <a:pt x="70" y="33"/>
                  </a:moveTo>
                  <a:cubicBezTo>
                    <a:pt x="68" y="32"/>
                    <a:pt x="66" y="30"/>
                    <a:pt x="66" y="28"/>
                  </a:cubicBezTo>
                  <a:cubicBezTo>
                    <a:pt x="68" y="25"/>
                    <a:pt x="69" y="21"/>
                    <a:pt x="69" y="17"/>
                  </a:cubicBezTo>
                  <a:cubicBezTo>
                    <a:pt x="69" y="16"/>
                    <a:pt x="69" y="14"/>
                    <a:pt x="68" y="13"/>
                  </a:cubicBezTo>
                  <a:cubicBezTo>
                    <a:pt x="69" y="13"/>
                    <a:pt x="69" y="13"/>
                    <a:pt x="70" y="12"/>
                  </a:cubicBezTo>
                  <a:cubicBezTo>
                    <a:pt x="70" y="33"/>
                    <a:pt x="70" y="33"/>
                    <a:pt x="70" y="33"/>
                  </a:cubicBezTo>
                  <a:close/>
                  <a:moveTo>
                    <a:pt x="70" y="37"/>
                  </a:moveTo>
                  <a:cubicBezTo>
                    <a:pt x="70" y="40"/>
                    <a:pt x="70" y="40"/>
                    <a:pt x="70" y="40"/>
                  </a:cubicBezTo>
                  <a:cubicBezTo>
                    <a:pt x="69" y="39"/>
                    <a:pt x="68" y="37"/>
                    <a:pt x="68" y="36"/>
                  </a:cubicBezTo>
                  <a:cubicBezTo>
                    <a:pt x="68" y="37"/>
                    <a:pt x="69" y="37"/>
                    <a:pt x="70" y="37"/>
                  </a:cubicBezTo>
                  <a:close/>
                  <a:moveTo>
                    <a:pt x="70" y="53"/>
                  </a:moveTo>
                  <a:cubicBezTo>
                    <a:pt x="67" y="44"/>
                    <a:pt x="65" y="37"/>
                    <a:pt x="61" y="34"/>
                  </a:cubicBezTo>
                  <a:cubicBezTo>
                    <a:pt x="58" y="37"/>
                    <a:pt x="53" y="39"/>
                    <a:pt x="48" y="39"/>
                  </a:cubicBezTo>
                  <a:cubicBezTo>
                    <a:pt x="43" y="39"/>
                    <a:pt x="38" y="37"/>
                    <a:pt x="35" y="34"/>
                  </a:cubicBezTo>
                  <a:cubicBezTo>
                    <a:pt x="31" y="37"/>
                    <a:pt x="29" y="44"/>
                    <a:pt x="27" y="53"/>
                  </a:cubicBezTo>
                  <a:cubicBezTo>
                    <a:pt x="27" y="75"/>
                    <a:pt x="27" y="75"/>
                    <a:pt x="27" y="75"/>
                  </a:cubicBezTo>
                  <a:cubicBezTo>
                    <a:pt x="33" y="77"/>
                    <a:pt x="40" y="79"/>
                    <a:pt x="48" y="79"/>
                  </a:cubicBezTo>
                  <a:cubicBezTo>
                    <a:pt x="56" y="79"/>
                    <a:pt x="63" y="77"/>
                    <a:pt x="70" y="75"/>
                  </a:cubicBezTo>
                  <a:cubicBezTo>
                    <a:pt x="70" y="53"/>
                    <a:pt x="70" y="53"/>
                    <a:pt x="70" y="53"/>
                  </a:cubicBezTo>
                  <a:close/>
                  <a:moveTo>
                    <a:pt x="27" y="40"/>
                  </a:moveTo>
                  <a:cubicBezTo>
                    <a:pt x="27" y="37"/>
                    <a:pt x="27" y="37"/>
                    <a:pt x="27" y="37"/>
                  </a:cubicBezTo>
                  <a:cubicBezTo>
                    <a:pt x="27" y="37"/>
                    <a:pt x="28" y="37"/>
                    <a:pt x="28" y="36"/>
                  </a:cubicBezTo>
                  <a:cubicBezTo>
                    <a:pt x="28" y="37"/>
                    <a:pt x="27" y="39"/>
                    <a:pt x="27" y="40"/>
                  </a:cubicBezTo>
                  <a:close/>
                  <a:moveTo>
                    <a:pt x="27" y="33"/>
                  </a:moveTo>
                  <a:cubicBezTo>
                    <a:pt x="27" y="12"/>
                    <a:pt x="27" y="12"/>
                    <a:pt x="27" y="12"/>
                  </a:cubicBezTo>
                  <a:cubicBezTo>
                    <a:pt x="27" y="13"/>
                    <a:pt x="27" y="13"/>
                    <a:pt x="28" y="13"/>
                  </a:cubicBezTo>
                  <a:cubicBezTo>
                    <a:pt x="27" y="14"/>
                    <a:pt x="27" y="16"/>
                    <a:pt x="27" y="17"/>
                  </a:cubicBezTo>
                  <a:cubicBezTo>
                    <a:pt x="27" y="21"/>
                    <a:pt x="28" y="25"/>
                    <a:pt x="30" y="28"/>
                  </a:cubicBezTo>
                  <a:cubicBezTo>
                    <a:pt x="30" y="30"/>
                    <a:pt x="28" y="32"/>
                    <a:pt x="27" y="33"/>
                  </a:cubicBezTo>
                  <a:close/>
                  <a:moveTo>
                    <a:pt x="48" y="0"/>
                  </a:moveTo>
                  <a:cubicBezTo>
                    <a:pt x="57" y="0"/>
                    <a:pt x="65" y="8"/>
                    <a:pt x="65" y="17"/>
                  </a:cubicBezTo>
                  <a:cubicBezTo>
                    <a:pt x="65" y="26"/>
                    <a:pt x="57" y="34"/>
                    <a:pt x="48" y="34"/>
                  </a:cubicBezTo>
                  <a:cubicBezTo>
                    <a:pt x="39" y="34"/>
                    <a:pt x="31" y="26"/>
                    <a:pt x="31" y="17"/>
                  </a:cubicBezTo>
                  <a:cubicBezTo>
                    <a:pt x="31" y="8"/>
                    <a:pt x="39" y="0"/>
                    <a:pt x="48" y="0"/>
                  </a:cubicBezTo>
                  <a:close/>
                  <a:moveTo>
                    <a:pt x="27" y="12"/>
                  </a:moveTo>
                  <a:cubicBezTo>
                    <a:pt x="27" y="33"/>
                    <a:pt x="27" y="33"/>
                    <a:pt x="27" y="33"/>
                  </a:cubicBezTo>
                  <a:cubicBezTo>
                    <a:pt x="24" y="34"/>
                    <a:pt x="22" y="35"/>
                    <a:pt x="19" y="35"/>
                  </a:cubicBezTo>
                  <a:cubicBezTo>
                    <a:pt x="12" y="35"/>
                    <a:pt x="7" y="30"/>
                    <a:pt x="7" y="23"/>
                  </a:cubicBezTo>
                  <a:cubicBezTo>
                    <a:pt x="7" y="16"/>
                    <a:pt x="12" y="10"/>
                    <a:pt x="19" y="10"/>
                  </a:cubicBezTo>
                  <a:cubicBezTo>
                    <a:pt x="22" y="10"/>
                    <a:pt x="24" y="11"/>
                    <a:pt x="27" y="12"/>
                  </a:cubicBezTo>
                  <a:close/>
                  <a:moveTo>
                    <a:pt x="27" y="37"/>
                  </a:moveTo>
                  <a:cubicBezTo>
                    <a:pt x="27" y="40"/>
                    <a:pt x="27" y="40"/>
                    <a:pt x="27" y="40"/>
                  </a:cubicBezTo>
                  <a:cubicBezTo>
                    <a:pt x="25" y="43"/>
                    <a:pt x="24" y="45"/>
                    <a:pt x="24" y="48"/>
                  </a:cubicBezTo>
                  <a:cubicBezTo>
                    <a:pt x="22" y="55"/>
                    <a:pt x="20" y="62"/>
                    <a:pt x="19" y="69"/>
                  </a:cubicBezTo>
                  <a:cubicBezTo>
                    <a:pt x="12" y="69"/>
                    <a:pt x="6" y="67"/>
                    <a:pt x="0" y="65"/>
                  </a:cubicBezTo>
                  <a:cubicBezTo>
                    <a:pt x="2" y="52"/>
                    <a:pt x="5" y="39"/>
                    <a:pt x="9" y="36"/>
                  </a:cubicBezTo>
                  <a:cubicBezTo>
                    <a:pt x="12" y="38"/>
                    <a:pt x="15" y="39"/>
                    <a:pt x="19" y="39"/>
                  </a:cubicBezTo>
                  <a:cubicBezTo>
                    <a:pt x="22" y="39"/>
                    <a:pt x="24" y="38"/>
                    <a:pt x="27" y="37"/>
                  </a:cubicBezTo>
                  <a:close/>
                  <a:moveTo>
                    <a:pt x="27" y="53"/>
                  </a:moveTo>
                  <a:cubicBezTo>
                    <a:pt x="25" y="59"/>
                    <a:pt x="24" y="66"/>
                    <a:pt x="23" y="73"/>
                  </a:cubicBezTo>
                  <a:cubicBezTo>
                    <a:pt x="24" y="74"/>
                    <a:pt x="25" y="74"/>
                    <a:pt x="27" y="75"/>
                  </a:cubicBezTo>
                  <a:lnTo>
                    <a:pt x="27"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0" name="Freeform 610"/>
            <p:cNvSpPr/>
            <p:nvPr/>
          </p:nvSpPr>
          <p:spPr bwMode="auto">
            <a:xfrm>
              <a:off x="8859235" y="3017766"/>
              <a:ext cx="665436" cy="665436"/>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291" name="Freeform 611"/>
            <p:cNvSpPr>
              <a:spLocks noEditPoints="1"/>
            </p:cNvSpPr>
            <p:nvPr/>
          </p:nvSpPr>
          <p:spPr bwMode="auto">
            <a:xfrm>
              <a:off x="9033186" y="3233135"/>
              <a:ext cx="317532" cy="237458"/>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2" name="Freeform 612"/>
            <p:cNvSpPr/>
            <p:nvPr/>
          </p:nvSpPr>
          <p:spPr bwMode="auto">
            <a:xfrm>
              <a:off x="3146435" y="2675384"/>
              <a:ext cx="659913" cy="665436"/>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6" y="0"/>
                    <a:pt x="145" y="17"/>
                    <a:pt x="164" y="57"/>
                  </a:cubicBezTo>
                  <a:cubicBezTo>
                    <a:pt x="183" y="97"/>
                    <a:pt x="167" y="145"/>
                    <a:pt x="127" y="165"/>
                  </a:cubicBezTo>
                  <a:cubicBezTo>
                    <a:pt x="87" y="184"/>
                    <a:pt x="38" y="167"/>
                    <a:pt x="19" y="127"/>
                  </a:cubicBezTo>
                  <a:cubicBezTo>
                    <a:pt x="0" y="87"/>
                    <a:pt x="16" y="39"/>
                    <a:pt x="56" y="2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293" name="Rectangle 613"/>
            <p:cNvSpPr>
              <a:spLocks noChangeArrowheads="1"/>
            </p:cNvSpPr>
            <p:nvPr/>
          </p:nvSpPr>
          <p:spPr bwMode="auto">
            <a:xfrm>
              <a:off x="3303821" y="2780308"/>
              <a:ext cx="3494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2800" b="1" i="0" u="none" strike="noStrike" cap="none" normalizeH="0" baseline="0" dirty="0" smtClean="0">
                  <a:ln>
                    <a:noFill/>
                  </a:ln>
                  <a:solidFill>
                    <a:srgbClr val="FFFFFF"/>
                  </a:solidFill>
                  <a:effectLst/>
                  <a:latin typeface="Arial" panose="020B0604020202020204" pitchFamily="34" charset="0"/>
                </a:rPr>
                <a:t>@</a:t>
              </a:r>
              <a:endParaRPr kumimoji="0" lang="zh-CN" altLang="zh-CN" sz="3200" b="0" i="0" u="none" strike="noStrike" cap="none" normalizeH="0" baseline="0" dirty="0" smtClean="0">
                <a:ln>
                  <a:noFill/>
                </a:ln>
                <a:solidFill>
                  <a:schemeClr val="tx1"/>
                </a:solidFill>
                <a:effectLst/>
                <a:latin typeface="Arial" panose="020B0604020202020204" pitchFamily="34" charset="0"/>
              </a:endParaRPr>
            </a:p>
          </p:txBody>
        </p:sp>
        <p:sp>
          <p:nvSpPr>
            <p:cNvPr id="294" name="Freeform 614"/>
            <p:cNvSpPr/>
            <p:nvPr/>
          </p:nvSpPr>
          <p:spPr bwMode="auto">
            <a:xfrm>
              <a:off x="5940709" y="1485334"/>
              <a:ext cx="665436" cy="662674"/>
            </a:xfrm>
            <a:custGeom>
              <a:avLst/>
              <a:gdLst>
                <a:gd name="T0" fmla="*/ 57 w 184"/>
                <a:gd name="T1" fmla="*/ 20 h 184"/>
                <a:gd name="T2" fmla="*/ 164 w 184"/>
                <a:gd name="T3" fmla="*/ 57 h 184"/>
                <a:gd name="T4" fmla="*/ 127 w 184"/>
                <a:gd name="T5" fmla="*/ 165 h 184"/>
                <a:gd name="T6" fmla="*/ 19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5"/>
                    <a:pt x="127" y="165"/>
                  </a:cubicBezTo>
                  <a:cubicBezTo>
                    <a:pt x="87" y="184"/>
                    <a:pt x="39" y="167"/>
                    <a:pt x="19" y="127"/>
                  </a:cubicBezTo>
                  <a:cubicBezTo>
                    <a:pt x="0" y="87"/>
                    <a:pt x="17" y="39"/>
                    <a:pt x="57" y="20"/>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295" name="Freeform 616"/>
            <p:cNvSpPr/>
            <p:nvPr/>
          </p:nvSpPr>
          <p:spPr bwMode="auto">
            <a:xfrm>
              <a:off x="5159307" y="4580571"/>
              <a:ext cx="659913" cy="665436"/>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8"/>
                    <a:pt x="19" y="127"/>
                  </a:cubicBezTo>
                  <a:cubicBezTo>
                    <a:pt x="0" y="87"/>
                    <a:pt x="16" y="39"/>
                    <a:pt x="56" y="2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296" name="Freeform 617"/>
            <p:cNvSpPr>
              <a:spLocks noEditPoints="1"/>
            </p:cNvSpPr>
            <p:nvPr/>
          </p:nvSpPr>
          <p:spPr bwMode="auto">
            <a:xfrm>
              <a:off x="5322214" y="4743479"/>
              <a:ext cx="334099" cy="339621"/>
            </a:xfrm>
            <a:custGeom>
              <a:avLst/>
              <a:gdLst>
                <a:gd name="T0" fmla="*/ 76 w 93"/>
                <a:gd name="T1" fmla="*/ 94 h 94"/>
                <a:gd name="T2" fmla="*/ 66 w 93"/>
                <a:gd name="T3" fmla="*/ 28 h 94"/>
                <a:gd name="T4" fmla="*/ 31 w 93"/>
                <a:gd name="T5" fmla="*/ 25 h 94"/>
                <a:gd name="T6" fmla="*/ 31 w 93"/>
                <a:gd name="T7" fmla="*/ 41 h 94"/>
                <a:gd name="T8" fmla="*/ 62 w 93"/>
                <a:gd name="T9" fmla="*/ 94 h 94"/>
                <a:gd name="T10" fmla="*/ 44 w 93"/>
                <a:gd name="T11" fmla="*/ 94 h 94"/>
                <a:gd name="T12" fmla="*/ 31 w 93"/>
                <a:gd name="T13" fmla="*/ 63 h 94"/>
                <a:gd name="T14" fmla="*/ 31 w 93"/>
                <a:gd name="T15" fmla="*/ 25 h 94"/>
                <a:gd name="T16" fmla="*/ 21 w 93"/>
                <a:gd name="T17" fmla="*/ 3 h 94"/>
                <a:gd name="T18" fmla="*/ 31 w 93"/>
                <a:gd name="T19" fmla="*/ 41 h 94"/>
                <a:gd name="T20" fmla="*/ 21 w 93"/>
                <a:gd name="T21" fmla="*/ 56 h 94"/>
                <a:gd name="T22" fmla="*/ 31 w 93"/>
                <a:gd name="T23" fmla="*/ 41 h 94"/>
                <a:gd name="T24" fmla="*/ 21 w 93"/>
                <a:gd name="T25" fmla="*/ 73 h 94"/>
                <a:gd name="T26" fmla="*/ 21 w 93"/>
                <a:gd name="T27" fmla="*/ 90 h 94"/>
                <a:gd name="T28" fmla="*/ 21 w 93"/>
                <a:gd name="T29" fmla="*/ 73 h 94"/>
                <a:gd name="T30" fmla="*/ 21 w 93"/>
                <a:gd name="T31" fmla="*/ 73 h 94"/>
                <a:gd name="T32" fmla="*/ 21 w 93"/>
                <a:gd name="T33" fmla="*/ 21 h 94"/>
                <a:gd name="T34" fmla="*/ 3 w 93"/>
                <a:gd name="T35" fmla="*/ 1 h 94"/>
                <a:gd name="T36" fmla="*/ 21 w 93"/>
                <a:gd name="T37" fmla="*/ 36 h 94"/>
                <a:gd name="T38" fmla="*/ 3 w 93"/>
                <a:gd name="T39" fmla="*/ 50 h 94"/>
                <a:gd name="T40" fmla="*/ 21 w 93"/>
                <a:gd name="T41" fmla="*/ 36 h 94"/>
                <a:gd name="T42" fmla="*/ 21 w 93"/>
                <a:gd name="T43" fmla="*/ 73 h 94"/>
                <a:gd name="T44" fmla="*/ 21 w 93"/>
                <a:gd name="T45" fmla="*/ 73 h 94"/>
                <a:gd name="T46" fmla="*/ 21 w 93"/>
                <a:gd name="T47" fmla="*/ 73 h 94"/>
                <a:gd name="T48" fmla="*/ 12 w 93"/>
                <a:gd name="T49" fmla="*/ 69 h 94"/>
                <a:gd name="T50" fmla="*/ 3 w 93"/>
                <a:gd name="T51" fmla="*/ 73 h 94"/>
                <a:gd name="T52" fmla="*/ 3 w 93"/>
                <a:gd name="T53" fmla="*/ 90 h 94"/>
                <a:gd name="T54" fmla="*/ 12 w 93"/>
                <a:gd name="T55" fmla="*/ 94 h 94"/>
                <a:gd name="T56" fmla="*/ 21 w 93"/>
                <a:gd name="T57" fmla="*/ 91 h 94"/>
                <a:gd name="T58" fmla="*/ 3 w 93"/>
                <a:gd name="T59" fmla="*/ 91 h 94"/>
                <a:gd name="T60" fmla="*/ 3 w 93"/>
                <a:gd name="T61" fmla="*/ 90 h 94"/>
                <a:gd name="T62" fmla="*/ 0 w 93"/>
                <a:gd name="T63" fmla="*/ 0 h 94"/>
                <a:gd name="T64" fmla="*/ 3 w 93"/>
                <a:gd name="T65" fmla="*/ 18 h 94"/>
                <a:gd name="T66" fmla="*/ 0 w 93"/>
                <a:gd name="T67" fmla="*/ 0 h 94"/>
                <a:gd name="T68" fmla="*/ 3 w 93"/>
                <a:gd name="T69" fmla="*/ 32 h 94"/>
                <a:gd name="T70" fmla="*/ 0 w 93"/>
                <a:gd name="T71" fmla="*/ 50 h 94"/>
                <a:gd name="T72" fmla="*/ 0 w 93"/>
                <a:gd name="T73" fmla="*/ 32 h 94"/>
                <a:gd name="T74" fmla="*/ 3 w 93"/>
                <a:gd name="T75" fmla="*/ 73 h 94"/>
                <a:gd name="T76" fmla="*/ 0 w 93"/>
                <a:gd name="T77" fmla="*/ 82 h 94"/>
                <a:gd name="T78" fmla="*/ 3 w 93"/>
                <a:gd name="T79" fmla="*/ 90 h 94"/>
                <a:gd name="T80" fmla="*/ 3 w 93"/>
                <a:gd name="T81"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94">
                  <a:moveTo>
                    <a:pt x="31" y="25"/>
                  </a:moveTo>
                  <a:cubicBezTo>
                    <a:pt x="57" y="37"/>
                    <a:pt x="75" y="63"/>
                    <a:pt x="76" y="94"/>
                  </a:cubicBezTo>
                  <a:cubicBezTo>
                    <a:pt x="93" y="94"/>
                    <a:pt x="93" y="94"/>
                    <a:pt x="93" y="94"/>
                  </a:cubicBezTo>
                  <a:cubicBezTo>
                    <a:pt x="93" y="68"/>
                    <a:pt x="83" y="45"/>
                    <a:pt x="66" y="28"/>
                  </a:cubicBezTo>
                  <a:cubicBezTo>
                    <a:pt x="56" y="18"/>
                    <a:pt x="44" y="10"/>
                    <a:pt x="31" y="6"/>
                  </a:cubicBezTo>
                  <a:cubicBezTo>
                    <a:pt x="31" y="25"/>
                    <a:pt x="31" y="25"/>
                    <a:pt x="31" y="25"/>
                  </a:cubicBezTo>
                  <a:close/>
                  <a:moveTo>
                    <a:pt x="31" y="63"/>
                  </a:moveTo>
                  <a:cubicBezTo>
                    <a:pt x="31" y="41"/>
                    <a:pt x="31" y="41"/>
                    <a:pt x="31" y="41"/>
                  </a:cubicBezTo>
                  <a:cubicBezTo>
                    <a:pt x="35" y="43"/>
                    <a:pt x="40" y="47"/>
                    <a:pt x="43" y="51"/>
                  </a:cubicBezTo>
                  <a:cubicBezTo>
                    <a:pt x="55" y="62"/>
                    <a:pt x="62" y="77"/>
                    <a:pt x="62" y="94"/>
                  </a:cubicBezTo>
                  <a:cubicBezTo>
                    <a:pt x="44" y="94"/>
                    <a:pt x="44" y="94"/>
                    <a:pt x="44" y="94"/>
                  </a:cubicBezTo>
                  <a:cubicBezTo>
                    <a:pt x="44" y="94"/>
                    <a:pt x="44" y="94"/>
                    <a:pt x="44" y="94"/>
                  </a:cubicBezTo>
                  <a:cubicBezTo>
                    <a:pt x="44" y="94"/>
                    <a:pt x="44" y="94"/>
                    <a:pt x="44" y="94"/>
                  </a:cubicBezTo>
                  <a:cubicBezTo>
                    <a:pt x="44" y="82"/>
                    <a:pt x="39" y="71"/>
                    <a:pt x="31" y="63"/>
                  </a:cubicBezTo>
                  <a:close/>
                  <a:moveTo>
                    <a:pt x="21" y="21"/>
                  </a:moveTo>
                  <a:cubicBezTo>
                    <a:pt x="24" y="22"/>
                    <a:pt x="27" y="24"/>
                    <a:pt x="31" y="25"/>
                  </a:cubicBezTo>
                  <a:cubicBezTo>
                    <a:pt x="31" y="6"/>
                    <a:pt x="31" y="6"/>
                    <a:pt x="31" y="6"/>
                  </a:cubicBezTo>
                  <a:cubicBezTo>
                    <a:pt x="27" y="5"/>
                    <a:pt x="24" y="4"/>
                    <a:pt x="21" y="3"/>
                  </a:cubicBezTo>
                  <a:cubicBezTo>
                    <a:pt x="21" y="21"/>
                    <a:pt x="21" y="21"/>
                    <a:pt x="21" y="21"/>
                  </a:cubicBezTo>
                  <a:close/>
                  <a:moveTo>
                    <a:pt x="31" y="41"/>
                  </a:moveTo>
                  <a:cubicBezTo>
                    <a:pt x="31" y="63"/>
                    <a:pt x="31" y="63"/>
                    <a:pt x="31" y="63"/>
                  </a:cubicBezTo>
                  <a:cubicBezTo>
                    <a:pt x="28" y="60"/>
                    <a:pt x="24" y="58"/>
                    <a:pt x="21" y="56"/>
                  </a:cubicBezTo>
                  <a:cubicBezTo>
                    <a:pt x="21" y="36"/>
                    <a:pt x="21" y="36"/>
                    <a:pt x="21" y="36"/>
                  </a:cubicBezTo>
                  <a:cubicBezTo>
                    <a:pt x="24" y="37"/>
                    <a:pt x="28" y="39"/>
                    <a:pt x="31" y="41"/>
                  </a:cubicBezTo>
                  <a:close/>
                  <a:moveTo>
                    <a:pt x="21" y="91"/>
                  </a:moveTo>
                  <a:cubicBezTo>
                    <a:pt x="21" y="73"/>
                    <a:pt x="21" y="73"/>
                    <a:pt x="21" y="73"/>
                  </a:cubicBezTo>
                  <a:cubicBezTo>
                    <a:pt x="23" y="75"/>
                    <a:pt x="25" y="78"/>
                    <a:pt x="25" y="82"/>
                  </a:cubicBezTo>
                  <a:cubicBezTo>
                    <a:pt x="25" y="85"/>
                    <a:pt x="23" y="88"/>
                    <a:pt x="21" y="90"/>
                  </a:cubicBezTo>
                  <a:cubicBezTo>
                    <a:pt x="21" y="91"/>
                    <a:pt x="21" y="91"/>
                    <a:pt x="21" y="91"/>
                  </a:cubicBezTo>
                  <a:close/>
                  <a:moveTo>
                    <a:pt x="21" y="73"/>
                  </a:moveTo>
                  <a:cubicBezTo>
                    <a:pt x="21" y="73"/>
                    <a:pt x="21" y="73"/>
                    <a:pt x="21" y="73"/>
                  </a:cubicBezTo>
                  <a:cubicBezTo>
                    <a:pt x="21" y="73"/>
                    <a:pt x="21" y="73"/>
                    <a:pt x="21" y="73"/>
                  </a:cubicBezTo>
                  <a:close/>
                  <a:moveTo>
                    <a:pt x="3" y="18"/>
                  </a:moveTo>
                  <a:cubicBezTo>
                    <a:pt x="9" y="19"/>
                    <a:pt x="15" y="20"/>
                    <a:pt x="21" y="21"/>
                  </a:cubicBezTo>
                  <a:cubicBezTo>
                    <a:pt x="21" y="3"/>
                    <a:pt x="21" y="3"/>
                    <a:pt x="21" y="3"/>
                  </a:cubicBezTo>
                  <a:cubicBezTo>
                    <a:pt x="15" y="2"/>
                    <a:pt x="9" y="1"/>
                    <a:pt x="3" y="1"/>
                  </a:cubicBezTo>
                  <a:cubicBezTo>
                    <a:pt x="3" y="18"/>
                    <a:pt x="3" y="18"/>
                    <a:pt x="3" y="18"/>
                  </a:cubicBezTo>
                  <a:close/>
                  <a:moveTo>
                    <a:pt x="21" y="36"/>
                  </a:moveTo>
                  <a:cubicBezTo>
                    <a:pt x="21" y="56"/>
                    <a:pt x="21" y="56"/>
                    <a:pt x="21" y="56"/>
                  </a:cubicBezTo>
                  <a:cubicBezTo>
                    <a:pt x="16" y="53"/>
                    <a:pt x="10" y="51"/>
                    <a:pt x="3" y="50"/>
                  </a:cubicBezTo>
                  <a:cubicBezTo>
                    <a:pt x="3" y="32"/>
                    <a:pt x="3" y="32"/>
                    <a:pt x="3" y="32"/>
                  </a:cubicBezTo>
                  <a:cubicBezTo>
                    <a:pt x="9" y="33"/>
                    <a:pt x="15" y="34"/>
                    <a:pt x="21" y="36"/>
                  </a:cubicBezTo>
                  <a:close/>
                  <a:moveTo>
                    <a:pt x="21" y="73"/>
                  </a:moveTo>
                  <a:cubicBezTo>
                    <a:pt x="21" y="73"/>
                    <a:pt x="21" y="73"/>
                    <a:pt x="21" y="73"/>
                  </a:cubicBezTo>
                  <a:cubicBezTo>
                    <a:pt x="21" y="73"/>
                    <a:pt x="21" y="73"/>
                    <a:pt x="21" y="73"/>
                  </a:cubicBezTo>
                  <a:cubicBezTo>
                    <a:pt x="21" y="73"/>
                    <a:pt x="21" y="73"/>
                    <a:pt x="21" y="73"/>
                  </a:cubicBezTo>
                  <a:cubicBezTo>
                    <a:pt x="21" y="73"/>
                    <a:pt x="21" y="73"/>
                    <a:pt x="21" y="73"/>
                  </a:cubicBezTo>
                  <a:close/>
                  <a:moveTo>
                    <a:pt x="21" y="73"/>
                  </a:moveTo>
                  <a:cubicBezTo>
                    <a:pt x="21" y="73"/>
                    <a:pt x="21" y="73"/>
                    <a:pt x="21" y="73"/>
                  </a:cubicBezTo>
                  <a:cubicBezTo>
                    <a:pt x="19" y="71"/>
                    <a:pt x="16" y="69"/>
                    <a:pt x="12" y="69"/>
                  </a:cubicBezTo>
                  <a:cubicBezTo>
                    <a:pt x="9" y="69"/>
                    <a:pt x="6" y="71"/>
                    <a:pt x="3" y="73"/>
                  </a:cubicBezTo>
                  <a:cubicBezTo>
                    <a:pt x="3" y="73"/>
                    <a:pt x="3" y="73"/>
                    <a:pt x="3" y="73"/>
                  </a:cubicBezTo>
                  <a:cubicBezTo>
                    <a:pt x="3" y="73"/>
                    <a:pt x="3" y="73"/>
                    <a:pt x="3" y="73"/>
                  </a:cubicBezTo>
                  <a:cubicBezTo>
                    <a:pt x="3" y="90"/>
                    <a:pt x="3" y="90"/>
                    <a:pt x="3" y="90"/>
                  </a:cubicBezTo>
                  <a:cubicBezTo>
                    <a:pt x="3" y="90"/>
                    <a:pt x="3" y="90"/>
                    <a:pt x="3" y="90"/>
                  </a:cubicBezTo>
                  <a:cubicBezTo>
                    <a:pt x="6" y="93"/>
                    <a:pt x="9" y="94"/>
                    <a:pt x="12" y="94"/>
                  </a:cubicBezTo>
                  <a:cubicBezTo>
                    <a:pt x="16" y="94"/>
                    <a:pt x="19" y="93"/>
                    <a:pt x="21" y="91"/>
                  </a:cubicBezTo>
                  <a:cubicBezTo>
                    <a:pt x="21" y="91"/>
                    <a:pt x="21" y="91"/>
                    <a:pt x="21" y="91"/>
                  </a:cubicBezTo>
                  <a:cubicBezTo>
                    <a:pt x="21" y="73"/>
                    <a:pt x="21" y="73"/>
                    <a:pt x="21" y="73"/>
                  </a:cubicBezTo>
                  <a:close/>
                  <a:moveTo>
                    <a:pt x="3" y="91"/>
                  </a:moveTo>
                  <a:cubicBezTo>
                    <a:pt x="3" y="90"/>
                    <a:pt x="3" y="90"/>
                    <a:pt x="3" y="90"/>
                  </a:cubicBezTo>
                  <a:cubicBezTo>
                    <a:pt x="3" y="90"/>
                    <a:pt x="3" y="90"/>
                    <a:pt x="3" y="90"/>
                  </a:cubicBezTo>
                  <a:cubicBezTo>
                    <a:pt x="3" y="91"/>
                    <a:pt x="3" y="91"/>
                    <a:pt x="3" y="91"/>
                  </a:cubicBezTo>
                  <a:close/>
                  <a:moveTo>
                    <a:pt x="0" y="0"/>
                  </a:moveTo>
                  <a:cubicBezTo>
                    <a:pt x="0" y="18"/>
                    <a:pt x="0" y="18"/>
                    <a:pt x="0" y="18"/>
                  </a:cubicBezTo>
                  <a:cubicBezTo>
                    <a:pt x="1" y="18"/>
                    <a:pt x="2" y="18"/>
                    <a:pt x="3" y="18"/>
                  </a:cubicBezTo>
                  <a:cubicBezTo>
                    <a:pt x="3" y="1"/>
                    <a:pt x="3" y="1"/>
                    <a:pt x="3" y="1"/>
                  </a:cubicBezTo>
                  <a:cubicBezTo>
                    <a:pt x="2" y="0"/>
                    <a:pt x="1" y="0"/>
                    <a:pt x="0" y="0"/>
                  </a:cubicBezTo>
                  <a:cubicBezTo>
                    <a:pt x="0" y="0"/>
                    <a:pt x="0" y="0"/>
                    <a:pt x="0" y="0"/>
                  </a:cubicBezTo>
                  <a:close/>
                  <a:moveTo>
                    <a:pt x="3" y="32"/>
                  </a:moveTo>
                  <a:cubicBezTo>
                    <a:pt x="3" y="50"/>
                    <a:pt x="3" y="50"/>
                    <a:pt x="3" y="50"/>
                  </a:cubicBezTo>
                  <a:cubicBezTo>
                    <a:pt x="2" y="50"/>
                    <a:pt x="1" y="50"/>
                    <a:pt x="0" y="50"/>
                  </a:cubicBezTo>
                  <a:cubicBezTo>
                    <a:pt x="0" y="32"/>
                    <a:pt x="0" y="32"/>
                    <a:pt x="0" y="32"/>
                  </a:cubicBezTo>
                  <a:cubicBezTo>
                    <a:pt x="0" y="32"/>
                    <a:pt x="0" y="32"/>
                    <a:pt x="0" y="32"/>
                  </a:cubicBezTo>
                  <a:cubicBezTo>
                    <a:pt x="1" y="32"/>
                    <a:pt x="2" y="32"/>
                    <a:pt x="3" y="32"/>
                  </a:cubicBezTo>
                  <a:close/>
                  <a:moveTo>
                    <a:pt x="3" y="73"/>
                  </a:moveTo>
                  <a:cubicBezTo>
                    <a:pt x="3" y="90"/>
                    <a:pt x="3" y="90"/>
                    <a:pt x="3" y="90"/>
                  </a:cubicBezTo>
                  <a:cubicBezTo>
                    <a:pt x="1" y="88"/>
                    <a:pt x="0" y="85"/>
                    <a:pt x="0" y="82"/>
                  </a:cubicBezTo>
                  <a:cubicBezTo>
                    <a:pt x="0" y="78"/>
                    <a:pt x="1" y="75"/>
                    <a:pt x="3" y="73"/>
                  </a:cubicBezTo>
                  <a:close/>
                  <a:moveTo>
                    <a:pt x="3" y="90"/>
                  </a:moveTo>
                  <a:cubicBezTo>
                    <a:pt x="3" y="91"/>
                    <a:pt x="3" y="91"/>
                    <a:pt x="3" y="91"/>
                  </a:cubicBezTo>
                  <a:cubicBezTo>
                    <a:pt x="3" y="90"/>
                    <a:pt x="3" y="90"/>
                    <a:pt x="3" y="9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7" name="Freeform 618"/>
            <p:cNvSpPr/>
            <p:nvPr/>
          </p:nvSpPr>
          <p:spPr bwMode="auto">
            <a:xfrm>
              <a:off x="4317159" y="3318731"/>
              <a:ext cx="659913" cy="659913"/>
            </a:xfrm>
            <a:custGeom>
              <a:avLst/>
              <a:gdLst>
                <a:gd name="T0" fmla="*/ 56 w 183"/>
                <a:gd name="T1" fmla="*/ 19 h 183"/>
                <a:gd name="T2" fmla="*/ 163 w 183"/>
                <a:gd name="T3" fmla="*/ 57 h 183"/>
                <a:gd name="T4" fmla="*/ 126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6" y="0"/>
                    <a:pt x="144" y="17"/>
                    <a:pt x="163" y="57"/>
                  </a:cubicBezTo>
                  <a:cubicBezTo>
                    <a:pt x="183" y="97"/>
                    <a:pt x="166" y="145"/>
                    <a:pt x="126" y="164"/>
                  </a:cubicBezTo>
                  <a:cubicBezTo>
                    <a:pt x="86" y="183"/>
                    <a:pt x="38" y="166"/>
                    <a:pt x="19" y="127"/>
                  </a:cubicBezTo>
                  <a:cubicBezTo>
                    <a:pt x="0" y="87"/>
                    <a:pt x="16" y="39"/>
                    <a:pt x="56"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3200"/>
            </a:p>
          </p:txBody>
        </p:sp>
        <p:sp>
          <p:nvSpPr>
            <p:cNvPr id="298" name="Freeform 619"/>
            <p:cNvSpPr/>
            <p:nvPr/>
          </p:nvSpPr>
          <p:spPr bwMode="auto">
            <a:xfrm>
              <a:off x="4358577" y="3531338"/>
              <a:ext cx="160146" cy="378277"/>
            </a:xfrm>
            <a:custGeom>
              <a:avLst/>
              <a:gdLst>
                <a:gd name="T0" fmla="*/ 7 w 45"/>
                <a:gd name="T1" fmla="*/ 0 h 105"/>
                <a:gd name="T2" fmla="*/ 7 w 45"/>
                <a:gd name="T3" fmla="*/ 0 h 105"/>
                <a:gd name="T4" fmla="*/ 45 w 45"/>
                <a:gd name="T5" fmla="*/ 105 h 105"/>
                <a:gd name="T6" fmla="*/ 45 w 45"/>
                <a:gd name="T7" fmla="*/ 105 h 105"/>
                <a:gd name="T8" fmla="*/ 8 w 45"/>
                <a:gd name="T9" fmla="*/ 68 h 105"/>
                <a:gd name="T10" fmla="*/ 0 w 45"/>
                <a:gd name="T11" fmla="*/ 33 h 105"/>
                <a:gd name="T12" fmla="*/ 7 w 45"/>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5" h="105">
                  <a:moveTo>
                    <a:pt x="7" y="0"/>
                  </a:moveTo>
                  <a:cubicBezTo>
                    <a:pt x="7" y="0"/>
                    <a:pt x="7" y="0"/>
                    <a:pt x="7" y="0"/>
                  </a:cubicBezTo>
                  <a:cubicBezTo>
                    <a:pt x="45" y="105"/>
                    <a:pt x="45" y="105"/>
                    <a:pt x="45" y="105"/>
                  </a:cubicBezTo>
                  <a:cubicBezTo>
                    <a:pt x="45" y="105"/>
                    <a:pt x="45" y="105"/>
                    <a:pt x="45" y="105"/>
                  </a:cubicBezTo>
                  <a:cubicBezTo>
                    <a:pt x="29" y="98"/>
                    <a:pt x="17" y="85"/>
                    <a:pt x="8" y="68"/>
                  </a:cubicBezTo>
                  <a:cubicBezTo>
                    <a:pt x="2" y="56"/>
                    <a:pt x="0" y="44"/>
                    <a:pt x="0" y="33"/>
                  </a:cubicBezTo>
                  <a:cubicBezTo>
                    <a:pt x="0" y="22"/>
                    <a:pt x="2" y="11"/>
                    <a:pt x="7" y="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299" name="Freeform 620"/>
            <p:cNvSpPr/>
            <p:nvPr/>
          </p:nvSpPr>
          <p:spPr bwMode="auto">
            <a:xfrm>
              <a:off x="4405515" y="3357387"/>
              <a:ext cx="439022" cy="469394"/>
            </a:xfrm>
            <a:custGeom>
              <a:avLst/>
              <a:gdLst>
                <a:gd name="T0" fmla="*/ 67 w 122"/>
                <a:gd name="T1" fmla="*/ 0 h 130"/>
                <a:gd name="T2" fmla="*/ 122 w 122"/>
                <a:gd name="T3" fmla="*/ 21 h 130"/>
                <a:gd name="T4" fmla="*/ 122 w 122"/>
                <a:gd name="T5" fmla="*/ 22 h 130"/>
                <a:gd name="T6" fmla="*/ 121 w 122"/>
                <a:gd name="T7" fmla="*/ 21 h 130"/>
                <a:gd name="T8" fmla="*/ 107 w 122"/>
                <a:gd name="T9" fmla="*/ 33 h 130"/>
                <a:gd name="T10" fmla="*/ 107 w 122"/>
                <a:gd name="T11" fmla="*/ 36 h 130"/>
                <a:gd name="T12" fmla="*/ 117 w 122"/>
                <a:gd name="T13" fmla="*/ 58 h 130"/>
                <a:gd name="T14" fmla="*/ 122 w 122"/>
                <a:gd name="T15" fmla="*/ 77 h 130"/>
                <a:gd name="T16" fmla="*/ 113 w 122"/>
                <a:gd name="T17" fmla="*/ 111 h 130"/>
                <a:gd name="T18" fmla="*/ 108 w 122"/>
                <a:gd name="T19" fmla="*/ 130 h 130"/>
                <a:gd name="T20" fmla="*/ 99 w 122"/>
                <a:gd name="T21" fmla="*/ 104 h 130"/>
                <a:gd name="T22" fmla="*/ 78 w 122"/>
                <a:gd name="T23" fmla="*/ 43 h 130"/>
                <a:gd name="T24" fmla="*/ 78 w 122"/>
                <a:gd name="T25" fmla="*/ 43 h 130"/>
                <a:gd name="T26" fmla="*/ 90 w 122"/>
                <a:gd name="T27" fmla="*/ 40 h 130"/>
                <a:gd name="T28" fmla="*/ 90 w 122"/>
                <a:gd name="T29" fmla="*/ 39 h 130"/>
                <a:gd name="T30" fmla="*/ 88 w 122"/>
                <a:gd name="T31" fmla="*/ 36 h 130"/>
                <a:gd name="T32" fmla="*/ 66 w 122"/>
                <a:gd name="T33" fmla="*/ 37 h 130"/>
                <a:gd name="T34" fmla="*/ 43 w 122"/>
                <a:gd name="T35" fmla="*/ 36 h 130"/>
                <a:gd name="T36" fmla="*/ 41 w 122"/>
                <a:gd name="T37" fmla="*/ 39 h 130"/>
                <a:gd name="T38" fmla="*/ 41 w 122"/>
                <a:gd name="T39" fmla="*/ 39 h 130"/>
                <a:gd name="T40" fmla="*/ 51 w 122"/>
                <a:gd name="T41" fmla="*/ 43 h 130"/>
                <a:gd name="T42" fmla="*/ 53 w 122"/>
                <a:gd name="T43" fmla="*/ 43 h 130"/>
                <a:gd name="T44" fmla="*/ 65 w 122"/>
                <a:gd name="T45" fmla="*/ 78 h 130"/>
                <a:gd name="T46" fmla="*/ 48 w 122"/>
                <a:gd name="T47" fmla="*/ 130 h 130"/>
                <a:gd name="T48" fmla="*/ 47 w 122"/>
                <a:gd name="T49" fmla="*/ 130 h 130"/>
                <a:gd name="T50" fmla="*/ 18 w 122"/>
                <a:gd name="T51" fmla="*/ 43 h 130"/>
                <a:gd name="T52" fmla="*/ 18 w 122"/>
                <a:gd name="T53" fmla="*/ 43 h 130"/>
                <a:gd name="T54" fmla="*/ 18 w 122"/>
                <a:gd name="T55" fmla="*/ 43 h 130"/>
                <a:gd name="T56" fmla="*/ 30 w 122"/>
                <a:gd name="T57" fmla="*/ 40 h 130"/>
                <a:gd name="T58" fmla="*/ 30 w 122"/>
                <a:gd name="T59" fmla="*/ 39 h 130"/>
                <a:gd name="T60" fmla="*/ 28 w 122"/>
                <a:gd name="T61" fmla="*/ 36 h 130"/>
                <a:gd name="T62" fmla="*/ 2 w 122"/>
                <a:gd name="T63" fmla="*/ 37 h 130"/>
                <a:gd name="T64" fmla="*/ 0 w 122"/>
                <a:gd name="T65" fmla="*/ 37 h 130"/>
                <a:gd name="T66" fmla="*/ 0 w 122"/>
                <a:gd name="T67" fmla="*/ 36 h 130"/>
                <a:gd name="T68" fmla="*/ 16 w 122"/>
                <a:gd name="T69" fmla="*/ 18 h 130"/>
                <a:gd name="T70" fmla="*/ 67 w 122"/>
                <a:gd name="T71"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2" h="130">
                  <a:moveTo>
                    <a:pt x="67" y="0"/>
                  </a:moveTo>
                  <a:cubicBezTo>
                    <a:pt x="88" y="0"/>
                    <a:pt x="106" y="7"/>
                    <a:pt x="122" y="21"/>
                  </a:cubicBezTo>
                  <a:cubicBezTo>
                    <a:pt x="122" y="22"/>
                    <a:pt x="122" y="22"/>
                    <a:pt x="122" y="22"/>
                  </a:cubicBezTo>
                  <a:cubicBezTo>
                    <a:pt x="121" y="21"/>
                    <a:pt x="121" y="21"/>
                    <a:pt x="121" y="21"/>
                  </a:cubicBezTo>
                  <a:cubicBezTo>
                    <a:pt x="114" y="21"/>
                    <a:pt x="110" y="25"/>
                    <a:pt x="107" y="33"/>
                  </a:cubicBezTo>
                  <a:cubicBezTo>
                    <a:pt x="107" y="36"/>
                    <a:pt x="107" y="36"/>
                    <a:pt x="107" y="36"/>
                  </a:cubicBezTo>
                  <a:cubicBezTo>
                    <a:pt x="107" y="41"/>
                    <a:pt x="110" y="48"/>
                    <a:pt x="117" y="58"/>
                  </a:cubicBezTo>
                  <a:cubicBezTo>
                    <a:pt x="120" y="64"/>
                    <a:pt x="122" y="70"/>
                    <a:pt x="122" y="77"/>
                  </a:cubicBezTo>
                  <a:cubicBezTo>
                    <a:pt x="122" y="83"/>
                    <a:pt x="119" y="94"/>
                    <a:pt x="113" y="111"/>
                  </a:cubicBezTo>
                  <a:cubicBezTo>
                    <a:pt x="108" y="130"/>
                    <a:pt x="108" y="130"/>
                    <a:pt x="108" y="130"/>
                  </a:cubicBezTo>
                  <a:cubicBezTo>
                    <a:pt x="107" y="130"/>
                    <a:pt x="104" y="121"/>
                    <a:pt x="99" y="104"/>
                  </a:cubicBezTo>
                  <a:cubicBezTo>
                    <a:pt x="78" y="43"/>
                    <a:pt x="78" y="43"/>
                    <a:pt x="78" y="43"/>
                  </a:cubicBezTo>
                  <a:cubicBezTo>
                    <a:pt x="78" y="43"/>
                    <a:pt x="78" y="43"/>
                    <a:pt x="78" y="43"/>
                  </a:cubicBezTo>
                  <a:cubicBezTo>
                    <a:pt x="86" y="43"/>
                    <a:pt x="90" y="42"/>
                    <a:pt x="90" y="40"/>
                  </a:cubicBezTo>
                  <a:cubicBezTo>
                    <a:pt x="90" y="39"/>
                    <a:pt x="90" y="39"/>
                    <a:pt x="90" y="39"/>
                  </a:cubicBezTo>
                  <a:cubicBezTo>
                    <a:pt x="90" y="37"/>
                    <a:pt x="89" y="36"/>
                    <a:pt x="88" y="36"/>
                  </a:cubicBezTo>
                  <a:cubicBezTo>
                    <a:pt x="66" y="37"/>
                    <a:pt x="66" y="37"/>
                    <a:pt x="66" y="37"/>
                  </a:cubicBezTo>
                  <a:cubicBezTo>
                    <a:pt x="43" y="36"/>
                    <a:pt x="43" y="36"/>
                    <a:pt x="43" y="36"/>
                  </a:cubicBezTo>
                  <a:cubicBezTo>
                    <a:pt x="42" y="37"/>
                    <a:pt x="41" y="38"/>
                    <a:pt x="41" y="39"/>
                  </a:cubicBezTo>
                  <a:cubicBezTo>
                    <a:pt x="41" y="39"/>
                    <a:pt x="41" y="39"/>
                    <a:pt x="41" y="39"/>
                  </a:cubicBezTo>
                  <a:cubicBezTo>
                    <a:pt x="41" y="42"/>
                    <a:pt x="44" y="43"/>
                    <a:pt x="51" y="43"/>
                  </a:cubicBezTo>
                  <a:cubicBezTo>
                    <a:pt x="53" y="43"/>
                    <a:pt x="53" y="43"/>
                    <a:pt x="53" y="43"/>
                  </a:cubicBezTo>
                  <a:cubicBezTo>
                    <a:pt x="65" y="78"/>
                    <a:pt x="65" y="78"/>
                    <a:pt x="65" y="78"/>
                  </a:cubicBezTo>
                  <a:cubicBezTo>
                    <a:pt x="48" y="130"/>
                    <a:pt x="48" y="130"/>
                    <a:pt x="48" y="130"/>
                  </a:cubicBezTo>
                  <a:cubicBezTo>
                    <a:pt x="47" y="130"/>
                    <a:pt x="47" y="130"/>
                    <a:pt x="47" y="130"/>
                  </a:cubicBezTo>
                  <a:cubicBezTo>
                    <a:pt x="18" y="43"/>
                    <a:pt x="18" y="43"/>
                    <a:pt x="18" y="43"/>
                  </a:cubicBezTo>
                  <a:cubicBezTo>
                    <a:pt x="18" y="43"/>
                    <a:pt x="18" y="43"/>
                    <a:pt x="18" y="43"/>
                  </a:cubicBezTo>
                  <a:cubicBezTo>
                    <a:pt x="18" y="43"/>
                    <a:pt x="18" y="43"/>
                    <a:pt x="18" y="43"/>
                  </a:cubicBezTo>
                  <a:cubicBezTo>
                    <a:pt x="26" y="43"/>
                    <a:pt x="30" y="42"/>
                    <a:pt x="30" y="40"/>
                  </a:cubicBezTo>
                  <a:cubicBezTo>
                    <a:pt x="30" y="39"/>
                    <a:pt x="30" y="39"/>
                    <a:pt x="30" y="39"/>
                  </a:cubicBezTo>
                  <a:cubicBezTo>
                    <a:pt x="30" y="38"/>
                    <a:pt x="29" y="37"/>
                    <a:pt x="28" y="36"/>
                  </a:cubicBezTo>
                  <a:cubicBezTo>
                    <a:pt x="2" y="37"/>
                    <a:pt x="2" y="37"/>
                    <a:pt x="2" y="37"/>
                  </a:cubicBezTo>
                  <a:cubicBezTo>
                    <a:pt x="0" y="37"/>
                    <a:pt x="0" y="37"/>
                    <a:pt x="0" y="37"/>
                  </a:cubicBezTo>
                  <a:cubicBezTo>
                    <a:pt x="0" y="36"/>
                    <a:pt x="0" y="36"/>
                    <a:pt x="0" y="36"/>
                  </a:cubicBezTo>
                  <a:cubicBezTo>
                    <a:pt x="2" y="32"/>
                    <a:pt x="8" y="26"/>
                    <a:pt x="16" y="18"/>
                  </a:cubicBezTo>
                  <a:cubicBezTo>
                    <a:pt x="32" y="6"/>
                    <a:pt x="49" y="0"/>
                    <a:pt x="67" y="0"/>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00" name="Freeform 621"/>
            <p:cNvSpPr/>
            <p:nvPr/>
          </p:nvSpPr>
          <p:spPr bwMode="auto">
            <a:xfrm>
              <a:off x="4562901" y="3672157"/>
              <a:ext cx="179475" cy="267831"/>
            </a:xfrm>
            <a:custGeom>
              <a:avLst/>
              <a:gdLst>
                <a:gd name="T0" fmla="*/ 24 w 50"/>
                <a:gd name="T1" fmla="*/ 0 h 74"/>
                <a:gd name="T2" fmla="*/ 34 w 50"/>
                <a:gd name="T3" fmla="*/ 26 h 74"/>
                <a:gd name="T4" fmla="*/ 50 w 50"/>
                <a:gd name="T5" fmla="*/ 70 h 74"/>
                <a:gd name="T6" fmla="*/ 50 w 50"/>
                <a:gd name="T7" fmla="*/ 70 h 74"/>
                <a:gd name="T8" fmla="*/ 23 w 50"/>
                <a:gd name="T9" fmla="*/ 74 h 74"/>
                <a:gd name="T10" fmla="*/ 0 w 50"/>
                <a:gd name="T11" fmla="*/ 71 h 74"/>
                <a:gd name="T12" fmla="*/ 24 w 50"/>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50" h="74">
                  <a:moveTo>
                    <a:pt x="24" y="0"/>
                  </a:moveTo>
                  <a:cubicBezTo>
                    <a:pt x="25" y="0"/>
                    <a:pt x="28" y="9"/>
                    <a:pt x="34" y="26"/>
                  </a:cubicBezTo>
                  <a:cubicBezTo>
                    <a:pt x="50" y="70"/>
                    <a:pt x="50" y="70"/>
                    <a:pt x="50" y="70"/>
                  </a:cubicBezTo>
                  <a:cubicBezTo>
                    <a:pt x="50" y="70"/>
                    <a:pt x="50" y="70"/>
                    <a:pt x="50" y="70"/>
                  </a:cubicBezTo>
                  <a:cubicBezTo>
                    <a:pt x="41" y="73"/>
                    <a:pt x="32" y="74"/>
                    <a:pt x="23" y="74"/>
                  </a:cubicBezTo>
                  <a:cubicBezTo>
                    <a:pt x="15" y="74"/>
                    <a:pt x="8" y="73"/>
                    <a:pt x="0" y="71"/>
                  </a:cubicBezTo>
                  <a:lnTo>
                    <a:pt x="24" y="0"/>
                  </a:ln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01" name="Freeform 622"/>
            <p:cNvSpPr/>
            <p:nvPr/>
          </p:nvSpPr>
          <p:spPr bwMode="auto">
            <a:xfrm>
              <a:off x="4794837" y="3509249"/>
              <a:ext cx="143579" cy="389322"/>
            </a:xfrm>
            <a:custGeom>
              <a:avLst/>
              <a:gdLst>
                <a:gd name="T0" fmla="*/ 29 w 40"/>
                <a:gd name="T1" fmla="*/ 0 h 108"/>
                <a:gd name="T2" fmla="*/ 30 w 40"/>
                <a:gd name="T3" fmla="*/ 0 h 108"/>
                <a:gd name="T4" fmla="*/ 40 w 40"/>
                <a:gd name="T5" fmla="*/ 39 h 108"/>
                <a:gd name="T6" fmla="*/ 12 w 40"/>
                <a:gd name="T7" fmla="*/ 99 h 108"/>
                <a:gd name="T8" fmla="*/ 0 w 40"/>
                <a:gd name="T9" fmla="*/ 108 h 108"/>
                <a:gd name="T10" fmla="*/ 0 w 40"/>
                <a:gd name="T11" fmla="*/ 108 h 108"/>
                <a:gd name="T12" fmla="*/ 0 w 40"/>
                <a:gd name="T13" fmla="*/ 108 h 108"/>
                <a:gd name="T14" fmla="*/ 28 w 40"/>
                <a:gd name="T15" fmla="*/ 26 h 108"/>
                <a:gd name="T16" fmla="*/ 30 w 40"/>
                <a:gd name="T17" fmla="*/ 8 h 108"/>
                <a:gd name="T18" fmla="*/ 29 w 40"/>
                <a:gd name="T1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108">
                  <a:moveTo>
                    <a:pt x="29" y="0"/>
                  </a:moveTo>
                  <a:cubicBezTo>
                    <a:pt x="30" y="0"/>
                    <a:pt x="30" y="0"/>
                    <a:pt x="30" y="0"/>
                  </a:cubicBezTo>
                  <a:cubicBezTo>
                    <a:pt x="37" y="13"/>
                    <a:pt x="40" y="26"/>
                    <a:pt x="40" y="39"/>
                  </a:cubicBezTo>
                  <a:cubicBezTo>
                    <a:pt x="40" y="62"/>
                    <a:pt x="31" y="82"/>
                    <a:pt x="12" y="99"/>
                  </a:cubicBezTo>
                  <a:cubicBezTo>
                    <a:pt x="8" y="103"/>
                    <a:pt x="4" y="106"/>
                    <a:pt x="0" y="108"/>
                  </a:cubicBezTo>
                  <a:cubicBezTo>
                    <a:pt x="0" y="108"/>
                    <a:pt x="0" y="108"/>
                    <a:pt x="0" y="108"/>
                  </a:cubicBezTo>
                  <a:cubicBezTo>
                    <a:pt x="0" y="108"/>
                    <a:pt x="0" y="108"/>
                    <a:pt x="0" y="108"/>
                  </a:cubicBezTo>
                  <a:cubicBezTo>
                    <a:pt x="28" y="26"/>
                    <a:pt x="28" y="26"/>
                    <a:pt x="28" y="26"/>
                  </a:cubicBezTo>
                  <a:cubicBezTo>
                    <a:pt x="29" y="19"/>
                    <a:pt x="30" y="13"/>
                    <a:pt x="30" y="8"/>
                  </a:cubicBezTo>
                  <a:lnTo>
                    <a:pt x="29" y="0"/>
                  </a:ln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02" name="Freeform 623"/>
            <p:cNvSpPr/>
            <p:nvPr/>
          </p:nvSpPr>
          <p:spPr bwMode="auto">
            <a:xfrm>
              <a:off x="6020783" y="1214742"/>
              <a:ext cx="231936" cy="23469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p>
          </p:txBody>
        </p:sp>
        <p:sp>
          <p:nvSpPr>
            <p:cNvPr id="303" name="Freeform 624"/>
            <p:cNvSpPr/>
            <p:nvPr/>
          </p:nvSpPr>
          <p:spPr bwMode="auto">
            <a:xfrm>
              <a:off x="7558737" y="1457722"/>
              <a:ext cx="229176" cy="229176"/>
            </a:xfrm>
            <a:custGeom>
              <a:avLst/>
              <a:gdLst>
                <a:gd name="T0" fmla="*/ 20 w 64"/>
                <a:gd name="T1" fmla="*/ 6 h 64"/>
                <a:gd name="T2" fmla="*/ 58 w 64"/>
                <a:gd name="T3" fmla="*/ 20 h 64"/>
                <a:gd name="T4" fmla="*/ 44 w 64"/>
                <a:gd name="T5" fmla="*/ 57 h 64"/>
                <a:gd name="T6" fmla="*/ 7 w 64"/>
                <a:gd name="T7" fmla="*/ 44 h 64"/>
                <a:gd name="T8" fmla="*/ 20 w 64"/>
                <a:gd name="T9" fmla="*/ 6 h 64"/>
              </a:gdLst>
              <a:ahLst/>
              <a:cxnLst>
                <a:cxn ang="0">
                  <a:pos x="T0" y="T1"/>
                </a:cxn>
                <a:cxn ang="0">
                  <a:pos x="T2" y="T3"/>
                </a:cxn>
                <a:cxn ang="0">
                  <a:pos x="T4" y="T5"/>
                </a:cxn>
                <a:cxn ang="0">
                  <a:pos x="T6" y="T7"/>
                </a:cxn>
                <a:cxn ang="0">
                  <a:pos x="T8" y="T9"/>
                </a:cxn>
              </a:cxnLst>
              <a:rect l="0" t="0" r="r" b="b"/>
              <a:pathLst>
                <a:path w="64" h="64">
                  <a:moveTo>
                    <a:pt x="20" y="6"/>
                  </a:moveTo>
                  <a:cubicBezTo>
                    <a:pt x="34" y="0"/>
                    <a:pt x="51" y="6"/>
                    <a:pt x="58" y="20"/>
                  </a:cubicBezTo>
                  <a:cubicBezTo>
                    <a:pt x="64" y="34"/>
                    <a:pt x="59" y="51"/>
                    <a:pt x="44" y="57"/>
                  </a:cubicBezTo>
                  <a:cubicBezTo>
                    <a:pt x="30" y="64"/>
                    <a:pt x="14" y="58"/>
                    <a:pt x="7" y="44"/>
                  </a:cubicBezTo>
                  <a:cubicBezTo>
                    <a:pt x="0" y="30"/>
                    <a:pt x="6" y="13"/>
                    <a:pt x="20" y="6"/>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304" name="Freeform 625"/>
            <p:cNvSpPr/>
            <p:nvPr/>
          </p:nvSpPr>
          <p:spPr bwMode="auto">
            <a:xfrm>
              <a:off x="8900652" y="2228080"/>
              <a:ext cx="234698" cy="234698"/>
            </a:xfrm>
            <a:custGeom>
              <a:avLst/>
              <a:gdLst>
                <a:gd name="T0" fmla="*/ 20 w 65"/>
                <a:gd name="T1" fmla="*/ 7 h 65"/>
                <a:gd name="T2" fmla="*/ 58 w 65"/>
                <a:gd name="T3" fmla="*/ 20 h 65"/>
                <a:gd name="T4" fmla="*/ 45 w 65"/>
                <a:gd name="T5" fmla="*/ 58 h 65"/>
                <a:gd name="T6" fmla="*/ 7 w 65"/>
                <a:gd name="T7" fmla="*/ 45 h 65"/>
                <a:gd name="T8" fmla="*/ 20 w 65"/>
                <a:gd name="T9" fmla="*/ 7 h 65"/>
              </a:gdLst>
              <a:ahLst/>
              <a:cxnLst>
                <a:cxn ang="0">
                  <a:pos x="T0" y="T1"/>
                </a:cxn>
                <a:cxn ang="0">
                  <a:pos x="T2" y="T3"/>
                </a:cxn>
                <a:cxn ang="0">
                  <a:pos x="T4" y="T5"/>
                </a:cxn>
                <a:cxn ang="0">
                  <a:pos x="T6" y="T7"/>
                </a:cxn>
                <a:cxn ang="0">
                  <a:pos x="T8" y="T9"/>
                </a:cxn>
              </a:cxnLst>
              <a:rect l="0" t="0" r="r" b="b"/>
              <a:pathLst>
                <a:path w="65" h="65">
                  <a:moveTo>
                    <a:pt x="20" y="7"/>
                  </a:moveTo>
                  <a:cubicBezTo>
                    <a:pt x="34" y="0"/>
                    <a:pt x="51" y="6"/>
                    <a:pt x="58" y="20"/>
                  </a:cubicBezTo>
                  <a:cubicBezTo>
                    <a:pt x="65" y="34"/>
                    <a:pt x="59" y="51"/>
                    <a:pt x="45" y="58"/>
                  </a:cubicBezTo>
                  <a:cubicBezTo>
                    <a:pt x="31" y="65"/>
                    <a:pt x="14" y="59"/>
                    <a:pt x="7" y="45"/>
                  </a:cubicBezTo>
                  <a:cubicBezTo>
                    <a:pt x="0" y="31"/>
                    <a:pt x="6" y="14"/>
                    <a:pt x="20"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305" name="Freeform 626"/>
            <p:cNvSpPr/>
            <p:nvPr/>
          </p:nvSpPr>
          <p:spPr bwMode="auto">
            <a:xfrm>
              <a:off x="9546758" y="3608650"/>
              <a:ext cx="229176" cy="234698"/>
            </a:xfrm>
            <a:custGeom>
              <a:avLst/>
              <a:gdLst>
                <a:gd name="T0" fmla="*/ 19 w 64"/>
                <a:gd name="T1" fmla="*/ 7 h 65"/>
                <a:gd name="T2" fmla="*/ 57 w 64"/>
                <a:gd name="T3" fmla="*/ 20 h 65"/>
                <a:gd name="T4" fmla="*/ 44 w 64"/>
                <a:gd name="T5" fmla="*/ 58 h 65"/>
                <a:gd name="T6" fmla="*/ 6 w 64"/>
                <a:gd name="T7" fmla="*/ 45 h 65"/>
                <a:gd name="T8" fmla="*/ 19 w 64"/>
                <a:gd name="T9" fmla="*/ 7 h 65"/>
              </a:gdLst>
              <a:ahLst/>
              <a:cxnLst>
                <a:cxn ang="0">
                  <a:pos x="T0" y="T1"/>
                </a:cxn>
                <a:cxn ang="0">
                  <a:pos x="T2" y="T3"/>
                </a:cxn>
                <a:cxn ang="0">
                  <a:pos x="T4" y="T5"/>
                </a:cxn>
                <a:cxn ang="0">
                  <a:pos x="T6" y="T7"/>
                </a:cxn>
                <a:cxn ang="0">
                  <a:pos x="T8" y="T9"/>
                </a:cxn>
              </a:cxnLst>
              <a:rect l="0" t="0" r="r" b="b"/>
              <a:pathLst>
                <a:path w="64" h="65">
                  <a:moveTo>
                    <a:pt x="19" y="7"/>
                  </a:moveTo>
                  <a:cubicBezTo>
                    <a:pt x="34" y="0"/>
                    <a:pt x="50" y="6"/>
                    <a:pt x="57" y="20"/>
                  </a:cubicBezTo>
                  <a:cubicBezTo>
                    <a:pt x="64" y="34"/>
                    <a:pt x="58" y="51"/>
                    <a:pt x="44" y="58"/>
                  </a:cubicBezTo>
                  <a:cubicBezTo>
                    <a:pt x="30" y="65"/>
                    <a:pt x="13" y="59"/>
                    <a:pt x="6" y="45"/>
                  </a:cubicBezTo>
                  <a:cubicBezTo>
                    <a:pt x="0" y="31"/>
                    <a:pt x="5" y="14"/>
                    <a:pt x="19"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306" name="Freeform 627"/>
            <p:cNvSpPr/>
            <p:nvPr/>
          </p:nvSpPr>
          <p:spPr bwMode="auto">
            <a:xfrm>
              <a:off x="6020783" y="5999797"/>
              <a:ext cx="231936" cy="23469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307" name="Freeform 628"/>
            <p:cNvSpPr/>
            <p:nvPr/>
          </p:nvSpPr>
          <p:spPr bwMode="auto">
            <a:xfrm>
              <a:off x="2494806" y="3608650"/>
              <a:ext cx="231936" cy="23469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1" y="6"/>
                    <a:pt x="57" y="20"/>
                  </a:cubicBezTo>
                  <a:cubicBezTo>
                    <a:pt x="64" y="34"/>
                    <a:pt x="58" y="51"/>
                    <a:pt x="44" y="58"/>
                  </a:cubicBezTo>
                  <a:cubicBezTo>
                    <a:pt x="30" y="65"/>
                    <a:pt x="13" y="59"/>
                    <a:pt x="6" y="45"/>
                  </a:cubicBezTo>
                  <a:cubicBezTo>
                    <a:pt x="0" y="31"/>
                    <a:pt x="6" y="14"/>
                    <a:pt x="20" y="7"/>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308" name="Freeform 629"/>
            <p:cNvSpPr/>
            <p:nvPr/>
          </p:nvSpPr>
          <p:spPr bwMode="auto">
            <a:xfrm>
              <a:off x="4480067" y="1457722"/>
              <a:ext cx="234698" cy="229176"/>
            </a:xfrm>
            <a:custGeom>
              <a:avLst/>
              <a:gdLst>
                <a:gd name="T0" fmla="*/ 45 w 65"/>
                <a:gd name="T1" fmla="*/ 6 h 64"/>
                <a:gd name="T2" fmla="*/ 7 w 65"/>
                <a:gd name="T3" fmla="*/ 20 h 64"/>
                <a:gd name="T4" fmla="*/ 20 w 65"/>
                <a:gd name="T5" fmla="*/ 57 h 64"/>
                <a:gd name="T6" fmla="*/ 58 w 65"/>
                <a:gd name="T7" fmla="*/ 44 h 64"/>
                <a:gd name="T8" fmla="*/ 45 w 65"/>
                <a:gd name="T9" fmla="*/ 6 h 64"/>
              </a:gdLst>
              <a:ahLst/>
              <a:cxnLst>
                <a:cxn ang="0">
                  <a:pos x="T0" y="T1"/>
                </a:cxn>
                <a:cxn ang="0">
                  <a:pos x="T2" y="T3"/>
                </a:cxn>
                <a:cxn ang="0">
                  <a:pos x="T4" y="T5"/>
                </a:cxn>
                <a:cxn ang="0">
                  <a:pos x="T6" y="T7"/>
                </a:cxn>
                <a:cxn ang="0">
                  <a:pos x="T8" y="T9"/>
                </a:cxn>
              </a:cxnLst>
              <a:rect l="0" t="0" r="r" b="b"/>
              <a:pathLst>
                <a:path w="65" h="64">
                  <a:moveTo>
                    <a:pt x="45" y="6"/>
                  </a:moveTo>
                  <a:cubicBezTo>
                    <a:pt x="31" y="0"/>
                    <a:pt x="14" y="6"/>
                    <a:pt x="7" y="20"/>
                  </a:cubicBezTo>
                  <a:cubicBezTo>
                    <a:pt x="0" y="34"/>
                    <a:pt x="6" y="51"/>
                    <a:pt x="20" y="57"/>
                  </a:cubicBezTo>
                  <a:cubicBezTo>
                    <a:pt x="34" y="64"/>
                    <a:pt x="51" y="58"/>
                    <a:pt x="58" y="44"/>
                  </a:cubicBezTo>
                  <a:cubicBezTo>
                    <a:pt x="65" y="30"/>
                    <a:pt x="59" y="13"/>
                    <a:pt x="45" y="6"/>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309" name="Freeform 630"/>
            <p:cNvSpPr/>
            <p:nvPr/>
          </p:nvSpPr>
          <p:spPr bwMode="auto">
            <a:xfrm>
              <a:off x="3138153" y="2228080"/>
              <a:ext cx="234698" cy="234698"/>
            </a:xfrm>
            <a:custGeom>
              <a:avLst/>
              <a:gdLst>
                <a:gd name="T0" fmla="*/ 45 w 65"/>
                <a:gd name="T1" fmla="*/ 7 h 65"/>
                <a:gd name="T2" fmla="*/ 7 w 65"/>
                <a:gd name="T3" fmla="*/ 20 h 65"/>
                <a:gd name="T4" fmla="*/ 20 w 65"/>
                <a:gd name="T5" fmla="*/ 58 h 65"/>
                <a:gd name="T6" fmla="*/ 58 w 65"/>
                <a:gd name="T7" fmla="*/ 45 h 65"/>
                <a:gd name="T8" fmla="*/ 45 w 65"/>
                <a:gd name="T9" fmla="*/ 7 h 65"/>
              </a:gdLst>
              <a:ahLst/>
              <a:cxnLst>
                <a:cxn ang="0">
                  <a:pos x="T0" y="T1"/>
                </a:cxn>
                <a:cxn ang="0">
                  <a:pos x="T2" y="T3"/>
                </a:cxn>
                <a:cxn ang="0">
                  <a:pos x="T4" y="T5"/>
                </a:cxn>
                <a:cxn ang="0">
                  <a:pos x="T6" y="T7"/>
                </a:cxn>
                <a:cxn ang="0">
                  <a:pos x="T8" y="T9"/>
                </a:cxn>
              </a:cxnLst>
              <a:rect l="0" t="0" r="r" b="b"/>
              <a:pathLst>
                <a:path w="65" h="65">
                  <a:moveTo>
                    <a:pt x="45" y="7"/>
                  </a:moveTo>
                  <a:cubicBezTo>
                    <a:pt x="31" y="0"/>
                    <a:pt x="14" y="6"/>
                    <a:pt x="7" y="20"/>
                  </a:cubicBezTo>
                  <a:cubicBezTo>
                    <a:pt x="0" y="34"/>
                    <a:pt x="6" y="51"/>
                    <a:pt x="20" y="58"/>
                  </a:cubicBezTo>
                  <a:cubicBezTo>
                    <a:pt x="34" y="65"/>
                    <a:pt x="51" y="59"/>
                    <a:pt x="58" y="45"/>
                  </a:cubicBezTo>
                  <a:cubicBezTo>
                    <a:pt x="65" y="31"/>
                    <a:pt x="59" y="14"/>
                    <a:pt x="45" y="7"/>
                  </a:cubicBezTo>
                  <a:close/>
                </a:path>
              </a:pathLst>
            </a:custGeom>
            <a:solidFill>
              <a:srgbClr val="F20000"/>
            </a:solidFill>
            <a:ln>
              <a:noFill/>
            </a:ln>
          </p:spPr>
          <p:txBody>
            <a:bodyPr vert="horz" wrap="square" lIns="91440" tIns="45720" rIns="91440" bIns="45720" numCol="1" anchor="t" anchorCtr="0" compatLnSpc="1"/>
            <a:lstStyle/>
            <a:p>
              <a:endParaRPr lang="zh-CN" altLang="en-US" sz="3200"/>
            </a:p>
          </p:txBody>
        </p:sp>
        <p:sp>
          <p:nvSpPr>
            <p:cNvPr id="310" name="Freeform 631"/>
            <p:cNvSpPr/>
            <p:nvPr/>
          </p:nvSpPr>
          <p:spPr bwMode="auto">
            <a:xfrm>
              <a:off x="7558737" y="5762339"/>
              <a:ext cx="229176" cy="231936"/>
            </a:xfrm>
            <a:custGeom>
              <a:avLst/>
              <a:gdLst>
                <a:gd name="T0" fmla="*/ 20 w 64"/>
                <a:gd name="T1" fmla="*/ 57 h 64"/>
                <a:gd name="T2" fmla="*/ 58 w 64"/>
                <a:gd name="T3" fmla="*/ 44 h 64"/>
                <a:gd name="T4" fmla="*/ 44 w 64"/>
                <a:gd name="T5" fmla="*/ 7 h 64"/>
                <a:gd name="T6" fmla="*/ 7 w 64"/>
                <a:gd name="T7" fmla="*/ 20 h 64"/>
                <a:gd name="T8" fmla="*/ 20 w 64"/>
                <a:gd name="T9" fmla="*/ 57 h 64"/>
              </a:gdLst>
              <a:ahLst/>
              <a:cxnLst>
                <a:cxn ang="0">
                  <a:pos x="T0" y="T1"/>
                </a:cxn>
                <a:cxn ang="0">
                  <a:pos x="T2" y="T3"/>
                </a:cxn>
                <a:cxn ang="0">
                  <a:pos x="T4" y="T5"/>
                </a:cxn>
                <a:cxn ang="0">
                  <a:pos x="T6" y="T7"/>
                </a:cxn>
                <a:cxn ang="0">
                  <a:pos x="T8" y="T9"/>
                </a:cxn>
              </a:cxnLst>
              <a:rect l="0" t="0" r="r" b="b"/>
              <a:pathLst>
                <a:path w="64" h="64">
                  <a:moveTo>
                    <a:pt x="20" y="57"/>
                  </a:moveTo>
                  <a:cubicBezTo>
                    <a:pt x="34" y="64"/>
                    <a:pt x="51" y="58"/>
                    <a:pt x="58" y="44"/>
                  </a:cubicBezTo>
                  <a:cubicBezTo>
                    <a:pt x="64" y="30"/>
                    <a:pt x="59" y="13"/>
                    <a:pt x="44" y="7"/>
                  </a:cubicBezTo>
                  <a:cubicBezTo>
                    <a:pt x="30" y="0"/>
                    <a:pt x="14" y="6"/>
                    <a:pt x="7" y="20"/>
                  </a:cubicBezTo>
                  <a:cubicBezTo>
                    <a:pt x="0" y="34"/>
                    <a:pt x="6" y="51"/>
                    <a:pt x="20" y="57"/>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11" name="Freeform 632"/>
            <p:cNvSpPr/>
            <p:nvPr/>
          </p:nvSpPr>
          <p:spPr bwMode="auto">
            <a:xfrm>
              <a:off x="8900652" y="4986460"/>
              <a:ext cx="234698" cy="231936"/>
            </a:xfrm>
            <a:custGeom>
              <a:avLst/>
              <a:gdLst>
                <a:gd name="T0" fmla="*/ 20 w 65"/>
                <a:gd name="T1" fmla="*/ 58 h 64"/>
                <a:gd name="T2" fmla="*/ 58 w 65"/>
                <a:gd name="T3" fmla="*/ 44 h 64"/>
                <a:gd name="T4" fmla="*/ 45 w 65"/>
                <a:gd name="T5" fmla="*/ 7 h 64"/>
                <a:gd name="T6" fmla="*/ 7 w 65"/>
                <a:gd name="T7" fmla="*/ 20 h 64"/>
                <a:gd name="T8" fmla="*/ 20 w 65"/>
                <a:gd name="T9" fmla="*/ 58 h 64"/>
              </a:gdLst>
              <a:ahLst/>
              <a:cxnLst>
                <a:cxn ang="0">
                  <a:pos x="T0" y="T1"/>
                </a:cxn>
                <a:cxn ang="0">
                  <a:pos x="T2" y="T3"/>
                </a:cxn>
                <a:cxn ang="0">
                  <a:pos x="T4" y="T5"/>
                </a:cxn>
                <a:cxn ang="0">
                  <a:pos x="T6" y="T7"/>
                </a:cxn>
                <a:cxn ang="0">
                  <a:pos x="T8" y="T9"/>
                </a:cxn>
              </a:cxnLst>
              <a:rect l="0" t="0" r="r" b="b"/>
              <a:pathLst>
                <a:path w="65" h="64">
                  <a:moveTo>
                    <a:pt x="20" y="58"/>
                  </a:moveTo>
                  <a:cubicBezTo>
                    <a:pt x="34" y="64"/>
                    <a:pt x="51" y="59"/>
                    <a:pt x="58" y="44"/>
                  </a:cubicBezTo>
                  <a:cubicBezTo>
                    <a:pt x="65" y="30"/>
                    <a:pt x="59" y="14"/>
                    <a:pt x="45" y="7"/>
                  </a:cubicBezTo>
                  <a:cubicBezTo>
                    <a:pt x="31" y="0"/>
                    <a:pt x="14" y="6"/>
                    <a:pt x="7" y="20"/>
                  </a:cubicBezTo>
                  <a:cubicBezTo>
                    <a:pt x="0" y="34"/>
                    <a:pt x="6" y="51"/>
                    <a:pt x="20" y="58"/>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12" name="Freeform 633"/>
            <p:cNvSpPr/>
            <p:nvPr/>
          </p:nvSpPr>
          <p:spPr bwMode="auto">
            <a:xfrm>
              <a:off x="4480067" y="5762339"/>
              <a:ext cx="234698" cy="231936"/>
            </a:xfrm>
            <a:custGeom>
              <a:avLst/>
              <a:gdLst>
                <a:gd name="T0" fmla="*/ 45 w 65"/>
                <a:gd name="T1" fmla="*/ 57 h 64"/>
                <a:gd name="T2" fmla="*/ 7 w 65"/>
                <a:gd name="T3" fmla="*/ 44 h 64"/>
                <a:gd name="T4" fmla="*/ 20 w 65"/>
                <a:gd name="T5" fmla="*/ 7 h 64"/>
                <a:gd name="T6" fmla="*/ 58 w 65"/>
                <a:gd name="T7" fmla="*/ 20 h 64"/>
                <a:gd name="T8" fmla="*/ 45 w 65"/>
                <a:gd name="T9" fmla="*/ 57 h 64"/>
              </a:gdLst>
              <a:ahLst/>
              <a:cxnLst>
                <a:cxn ang="0">
                  <a:pos x="T0" y="T1"/>
                </a:cxn>
                <a:cxn ang="0">
                  <a:pos x="T2" y="T3"/>
                </a:cxn>
                <a:cxn ang="0">
                  <a:pos x="T4" y="T5"/>
                </a:cxn>
                <a:cxn ang="0">
                  <a:pos x="T6" y="T7"/>
                </a:cxn>
                <a:cxn ang="0">
                  <a:pos x="T8" y="T9"/>
                </a:cxn>
              </a:cxnLst>
              <a:rect l="0" t="0" r="r" b="b"/>
              <a:pathLst>
                <a:path w="65" h="64">
                  <a:moveTo>
                    <a:pt x="45" y="57"/>
                  </a:moveTo>
                  <a:cubicBezTo>
                    <a:pt x="31" y="64"/>
                    <a:pt x="14" y="58"/>
                    <a:pt x="7" y="44"/>
                  </a:cubicBezTo>
                  <a:cubicBezTo>
                    <a:pt x="0" y="30"/>
                    <a:pt x="6" y="13"/>
                    <a:pt x="20" y="7"/>
                  </a:cubicBezTo>
                  <a:cubicBezTo>
                    <a:pt x="34" y="0"/>
                    <a:pt x="51" y="6"/>
                    <a:pt x="58" y="20"/>
                  </a:cubicBezTo>
                  <a:cubicBezTo>
                    <a:pt x="65" y="34"/>
                    <a:pt x="59" y="51"/>
                    <a:pt x="45" y="57"/>
                  </a:cubicBezTo>
                  <a:close/>
                </a:path>
              </a:pathLst>
            </a:custGeom>
            <a:solidFill>
              <a:srgbClr val="B10101"/>
            </a:solidFill>
            <a:ln>
              <a:noFill/>
            </a:ln>
          </p:spPr>
          <p:txBody>
            <a:bodyPr vert="horz" wrap="square" lIns="91440" tIns="45720" rIns="91440" bIns="45720" numCol="1" anchor="t" anchorCtr="0" compatLnSpc="1"/>
            <a:lstStyle/>
            <a:p>
              <a:endParaRPr lang="zh-CN" altLang="en-US" sz="3200"/>
            </a:p>
          </p:txBody>
        </p:sp>
        <p:sp>
          <p:nvSpPr>
            <p:cNvPr id="313" name="Freeform 634"/>
            <p:cNvSpPr/>
            <p:nvPr/>
          </p:nvSpPr>
          <p:spPr bwMode="auto">
            <a:xfrm>
              <a:off x="3138153" y="4986460"/>
              <a:ext cx="234698" cy="231936"/>
            </a:xfrm>
            <a:custGeom>
              <a:avLst/>
              <a:gdLst>
                <a:gd name="T0" fmla="*/ 45 w 65"/>
                <a:gd name="T1" fmla="*/ 58 h 64"/>
                <a:gd name="T2" fmla="*/ 7 w 65"/>
                <a:gd name="T3" fmla="*/ 44 h 64"/>
                <a:gd name="T4" fmla="*/ 20 w 65"/>
                <a:gd name="T5" fmla="*/ 7 h 64"/>
                <a:gd name="T6" fmla="*/ 58 w 65"/>
                <a:gd name="T7" fmla="*/ 20 h 64"/>
                <a:gd name="T8" fmla="*/ 45 w 65"/>
                <a:gd name="T9" fmla="*/ 58 h 64"/>
              </a:gdLst>
              <a:ahLst/>
              <a:cxnLst>
                <a:cxn ang="0">
                  <a:pos x="T0" y="T1"/>
                </a:cxn>
                <a:cxn ang="0">
                  <a:pos x="T2" y="T3"/>
                </a:cxn>
                <a:cxn ang="0">
                  <a:pos x="T4" y="T5"/>
                </a:cxn>
                <a:cxn ang="0">
                  <a:pos x="T6" y="T7"/>
                </a:cxn>
                <a:cxn ang="0">
                  <a:pos x="T8" y="T9"/>
                </a:cxn>
              </a:cxnLst>
              <a:rect l="0" t="0" r="r" b="b"/>
              <a:pathLst>
                <a:path w="65" h="64">
                  <a:moveTo>
                    <a:pt x="45" y="58"/>
                  </a:moveTo>
                  <a:cubicBezTo>
                    <a:pt x="31" y="64"/>
                    <a:pt x="14" y="59"/>
                    <a:pt x="7" y="44"/>
                  </a:cubicBezTo>
                  <a:cubicBezTo>
                    <a:pt x="0" y="30"/>
                    <a:pt x="6" y="14"/>
                    <a:pt x="20" y="7"/>
                  </a:cubicBezTo>
                  <a:cubicBezTo>
                    <a:pt x="34" y="0"/>
                    <a:pt x="51" y="6"/>
                    <a:pt x="58" y="20"/>
                  </a:cubicBezTo>
                  <a:cubicBezTo>
                    <a:pt x="65" y="34"/>
                    <a:pt x="59" y="51"/>
                    <a:pt x="45" y="58"/>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p>
          </p:txBody>
        </p:sp>
        <p:sp>
          <p:nvSpPr>
            <p:cNvPr id="314" name="Freeform 635"/>
            <p:cNvSpPr/>
            <p:nvPr/>
          </p:nvSpPr>
          <p:spPr bwMode="auto">
            <a:xfrm>
              <a:off x="7255012" y="3072989"/>
              <a:ext cx="231936" cy="231936"/>
            </a:xfrm>
            <a:custGeom>
              <a:avLst/>
              <a:gdLst>
                <a:gd name="T0" fmla="*/ 20 w 64"/>
                <a:gd name="T1" fmla="*/ 7 h 64"/>
                <a:gd name="T2" fmla="*/ 57 w 64"/>
                <a:gd name="T3" fmla="*/ 20 h 64"/>
                <a:gd name="T4" fmla="*/ 44 w 64"/>
                <a:gd name="T5" fmla="*/ 58 h 64"/>
                <a:gd name="T6" fmla="*/ 7 w 64"/>
                <a:gd name="T7" fmla="*/ 44 h 64"/>
                <a:gd name="T8" fmla="*/ 20 w 64"/>
                <a:gd name="T9" fmla="*/ 7 h 64"/>
              </a:gdLst>
              <a:ahLst/>
              <a:cxnLst>
                <a:cxn ang="0">
                  <a:pos x="T0" y="T1"/>
                </a:cxn>
                <a:cxn ang="0">
                  <a:pos x="T2" y="T3"/>
                </a:cxn>
                <a:cxn ang="0">
                  <a:pos x="T4" y="T5"/>
                </a:cxn>
                <a:cxn ang="0">
                  <a:pos x="T6" y="T7"/>
                </a:cxn>
                <a:cxn ang="0">
                  <a:pos x="T8" y="T9"/>
                </a:cxn>
              </a:cxnLst>
              <a:rect l="0" t="0" r="r" b="b"/>
              <a:pathLst>
                <a:path w="64" h="64">
                  <a:moveTo>
                    <a:pt x="20" y="7"/>
                  </a:moveTo>
                  <a:cubicBezTo>
                    <a:pt x="34" y="0"/>
                    <a:pt x="51" y="6"/>
                    <a:pt x="57" y="20"/>
                  </a:cubicBezTo>
                  <a:cubicBezTo>
                    <a:pt x="64" y="34"/>
                    <a:pt x="58" y="51"/>
                    <a:pt x="44" y="58"/>
                  </a:cubicBezTo>
                  <a:cubicBezTo>
                    <a:pt x="30" y="64"/>
                    <a:pt x="13" y="59"/>
                    <a:pt x="7" y="44"/>
                  </a:cubicBezTo>
                  <a:cubicBezTo>
                    <a:pt x="0" y="30"/>
                    <a:pt x="6" y="13"/>
                    <a:pt x="20" y="7"/>
                  </a:cubicBezTo>
                  <a:close/>
                </a:path>
              </a:pathLst>
            </a:custGeom>
            <a:solidFill>
              <a:schemeClr val="bg1">
                <a:lumMod val="65000"/>
              </a:schemeClr>
            </a:solidFill>
            <a:ln>
              <a:noFill/>
            </a:ln>
          </p:spPr>
          <p:txBody>
            <a:bodyPr vert="horz" wrap="square" lIns="91440" tIns="45720" rIns="91440" bIns="45720" numCol="1" anchor="t" anchorCtr="0" compatLnSpc="1"/>
            <a:lstStyle/>
            <a:p>
              <a:endParaRPr lang="zh-CN" altLang="en-US" sz="3200"/>
            </a:p>
          </p:txBody>
        </p:sp>
        <p:sp>
          <p:nvSpPr>
            <p:cNvPr id="315" name="Freeform 636"/>
            <p:cNvSpPr/>
            <p:nvPr/>
          </p:nvSpPr>
          <p:spPr bwMode="auto">
            <a:xfrm>
              <a:off x="6092573" y="4826313"/>
              <a:ext cx="234698" cy="231936"/>
            </a:xfrm>
            <a:custGeom>
              <a:avLst/>
              <a:gdLst>
                <a:gd name="T0" fmla="*/ 20 w 65"/>
                <a:gd name="T1" fmla="*/ 7 h 64"/>
                <a:gd name="T2" fmla="*/ 58 w 65"/>
                <a:gd name="T3" fmla="*/ 20 h 64"/>
                <a:gd name="T4" fmla="*/ 45 w 65"/>
                <a:gd name="T5" fmla="*/ 57 h 64"/>
                <a:gd name="T6" fmla="*/ 7 w 65"/>
                <a:gd name="T7" fmla="*/ 44 h 64"/>
                <a:gd name="T8" fmla="*/ 20 w 65"/>
                <a:gd name="T9" fmla="*/ 7 h 64"/>
              </a:gdLst>
              <a:ahLst/>
              <a:cxnLst>
                <a:cxn ang="0">
                  <a:pos x="T0" y="T1"/>
                </a:cxn>
                <a:cxn ang="0">
                  <a:pos x="T2" y="T3"/>
                </a:cxn>
                <a:cxn ang="0">
                  <a:pos x="T4" y="T5"/>
                </a:cxn>
                <a:cxn ang="0">
                  <a:pos x="T6" y="T7"/>
                </a:cxn>
                <a:cxn ang="0">
                  <a:pos x="T8" y="T9"/>
                </a:cxn>
              </a:cxnLst>
              <a:rect l="0" t="0" r="r" b="b"/>
              <a:pathLst>
                <a:path w="65" h="64">
                  <a:moveTo>
                    <a:pt x="20" y="7"/>
                  </a:moveTo>
                  <a:cubicBezTo>
                    <a:pt x="34" y="0"/>
                    <a:pt x="51" y="6"/>
                    <a:pt x="58" y="20"/>
                  </a:cubicBezTo>
                  <a:cubicBezTo>
                    <a:pt x="65" y="34"/>
                    <a:pt x="59" y="51"/>
                    <a:pt x="45" y="57"/>
                  </a:cubicBezTo>
                  <a:cubicBezTo>
                    <a:pt x="31" y="64"/>
                    <a:pt x="14" y="58"/>
                    <a:pt x="7" y="44"/>
                  </a:cubicBezTo>
                  <a:cubicBezTo>
                    <a:pt x="0" y="30"/>
                    <a:pt x="6" y="13"/>
                    <a:pt x="20" y="7"/>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316" name="Freeform 637"/>
            <p:cNvSpPr/>
            <p:nvPr/>
          </p:nvSpPr>
          <p:spPr bwMode="auto">
            <a:xfrm>
              <a:off x="3527472" y="3553427"/>
              <a:ext cx="234698" cy="234698"/>
            </a:xfrm>
            <a:custGeom>
              <a:avLst/>
              <a:gdLst>
                <a:gd name="T0" fmla="*/ 20 w 65"/>
                <a:gd name="T1" fmla="*/ 58 h 65"/>
                <a:gd name="T2" fmla="*/ 58 w 65"/>
                <a:gd name="T3" fmla="*/ 45 h 65"/>
                <a:gd name="T4" fmla="*/ 45 w 65"/>
                <a:gd name="T5" fmla="*/ 7 h 65"/>
                <a:gd name="T6" fmla="*/ 7 w 65"/>
                <a:gd name="T7" fmla="*/ 20 h 65"/>
                <a:gd name="T8" fmla="*/ 20 w 65"/>
                <a:gd name="T9" fmla="*/ 58 h 65"/>
              </a:gdLst>
              <a:ahLst/>
              <a:cxnLst>
                <a:cxn ang="0">
                  <a:pos x="T0" y="T1"/>
                </a:cxn>
                <a:cxn ang="0">
                  <a:pos x="T2" y="T3"/>
                </a:cxn>
                <a:cxn ang="0">
                  <a:pos x="T4" y="T5"/>
                </a:cxn>
                <a:cxn ang="0">
                  <a:pos x="T6" y="T7"/>
                </a:cxn>
                <a:cxn ang="0">
                  <a:pos x="T8" y="T9"/>
                </a:cxn>
              </a:cxnLst>
              <a:rect l="0" t="0" r="r" b="b"/>
              <a:pathLst>
                <a:path w="65" h="65">
                  <a:moveTo>
                    <a:pt x="20" y="58"/>
                  </a:moveTo>
                  <a:cubicBezTo>
                    <a:pt x="34" y="65"/>
                    <a:pt x="51" y="59"/>
                    <a:pt x="58" y="45"/>
                  </a:cubicBezTo>
                  <a:cubicBezTo>
                    <a:pt x="65" y="31"/>
                    <a:pt x="59" y="14"/>
                    <a:pt x="45" y="7"/>
                  </a:cubicBezTo>
                  <a:cubicBezTo>
                    <a:pt x="31" y="0"/>
                    <a:pt x="14" y="6"/>
                    <a:pt x="7" y="20"/>
                  </a:cubicBezTo>
                  <a:cubicBezTo>
                    <a:pt x="0" y="34"/>
                    <a:pt x="6" y="51"/>
                    <a:pt x="20" y="58"/>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3200"/>
            </a:p>
          </p:txBody>
        </p:sp>
        <p:sp>
          <p:nvSpPr>
            <p:cNvPr id="317" name="Freeform 258"/>
            <p:cNvSpPr/>
            <p:nvPr/>
          </p:nvSpPr>
          <p:spPr bwMode="auto">
            <a:xfrm>
              <a:off x="6115825" y="1621975"/>
              <a:ext cx="339500" cy="334168"/>
            </a:xfrm>
            <a:custGeom>
              <a:avLst/>
              <a:gdLst>
                <a:gd name="T0" fmla="*/ 148 w 159"/>
                <a:gd name="T1" fmla="*/ 107 h 156"/>
                <a:gd name="T2" fmla="*/ 118 w 159"/>
                <a:gd name="T3" fmla="*/ 101 h 156"/>
                <a:gd name="T4" fmla="*/ 93 w 159"/>
                <a:gd name="T5" fmla="*/ 76 h 156"/>
                <a:gd name="T6" fmla="*/ 124 w 159"/>
                <a:gd name="T7" fmla="*/ 44 h 156"/>
                <a:gd name="T8" fmla="*/ 133 w 159"/>
                <a:gd name="T9" fmla="*/ 43 h 156"/>
                <a:gd name="T10" fmla="*/ 148 w 159"/>
                <a:gd name="T11" fmla="*/ 19 h 156"/>
                <a:gd name="T12" fmla="*/ 140 w 159"/>
                <a:gd name="T13" fmla="*/ 11 h 156"/>
                <a:gd name="T14" fmla="*/ 116 w 159"/>
                <a:gd name="T15" fmla="*/ 26 h 156"/>
                <a:gd name="T16" fmla="*/ 115 w 159"/>
                <a:gd name="T17" fmla="*/ 35 h 156"/>
                <a:gd name="T18" fmla="*/ 84 w 159"/>
                <a:gd name="T19" fmla="*/ 66 h 156"/>
                <a:gd name="T20" fmla="*/ 56 w 159"/>
                <a:gd name="T21" fmla="*/ 39 h 156"/>
                <a:gd name="T22" fmla="*/ 50 w 159"/>
                <a:gd name="T23" fmla="*/ 9 h 156"/>
                <a:gd name="T24" fmla="*/ 32 w 159"/>
                <a:gd name="T25" fmla="*/ 0 h 156"/>
                <a:gd name="T26" fmla="*/ 44 w 159"/>
                <a:gd name="T27" fmla="*/ 12 h 156"/>
                <a:gd name="T28" fmla="*/ 39 w 159"/>
                <a:gd name="T29" fmla="*/ 32 h 156"/>
                <a:gd name="T30" fmla="*/ 19 w 159"/>
                <a:gd name="T31" fmla="*/ 37 h 156"/>
                <a:gd name="T32" fmla="*/ 3 w 159"/>
                <a:gd name="T33" fmla="*/ 20 h 156"/>
                <a:gd name="T34" fmla="*/ 10 w 159"/>
                <a:gd name="T35" fmla="*/ 49 h 156"/>
                <a:gd name="T36" fmla="*/ 41 w 159"/>
                <a:gd name="T37" fmla="*/ 55 h 156"/>
                <a:gd name="T38" fmla="*/ 65 w 159"/>
                <a:gd name="T39" fmla="*/ 79 h 156"/>
                <a:gd name="T40" fmla="*/ 13 w 159"/>
                <a:gd name="T41" fmla="*/ 130 h 156"/>
                <a:gd name="T42" fmla="*/ 13 w 159"/>
                <a:gd name="T43" fmla="*/ 145 h 156"/>
                <a:gd name="T44" fmla="*/ 14 w 159"/>
                <a:gd name="T45" fmla="*/ 146 h 156"/>
                <a:gd name="T46" fmla="*/ 29 w 159"/>
                <a:gd name="T47" fmla="*/ 146 h 156"/>
                <a:gd name="T48" fmla="*/ 80 w 159"/>
                <a:gd name="T49" fmla="*/ 95 h 156"/>
                <a:gd name="T50" fmla="*/ 102 w 159"/>
                <a:gd name="T51" fmla="*/ 117 h 156"/>
                <a:gd name="T52" fmla="*/ 108 w 159"/>
                <a:gd name="T53" fmla="*/ 147 h 156"/>
                <a:gd name="T54" fmla="*/ 132 w 159"/>
                <a:gd name="T55" fmla="*/ 155 h 156"/>
                <a:gd name="T56" fmla="*/ 117 w 159"/>
                <a:gd name="T57" fmla="*/ 140 h 156"/>
                <a:gd name="T58" fmla="*/ 121 w 159"/>
                <a:gd name="T59" fmla="*/ 124 h 156"/>
                <a:gd name="T60" fmla="*/ 137 w 159"/>
                <a:gd name="T61" fmla="*/ 120 h 156"/>
                <a:gd name="T62" fmla="*/ 155 w 159"/>
                <a:gd name="T63" fmla="*/ 138 h 156"/>
                <a:gd name="T64" fmla="*/ 148 w 159"/>
                <a:gd name="T65" fmla="*/ 10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 h="156">
                  <a:moveTo>
                    <a:pt x="148" y="107"/>
                  </a:moveTo>
                  <a:cubicBezTo>
                    <a:pt x="140" y="99"/>
                    <a:pt x="128" y="97"/>
                    <a:pt x="118" y="101"/>
                  </a:cubicBezTo>
                  <a:cubicBezTo>
                    <a:pt x="93" y="76"/>
                    <a:pt x="93" y="76"/>
                    <a:pt x="93" y="76"/>
                  </a:cubicBezTo>
                  <a:cubicBezTo>
                    <a:pt x="124" y="44"/>
                    <a:pt x="124" y="44"/>
                    <a:pt x="124" y="44"/>
                  </a:cubicBezTo>
                  <a:cubicBezTo>
                    <a:pt x="133" y="43"/>
                    <a:pt x="133" y="43"/>
                    <a:pt x="133" y="43"/>
                  </a:cubicBezTo>
                  <a:cubicBezTo>
                    <a:pt x="148" y="19"/>
                    <a:pt x="148" y="19"/>
                    <a:pt x="148" y="19"/>
                  </a:cubicBezTo>
                  <a:cubicBezTo>
                    <a:pt x="140" y="11"/>
                    <a:pt x="140" y="11"/>
                    <a:pt x="140" y="11"/>
                  </a:cubicBezTo>
                  <a:cubicBezTo>
                    <a:pt x="116" y="26"/>
                    <a:pt x="116" y="26"/>
                    <a:pt x="116" y="26"/>
                  </a:cubicBezTo>
                  <a:cubicBezTo>
                    <a:pt x="115" y="35"/>
                    <a:pt x="115" y="35"/>
                    <a:pt x="115" y="35"/>
                  </a:cubicBezTo>
                  <a:cubicBezTo>
                    <a:pt x="84" y="66"/>
                    <a:pt x="84" y="66"/>
                    <a:pt x="84" y="66"/>
                  </a:cubicBezTo>
                  <a:cubicBezTo>
                    <a:pt x="56" y="39"/>
                    <a:pt x="56" y="39"/>
                    <a:pt x="56" y="39"/>
                  </a:cubicBezTo>
                  <a:cubicBezTo>
                    <a:pt x="60" y="29"/>
                    <a:pt x="58" y="17"/>
                    <a:pt x="50" y="9"/>
                  </a:cubicBezTo>
                  <a:cubicBezTo>
                    <a:pt x="45" y="4"/>
                    <a:pt x="38" y="1"/>
                    <a:pt x="32" y="0"/>
                  </a:cubicBezTo>
                  <a:cubicBezTo>
                    <a:pt x="44" y="12"/>
                    <a:pt x="44" y="12"/>
                    <a:pt x="44" y="12"/>
                  </a:cubicBezTo>
                  <a:cubicBezTo>
                    <a:pt x="39" y="32"/>
                    <a:pt x="39" y="32"/>
                    <a:pt x="39" y="32"/>
                  </a:cubicBezTo>
                  <a:cubicBezTo>
                    <a:pt x="19" y="37"/>
                    <a:pt x="19" y="37"/>
                    <a:pt x="19" y="37"/>
                  </a:cubicBezTo>
                  <a:cubicBezTo>
                    <a:pt x="3" y="20"/>
                    <a:pt x="3" y="20"/>
                    <a:pt x="3" y="20"/>
                  </a:cubicBezTo>
                  <a:cubicBezTo>
                    <a:pt x="0" y="30"/>
                    <a:pt x="2" y="41"/>
                    <a:pt x="10" y="49"/>
                  </a:cubicBezTo>
                  <a:cubicBezTo>
                    <a:pt x="18" y="57"/>
                    <a:pt x="30" y="59"/>
                    <a:pt x="41" y="55"/>
                  </a:cubicBezTo>
                  <a:cubicBezTo>
                    <a:pt x="65" y="79"/>
                    <a:pt x="65" y="79"/>
                    <a:pt x="65" y="79"/>
                  </a:cubicBezTo>
                  <a:cubicBezTo>
                    <a:pt x="13" y="130"/>
                    <a:pt x="13" y="130"/>
                    <a:pt x="13" y="130"/>
                  </a:cubicBezTo>
                  <a:cubicBezTo>
                    <a:pt x="9" y="134"/>
                    <a:pt x="9" y="141"/>
                    <a:pt x="13" y="145"/>
                  </a:cubicBezTo>
                  <a:cubicBezTo>
                    <a:pt x="14" y="146"/>
                    <a:pt x="14" y="146"/>
                    <a:pt x="14" y="146"/>
                  </a:cubicBezTo>
                  <a:cubicBezTo>
                    <a:pt x="18" y="150"/>
                    <a:pt x="25" y="150"/>
                    <a:pt x="29" y="146"/>
                  </a:cubicBezTo>
                  <a:cubicBezTo>
                    <a:pt x="80" y="95"/>
                    <a:pt x="80" y="95"/>
                    <a:pt x="80" y="95"/>
                  </a:cubicBezTo>
                  <a:cubicBezTo>
                    <a:pt x="102" y="117"/>
                    <a:pt x="102" y="117"/>
                    <a:pt x="102" y="117"/>
                  </a:cubicBezTo>
                  <a:cubicBezTo>
                    <a:pt x="98" y="127"/>
                    <a:pt x="100" y="139"/>
                    <a:pt x="108" y="147"/>
                  </a:cubicBezTo>
                  <a:cubicBezTo>
                    <a:pt x="115" y="154"/>
                    <a:pt x="124" y="156"/>
                    <a:pt x="132" y="155"/>
                  </a:cubicBezTo>
                  <a:cubicBezTo>
                    <a:pt x="117" y="140"/>
                    <a:pt x="117" y="140"/>
                    <a:pt x="117" y="140"/>
                  </a:cubicBezTo>
                  <a:cubicBezTo>
                    <a:pt x="121" y="124"/>
                    <a:pt x="121" y="124"/>
                    <a:pt x="121" y="124"/>
                  </a:cubicBezTo>
                  <a:cubicBezTo>
                    <a:pt x="137" y="120"/>
                    <a:pt x="137" y="120"/>
                    <a:pt x="137" y="120"/>
                  </a:cubicBezTo>
                  <a:cubicBezTo>
                    <a:pt x="155" y="138"/>
                    <a:pt x="155" y="138"/>
                    <a:pt x="155" y="138"/>
                  </a:cubicBezTo>
                  <a:cubicBezTo>
                    <a:pt x="159" y="127"/>
                    <a:pt x="157" y="115"/>
                    <a:pt x="148" y="107"/>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318" name="组合 317"/>
          <p:cNvGrpSpPr/>
          <p:nvPr/>
        </p:nvGrpSpPr>
        <p:grpSpPr>
          <a:xfrm>
            <a:off x="3784898" y="2743150"/>
            <a:ext cx="1441315" cy="1446837"/>
            <a:chOff x="5377394" y="2845049"/>
            <a:chExt cx="1441315" cy="1446837"/>
          </a:xfrm>
        </p:grpSpPr>
        <p:sp>
          <p:nvSpPr>
            <p:cNvPr id="319" name="Oval 565"/>
            <p:cNvSpPr>
              <a:spLocks noChangeArrowheads="1"/>
            </p:cNvSpPr>
            <p:nvPr/>
          </p:nvSpPr>
          <p:spPr bwMode="auto">
            <a:xfrm>
              <a:off x="5377394" y="2845049"/>
              <a:ext cx="1441315" cy="1446837"/>
            </a:xfrm>
            <a:prstGeom prst="ellipse">
              <a:avLst/>
            </a:prstGeom>
            <a:gradFill flip="none" rotWithShape="1">
              <a:gsLst>
                <a:gs pos="0">
                  <a:srgbClr val="E30000"/>
                </a:gs>
                <a:gs pos="100000">
                  <a:srgbClr val="760303"/>
                </a:gs>
              </a:gsLst>
              <a:lin ang="16200000" scaled="0"/>
            </a:gradFill>
            <a:ln>
              <a:noFill/>
            </a:ln>
            <a:effectLst>
              <a:outerShdw blurRad="457200" dist="482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文本框 393"/>
            <p:cNvSpPr txBox="1"/>
            <p:nvPr/>
          </p:nvSpPr>
          <p:spPr>
            <a:xfrm>
              <a:off x="5420657" y="3346714"/>
              <a:ext cx="1350198" cy="417830"/>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charset="-122"/>
                  <a:ea typeface="微软雅黑" panose="020B0503020204020204" charset="-122"/>
                </a:rPr>
                <a:t>添加标题</a:t>
              </a:r>
            </a:p>
          </p:txBody>
        </p:sp>
      </p:grpSp>
      <p:grpSp>
        <p:nvGrpSpPr>
          <p:cNvPr id="321" name="组合 320"/>
          <p:cNvGrpSpPr/>
          <p:nvPr/>
        </p:nvGrpSpPr>
        <p:grpSpPr>
          <a:xfrm>
            <a:off x="2514817" y="1789322"/>
            <a:ext cx="1350198" cy="1143112"/>
            <a:chOff x="4107313" y="1891221"/>
            <a:chExt cx="1350198" cy="1143112"/>
          </a:xfrm>
        </p:grpSpPr>
        <p:sp>
          <p:nvSpPr>
            <p:cNvPr id="322" name="Oval 578"/>
            <p:cNvSpPr>
              <a:spLocks noChangeArrowheads="1"/>
            </p:cNvSpPr>
            <p:nvPr/>
          </p:nvSpPr>
          <p:spPr bwMode="auto">
            <a:xfrm>
              <a:off x="4206716" y="1891221"/>
              <a:ext cx="1145874" cy="1143112"/>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3" name="文本框 394"/>
            <p:cNvSpPr txBox="1"/>
            <p:nvPr/>
          </p:nvSpPr>
          <p:spPr>
            <a:xfrm>
              <a:off x="4107313" y="2266826"/>
              <a:ext cx="1350198" cy="384810"/>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添加标题</a:t>
              </a:r>
            </a:p>
          </p:txBody>
        </p:sp>
      </p:grpSp>
      <p:grpSp>
        <p:nvGrpSpPr>
          <p:cNvPr id="324" name="组合 323"/>
          <p:cNvGrpSpPr/>
          <p:nvPr/>
        </p:nvGrpSpPr>
        <p:grpSpPr>
          <a:xfrm>
            <a:off x="1466230" y="3818760"/>
            <a:ext cx="1350198" cy="994010"/>
            <a:chOff x="3058726" y="3920659"/>
            <a:chExt cx="1350198" cy="994010"/>
          </a:xfrm>
        </p:grpSpPr>
        <p:sp>
          <p:nvSpPr>
            <p:cNvPr id="325" name="Oval 527"/>
            <p:cNvSpPr>
              <a:spLocks noChangeArrowheads="1"/>
            </p:cNvSpPr>
            <p:nvPr/>
          </p:nvSpPr>
          <p:spPr bwMode="auto">
            <a:xfrm>
              <a:off x="3257528" y="3920659"/>
              <a:ext cx="994011" cy="994010"/>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6" name="文本框 395"/>
            <p:cNvSpPr txBox="1"/>
            <p:nvPr/>
          </p:nvSpPr>
          <p:spPr>
            <a:xfrm>
              <a:off x="3058726" y="4285219"/>
              <a:ext cx="1350198" cy="384810"/>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添加标题</a:t>
              </a:r>
            </a:p>
          </p:txBody>
        </p:sp>
      </p:grpSp>
      <p:grpSp>
        <p:nvGrpSpPr>
          <p:cNvPr id="327" name="组合 326"/>
          <p:cNvGrpSpPr/>
          <p:nvPr/>
        </p:nvGrpSpPr>
        <p:grpSpPr>
          <a:xfrm>
            <a:off x="5273196" y="4206702"/>
            <a:ext cx="1350198" cy="1143112"/>
            <a:chOff x="6865692" y="4308601"/>
            <a:chExt cx="1350198" cy="1143112"/>
          </a:xfrm>
        </p:grpSpPr>
        <p:sp>
          <p:nvSpPr>
            <p:cNvPr id="328" name="Oval 545"/>
            <p:cNvSpPr>
              <a:spLocks noChangeArrowheads="1"/>
            </p:cNvSpPr>
            <p:nvPr/>
          </p:nvSpPr>
          <p:spPr bwMode="auto">
            <a:xfrm>
              <a:off x="6956291" y="4308601"/>
              <a:ext cx="1145874" cy="1143112"/>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29" name="文本框 396"/>
            <p:cNvSpPr txBox="1"/>
            <p:nvPr/>
          </p:nvSpPr>
          <p:spPr>
            <a:xfrm>
              <a:off x="6865692" y="4685039"/>
              <a:ext cx="1350198" cy="384810"/>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添加标题</a:t>
              </a:r>
            </a:p>
          </p:txBody>
        </p:sp>
      </p:grpSp>
      <p:grpSp>
        <p:nvGrpSpPr>
          <p:cNvPr id="330" name="组合 329"/>
          <p:cNvGrpSpPr/>
          <p:nvPr/>
        </p:nvGrpSpPr>
        <p:grpSpPr>
          <a:xfrm>
            <a:off x="6035554" y="2115026"/>
            <a:ext cx="1350198" cy="999533"/>
            <a:chOff x="7609000" y="2215655"/>
            <a:chExt cx="1350198" cy="999533"/>
          </a:xfrm>
        </p:grpSpPr>
        <p:sp>
          <p:nvSpPr>
            <p:cNvPr id="331" name="Oval 481"/>
            <p:cNvSpPr>
              <a:spLocks noChangeArrowheads="1"/>
            </p:cNvSpPr>
            <p:nvPr/>
          </p:nvSpPr>
          <p:spPr bwMode="auto">
            <a:xfrm>
              <a:off x="7785924" y="2215655"/>
              <a:ext cx="994011" cy="999533"/>
            </a:xfrm>
            <a:prstGeom prst="ellipse">
              <a:avLst/>
            </a:prstGeom>
            <a:gradFill flip="none" rotWithShape="1">
              <a:gsLst>
                <a:gs pos="0">
                  <a:srgbClr val="E30000"/>
                </a:gs>
                <a:gs pos="100000">
                  <a:srgbClr val="760303"/>
                </a:gs>
              </a:gsLst>
              <a:lin ang="2700000" scaled="0"/>
            </a:gradFill>
            <a:ln>
              <a:noFill/>
            </a:ln>
            <a:effectLst>
              <a:outerShdw blurRad="495300" dist="571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332" name="文本框 397"/>
            <p:cNvSpPr txBox="1"/>
            <p:nvPr/>
          </p:nvSpPr>
          <p:spPr>
            <a:xfrm>
              <a:off x="7609000" y="2552565"/>
              <a:ext cx="1350198" cy="384810"/>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添加标题</a:t>
              </a:r>
            </a:p>
          </p:txBody>
        </p:sp>
      </p:grpSp>
      <p:sp>
        <p:nvSpPr>
          <p:cNvPr id="333" name="文本框 51"/>
          <p:cNvSpPr txBox="1"/>
          <p:nvPr/>
        </p:nvSpPr>
        <p:spPr>
          <a:xfrm>
            <a:off x="9094513" y="3730405"/>
            <a:ext cx="2435769" cy="2751522"/>
          </a:xfrm>
          <a:prstGeom prst="rect">
            <a:avLst/>
          </a:prstGeom>
          <a:noFill/>
        </p:spPr>
        <p:txBody>
          <a:bodyPr wrap="square" rtlCol="0">
            <a:spAutoFit/>
          </a:bodyPr>
          <a:lstStyle/>
          <a:p>
            <a:pPr>
              <a:lnSpc>
                <a:spcPct val="120000"/>
              </a:lnSpc>
            </a:pPr>
            <a:r>
              <a:rPr lang="zh-CN" altLang="en-US" sz="1200" dirty="0" smtClean="0">
                <a:solidFill>
                  <a:schemeClr val="tx1"/>
                </a:solidFill>
                <a:latin typeface="微软雅黑" panose="020B0503020204020204" charset="-122"/>
                <a:ea typeface="微软雅黑" panose="020B0503020204020204" charset="-122"/>
              </a:rPr>
              <a:t>请填入您的内容，或复制内容后点击右键选择只保留文本来粘贴您的内容。请填入您的内容，或复制内容后点击右键选择只保留文本来粘贴您的内容。请填入您的内容，或复制内容后点击右键选择只保留文本来粘贴您的内容。请填入您的内容，或复制内容后点击右键选择只保留文本来粘贴您的内容。</a:t>
            </a:r>
          </a:p>
          <a:p>
            <a:pPr>
              <a:lnSpc>
                <a:spcPct val="120000"/>
              </a:lnSpc>
            </a:pPr>
            <a:endParaRPr lang="zh-CN" altLang="en-US" sz="1200" dirty="0" smtClean="0">
              <a:solidFill>
                <a:schemeClr val="tx1"/>
              </a:solidFill>
              <a:latin typeface="微软雅黑" panose="020B0503020204020204" charset="-122"/>
              <a:ea typeface="微软雅黑" panose="020B0503020204020204" charset="-122"/>
            </a:endParaRPr>
          </a:p>
          <a:p>
            <a:pPr>
              <a:lnSpc>
                <a:spcPct val="120000"/>
              </a:lnSpc>
            </a:pPr>
            <a:endParaRPr lang="zh-CN" altLang="en-US" sz="1200" dirty="0" smtClean="0">
              <a:solidFill>
                <a:schemeClr val="tx1"/>
              </a:solidFill>
              <a:latin typeface="微软雅黑" panose="020B0503020204020204" charset="-122"/>
              <a:ea typeface="微软雅黑" panose="020B0503020204020204" charset="-122"/>
            </a:endParaRPr>
          </a:p>
        </p:txBody>
      </p:sp>
      <p:grpSp>
        <p:nvGrpSpPr>
          <p:cNvPr id="334" name="组合 333"/>
          <p:cNvGrpSpPr/>
          <p:nvPr/>
        </p:nvGrpSpPr>
        <p:grpSpPr>
          <a:xfrm>
            <a:off x="10315534" y="1963276"/>
            <a:ext cx="976161" cy="1070222"/>
            <a:chOff x="3689350" y="833438"/>
            <a:chExt cx="4794250" cy="5256213"/>
          </a:xfrm>
          <a:gradFill>
            <a:gsLst>
              <a:gs pos="0">
                <a:srgbClr val="E30000"/>
              </a:gs>
              <a:gs pos="100000">
                <a:srgbClr val="760303"/>
              </a:gs>
            </a:gsLst>
            <a:lin ang="2700000" scaled="0"/>
          </a:gradFill>
        </p:grpSpPr>
        <p:sp>
          <p:nvSpPr>
            <p:cNvPr id="335" name="Rectangle 161"/>
            <p:cNvSpPr>
              <a:spLocks noChangeArrowheads="1"/>
            </p:cNvSpPr>
            <p:nvPr/>
          </p:nvSpPr>
          <p:spPr bwMode="auto">
            <a:xfrm>
              <a:off x="7883525" y="4991101"/>
              <a:ext cx="600075" cy="973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6" name="Freeform 162"/>
            <p:cNvSpPr/>
            <p:nvPr/>
          </p:nvSpPr>
          <p:spPr bwMode="auto">
            <a:xfrm>
              <a:off x="3689350" y="4281488"/>
              <a:ext cx="4129088" cy="1808163"/>
            </a:xfrm>
            <a:custGeom>
              <a:avLst/>
              <a:gdLst>
                <a:gd name="T0" fmla="*/ 1099 w 1099"/>
                <a:gd name="T1" fmla="*/ 210 h 481"/>
                <a:gd name="T2" fmla="*/ 1099 w 1099"/>
                <a:gd name="T3" fmla="*/ 423 h 481"/>
                <a:gd name="T4" fmla="*/ 825 w 1099"/>
                <a:gd name="T5" fmla="*/ 450 h 481"/>
                <a:gd name="T6" fmla="*/ 476 w 1099"/>
                <a:gd name="T7" fmla="*/ 450 h 481"/>
                <a:gd name="T8" fmla="*/ 264 w 1099"/>
                <a:gd name="T9" fmla="*/ 369 h 481"/>
                <a:gd name="T10" fmla="*/ 97 w 1099"/>
                <a:gd name="T11" fmla="*/ 241 h 481"/>
                <a:gd name="T12" fmla="*/ 27 w 1099"/>
                <a:gd name="T13" fmla="*/ 105 h 481"/>
                <a:gd name="T14" fmla="*/ 9 w 1099"/>
                <a:gd name="T15" fmla="*/ 33 h 481"/>
                <a:gd name="T16" fmla="*/ 86 w 1099"/>
                <a:gd name="T17" fmla="*/ 35 h 481"/>
                <a:gd name="T18" fmla="*/ 163 w 1099"/>
                <a:gd name="T19" fmla="*/ 167 h 481"/>
                <a:gd name="T20" fmla="*/ 346 w 1099"/>
                <a:gd name="T21" fmla="*/ 268 h 481"/>
                <a:gd name="T22" fmla="*/ 528 w 1099"/>
                <a:gd name="T23" fmla="*/ 268 h 481"/>
                <a:gd name="T24" fmla="*/ 633 w 1099"/>
                <a:gd name="T25" fmla="*/ 217 h 481"/>
                <a:gd name="T26" fmla="*/ 505 w 1099"/>
                <a:gd name="T27" fmla="*/ 217 h 481"/>
                <a:gd name="T28" fmla="*/ 404 w 1099"/>
                <a:gd name="T29" fmla="*/ 147 h 481"/>
                <a:gd name="T30" fmla="*/ 478 w 1099"/>
                <a:gd name="T31" fmla="*/ 105 h 481"/>
                <a:gd name="T32" fmla="*/ 540 w 1099"/>
                <a:gd name="T33" fmla="*/ 105 h 481"/>
                <a:gd name="T34" fmla="*/ 723 w 1099"/>
                <a:gd name="T35" fmla="*/ 105 h 481"/>
                <a:gd name="T36" fmla="*/ 797 w 1099"/>
                <a:gd name="T37" fmla="*/ 124 h 481"/>
                <a:gd name="T38" fmla="*/ 945 w 1099"/>
                <a:gd name="T39" fmla="*/ 190 h 481"/>
                <a:gd name="T40" fmla="*/ 1047 w 1099"/>
                <a:gd name="T41" fmla="*/ 210 h 481"/>
                <a:gd name="T42" fmla="*/ 1099 w 1099"/>
                <a:gd name="T43" fmla="*/ 2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9" h="481">
                  <a:moveTo>
                    <a:pt x="1099" y="210"/>
                  </a:moveTo>
                  <a:cubicBezTo>
                    <a:pt x="1099" y="423"/>
                    <a:pt x="1099" y="423"/>
                    <a:pt x="1099" y="423"/>
                  </a:cubicBezTo>
                  <a:cubicBezTo>
                    <a:pt x="1099" y="423"/>
                    <a:pt x="892" y="431"/>
                    <a:pt x="825" y="450"/>
                  </a:cubicBezTo>
                  <a:cubicBezTo>
                    <a:pt x="825" y="450"/>
                    <a:pt x="664" y="481"/>
                    <a:pt x="476" y="450"/>
                  </a:cubicBezTo>
                  <a:cubicBezTo>
                    <a:pt x="412" y="440"/>
                    <a:pt x="264" y="369"/>
                    <a:pt x="264" y="369"/>
                  </a:cubicBezTo>
                  <a:cubicBezTo>
                    <a:pt x="97" y="241"/>
                    <a:pt x="97" y="241"/>
                    <a:pt x="97" y="241"/>
                  </a:cubicBezTo>
                  <a:cubicBezTo>
                    <a:pt x="97" y="241"/>
                    <a:pt x="62" y="179"/>
                    <a:pt x="27" y="105"/>
                  </a:cubicBezTo>
                  <a:cubicBezTo>
                    <a:pt x="19" y="87"/>
                    <a:pt x="0" y="53"/>
                    <a:pt x="9" y="33"/>
                  </a:cubicBezTo>
                  <a:cubicBezTo>
                    <a:pt x="24" y="0"/>
                    <a:pt x="66" y="13"/>
                    <a:pt x="86" y="35"/>
                  </a:cubicBezTo>
                  <a:cubicBezTo>
                    <a:pt x="163" y="167"/>
                    <a:pt x="163" y="167"/>
                    <a:pt x="163" y="167"/>
                  </a:cubicBezTo>
                  <a:cubicBezTo>
                    <a:pt x="346" y="268"/>
                    <a:pt x="346" y="268"/>
                    <a:pt x="346" y="268"/>
                  </a:cubicBezTo>
                  <a:cubicBezTo>
                    <a:pt x="346" y="268"/>
                    <a:pt x="451" y="268"/>
                    <a:pt x="528" y="268"/>
                  </a:cubicBezTo>
                  <a:cubicBezTo>
                    <a:pt x="606" y="268"/>
                    <a:pt x="633" y="217"/>
                    <a:pt x="633" y="217"/>
                  </a:cubicBezTo>
                  <a:cubicBezTo>
                    <a:pt x="633" y="217"/>
                    <a:pt x="583" y="217"/>
                    <a:pt x="505" y="217"/>
                  </a:cubicBezTo>
                  <a:cubicBezTo>
                    <a:pt x="427" y="217"/>
                    <a:pt x="404" y="202"/>
                    <a:pt x="404" y="147"/>
                  </a:cubicBezTo>
                  <a:cubicBezTo>
                    <a:pt x="404" y="93"/>
                    <a:pt x="478" y="105"/>
                    <a:pt x="478" y="105"/>
                  </a:cubicBezTo>
                  <a:cubicBezTo>
                    <a:pt x="540" y="105"/>
                    <a:pt x="540" y="105"/>
                    <a:pt x="540" y="105"/>
                  </a:cubicBezTo>
                  <a:cubicBezTo>
                    <a:pt x="540" y="105"/>
                    <a:pt x="676" y="105"/>
                    <a:pt x="723" y="105"/>
                  </a:cubicBezTo>
                  <a:cubicBezTo>
                    <a:pt x="771" y="105"/>
                    <a:pt x="797" y="124"/>
                    <a:pt x="797" y="124"/>
                  </a:cubicBezTo>
                  <a:cubicBezTo>
                    <a:pt x="945" y="190"/>
                    <a:pt x="945" y="190"/>
                    <a:pt x="945" y="190"/>
                  </a:cubicBezTo>
                  <a:cubicBezTo>
                    <a:pt x="945" y="190"/>
                    <a:pt x="995" y="210"/>
                    <a:pt x="1047" y="210"/>
                  </a:cubicBezTo>
                  <a:cubicBezTo>
                    <a:pt x="1099" y="210"/>
                    <a:pt x="1099" y="210"/>
                    <a:pt x="1099"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163"/>
            <p:cNvSpPr/>
            <p:nvPr/>
          </p:nvSpPr>
          <p:spPr bwMode="auto">
            <a:xfrm>
              <a:off x="7319963" y="3703638"/>
              <a:ext cx="258763" cy="292100"/>
            </a:xfrm>
            <a:custGeom>
              <a:avLst/>
              <a:gdLst>
                <a:gd name="T0" fmla="*/ 69 w 69"/>
                <a:gd name="T1" fmla="*/ 31 h 78"/>
                <a:gd name="T2" fmla="*/ 69 w 69"/>
                <a:gd name="T3" fmla="*/ 78 h 78"/>
                <a:gd name="T4" fmla="*/ 5 w 69"/>
                <a:gd name="T5" fmla="*/ 78 h 78"/>
                <a:gd name="T6" fmla="*/ 12 w 69"/>
                <a:gd name="T7" fmla="*/ 66 h 78"/>
                <a:gd name="T8" fmla="*/ 0 w 69"/>
                <a:gd name="T9" fmla="*/ 21 h 78"/>
                <a:gd name="T10" fmla="*/ 30 w 69"/>
                <a:gd name="T11" fmla="*/ 0 h 78"/>
                <a:gd name="T12" fmla="*/ 69 w 69"/>
                <a:gd name="T13" fmla="*/ 31 h 78"/>
              </a:gdLst>
              <a:ahLst/>
              <a:cxnLst>
                <a:cxn ang="0">
                  <a:pos x="T0" y="T1"/>
                </a:cxn>
                <a:cxn ang="0">
                  <a:pos x="T2" y="T3"/>
                </a:cxn>
                <a:cxn ang="0">
                  <a:pos x="T4" y="T5"/>
                </a:cxn>
                <a:cxn ang="0">
                  <a:pos x="T6" y="T7"/>
                </a:cxn>
                <a:cxn ang="0">
                  <a:pos x="T8" y="T9"/>
                </a:cxn>
                <a:cxn ang="0">
                  <a:pos x="T10" y="T11"/>
                </a:cxn>
                <a:cxn ang="0">
                  <a:pos x="T12" y="T13"/>
                </a:cxn>
              </a:cxnLst>
              <a:rect l="0" t="0" r="r" b="b"/>
              <a:pathLst>
                <a:path w="69" h="78">
                  <a:moveTo>
                    <a:pt x="69" y="31"/>
                  </a:moveTo>
                  <a:cubicBezTo>
                    <a:pt x="69" y="63"/>
                    <a:pt x="69" y="78"/>
                    <a:pt x="69" y="78"/>
                  </a:cubicBezTo>
                  <a:cubicBezTo>
                    <a:pt x="5" y="78"/>
                    <a:pt x="5" y="78"/>
                    <a:pt x="5" y="78"/>
                  </a:cubicBezTo>
                  <a:cubicBezTo>
                    <a:pt x="12" y="66"/>
                    <a:pt x="12" y="66"/>
                    <a:pt x="12" y="66"/>
                  </a:cubicBezTo>
                  <a:cubicBezTo>
                    <a:pt x="0" y="21"/>
                    <a:pt x="0" y="21"/>
                    <a:pt x="0" y="21"/>
                  </a:cubicBezTo>
                  <a:cubicBezTo>
                    <a:pt x="13" y="20"/>
                    <a:pt x="25" y="12"/>
                    <a:pt x="30" y="0"/>
                  </a:cubicBezTo>
                  <a:cubicBezTo>
                    <a:pt x="49" y="5"/>
                    <a:pt x="69" y="15"/>
                    <a:pt x="6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164"/>
            <p:cNvSpPr>
              <a:spLocks noEditPoints="1"/>
            </p:cNvSpPr>
            <p:nvPr/>
          </p:nvSpPr>
          <p:spPr bwMode="auto">
            <a:xfrm>
              <a:off x="5053013" y="833438"/>
              <a:ext cx="2454275" cy="2452688"/>
            </a:xfrm>
            <a:custGeom>
              <a:avLst/>
              <a:gdLst>
                <a:gd name="T0" fmla="*/ 653 w 653"/>
                <a:gd name="T1" fmla="*/ 282 h 653"/>
                <a:gd name="T2" fmla="*/ 653 w 653"/>
                <a:gd name="T3" fmla="*/ 371 h 653"/>
                <a:gd name="T4" fmla="*/ 605 w 653"/>
                <a:gd name="T5" fmla="*/ 371 h 653"/>
                <a:gd name="T6" fmla="*/ 555 w 653"/>
                <a:gd name="T7" fmla="*/ 492 h 653"/>
                <a:gd name="T8" fmla="*/ 589 w 653"/>
                <a:gd name="T9" fmla="*/ 526 h 653"/>
                <a:gd name="T10" fmla="*/ 526 w 653"/>
                <a:gd name="T11" fmla="*/ 589 h 653"/>
                <a:gd name="T12" fmla="*/ 492 w 653"/>
                <a:gd name="T13" fmla="*/ 555 h 653"/>
                <a:gd name="T14" fmla="*/ 371 w 653"/>
                <a:gd name="T15" fmla="*/ 605 h 653"/>
                <a:gd name="T16" fmla="*/ 371 w 653"/>
                <a:gd name="T17" fmla="*/ 653 h 653"/>
                <a:gd name="T18" fmla="*/ 282 w 653"/>
                <a:gd name="T19" fmla="*/ 653 h 653"/>
                <a:gd name="T20" fmla="*/ 282 w 653"/>
                <a:gd name="T21" fmla="*/ 605 h 653"/>
                <a:gd name="T22" fmla="*/ 161 w 653"/>
                <a:gd name="T23" fmla="*/ 555 h 653"/>
                <a:gd name="T24" fmla="*/ 127 w 653"/>
                <a:gd name="T25" fmla="*/ 589 h 653"/>
                <a:gd name="T26" fmla="*/ 64 w 653"/>
                <a:gd name="T27" fmla="*/ 526 h 653"/>
                <a:gd name="T28" fmla="*/ 98 w 653"/>
                <a:gd name="T29" fmla="*/ 492 h 653"/>
                <a:gd name="T30" fmla="*/ 48 w 653"/>
                <a:gd name="T31" fmla="*/ 371 h 653"/>
                <a:gd name="T32" fmla="*/ 0 w 653"/>
                <a:gd name="T33" fmla="*/ 371 h 653"/>
                <a:gd name="T34" fmla="*/ 0 w 653"/>
                <a:gd name="T35" fmla="*/ 282 h 653"/>
                <a:gd name="T36" fmla="*/ 48 w 653"/>
                <a:gd name="T37" fmla="*/ 282 h 653"/>
                <a:gd name="T38" fmla="*/ 98 w 653"/>
                <a:gd name="T39" fmla="*/ 161 h 653"/>
                <a:gd name="T40" fmla="*/ 64 w 653"/>
                <a:gd name="T41" fmla="*/ 127 h 653"/>
                <a:gd name="T42" fmla="*/ 127 w 653"/>
                <a:gd name="T43" fmla="*/ 64 h 653"/>
                <a:gd name="T44" fmla="*/ 161 w 653"/>
                <a:gd name="T45" fmla="*/ 98 h 653"/>
                <a:gd name="T46" fmla="*/ 282 w 653"/>
                <a:gd name="T47" fmla="*/ 48 h 653"/>
                <a:gd name="T48" fmla="*/ 282 w 653"/>
                <a:gd name="T49" fmla="*/ 0 h 653"/>
                <a:gd name="T50" fmla="*/ 371 w 653"/>
                <a:gd name="T51" fmla="*/ 0 h 653"/>
                <a:gd name="T52" fmla="*/ 371 w 653"/>
                <a:gd name="T53" fmla="*/ 48 h 653"/>
                <a:gd name="T54" fmla="*/ 492 w 653"/>
                <a:gd name="T55" fmla="*/ 98 h 653"/>
                <a:gd name="T56" fmla="*/ 526 w 653"/>
                <a:gd name="T57" fmla="*/ 64 h 653"/>
                <a:gd name="T58" fmla="*/ 589 w 653"/>
                <a:gd name="T59" fmla="*/ 127 h 653"/>
                <a:gd name="T60" fmla="*/ 555 w 653"/>
                <a:gd name="T61" fmla="*/ 161 h 653"/>
                <a:gd name="T62" fmla="*/ 605 w 653"/>
                <a:gd name="T63" fmla="*/ 282 h 653"/>
                <a:gd name="T64" fmla="*/ 653 w 653"/>
                <a:gd name="T65" fmla="*/ 282 h 653"/>
                <a:gd name="T66" fmla="*/ 583 w 653"/>
                <a:gd name="T67" fmla="*/ 326 h 653"/>
                <a:gd name="T68" fmla="*/ 326 w 653"/>
                <a:gd name="T69" fmla="*/ 70 h 653"/>
                <a:gd name="T70" fmla="*/ 70 w 653"/>
                <a:gd name="T71" fmla="*/ 326 h 653"/>
                <a:gd name="T72" fmla="*/ 326 w 653"/>
                <a:gd name="T73" fmla="*/ 583 h 653"/>
                <a:gd name="T74" fmla="*/ 583 w 653"/>
                <a:gd name="T75" fmla="*/ 326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3" h="653">
                  <a:moveTo>
                    <a:pt x="653" y="282"/>
                  </a:moveTo>
                  <a:cubicBezTo>
                    <a:pt x="653" y="371"/>
                    <a:pt x="653" y="371"/>
                    <a:pt x="653" y="371"/>
                  </a:cubicBezTo>
                  <a:cubicBezTo>
                    <a:pt x="605" y="371"/>
                    <a:pt x="605" y="371"/>
                    <a:pt x="605" y="371"/>
                  </a:cubicBezTo>
                  <a:cubicBezTo>
                    <a:pt x="598" y="416"/>
                    <a:pt x="580" y="457"/>
                    <a:pt x="555" y="492"/>
                  </a:cubicBezTo>
                  <a:cubicBezTo>
                    <a:pt x="589" y="526"/>
                    <a:pt x="589" y="526"/>
                    <a:pt x="589" y="526"/>
                  </a:cubicBezTo>
                  <a:cubicBezTo>
                    <a:pt x="526" y="589"/>
                    <a:pt x="526" y="589"/>
                    <a:pt x="526" y="589"/>
                  </a:cubicBezTo>
                  <a:cubicBezTo>
                    <a:pt x="492" y="555"/>
                    <a:pt x="492" y="555"/>
                    <a:pt x="492" y="555"/>
                  </a:cubicBezTo>
                  <a:cubicBezTo>
                    <a:pt x="457" y="580"/>
                    <a:pt x="416" y="598"/>
                    <a:pt x="371" y="605"/>
                  </a:cubicBezTo>
                  <a:cubicBezTo>
                    <a:pt x="371" y="653"/>
                    <a:pt x="371" y="653"/>
                    <a:pt x="371" y="653"/>
                  </a:cubicBezTo>
                  <a:cubicBezTo>
                    <a:pt x="282" y="653"/>
                    <a:pt x="282" y="653"/>
                    <a:pt x="282" y="653"/>
                  </a:cubicBezTo>
                  <a:cubicBezTo>
                    <a:pt x="282" y="605"/>
                    <a:pt x="282" y="605"/>
                    <a:pt x="282" y="605"/>
                  </a:cubicBezTo>
                  <a:cubicBezTo>
                    <a:pt x="237" y="598"/>
                    <a:pt x="196" y="580"/>
                    <a:pt x="161" y="555"/>
                  </a:cubicBezTo>
                  <a:cubicBezTo>
                    <a:pt x="127" y="589"/>
                    <a:pt x="127" y="589"/>
                    <a:pt x="127" y="589"/>
                  </a:cubicBezTo>
                  <a:cubicBezTo>
                    <a:pt x="64" y="526"/>
                    <a:pt x="64" y="526"/>
                    <a:pt x="64" y="526"/>
                  </a:cubicBezTo>
                  <a:cubicBezTo>
                    <a:pt x="98" y="492"/>
                    <a:pt x="98" y="492"/>
                    <a:pt x="98" y="492"/>
                  </a:cubicBezTo>
                  <a:cubicBezTo>
                    <a:pt x="73" y="457"/>
                    <a:pt x="55" y="416"/>
                    <a:pt x="48" y="371"/>
                  </a:cubicBezTo>
                  <a:cubicBezTo>
                    <a:pt x="0" y="371"/>
                    <a:pt x="0" y="371"/>
                    <a:pt x="0" y="371"/>
                  </a:cubicBezTo>
                  <a:cubicBezTo>
                    <a:pt x="0" y="282"/>
                    <a:pt x="0" y="282"/>
                    <a:pt x="0" y="282"/>
                  </a:cubicBezTo>
                  <a:cubicBezTo>
                    <a:pt x="48" y="282"/>
                    <a:pt x="48" y="282"/>
                    <a:pt x="48" y="282"/>
                  </a:cubicBezTo>
                  <a:cubicBezTo>
                    <a:pt x="55" y="237"/>
                    <a:pt x="73" y="196"/>
                    <a:pt x="98" y="161"/>
                  </a:cubicBezTo>
                  <a:cubicBezTo>
                    <a:pt x="64" y="127"/>
                    <a:pt x="64" y="127"/>
                    <a:pt x="64" y="127"/>
                  </a:cubicBezTo>
                  <a:cubicBezTo>
                    <a:pt x="127" y="64"/>
                    <a:pt x="127" y="64"/>
                    <a:pt x="127" y="64"/>
                  </a:cubicBezTo>
                  <a:cubicBezTo>
                    <a:pt x="161" y="98"/>
                    <a:pt x="161" y="98"/>
                    <a:pt x="161" y="98"/>
                  </a:cubicBezTo>
                  <a:cubicBezTo>
                    <a:pt x="196" y="73"/>
                    <a:pt x="237" y="55"/>
                    <a:pt x="282" y="48"/>
                  </a:cubicBezTo>
                  <a:cubicBezTo>
                    <a:pt x="282" y="0"/>
                    <a:pt x="282" y="0"/>
                    <a:pt x="282" y="0"/>
                  </a:cubicBezTo>
                  <a:cubicBezTo>
                    <a:pt x="371" y="0"/>
                    <a:pt x="371" y="0"/>
                    <a:pt x="371" y="0"/>
                  </a:cubicBezTo>
                  <a:cubicBezTo>
                    <a:pt x="371" y="48"/>
                    <a:pt x="371" y="48"/>
                    <a:pt x="371" y="48"/>
                  </a:cubicBezTo>
                  <a:cubicBezTo>
                    <a:pt x="416" y="55"/>
                    <a:pt x="457" y="73"/>
                    <a:pt x="492" y="98"/>
                  </a:cubicBezTo>
                  <a:cubicBezTo>
                    <a:pt x="526" y="64"/>
                    <a:pt x="526" y="64"/>
                    <a:pt x="526" y="64"/>
                  </a:cubicBezTo>
                  <a:cubicBezTo>
                    <a:pt x="589" y="127"/>
                    <a:pt x="589" y="127"/>
                    <a:pt x="589" y="127"/>
                  </a:cubicBezTo>
                  <a:cubicBezTo>
                    <a:pt x="555" y="161"/>
                    <a:pt x="555" y="161"/>
                    <a:pt x="555" y="161"/>
                  </a:cubicBezTo>
                  <a:cubicBezTo>
                    <a:pt x="580" y="196"/>
                    <a:pt x="598" y="237"/>
                    <a:pt x="605" y="282"/>
                  </a:cubicBezTo>
                  <a:lnTo>
                    <a:pt x="653" y="282"/>
                  </a:lnTo>
                  <a:close/>
                  <a:moveTo>
                    <a:pt x="583" y="326"/>
                  </a:moveTo>
                  <a:cubicBezTo>
                    <a:pt x="583" y="185"/>
                    <a:pt x="468" y="70"/>
                    <a:pt x="326" y="70"/>
                  </a:cubicBezTo>
                  <a:cubicBezTo>
                    <a:pt x="185" y="70"/>
                    <a:pt x="70" y="185"/>
                    <a:pt x="70" y="326"/>
                  </a:cubicBezTo>
                  <a:cubicBezTo>
                    <a:pt x="70" y="468"/>
                    <a:pt x="185" y="583"/>
                    <a:pt x="326" y="583"/>
                  </a:cubicBezTo>
                  <a:cubicBezTo>
                    <a:pt x="468" y="583"/>
                    <a:pt x="583" y="468"/>
                    <a:pt x="583" y="3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165"/>
            <p:cNvSpPr>
              <a:spLocks noEditPoints="1"/>
            </p:cNvSpPr>
            <p:nvPr/>
          </p:nvSpPr>
          <p:spPr bwMode="auto">
            <a:xfrm>
              <a:off x="7153275" y="3421063"/>
              <a:ext cx="304800" cy="301625"/>
            </a:xfrm>
            <a:custGeom>
              <a:avLst/>
              <a:gdLst>
                <a:gd name="T0" fmla="*/ 40 w 81"/>
                <a:gd name="T1" fmla="*/ 0 h 80"/>
                <a:gd name="T2" fmla="*/ 81 w 81"/>
                <a:gd name="T3" fmla="*/ 40 h 80"/>
                <a:gd name="T4" fmla="*/ 40 w 81"/>
                <a:gd name="T5" fmla="*/ 80 h 80"/>
                <a:gd name="T6" fmla="*/ 0 w 81"/>
                <a:gd name="T7" fmla="*/ 40 h 80"/>
                <a:gd name="T8" fmla="*/ 40 w 81"/>
                <a:gd name="T9" fmla="*/ 0 h 80"/>
                <a:gd name="T10" fmla="*/ 48 w 81"/>
                <a:gd name="T11" fmla="*/ 67 h 80"/>
                <a:gd name="T12" fmla="*/ 74 w 81"/>
                <a:gd name="T13" fmla="*/ 39 h 80"/>
                <a:gd name="T14" fmla="*/ 63 w 81"/>
                <a:gd name="T15" fmla="*/ 16 h 80"/>
                <a:gd name="T16" fmla="*/ 66 w 81"/>
                <a:gd name="T17" fmla="*/ 32 h 80"/>
                <a:gd name="T18" fmla="*/ 48 w 81"/>
                <a:gd name="T19" fmla="*/ 6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0">
                  <a:moveTo>
                    <a:pt x="40" y="0"/>
                  </a:moveTo>
                  <a:cubicBezTo>
                    <a:pt x="63" y="0"/>
                    <a:pt x="81" y="18"/>
                    <a:pt x="81" y="40"/>
                  </a:cubicBezTo>
                  <a:cubicBezTo>
                    <a:pt x="81" y="62"/>
                    <a:pt x="63" y="80"/>
                    <a:pt x="40" y="80"/>
                  </a:cubicBezTo>
                  <a:cubicBezTo>
                    <a:pt x="18" y="80"/>
                    <a:pt x="0" y="62"/>
                    <a:pt x="0" y="40"/>
                  </a:cubicBezTo>
                  <a:cubicBezTo>
                    <a:pt x="0" y="18"/>
                    <a:pt x="18" y="0"/>
                    <a:pt x="40" y="0"/>
                  </a:cubicBezTo>
                  <a:close/>
                  <a:moveTo>
                    <a:pt x="48" y="67"/>
                  </a:moveTo>
                  <a:cubicBezTo>
                    <a:pt x="63" y="66"/>
                    <a:pt x="74" y="53"/>
                    <a:pt x="74" y="39"/>
                  </a:cubicBezTo>
                  <a:cubicBezTo>
                    <a:pt x="74" y="30"/>
                    <a:pt x="69" y="21"/>
                    <a:pt x="63" y="16"/>
                  </a:cubicBezTo>
                  <a:cubicBezTo>
                    <a:pt x="65" y="21"/>
                    <a:pt x="66" y="26"/>
                    <a:pt x="66" y="32"/>
                  </a:cubicBezTo>
                  <a:cubicBezTo>
                    <a:pt x="66" y="46"/>
                    <a:pt x="59" y="59"/>
                    <a:pt x="48"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166"/>
            <p:cNvSpPr/>
            <p:nvPr/>
          </p:nvSpPr>
          <p:spPr bwMode="auto">
            <a:xfrm>
              <a:off x="7040563" y="3703638"/>
              <a:ext cx="260350" cy="292100"/>
            </a:xfrm>
            <a:custGeom>
              <a:avLst/>
              <a:gdLst>
                <a:gd name="T0" fmla="*/ 69 w 69"/>
                <a:gd name="T1" fmla="*/ 21 h 78"/>
                <a:gd name="T2" fmla="*/ 56 w 69"/>
                <a:gd name="T3" fmla="*/ 66 h 78"/>
                <a:gd name="T4" fmla="*/ 64 w 69"/>
                <a:gd name="T5" fmla="*/ 78 h 78"/>
                <a:gd name="T6" fmla="*/ 0 w 69"/>
                <a:gd name="T7" fmla="*/ 78 h 78"/>
                <a:gd name="T8" fmla="*/ 0 w 69"/>
                <a:gd name="T9" fmla="*/ 31 h 78"/>
                <a:gd name="T10" fmla="*/ 39 w 69"/>
                <a:gd name="T11" fmla="*/ 0 h 78"/>
                <a:gd name="T12" fmla="*/ 69 w 69"/>
                <a:gd name="T13" fmla="*/ 21 h 78"/>
              </a:gdLst>
              <a:ahLst/>
              <a:cxnLst>
                <a:cxn ang="0">
                  <a:pos x="T0" y="T1"/>
                </a:cxn>
                <a:cxn ang="0">
                  <a:pos x="T2" y="T3"/>
                </a:cxn>
                <a:cxn ang="0">
                  <a:pos x="T4" y="T5"/>
                </a:cxn>
                <a:cxn ang="0">
                  <a:pos x="T6" y="T7"/>
                </a:cxn>
                <a:cxn ang="0">
                  <a:pos x="T8" y="T9"/>
                </a:cxn>
                <a:cxn ang="0">
                  <a:pos x="T10" y="T11"/>
                </a:cxn>
                <a:cxn ang="0">
                  <a:pos x="T12" y="T13"/>
                </a:cxn>
              </a:cxnLst>
              <a:rect l="0" t="0" r="r" b="b"/>
              <a:pathLst>
                <a:path w="69" h="78">
                  <a:moveTo>
                    <a:pt x="69" y="21"/>
                  </a:moveTo>
                  <a:cubicBezTo>
                    <a:pt x="56" y="66"/>
                    <a:pt x="56" y="66"/>
                    <a:pt x="56" y="66"/>
                  </a:cubicBezTo>
                  <a:cubicBezTo>
                    <a:pt x="64" y="78"/>
                    <a:pt x="64" y="78"/>
                    <a:pt x="64" y="78"/>
                  </a:cubicBezTo>
                  <a:cubicBezTo>
                    <a:pt x="0" y="78"/>
                    <a:pt x="0" y="78"/>
                    <a:pt x="0" y="78"/>
                  </a:cubicBezTo>
                  <a:cubicBezTo>
                    <a:pt x="0" y="78"/>
                    <a:pt x="0" y="63"/>
                    <a:pt x="0" y="31"/>
                  </a:cubicBezTo>
                  <a:cubicBezTo>
                    <a:pt x="0" y="15"/>
                    <a:pt x="20" y="5"/>
                    <a:pt x="39" y="0"/>
                  </a:cubicBezTo>
                  <a:cubicBezTo>
                    <a:pt x="44" y="12"/>
                    <a:pt x="56" y="20"/>
                    <a:pt x="6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167"/>
            <p:cNvSpPr/>
            <p:nvPr/>
          </p:nvSpPr>
          <p:spPr bwMode="auto">
            <a:xfrm>
              <a:off x="6886575" y="3921126"/>
              <a:ext cx="846138" cy="349250"/>
            </a:xfrm>
            <a:custGeom>
              <a:avLst/>
              <a:gdLst>
                <a:gd name="T0" fmla="*/ 93 w 225"/>
                <a:gd name="T1" fmla="*/ 72 h 93"/>
                <a:gd name="T2" fmla="*/ 42 w 225"/>
                <a:gd name="T3" fmla="*/ 51 h 93"/>
                <a:gd name="T4" fmla="*/ 27 w 225"/>
                <a:gd name="T5" fmla="*/ 65 h 93"/>
                <a:gd name="T6" fmla="*/ 0 w 225"/>
                <a:gd name="T7" fmla="*/ 38 h 93"/>
                <a:gd name="T8" fmla="*/ 15 w 225"/>
                <a:gd name="T9" fmla="*/ 24 h 93"/>
                <a:gd name="T10" fmla="*/ 3 w 225"/>
                <a:gd name="T11" fmla="*/ 5 h 93"/>
                <a:gd name="T12" fmla="*/ 13 w 225"/>
                <a:gd name="T13" fmla="*/ 0 h 93"/>
                <a:gd name="T14" fmla="*/ 28 w 225"/>
                <a:gd name="T15" fmla="*/ 23 h 93"/>
                <a:gd name="T16" fmla="*/ 112 w 225"/>
                <a:gd name="T17" fmla="*/ 63 h 93"/>
                <a:gd name="T18" fmla="*/ 194 w 225"/>
                <a:gd name="T19" fmla="*/ 27 h 93"/>
                <a:gd name="T20" fmla="*/ 211 w 225"/>
                <a:gd name="T21" fmla="*/ 0 h 93"/>
                <a:gd name="T22" fmla="*/ 221 w 225"/>
                <a:gd name="T23" fmla="*/ 5 h 93"/>
                <a:gd name="T24" fmla="*/ 210 w 225"/>
                <a:gd name="T25" fmla="*/ 24 h 93"/>
                <a:gd name="T26" fmla="*/ 225 w 225"/>
                <a:gd name="T27" fmla="*/ 38 h 93"/>
                <a:gd name="T28" fmla="*/ 198 w 225"/>
                <a:gd name="T29" fmla="*/ 65 h 93"/>
                <a:gd name="T30" fmla="*/ 183 w 225"/>
                <a:gd name="T31" fmla="*/ 51 h 93"/>
                <a:gd name="T32" fmla="*/ 132 w 225"/>
                <a:gd name="T33" fmla="*/ 72 h 93"/>
                <a:gd name="T34" fmla="*/ 132 w 225"/>
                <a:gd name="T35" fmla="*/ 93 h 93"/>
                <a:gd name="T36" fmla="*/ 93 w 225"/>
                <a:gd name="T37" fmla="*/ 93 h 93"/>
                <a:gd name="T38" fmla="*/ 93 w 225"/>
                <a:gd name="T39" fmla="*/ 7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5" h="93">
                  <a:moveTo>
                    <a:pt x="93" y="72"/>
                  </a:moveTo>
                  <a:cubicBezTo>
                    <a:pt x="74" y="69"/>
                    <a:pt x="57" y="61"/>
                    <a:pt x="42" y="51"/>
                  </a:cubicBezTo>
                  <a:cubicBezTo>
                    <a:pt x="27" y="65"/>
                    <a:pt x="27" y="65"/>
                    <a:pt x="27" y="65"/>
                  </a:cubicBezTo>
                  <a:cubicBezTo>
                    <a:pt x="0" y="38"/>
                    <a:pt x="0" y="38"/>
                    <a:pt x="0" y="38"/>
                  </a:cubicBezTo>
                  <a:cubicBezTo>
                    <a:pt x="15" y="24"/>
                    <a:pt x="15" y="24"/>
                    <a:pt x="15" y="24"/>
                  </a:cubicBezTo>
                  <a:cubicBezTo>
                    <a:pt x="10" y="18"/>
                    <a:pt x="7" y="11"/>
                    <a:pt x="3" y="5"/>
                  </a:cubicBezTo>
                  <a:cubicBezTo>
                    <a:pt x="13" y="0"/>
                    <a:pt x="13" y="0"/>
                    <a:pt x="13" y="0"/>
                  </a:cubicBezTo>
                  <a:cubicBezTo>
                    <a:pt x="17" y="8"/>
                    <a:pt x="22" y="16"/>
                    <a:pt x="28" y="23"/>
                  </a:cubicBezTo>
                  <a:cubicBezTo>
                    <a:pt x="48" y="47"/>
                    <a:pt x="78" y="63"/>
                    <a:pt x="112" y="63"/>
                  </a:cubicBezTo>
                  <a:cubicBezTo>
                    <a:pt x="145" y="63"/>
                    <a:pt x="174" y="49"/>
                    <a:pt x="194" y="27"/>
                  </a:cubicBezTo>
                  <a:cubicBezTo>
                    <a:pt x="201" y="19"/>
                    <a:pt x="207" y="10"/>
                    <a:pt x="211" y="0"/>
                  </a:cubicBezTo>
                  <a:cubicBezTo>
                    <a:pt x="221" y="5"/>
                    <a:pt x="221" y="5"/>
                    <a:pt x="221" y="5"/>
                  </a:cubicBezTo>
                  <a:cubicBezTo>
                    <a:pt x="218" y="11"/>
                    <a:pt x="214" y="18"/>
                    <a:pt x="210" y="24"/>
                  </a:cubicBezTo>
                  <a:cubicBezTo>
                    <a:pt x="225" y="38"/>
                    <a:pt x="225" y="38"/>
                    <a:pt x="225" y="38"/>
                  </a:cubicBezTo>
                  <a:cubicBezTo>
                    <a:pt x="198" y="65"/>
                    <a:pt x="198" y="65"/>
                    <a:pt x="198" y="65"/>
                  </a:cubicBezTo>
                  <a:cubicBezTo>
                    <a:pt x="183" y="51"/>
                    <a:pt x="183" y="51"/>
                    <a:pt x="183" y="51"/>
                  </a:cubicBezTo>
                  <a:cubicBezTo>
                    <a:pt x="168" y="61"/>
                    <a:pt x="151" y="69"/>
                    <a:pt x="132" y="72"/>
                  </a:cubicBezTo>
                  <a:cubicBezTo>
                    <a:pt x="132" y="93"/>
                    <a:pt x="132" y="93"/>
                    <a:pt x="132" y="93"/>
                  </a:cubicBezTo>
                  <a:cubicBezTo>
                    <a:pt x="93" y="93"/>
                    <a:pt x="93" y="93"/>
                    <a:pt x="93" y="93"/>
                  </a:cubicBezTo>
                  <a:lnTo>
                    <a:pt x="93"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68"/>
            <p:cNvSpPr/>
            <p:nvPr/>
          </p:nvSpPr>
          <p:spPr bwMode="auto">
            <a:xfrm>
              <a:off x="6300788" y="1966913"/>
              <a:ext cx="604838" cy="681038"/>
            </a:xfrm>
            <a:custGeom>
              <a:avLst/>
              <a:gdLst>
                <a:gd name="T0" fmla="*/ 161 w 161"/>
                <a:gd name="T1" fmla="*/ 73 h 181"/>
                <a:gd name="T2" fmla="*/ 161 w 161"/>
                <a:gd name="T3" fmla="*/ 181 h 181"/>
                <a:gd name="T4" fmla="*/ 12 w 161"/>
                <a:gd name="T5" fmla="*/ 181 h 181"/>
                <a:gd name="T6" fmla="*/ 30 w 161"/>
                <a:gd name="T7" fmla="*/ 154 h 181"/>
                <a:gd name="T8" fmla="*/ 0 w 161"/>
                <a:gd name="T9" fmla="*/ 48 h 181"/>
                <a:gd name="T10" fmla="*/ 71 w 161"/>
                <a:gd name="T11" fmla="*/ 0 h 181"/>
                <a:gd name="T12" fmla="*/ 161 w 161"/>
                <a:gd name="T13" fmla="*/ 73 h 181"/>
              </a:gdLst>
              <a:ahLst/>
              <a:cxnLst>
                <a:cxn ang="0">
                  <a:pos x="T0" y="T1"/>
                </a:cxn>
                <a:cxn ang="0">
                  <a:pos x="T2" y="T3"/>
                </a:cxn>
                <a:cxn ang="0">
                  <a:pos x="T4" y="T5"/>
                </a:cxn>
                <a:cxn ang="0">
                  <a:pos x="T6" y="T7"/>
                </a:cxn>
                <a:cxn ang="0">
                  <a:pos x="T8" y="T9"/>
                </a:cxn>
                <a:cxn ang="0">
                  <a:pos x="T10" y="T11"/>
                </a:cxn>
                <a:cxn ang="0">
                  <a:pos x="T12" y="T13"/>
                </a:cxn>
              </a:cxnLst>
              <a:rect l="0" t="0" r="r" b="b"/>
              <a:pathLst>
                <a:path w="161" h="181">
                  <a:moveTo>
                    <a:pt x="161" y="73"/>
                  </a:moveTo>
                  <a:cubicBezTo>
                    <a:pt x="161" y="146"/>
                    <a:pt x="161" y="181"/>
                    <a:pt x="161" y="181"/>
                  </a:cubicBezTo>
                  <a:cubicBezTo>
                    <a:pt x="12" y="181"/>
                    <a:pt x="12" y="181"/>
                    <a:pt x="12" y="181"/>
                  </a:cubicBezTo>
                  <a:cubicBezTo>
                    <a:pt x="30" y="154"/>
                    <a:pt x="30" y="154"/>
                    <a:pt x="30" y="154"/>
                  </a:cubicBezTo>
                  <a:cubicBezTo>
                    <a:pt x="0" y="48"/>
                    <a:pt x="0" y="48"/>
                    <a:pt x="0" y="48"/>
                  </a:cubicBezTo>
                  <a:cubicBezTo>
                    <a:pt x="31" y="46"/>
                    <a:pt x="58" y="27"/>
                    <a:pt x="71" y="0"/>
                  </a:cubicBezTo>
                  <a:cubicBezTo>
                    <a:pt x="115" y="12"/>
                    <a:pt x="161" y="34"/>
                    <a:pt x="16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69"/>
            <p:cNvSpPr/>
            <p:nvPr/>
          </p:nvSpPr>
          <p:spPr bwMode="auto">
            <a:xfrm>
              <a:off x="6781800" y="3217863"/>
              <a:ext cx="1052513" cy="722313"/>
            </a:xfrm>
            <a:custGeom>
              <a:avLst/>
              <a:gdLst>
                <a:gd name="T0" fmla="*/ 21 w 280"/>
                <a:gd name="T1" fmla="*/ 159 h 192"/>
                <a:gd name="T2" fmla="*/ 0 w 280"/>
                <a:gd name="T3" fmla="*/ 159 h 192"/>
                <a:gd name="T4" fmla="*/ 0 w 280"/>
                <a:gd name="T5" fmla="*/ 121 h 192"/>
                <a:gd name="T6" fmla="*/ 21 w 280"/>
                <a:gd name="T7" fmla="*/ 121 h 192"/>
                <a:gd name="T8" fmla="*/ 43 w 280"/>
                <a:gd name="T9" fmla="*/ 69 h 192"/>
                <a:gd name="T10" fmla="*/ 28 w 280"/>
                <a:gd name="T11" fmla="*/ 54 h 192"/>
                <a:gd name="T12" fmla="*/ 55 w 280"/>
                <a:gd name="T13" fmla="*/ 27 h 192"/>
                <a:gd name="T14" fmla="*/ 70 w 280"/>
                <a:gd name="T15" fmla="*/ 42 h 192"/>
                <a:gd name="T16" fmla="*/ 121 w 280"/>
                <a:gd name="T17" fmla="*/ 21 h 192"/>
                <a:gd name="T18" fmla="*/ 121 w 280"/>
                <a:gd name="T19" fmla="*/ 0 h 192"/>
                <a:gd name="T20" fmla="*/ 160 w 280"/>
                <a:gd name="T21" fmla="*/ 0 h 192"/>
                <a:gd name="T22" fmla="*/ 160 w 280"/>
                <a:gd name="T23" fmla="*/ 21 h 192"/>
                <a:gd name="T24" fmla="*/ 211 w 280"/>
                <a:gd name="T25" fmla="*/ 42 h 192"/>
                <a:gd name="T26" fmla="*/ 226 w 280"/>
                <a:gd name="T27" fmla="*/ 27 h 192"/>
                <a:gd name="T28" fmla="*/ 253 w 280"/>
                <a:gd name="T29" fmla="*/ 54 h 192"/>
                <a:gd name="T30" fmla="*/ 238 w 280"/>
                <a:gd name="T31" fmla="*/ 69 h 192"/>
                <a:gd name="T32" fmla="*/ 260 w 280"/>
                <a:gd name="T33" fmla="*/ 121 h 192"/>
                <a:gd name="T34" fmla="*/ 280 w 280"/>
                <a:gd name="T35" fmla="*/ 121 h 192"/>
                <a:gd name="T36" fmla="*/ 280 w 280"/>
                <a:gd name="T37" fmla="*/ 159 h 192"/>
                <a:gd name="T38" fmla="*/ 260 w 280"/>
                <a:gd name="T39" fmla="*/ 159 h 192"/>
                <a:gd name="T40" fmla="*/ 249 w 280"/>
                <a:gd name="T41" fmla="*/ 192 h 192"/>
                <a:gd name="T42" fmla="*/ 239 w 280"/>
                <a:gd name="T43" fmla="*/ 187 h 192"/>
                <a:gd name="T44" fmla="*/ 250 w 280"/>
                <a:gd name="T45" fmla="*/ 140 h 192"/>
                <a:gd name="T46" fmla="*/ 140 w 280"/>
                <a:gd name="T47" fmla="*/ 30 h 192"/>
                <a:gd name="T48" fmla="*/ 30 w 280"/>
                <a:gd name="T49" fmla="*/ 140 h 192"/>
                <a:gd name="T50" fmla="*/ 41 w 280"/>
                <a:gd name="T51" fmla="*/ 187 h 192"/>
                <a:gd name="T52" fmla="*/ 31 w 280"/>
                <a:gd name="T53" fmla="*/ 192 h 192"/>
                <a:gd name="T54" fmla="*/ 21 w 280"/>
                <a:gd name="T55" fmla="*/ 15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80" h="192">
                  <a:moveTo>
                    <a:pt x="21" y="159"/>
                  </a:moveTo>
                  <a:cubicBezTo>
                    <a:pt x="0" y="159"/>
                    <a:pt x="0" y="159"/>
                    <a:pt x="0" y="159"/>
                  </a:cubicBezTo>
                  <a:cubicBezTo>
                    <a:pt x="0" y="121"/>
                    <a:pt x="0" y="121"/>
                    <a:pt x="0" y="121"/>
                  </a:cubicBezTo>
                  <a:cubicBezTo>
                    <a:pt x="21" y="121"/>
                    <a:pt x="21" y="121"/>
                    <a:pt x="21" y="121"/>
                  </a:cubicBezTo>
                  <a:cubicBezTo>
                    <a:pt x="24" y="102"/>
                    <a:pt x="32" y="84"/>
                    <a:pt x="43" y="69"/>
                  </a:cubicBezTo>
                  <a:cubicBezTo>
                    <a:pt x="28" y="54"/>
                    <a:pt x="28" y="54"/>
                    <a:pt x="28" y="54"/>
                  </a:cubicBezTo>
                  <a:cubicBezTo>
                    <a:pt x="55" y="27"/>
                    <a:pt x="55" y="27"/>
                    <a:pt x="55" y="27"/>
                  </a:cubicBezTo>
                  <a:cubicBezTo>
                    <a:pt x="70" y="42"/>
                    <a:pt x="70" y="42"/>
                    <a:pt x="70" y="42"/>
                  </a:cubicBezTo>
                  <a:cubicBezTo>
                    <a:pt x="85" y="31"/>
                    <a:pt x="102" y="24"/>
                    <a:pt x="121" y="21"/>
                  </a:cubicBezTo>
                  <a:cubicBezTo>
                    <a:pt x="121" y="0"/>
                    <a:pt x="121" y="0"/>
                    <a:pt x="121" y="0"/>
                  </a:cubicBezTo>
                  <a:cubicBezTo>
                    <a:pt x="160" y="0"/>
                    <a:pt x="160" y="0"/>
                    <a:pt x="160" y="0"/>
                  </a:cubicBezTo>
                  <a:cubicBezTo>
                    <a:pt x="160" y="21"/>
                    <a:pt x="160" y="21"/>
                    <a:pt x="160" y="21"/>
                  </a:cubicBezTo>
                  <a:cubicBezTo>
                    <a:pt x="179" y="24"/>
                    <a:pt x="196" y="31"/>
                    <a:pt x="211" y="42"/>
                  </a:cubicBezTo>
                  <a:cubicBezTo>
                    <a:pt x="226" y="27"/>
                    <a:pt x="226" y="27"/>
                    <a:pt x="226" y="27"/>
                  </a:cubicBezTo>
                  <a:cubicBezTo>
                    <a:pt x="253" y="54"/>
                    <a:pt x="253" y="54"/>
                    <a:pt x="253" y="54"/>
                  </a:cubicBezTo>
                  <a:cubicBezTo>
                    <a:pt x="238" y="69"/>
                    <a:pt x="238" y="69"/>
                    <a:pt x="238" y="69"/>
                  </a:cubicBezTo>
                  <a:cubicBezTo>
                    <a:pt x="249" y="84"/>
                    <a:pt x="257" y="102"/>
                    <a:pt x="260" y="121"/>
                  </a:cubicBezTo>
                  <a:cubicBezTo>
                    <a:pt x="280" y="121"/>
                    <a:pt x="280" y="121"/>
                    <a:pt x="280" y="121"/>
                  </a:cubicBezTo>
                  <a:cubicBezTo>
                    <a:pt x="280" y="159"/>
                    <a:pt x="280" y="159"/>
                    <a:pt x="280" y="159"/>
                  </a:cubicBezTo>
                  <a:cubicBezTo>
                    <a:pt x="260" y="159"/>
                    <a:pt x="260" y="159"/>
                    <a:pt x="260" y="159"/>
                  </a:cubicBezTo>
                  <a:cubicBezTo>
                    <a:pt x="258" y="171"/>
                    <a:pt x="254" y="182"/>
                    <a:pt x="249" y="192"/>
                  </a:cubicBezTo>
                  <a:cubicBezTo>
                    <a:pt x="239" y="187"/>
                    <a:pt x="239" y="187"/>
                    <a:pt x="239" y="187"/>
                  </a:cubicBezTo>
                  <a:cubicBezTo>
                    <a:pt x="246" y="173"/>
                    <a:pt x="250" y="157"/>
                    <a:pt x="250" y="140"/>
                  </a:cubicBezTo>
                  <a:cubicBezTo>
                    <a:pt x="250" y="79"/>
                    <a:pt x="201" y="30"/>
                    <a:pt x="140" y="30"/>
                  </a:cubicBezTo>
                  <a:cubicBezTo>
                    <a:pt x="80" y="30"/>
                    <a:pt x="30" y="79"/>
                    <a:pt x="30" y="140"/>
                  </a:cubicBezTo>
                  <a:cubicBezTo>
                    <a:pt x="30" y="157"/>
                    <a:pt x="34" y="173"/>
                    <a:pt x="41" y="187"/>
                  </a:cubicBezTo>
                  <a:cubicBezTo>
                    <a:pt x="31" y="192"/>
                    <a:pt x="31" y="192"/>
                    <a:pt x="31" y="192"/>
                  </a:cubicBezTo>
                  <a:cubicBezTo>
                    <a:pt x="26" y="182"/>
                    <a:pt x="23" y="171"/>
                    <a:pt x="21" y="1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70"/>
            <p:cNvSpPr>
              <a:spLocks noEditPoints="1"/>
            </p:cNvSpPr>
            <p:nvPr/>
          </p:nvSpPr>
          <p:spPr bwMode="auto">
            <a:xfrm>
              <a:off x="5921375" y="1306513"/>
              <a:ext cx="703263" cy="701675"/>
            </a:xfrm>
            <a:custGeom>
              <a:avLst/>
              <a:gdLst>
                <a:gd name="T0" fmla="*/ 93 w 187"/>
                <a:gd name="T1" fmla="*/ 0 h 187"/>
                <a:gd name="T2" fmla="*/ 187 w 187"/>
                <a:gd name="T3" fmla="*/ 94 h 187"/>
                <a:gd name="T4" fmla="*/ 93 w 187"/>
                <a:gd name="T5" fmla="*/ 187 h 187"/>
                <a:gd name="T6" fmla="*/ 0 w 187"/>
                <a:gd name="T7" fmla="*/ 94 h 187"/>
                <a:gd name="T8" fmla="*/ 93 w 187"/>
                <a:gd name="T9" fmla="*/ 0 h 187"/>
                <a:gd name="T10" fmla="*/ 171 w 187"/>
                <a:gd name="T11" fmla="*/ 90 h 187"/>
                <a:gd name="T12" fmla="*/ 146 w 187"/>
                <a:gd name="T13" fmla="*/ 38 h 187"/>
                <a:gd name="T14" fmla="*/ 152 w 187"/>
                <a:gd name="T15" fmla="*/ 75 h 187"/>
                <a:gd name="T16" fmla="*/ 111 w 187"/>
                <a:gd name="T17" fmla="*/ 158 h 187"/>
                <a:gd name="T18" fmla="*/ 171 w 187"/>
                <a:gd name="T19" fmla="*/ 9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187">
                  <a:moveTo>
                    <a:pt x="93" y="0"/>
                  </a:moveTo>
                  <a:cubicBezTo>
                    <a:pt x="145" y="0"/>
                    <a:pt x="187" y="42"/>
                    <a:pt x="187" y="94"/>
                  </a:cubicBezTo>
                  <a:cubicBezTo>
                    <a:pt x="187" y="145"/>
                    <a:pt x="145" y="187"/>
                    <a:pt x="93" y="187"/>
                  </a:cubicBezTo>
                  <a:cubicBezTo>
                    <a:pt x="42" y="187"/>
                    <a:pt x="0" y="145"/>
                    <a:pt x="0" y="94"/>
                  </a:cubicBezTo>
                  <a:cubicBezTo>
                    <a:pt x="0" y="42"/>
                    <a:pt x="42" y="0"/>
                    <a:pt x="93" y="0"/>
                  </a:cubicBezTo>
                  <a:close/>
                  <a:moveTo>
                    <a:pt x="171" y="90"/>
                  </a:moveTo>
                  <a:cubicBezTo>
                    <a:pt x="171" y="69"/>
                    <a:pt x="161" y="50"/>
                    <a:pt x="146" y="38"/>
                  </a:cubicBezTo>
                  <a:cubicBezTo>
                    <a:pt x="150" y="49"/>
                    <a:pt x="152" y="61"/>
                    <a:pt x="152" y="75"/>
                  </a:cubicBezTo>
                  <a:cubicBezTo>
                    <a:pt x="152" y="108"/>
                    <a:pt x="136" y="138"/>
                    <a:pt x="111" y="158"/>
                  </a:cubicBezTo>
                  <a:cubicBezTo>
                    <a:pt x="145" y="153"/>
                    <a:pt x="171" y="125"/>
                    <a:pt x="17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71"/>
            <p:cNvSpPr/>
            <p:nvPr/>
          </p:nvSpPr>
          <p:spPr bwMode="auto">
            <a:xfrm>
              <a:off x="5651500" y="1966913"/>
              <a:ext cx="604838" cy="681038"/>
            </a:xfrm>
            <a:custGeom>
              <a:avLst/>
              <a:gdLst>
                <a:gd name="T0" fmla="*/ 161 w 161"/>
                <a:gd name="T1" fmla="*/ 48 h 181"/>
                <a:gd name="T2" fmla="*/ 132 w 161"/>
                <a:gd name="T3" fmla="*/ 154 h 181"/>
                <a:gd name="T4" fmla="*/ 150 w 161"/>
                <a:gd name="T5" fmla="*/ 181 h 181"/>
                <a:gd name="T6" fmla="*/ 0 w 161"/>
                <a:gd name="T7" fmla="*/ 181 h 181"/>
                <a:gd name="T8" fmla="*/ 0 w 161"/>
                <a:gd name="T9" fmla="*/ 73 h 181"/>
                <a:gd name="T10" fmla="*/ 91 w 161"/>
                <a:gd name="T11" fmla="*/ 0 h 181"/>
                <a:gd name="T12" fmla="*/ 161 w 161"/>
                <a:gd name="T13" fmla="*/ 48 h 181"/>
              </a:gdLst>
              <a:ahLst/>
              <a:cxnLst>
                <a:cxn ang="0">
                  <a:pos x="T0" y="T1"/>
                </a:cxn>
                <a:cxn ang="0">
                  <a:pos x="T2" y="T3"/>
                </a:cxn>
                <a:cxn ang="0">
                  <a:pos x="T4" y="T5"/>
                </a:cxn>
                <a:cxn ang="0">
                  <a:pos x="T6" y="T7"/>
                </a:cxn>
                <a:cxn ang="0">
                  <a:pos x="T8" y="T9"/>
                </a:cxn>
                <a:cxn ang="0">
                  <a:pos x="T10" y="T11"/>
                </a:cxn>
                <a:cxn ang="0">
                  <a:pos x="T12" y="T13"/>
                </a:cxn>
              </a:cxnLst>
              <a:rect l="0" t="0" r="r" b="b"/>
              <a:pathLst>
                <a:path w="161" h="181">
                  <a:moveTo>
                    <a:pt x="161" y="48"/>
                  </a:moveTo>
                  <a:cubicBezTo>
                    <a:pt x="132" y="154"/>
                    <a:pt x="132" y="154"/>
                    <a:pt x="132" y="154"/>
                  </a:cubicBezTo>
                  <a:cubicBezTo>
                    <a:pt x="150" y="181"/>
                    <a:pt x="150" y="181"/>
                    <a:pt x="150" y="181"/>
                  </a:cubicBezTo>
                  <a:cubicBezTo>
                    <a:pt x="0" y="181"/>
                    <a:pt x="0" y="181"/>
                    <a:pt x="0" y="181"/>
                  </a:cubicBezTo>
                  <a:cubicBezTo>
                    <a:pt x="0" y="181"/>
                    <a:pt x="0" y="146"/>
                    <a:pt x="0" y="73"/>
                  </a:cubicBezTo>
                  <a:cubicBezTo>
                    <a:pt x="0" y="34"/>
                    <a:pt x="47" y="12"/>
                    <a:pt x="91" y="0"/>
                  </a:cubicBezTo>
                  <a:cubicBezTo>
                    <a:pt x="104" y="27"/>
                    <a:pt x="130" y="46"/>
                    <a:pt x="16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72"/>
            <p:cNvSpPr>
              <a:spLocks noEditPoints="1"/>
            </p:cNvSpPr>
            <p:nvPr/>
          </p:nvSpPr>
          <p:spPr bwMode="auto">
            <a:xfrm>
              <a:off x="4071938" y="2914651"/>
              <a:ext cx="1579563" cy="1577975"/>
            </a:xfrm>
            <a:custGeom>
              <a:avLst/>
              <a:gdLst>
                <a:gd name="T0" fmla="*/ 420 w 420"/>
                <a:gd name="T1" fmla="*/ 182 h 420"/>
                <a:gd name="T2" fmla="*/ 420 w 420"/>
                <a:gd name="T3" fmla="*/ 239 h 420"/>
                <a:gd name="T4" fmla="*/ 389 w 420"/>
                <a:gd name="T5" fmla="*/ 239 h 420"/>
                <a:gd name="T6" fmla="*/ 357 w 420"/>
                <a:gd name="T7" fmla="*/ 317 h 420"/>
                <a:gd name="T8" fmla="*/ 379 w 420"/>
                <a:gd name="T9" fmla="*/ 339 h 420"/>
                <a:gd name="T10" fmla="*/ 339 w 420"/>
                <a:gd name="T11" fmla="*/ 379 h 420"/>
                <a:gd name="T12" fmla="*/ 317 w 420"/>
                <a:gd name="T13" fmla="*/ 357 h 420"/>
                <a:gd name="T14" fmla="*/ 239 w 420"/>
                <a:gd name="T15" fmla="*/ 389 h 420"/>
                <a:gd name="T16" fmla="*/ 239 w 420"/>
                <a:gd name="T17" fmla="*/ 420 h 420"/>
                <a:gd name="T18" fmla="*/ 181 w 420"/>
                <a:gd name="T19" fmla="*/ 420 h 420"/>
                <a:gd name="T20" fmla="*/ 181 w 420"/>
                <a:gd name="T21" fmla="*/ 389 h 420"/>
                <a:gd name="T22" fmla="*/ 104 w 420"/>
                <a:gd name="T23" fmla="*/ 357 h 420"/>
                <a:gd name="T24" fmla="*/ 82 w 420"/>
                <a:gd name="T25" fmla="*/ 379 h 420"/>
                <a:gd name="T26" fmla="*/ 41 w 420"/>
                <a:gd name="T27" fmla="*/ 339 h 420"/>
                <a:gd name="T28" fmla="*/ 63 w 420"/>
                <a:gd name="T29" fmla="*/ 317 h 420"/>
                <a:gd name="T30" fmla="*/ 31 w 420"/>
                <a:gd name="T31" fmla="*/ 239 h 420"/>
                <a:gd name="T32" fmla="*/ 0 w 420"/>
                <a:gd name="T33" fmla="*/ 239 h 420"/>
                <a:gd name="T34" fmla="*/ 0 w 420"/>
                <a:gd name="T35" fmla="*/ 182 h 420"/>
                <a:gd name="T36" fmla="*/ 31 w 420"/>
                <a:gd name="T37" fmla="*/ 182 h 420"/>
                <a:gd name="T38" fmla="*/ 63 w 420"/>
                <a:gd name="T39" fmla="*/ 104 h 420"/>
                <a:gd name="T40" fmla="*/ 41 w 420"/>
                <a:gd name="T41" fmla="*/ 82 h 420"/>
                <a:gd name="T42" fmla="*/ 82 w 420"/>
                <a:gd name="T43" fmla="*/ 41 h 420"/>
                <a:gd name="T44" fmla="*/ 104 w 420"/>
                <a:gd name="T45" fmla="*/ 63 h 420"/>
                <a:gd name="T46" fmla="*/ 181 w 420"/>
                <a:gd name="T47" fmla="*/ 31 h 420"/>
                <a:gd name="T48" fmla="*/ 181 w 420"/>
                <a:gd name="T49" fmla="*/ 0 h 420"/>
                <a:gd name="T50" fmla="*/ 239 w 420"/>
                <a:gd name="T51" fmla="*/ 0 h 420"/>
                <a:gd name="T52" fmla="*/ 239 w 420"/>
                <a:gd name="T53" fmla="*/ 31 h 420"/>
                <a:gd name="T54" fmla="*/ 317 w 420"/>
                <a:gd name="T55" fmla="*/ 63 h 420"/>
                <a:gd name="T56" fmla="*/ 338 w 420"/>
                <a:gd name="T57" fmla="*/ 41 h 420"/>
                <a:gd name="T58" fmla="*/ 379 w 420"/>
                <a:gd name="T59" fmla="*/ 82 h 420"/>
                <a:gd name="T60" fmla="*/ 357 w 420"/>
                <a:gd name="T61" fmla="*/ 104 h 420"/>
                <a:gd name="T62" fmla="*/ 389 w 420"/>
                <a:gd name="T63" fmla="*/ 182 h 420"/>
                <a:gd name="T64" fmla="*/ 420 w 420"/>
                <a:gd name="T65" fmla="*/ 182 h 420"/>
                <a:gd name="T66" fmla="*/ 375 w 420"/>
                <a:gd name="T67" fmla="*/ 210 h 420"/>
                <a:gd name="T68" fmla="*/ 210 w 420"/>
                <a:gd name="T69" fmla="*/ 45 h 420"/>
                <a:gd name="T70" fmla="*/ 45 w 420"/>
                <a:gd name="T71" fmla="*/ 210 h 420"/>
                <a:gd name="T72" fmla="*/ 210 w 420"/>
                <a:gd name="T73" fmla="*/ 375 h 420"/>
                <a:gd name="T74" fmla="*/ 375 w 420"/>
                <a:gd name="T75" fmla="*/ 21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0" h="420">
                  <a:moveTo>
                    <a:pt x="420" y="182"/>
                  </a:moveTo>
                  <a:cubicBezTo>
                    <a:pt x="420" y="239"/>
                    <a:pt x="420" y="239"/>
                    <a:pt x="420" y="239"/>
                  </a:cubicBezTo>
                  <a:cubicBezTo>
                    <a:pt x="389" y="239"/>
                    <a:pt x="389" y="239"/>
                    <a:pt x="389" y="239"/>
                  </a:cubicBezTo>
                  <a:cubicBezTo>
                    <a:pt x="385" y="268"/>
                    <a:pt x="374" y="294"/>
                    <a:pt x="357" y="317"/>
                  </a:cubicBezTo>
                  <a:cubicBezTo>
                    <a:pt x="379" y="339"/>
                    <a:pt x="379" y="339"/>
                    <a:pt x="379" y="339"/>
                  </a:cubicBezTo>
                  <a:cubicBezTo>
                    <a:pt x="339" y="379"/>
                    <a:pt x="339" y="379"/>
                    <a:pt x="339" y="379"/>
                  </a:cubicBezTo>
                  <a:cubicBezTo>
                    <a:pt x="317" y="357"/>
                    <a:pt x="317" y="357"/>
                    <a:pt x="317" y="357"/>
                  </a:cubicBezTo>
                  <a:cubicBezTo>
                    <a:pt x="294" y="374"/>
                    <a:pt x="268" y="385"/>
                    <a:pt x="239" y="389"/>
                  </a:cubicBezTo>
                  <a:cubicBezTo>
                    <a:pt x="239" y="420"/>
                    <a:pt x="239" y="420"/>
                    <a:pt x="239" y="420"/>
                  </a:cubicBezTo>
                  <a:cubicBezTo>
                    <a:pt x="181" y="420"/>
                    <a:pt x="181" y="420"/>
                    <a:pt x="181" y="420"/>
                  </a:cubicBezTo>
                  <a:cubicBezTo>
                    <a:pt x="181" y="389"/>
                    <a:pt x="181" y="389"/>
                    <a:pt x="181" y="389"/>
                  </a:cubicBezTo>
                  <a:cubicBezTo>
                    <a:pt x="153" y="385"/>
                    <a:pt x="126" y="374"/>
                    <a:pt x="104" y="357"/>
                  </a:cubicBezTo>
                  <a:cubicBezTo>
                    <a:pt x="82" y="379"/>
                    <a:pt x="82" y="379"/>
                    <a:pt x="82" y="379"/>
                  </a:cubicBezTo>
                  <a:cubicBezTo>
                    <a:pt x="41" y="339"/>
                    <a:pt x="41" y="339"/>
                    <a:pt x="41" y="339"/>
                  </a:cubicBezTo>
                  <a:cubicBezTo>
                    <a:pt x="63" y="317"/>
                    <a:pt x="63" y="317"/>
                    <a:pt x="63" y="317"/>
                  </a:cubicBezTo>
                  <a:cubicBezTo>
                    <a:pt x="47" y="294"/>
                    <a:pt x="36" y="268"/>
                    <a:pt x="31" y="239"/>
                  </a:cubicBezTo>
                  <a:cubicBezTo>
                    <a:pt x="0" y="239"/>
                    <a:pt x="0" y="239"/>
                    <a:pt x="0" y="239"/>
                  </a:cubicBezTo>
                  <a:cubicBezTo>
                    <a:pt x="0" y="182"/>
                    <a:pt x="0" y="182"/>
                    <a:pt x="0" y="182"/>
                  </a:cubicBezTo>
                  <a:cubicBezTo>
                    <a:pt x="31" y="182"/>
                    <a:pt x="31" y="182"/>
                    <a:pt x="31" y="182"/>
                  </a:cubicBezTo>
                  <a:cubicBezTo>
                    <a:pt x="36" y="153"/>
                    <a:pt x="47" y="126"/>
                    <a:pt x="63" y="104"/>
                  </a:cubicBezTo>
                  <a:cubicBezTo>
                    <a:pt x="41" y="82"/>
                    <a:pt x="41" y="82"/>
                    <a:pt x="41" y="82"/>
                  </a:cubicBezTo>
                  <a:cubicBezTo>
                    <a:pt x="82" y="41"/>
                    <a:pt x="82" y="41"/>
                    <a:pt x="82" y="41"/>
                  </a:cubicBezTo>
                  <a:cubicBezTo>
                    <a:pt x="104" y="63"/>
                    <a:pt x="104" y="63"/>
                    <a:pt x="104" y="63"/>
                  </a:cubicBezTo>
                  <a:cubicBezTo>
                    <a:pt x="126" y="47"/>
                    <a:pt x="153" y="36"/>
                    <a:pt x="181" y="31"/>
                  </a:cubicBezTo>
                  <a:cubicBezTo>
                    <a:pt x="181" y="0"/>
                    <a:pt x="181" y="0"/>
                    <a:pt x="181" y="0"/>
                  </a:cubicBezTo>
                  <a:cubicBezTo>
                    <a:pt x="239" y="0"/>
                    <a:pt x="239" y="0"/>
                    <a:pt x="239" y="0"/>
                  </a:cubicBezTo>
                  <a:cubicBezTo>
                    <a:pt x="239" y="31"/>
                    <a:pt x="239" y="31"/>
                    <a:pt x="239" y="31"/>
                  </a:cubicBezTo>
                  <a:cubicBezTo>
                    <a:pt x="268" y="36"/>
                    <a:pt x="294" y="47"/>
                    <a:pt x="317" y="63"/>
                  </a:cubicBezTo>
                  <a:cubicBezTo>
                    <a:pt x="338" y="41"/>
                    <a:pt x="338" y="41"/>
                    <a:pt x="338" y="41"/>
                  </a:cubicBezTo>
                  <a:cubicBezTo>
                    <a:pt x="379" y="82"/>
                    <a:pt x="379" y="82"/>
                    <a:pt x="379" y="82"/>
                  </a:cubicBezTo>
                  <a:cubicBezTo>
                    <a:pt x="357" y="104"/>
                    <a:pt x="357" y="104"/>
                    <a:pt x="357" y="104"/>
                  </a:cubicBezTo>
                  <a:cubicBezTo>
                    <a:pt x="373" y="126"/>
                    <a:pt x="385" y="153"/>
                    <a:pt x="389" y="182"/>
                  </a:cubicBezTo>
                  <a:lnTo>
                    <a:pt x="420" y="182"/>
                  </a:lnTo>
                  <a:close/>
                  <a:moveTo>
                    <a:pt x="375" y="210"/>
                  </a:moveTo>
                  <a:cubicBezTo>
                    <a:pt x="375" y="119"/>
                    <a:pt x="301" y="45"/>
                    <a:pt x="210" y="45"/>
                  </a:cubicBezTo>
                  <a:cubicBezTo>
                    <a:pt x="119" y="45"/>
                    <a:pt x="45" y="119"/>
                    <a:pt x="45" y="210"/>
                  </a:cubicBezTo>
                  <a:cubicBezTo>
                    <a:pt x="45" y="301"/>
                    <a:pt x="119" y="375"/>
                    <a:pt x="210" y="375"/>
                  </a:cubicBezTo>
                  <a:cubicBezTo>
                    <a:pt x="301" y="375"/>
                    <a:pt x="375" y="301"/>
                    <a:pt x="375"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173"/>
            <p:cNvSpPr/>
            <p:nvPr/>
          </p:nvSpPr>
          <p:spPr bwMode="auto">
            <a:xfrm>
              <a:off x="4876800" y="3646488"/>
              <a:ext cx="390525" cy="436563"/>
            </a:xfrm>
            <a:custGeom>
              <a:avLst/>
              <a:gdLst>
                <a:gd name="T0" fmla="*/ 104 w 104"/>
                <a:gd name="T1" fmla="*/ 46 h 116"/>
                <a:gd name="T2" fmla="*/ 104 w 104"/>
                <a:gd name="T3" fmla="*/ 116 h 116"/>
                <a:gd name="T4" fmla="*/ 8 w 104"/>
                <a:gd name="T5" fmla="*/ 116 h 116"/>
                <a:gd name="T6" fmla="*/ 19 w 104"/>
                <a:gd name="T7" fmla="*/ 99 h 116"/>
                <a:gd name="T8" fmla="*/ 0 w 104"/>
                <a:gd name="T9" fmla="*/ 30 h 116"/>
                <a:gd name="T10" fmla="*/ 45 w 104"/>
                <a:gd name="T11" fmla="*/ 0 h 116"/>
                <a:gd name="T12" fmla="*/ 104 w 104"/>
                <a:gd name="T13" fmla="*/ 46 h 116"/>
              </a:gdLst>
              <a:ahLst/>
              <a:cxnLst>
                <a:cxn ang="0">
                  <a:pos x="T0" y="T1"/>
                </a:cxn>
                <a:cxn ang="0">
                  <a:pos x="T2" y="T3"/>
                </a:cxn>
                <a:cxn ang="0">
                  <a:pos x="T4" y="T5"/>
                </a:cxn>
                <a:cxn ang="0">
                  <a:pos x="T6" y="T7"/>
                </a:cxn>
                <a:cxn ang="0">
                  <a:pos x="T8" y="T9"/>
                </a:cxn>
                <a:cxn ang="0">
                  <a:pos x="T10" y="T11"/>
                </a:cxn>
                <a:cxn ang="0">
                  <a:pos x="T12" y="T13"/>
                </a:cxn>
              </a:cxnLst>
              <a:rect l="0" t="0" r="r" b="b"/>
              <a:pathLst>
                <a:path w="104" h="116">
                  <a:moveTo>
                    <a:pt x="104" y="46"/>
                  </a:moveTo>
                  <a:cubicBezTo>
                    <a:pt x="104" y="94"/>
                    <a:pt x="104" y="116"/>
                    <a:pt x="104" y="116"/>
                  </a:cubicBezTo>
                  <a:cubicBezTo>
                    <a:pt x="8" y="116"/>
                    <a:pt x="8" y="116"/>
                    <a:pt x="8" y="116"/>
                  </a:cubicBezTo>
                  <a:cubicBezTo>
                    <a:pt x="19" y="99"/>
                    <a:pt x="19" y="99"/>
                    <a:pt x="19" y="99"/>
                  </a:cubicBezTo>
                  <a:cubicBezTo>
                    <a:pt x="0" y="30"/>
                    <a:pt x="0" y="30"/>
                    <a:pt x="0" y="30"/>
                  </a:cubicBezTo>
                  <a:cubicBezTo>
                    <a:pt x="20" y="29"/>
                    <a:pt x="37" y="17"/>
                    <a:pt x="45" y="0"/>
                  </a:cubicBezTo>
                  <a:cubicBezTo>
                    <a:pt x="74" y="7"/>
                    <a:pt x="104" y="21"/>
                    <a:pt x="10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74"/>
            <p:cNvSpPr>
              <a:spLocks noEditPoints="1"/>
            </p:cNvSpPr>
            <p:nvPr/>
          </p:nvSpPr>
          <p:spPr bwMode="auto">
            <a:xfrm>
              <a:off x="4632325" y="3217863"/>
              <a:ext cx="450850" cy="455613"/>
            </a:xfrm>
            <a:custGeom>
              <a:avLst/>
              <a:gdLst>
                <a:gd name="T0" fmla="*/ 71 w 120"/>
                <a:gd name="T1" fmla="*/ 102 h 121"/>
                <a:gd name="T2" fmla="*/ 110 w 120"/>
                <a:gd name="T3" fmla="*/ 58 h 121"/>
                <a:gd name="T4" fmla="*/ 93 w 120"/>
                <a:gd name="T5" fmla="*/ 24 h 121"/>
                <a:gd name="T6" fmla="*/ 98 w 120"/>
                <a:gd name="T7" fmla="*/ 48 h 121"/>
                <a:gd name="T8" fmla="*/ 71 w 120"/>
                <a:gd name="T9" fmla="*/ 102 h 121"/>
                <a:gd name="T10" fmla="*/ 60 w 120"/>
                <a:gd name="T11" fmla="*/ 0 h 121"/>
                <a:gd name="T12" fmla="*/ 120 w 120"/>
                <a:gd name="T13" fmla="*/ 61 h 121"/>
                <a:gd name="T14" fmla="*/ 60 w 120"/>
                <a:gd name="T15" fmla="*/ 121 h 121"/>
                <a:gd name="T16" fmla="*/ 0 w 120"/>
                <a:gd name="T17" fmla="*/ 61 h 121"/>
                <a:gd name="T18" fmla="*/ 60 w 120"/>
                <a:gd name="T19"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121">
                  <a:moveTo>
                    <a:pt x="71" y="102"/>
                  </a:moveTo>
                  <a:cubicBezTo>
                    <a:pt x="93" y="99"/>
                    <a:pt x="110" y="81"/>
                    <a:pt x="110" y="58"/>
                  </a:cubicBezTo>
                  <a:cubicBezTo>
                    <a:pt x="110" y="45"/>
                    <a:pt x="103" y="32"/>
                    <a:pt x="93" y="24"/>
                  </a:cubicBezTo>
                  <a:cubicBezTo>
                    <a:pt x="96" y="32"/>
                    <a:pt x="98" y="40"/>
                    <a:pt x="98" y="48"/>
                  </a:cubicBezTo>
                  <a:cubicBezTo>
                    <a:pt x="98" y="70"/>
                    <a:pt x="87" y="89"/>
                    <a:pt x="71" y="102"/>
                  </a:cubicBezTo>
                  <a:close/>
                  <a:moveTo>
                    <a:pt x="60" y="0"/>
                  </a:moveTo>
                  <a:cubicBezTo>
                    <a:pt x="93" y="0"/>
                    <a:pt x="120" y="27"/>
                    <a:pt x="120" y="61"/>
                  </a:cubicBezTo>
                  <a:cubicBezTo>
                    <a:pt x="120" y="94"/>
                    <a:pt x="93" y="121"/>
                    <a:pt x="60" y="121"/>
                  </a:cubicBezTo>
                  <a:cubicBezTo>
                    <a:pt x="27" y="121"/>
                    <a:pt x="0" y="94"/>
                    <a:pt x="0" y="61"/>
                  </a:cubicBezTo>
                  <a:cubicBezTo>
                    <a:pt x="0" y="27"/>
                    <a:pt x="27" y="0"/>
                    <a:pt x="6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75"/>
            <p:cNvSpPr/>
            <p:nvPr/>
          </p:nvSpPr>
          <p:spPr bwMode="auto">
            <a:xfrm>
              <a:off x="4459288" y="3646488"/>
              <a:ext cx="387350" cy="436563"/>
            </a:xfrm>
            <a:custGeom>
              <a:avLst/>
              <a:gdLst>
                <a:gd name="T0" fmla="*/ 103 w 103"/>
                <a:gd name="T1" fmla="*/ 30 h 116"/>
                <a:gd name="T2" fmla="*/ 84 w 103"/>
                <a:gd name="T3" fmla="*/ 99 h 116"/>
                <a:gd name="T4" fmla="*/ 96 w 103"/>
                <a:gd name="T5" fmla="*/ 116 h 116"/>
                <a:gd name="T6" fmla="*/ 0 w 103"/>
                <a:gd name="T7" fmla="*/ 116 h 116"/>
                <a:gd name="T8" fmla="*/ 0 w 103"/>
                <a:gd name="T9" fmla="*/ 46 h 116"/>
                <a:gd name="T10" fmla="*/ 58 w 103"/>
                <a:gd name="T11" fmla="*/ 0 h 116"/>
                <a:gd name="T12" fmla="*/ 103 w 103"/>
                <a:gd name="T13" fmla="*/ 30 h 116"/>
              </a:gdLst>
              <a:ahLst/>
              <a:cxnLst>
                <a:cxn ang="0">
                  <a:pos x="T0" y="T1"/>
                </a:cxn>
                <a:cxn ang="0">
                  <a:pos x="T2" y="T3"/>
                </a:cxn>
                <a:cxn ang="0">
                  <a:pos x="T4" y="T5"/>
                </a:cxn>
                <a:cxn ang="0">
                  <a:pos x="T6" y="T7"/>
                </a:cxn>
                <a:cxn ang="0">
                  <a:pos x="T8" y="T9"/>
                </a:cxn>
                <a:cxn ang="0">
                  <a:pos x="T10" y="T11"/>
                </a:cxn>
                <a:cxn ang="0">
                  <a:pos x="T12" y="T13"/>
                </a:cxn>
              </a:cxnLst>
              <a:rect l="0" t="0" r="r" b="b"/>
              <a:pathLst>
                <a:path w="103" h="116">
                  <a:moveTo>
                    <a:pt x="103" y="30"/>
                  </a:moveTo>
                  <a:cubicBezTo>
                    <a:pt x="84" y="99"/>
                    <a:pt x="84" y="99"/>
                    <a:pt x="84" y="99"/>
                  </a:cubicBezTo>
                  <a:cubicBezTo>
                    <a:pt x="96" y="116"/>
                    <a:pt x="96" y="116"/>
                    <a:pt x="96" y="116"/>
                  </a:cubicBezTo>
                  <a:cubicBezTo>
                    <a:pt x="0" y="116"/>
                    <a:pt x="0" y="116"/>
                    <a:pt x="0" y="116"/>
                  </a:cubicBezTo>
                  <a:cubicBezTo>
                    <a:pt x="0" y="116"/>
                    <a:pt x="0" y="94"/>
                    <a:pt x="0" y="46"/>
                  </a:cubicBezTo>
                  <a:cubicBezTo>
                    <a:pt x="0" y="21"/>
                    <a:pt x="30" y="7"/>
                    <a:pt x="58" y="0"/>
                  </a:cubicBezTo>
                  <a:cubicBezTo>
                    <a:pt x="66" y="17"/>
                    <a:pt x="83" y="29"/>
                    <a:pt x="10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0" name="组合 349"/>
          <p:cNvGrpSpPr/>
          <p:nvPr/>
        </p:nvGrpSpPr>
        <p:grpSpPr>
          <a:xfrm>
            <a:off x="9106600" y="3217181"/>
            <a:ext cx="2290515" cy="389320"/>
            <a:chOff x="8873322" y="1821077"/>
            <a:chExt cx="2290515" cy="389320"/>
          </a:xfrm>
        </p:grpSpPr>
        <p:sp>
          <p:nvSpPr>
            <p:cNvPr id="351" name="矩形 350"/>
            <p:cNvSpPr/>
            <p:nvPr/>
          </p:nvSpPr>
          <p:spPr>
            <a:xfrm>
              <a:off x="8873322" y="1821077"/>
              <a:ext cx="2290515" cy="389320"/>
            </a:xfrm>
            <a:prstGeom prst="rect">
              <a:avLst/>
            </a:prstGeom>
            <a:gradFill>
              <a:gsLst>
                <a:gs pos="0">
                  <a:srgbClr val="E30000"/>
                </a:gs>
                <a:gs pos="100000">
                  <a:srgbClr val="760303"/>
                </a:gs>
              </a:gsLst>
              <a:lin ang="2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50000"/>
                  </a:schemeClr>
                </a:solidFill>
              </a:endParaRPr>
            </a:p>
          </p:txBody>
        </p:sp>
        <p:sp>
          <p:nvSpPr>
            <p:cNvPr id="352" name="文本框 53"/>
            <p:cNvSpPr txBox="1"/>
            <p:nvPr/>
          </p:nvSpPr>
          <p:spPr>
            <a:xfrm>
              <a:off x="8975526" y="1824220"/>
              <a:ext cx="2022040" cy="384810"/>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单击此处添加标题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8"/>
                                        </p:tgtEl>
                                        <p:attrNameLst>
                                          <p:attrName>style.visibility</p:attrName>
                                        </p:attrNameLst>
                                      </p:cBhvr>
                                      <p:to>
                                        <p:strVal val="visible"/>
                                      </p:to>
                                    </p:set>
                                    <p:anim calcmode="lin" valueType="num">
                                      <p:cBhvr>
                                        <p:cTn id="7" dur="500" fill="hold"/>
                                        <p:tgtEl>
                                          <p:spTgt spid="318"/>
                                        </p:tgtEl>
                                        <p:attrNameLst>
                                          <p:attrName>ppt_w</p:attrName>
                                        </p:attrNameLst>
                                      </p:cBhvr>
                                      <p:tavLst>
                                        <p:tav tm="0">
                                          <p:val>
                                            <p:fltVal val="0"/>
                                          </p:val>
                                        </p:tav>
                                        <p:tav tm="100000">
                                          <p:val>
                                            <p:strVal val="#ppt_w"/>
                                          </p:val>
                                        </p:tav>
                                      </p:tavLst>
                                    </p:anim>
                                    <p:anim calcmode="lin" valueType="num">
                                      <p:cBhvr>
                                        <p:cTn id="8" dur="500" fill="hold"/>
                                        <p:tgtEl>
                                          <p:spTgt spid="318"/>
                                        </p:tgtEl>
                                        <p:attrNameLst>
                                          <p:attrName>ppt_h</p:attrName>
                                        </p:attrNameLst>
                                      </p:cBhvr>
                                      <p:tavLst>
                                        <p:tav tm="0">
                                          <p:val>
                                            <p:fltVal val="0"/>
                                          </p:val>
                                        </p:tav>
                                        <p:tav tm="100000">
                                          <p:val>
                                            <p:strVal val="#ppt_h"/>
                                          </p:val>
                                        </p:tav>
                                      </p:tavLst>
                                    </p:anim>
                                    <p:animEffect transition="in" filter="fade">
                                      <p:cBhvr>
                                        <p:cTn id="9" dur="500"/>
                                        <p:tgtEl>
                                          <p:spTgt spid="3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1"/>
                                        </p:tgtEl>
                                        <p:attrNameLst>
                                          <p:attrName>style.visibility</p:attrName>
                                        </p:attrNameLst>
                                      </p:cBhvr>
                                      <p:to>
                                        <p:strVal val="visible"/>
                                      </p:to>
                                    </p:set>
                                    <p:anim calcmode="lin" valueType="num">
                                      <p:cBhvr>
                                        <p:cTn id="13" dur="500" fill="hold"/>
                                        <p:tgtEl>
                                          <p:spTgt spid="321"/>
                                        </p:tgtEl>
                                        <p:attrNameLst>
                                          <p:attrName>ppt_w</p:attrName>
                                        </p:attrNameLst>
                                      </p:cBhvr>
                                      <p:tavLst>
                                        <p:tav tm="0">
                                          <p:val>
                                            <p:fltVal val="0"/>
                                          </p:val>
                                        </p:tav>
                                        <p:tav tm="100000">
                                          <p:val>
                                            <p:strVal val="#ppt_w"/>
                                          </p:val>
                                        </p:tav>
                                      </p:tavLst>
                                    </p:anim>
                                    <p:anim calcmode="lin" valueType="num">
                                      <p:cBhvr>
                                        <p:cTn id="14" dur="500" fill="hold"/>
                                        <p:tgtEl>
                                          <p:spTgt spid="321"/>
                                        </p:tgtEl>
                                        <p:attrNameLst>
                                          <p:attrName>ppt_h</p:attrName>
                                        </p:attrNameLst>
                                      </p:cBhvr>
                                      <p:tavLst>
                                        <p:tav tm="0">
                                          <p:val>
                                            <p:fltVal val="0"/>
                                          </p:val>
                                        </p:tav>
                                        <p:tav tm="100000">
                                          <p:val>
                                            <p:strVal val="#ppt_h"/>
                                          </p:val>
                                        </p:tav>
                                      </p:tavLst>
                                    </p:anim>
                                    <p:animEffect transition="in" filter="fade">
                                      <p:cBhvr>
                                        <p:cTn id="15" dur="500"/>
                                        <p:tgtEl>
                                          <p:spTgt spid="32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24"/>
                                        </p:tgtEl>
                                        <p:attrNameLst>
                                          <p:attrName>style.visibility</p:attrName>
                                        </p:attrNameLst>
                                      </p:cBhvr>
                                      <p:to>
                                        <p:strVal val="visible"/>
                                      </p:to>
                                    </p:set>
                                    <p:anim calcmode="lin" valueType="num">
                                      <p:cBhvr>
                                        <p:cTn id="19" dur="500" fill="hold"/>
                                        <p:tgtEl>
                                          <p:spTgt spid="324"/>
                                        </p:tgtEl>
                                        <p:attrNameLst>
                                          <p:attrName>ppt_w</p:attrName>
                                        </p:attrNameLst>
                                      </p:cBhvr>
                                      <p:tavLst>
                                        <p:tav tm="0">
                                          <p:val>
                                            <p:fltVal val="0"/>
                                          </p:val>
                                        </p:tav>
                                        <p:tav tm="100000">
                                          <p:val>
                                            <p:strVal val="#ppt_w"/>
                                          </p:val>
                                        </p:tav>
                                      </p:tavLst>
                                    </p:anim>
                                    <p:anim calcmode="lin" valueType="num">
                                      <p:cBhvr>
                                        <p:cTn id="20" dur="500" fill="hold"/>
                                        <p:tgtEl>
                                          <p:spTgt spid="324"/>
                                        </p:tgtEl>
                                        <p:attrNameLst>
                                          <p:attrName>ppt_h</p:attrName>
                                        </p:attrNameLst>
                                      </p:cBhvr>
                                      <p:tavLst>
                                        <p:tav tm="0">
                                          <p:val>
                                            <p:fltVal val="0"/>
                                          </p:val>
                                        </p:tav>
                                        <p:tav tm="100000">
                                          <p:val>
                                            <p:strVal val="#ppt_h"/>
                                          </p:val>
                                        </p:tav>
                                      </p:tavLst>
                                    </p:anim>
                                    <p:animEffect transition="in" filter="fade">
                                      <p:cBhvr>
                                        <p:cTn id="21" dur="500"/>
                                        <p:tgtEl>
                                          <p:spTgt spid="32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27"/>
                                        </p:tgtEl>
                                        <p:attrNameLst>
                                          <p:attrName>style.visibility</p:attrName>
                                        </p:attrNameLst>
                                      </p:cBhvr>
                                      <p:to>
                                        <p:strVal val="visible"/>
                                      </p:to>
                                    </p:set>
                                    <p:anim calcmode="lin" valueType="num">
                                      <p:cBhvr>
                                        <p:cTn id="25" dur="500" fill="hold"/>
                                        <p:tgtEl>
                                          <p:spTgt spid="327"/>
                                        </p:tgtEl>
                                        <p:attrNameLst>
                                          <p:attrName>ppt_w</p:attrName>
                                        </p:attrNameLst>
                                      </p:cBhvr>
                                      <p:tavLst>
                                        <p:tav tm="0">
                                          <p:val>
                                            <p:fltVal val="0"/>
                                          </p:val>
                                        </p:tav>
                                        <p:tav tm="100000">
                                          <p:val>
                                            <p:strVal val="#ppt_w"/>
                                          </p:val>
                                        </p:tav>
                                      </p:tavLst>
                                    </p:anim>
                                    <p:anim calcmode="lin" valueType="num">
                                      <p:cBhvr>
                                        <p:cTn id="26" dur="500" fill="hold"/>
                                        <p:tgtEl>
                                          <p:spTgt spid="327"/>
                                        </p:tgtEl>
                                        <p:attrNameLst>
                                          <p:attrName>ppt_h</p:attrName>
                                        </p:attrNameLst>
                                      </p:cBhvr>
                                      <p:tavLst>
                                        <p:tav tm="0">
                                          <p:val>
                                            <p:fltVal val="0"/>
                                          </p:val>
                                        </p:tav>
                                        <p:tav tm="100000">
                                          <p:val>
                                            <p:strVal val="#ppt_h"/>
                                          </p:val>
                                        </p:tav>
                                      </p:tavLst>
                                    </p:anim>
                                    <p:animEffect transition="in" filter="fade">
                                      <p:cBhvr>
                                        <p:cTn id="27" dur="500"/>
                                        <p:tgtEl>
                                          <p:spTgt spid="32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30"/>
                                        </p:tgtEl>
                                        <p:attrNameLst>
                                          <p:attrName>style.visibility</p:attrName>
                                        </p:attrNameLst>
                                      </p:cBhvr>
                                      <p:to>
                                        <p:strVal val="visible"/>
                                      </p:to>
                                    </p:set>
                                    <p:anim calcmode="lin" valueType="num">
                                      <p:cBhvr>
                                        <p:cTn id="31" dur="500" fill="hold"/>
                                        <p:tgtEl>
                                          <p:spTgt spid="330"/>
                                        </p:tgtEl>
                                        <p:attrNameLst>
                                          <p:attrName>ppt_w</p:attrName>
                                        </p:attrNameLst>
                                      </p:cBhvr>
                                      <p:tavLst>
                                        <p:tav tm="0">
                                          <p:val>
                                            <p:fltVal val="0"/>
                                          </p:val>
                                        </p:tav>
                                        <p:tav tm="100000">
                                          <p:val>
                                            <p:strVal val="#ppt_w"/>
                                          </p:val>
                                        </p:tav>
                                      </p:tavLst>
                                    </p:anim>
                                    <p:anim calcmode="lin" valueType="num">
                                      <p:cBhvr>
                                        <p:cTn id="32" dur="500" fill="hold"/>
                                        <p:tgtEl>
                                          <p:spTgt spid="330"/>
                                        </p:tgtEl>
                                        <p:attrNameLst>
                                          <p:attrName>ppt_h</p:attrName>
                                        </p:attrNameLst>
                                      </p:cBhvr>
                                      <p:tavLst>
                                        <p:tav tm="0">
                                          <p:val>
                                            <p:fltVal val="0"/>
                                          </p:val>
                                        </p:tav>
                                        <p:tav tm="100000">
                                          <p:val>
                                            <p:strVal val="#ppt_h"/>
                                          </p:val>
                                        </p:tav>
                                      </p:tavLst>
                                    </p:anim>
                                    <p:animEffect transition="in" filter="fade">
                                      <p:cBhvr>
                                        <p:cTn id="33" dur="500"/>
                                        <p:tgtEl>
                                          <p:spTgt spid="33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1000" fill="hold"/>
                                        <p:tgtEl>
                                          <p:spTgt spid="19"/>
                                        </p:tgtEl>
                                        <p:attrNameLst>
                                          <p:attrName>ppt_w</p:attrName>
                                        </p:attrNameLst>
                                      </p:cBhvr>
                                      <p:tavLst>
                                        <p:tav tm="0">
                                          <p:val>
                                            <p:fltVal val="0"/>
                                          </p:val>
                                        </p:tav>
                                        <p:tav tm="100000">
                                          <p:val>
                                            <p:strVal val="#ppt_w"/>
                                          </p:val>
                                        </p:tav>
                                      </p:tavLst>
                                    </p:anim>
                                    <p:anim calcmode="lin" valueType="num">
                                      <p:cBhvr>
                                        <p:cTn id="38" dur="1000" fill="hold"/>
                                        <p:tgtEl>
                                          <p:spTgt spid="19"/>
                                        </p:tgtEl>
                                        <p:attrNameLst>
                                          <p:attrName>ppt_h</p:attrName>
                                        </p:attrNameLst>
                                      </p:cBhvr>
                                      <p:tavLst>
                                        <p:tav tm="0">
                                          <p:val>
                                            <p:fltVal val="0"/>
                                          </p:val>
                                        </p:tav>
                                        <p:tav tm="100000">
                                          <p:val>
                                            <p:strVal val="#ppt_h"/>
                                          </p:val>
                                        </p:tav>
                                      </p:tavLst>
                                    </p:anim>
                                    <p:animEffect transition="in" filter="fade">
                                      <p:cBhvr>
                                        <p:cTn id="39" dur="1000"/>
                                        <p:tgtEl>
                                          <p:spTgt spid="19"/>
                                        </p:tgtEl>
                                      </p:cBhvr>
                                    </p:animEffect>
                                  </p:childTnLst>
                                </p:cTn>
                              </p:par>
                            </p:childTnLst>
                          </p:cTn>
                        </p:par>
                        <p:par>
                          <p:cTn id="40" fill="hold">
                            <p:stCondLst>
                              <p:cond delay="3500"/>
                            </p:stCondLst>
                            <p:childTnLst>
                              <p:par>
                                <p:cTn id="41" presetID="26" presetClass="emph" presetSubtype="0" repeatCount="3000" fill="hold" nodeType="afterEffect">
                                  <p:stCondLst>
                                    <p:cond delay="0"/>
                                  </p:stCondLst>
                                  <p:childTnLst>
                                    <p:animEffect transition="out" filter="fade">
                                      <p:cBhvr>
                                        <p:cTn id="42" dur="1000" tmFilter="0, 0; .2, .5; .8, .5; 1, 0"/>
                                        <p:tgtEl>
                                          <p:spTgt spid="19"/>
                                        </p:tgtEl>
                                      </p:cBhvr>
                                    </p:animEffect>
                                    <p:animScale>
                                      <p:cBhvr>
                                        <p:cTn id="43" dur="500" autoRev="1" fill="hold"/>
                                        <p:tgtEl>
                                          <p:spTgt spid="19"/>
                                        </p:tgtEl>
                                      </p:cBhvr>
                                      <p:by x="105000" y="105000"/>
                                    </p:animScale>
                                  </p:childTnLst>
                                </p:cTn>
                              </p:par>
                            </p:childTnLst>
                          </p:cTn>
                        </p:par>
                        <p:par>
                          <p:cTn id="44" fill="hold">
                            <p:stCondLst>
                              <p:cond delay="4500"/>
                            </p:stCondLst>
                            <p:childTnLst>
                              <p:par>
                                <p:cTn id="45" presetID="49" presetClass="entr" presetSubtype="0" decel="100000" fill="hold" nodeType="afterEffect">
                                  <p:stCondLst>
                                    <p:cond delay="0"/>
                                  </p:stCondLst>
                                  <p:childTnLst>
                                    <p:set>
                                      <p:cBhvr>
                                        <p:cTn id="46" dur="1" fill="hold">
                                          <p:stCondLst>
                                            <p:cond delay="0"/>
                                          </p:stCondLst>
                                        </p:cTn>
                                        <p:tgtEl>
                                          <p:spTgt spid="334"/>
                                        </p:tgtEl>
                                        <p:attrNameLst>
                                          <p:attrName>style.visibility</p:attrName>
                                        </p:attrNameLst>
                                      </p:cBhvr>
                                      <p:to>
                                        <p:strVal val="visible"/>
                                      </p:to>
                                    </p:set>
                                    <p:anim calcmode="lin" valueType="num">
                                      <p:cBhvr>
                                        <p:cTn id="47" dur="500" fill="hold"/>
                                        <p:tgtEl>
                                          <p:spTgt spid="334"/>
                                        </p:tgtEl>
                                        <p:attrNameLst>
                                          <p:attrName>ppt_w</p:attrName>
                                        </p:attrNameLst>
                                      </p:cBhvr>
                                      <p:tavLst>
                                        <p:tav tm="0">
                                          <p:val>
                                            <p:fltVal val="0"/>
                                          </p:val>
                                        </p:tav>
                                        <p:tav tm="100000">
                                          <p:val>
                                            <p:strVal val="#ppt_w"/>
                                          </p:val>
                                        </p:tav>
                                      </p:tavLst>
                                    </p:anim>
                                    <p:anim calcmode="lin" valueType="num">
                                      <p:cBhvr>
                                        <p:cTn id="48" dur="500" fill="hold"/>
                                        <p:tgtEl>
                                          <p:spTgt spid="334"/>
                                        </p:tgtEl>
                                        <p:attrNameLst>
                                          <p:attrName>ppt_h</p:attrName>
                                        </p:attrNameLst>
                                      </p:cBhvr>
                                      <p:tavLst>
                                        <p:tav tm="0">
                                          <p:val>
                                            <p:fltVal val="0"/>
                                          </p:val>
                                        </p:tav>
                                        <p:tav tm="100000">
                                          <p:val>
                                            <p:strVal val="#ppt_h"/>
                                          </p:val>
                                        </p:tav>
                                      </p:tavLst>
                                    </p:anim>
                                    <p:anim calcmode="lin" valueType="num">
                                      <p:cBhvr>
                                        <p:cTn id="49" dur="500" fill="hold"/>
                                        <p:tgtEl>
                                          <p:spTgt spid="334"/>
                                        </p:tgtEl>
                                        <p:attrNameLst>
                                          <p:attrName>style.rotation</p:attrName>
                                        </p:attrNameLst>
                                      </p:cBhvr>
                                      <p:tavLst>
                                        <p:tav tm="0">
                                          <p:val>
                                            <p:fltVal val="360"/>
                                          </p:val>
                                        </p:tav>
                                        <p:tav tm="100000">
                                          <p:val>
                                            <p:fltVal val="0"/>
                                          </p:val>
                                        </p:tav>
                                      </p:tavLst>
                                    </p:anim>
                                    <p:animEffect transition="in" filter="fade">
                                      <p:cBhvr>
                                        <p:cTn id="50" dur="500"/>
                                        <p:tgtEl>
                                          <p:spTgt spid="334"/>
                                        </p:tgtEl>
                                      </p:cBhvr>
                                    </p:animEffect>
                                  </p:childTnLst>
                                </p:cTn>
                              </p:par>
                            </p:childTnLst>
                          </p:cTn>
                        </p:par>
                        <p:par>
                          <p:cTn id="51" fill="hold">
                            <p:stCondLst>
                              <p:cond delay="5000"/>
                            </p:stCondLst>
                            <p:childTnLst>
                              <p:par>
                                <p:cTn id="52" presetID="16" presetClass="entr" presetSubtype="21" fill="hold" nodeType="afterEffect">
                                  <p:stCondLst>
                                    <p:cond delay="0"/>
                                  </p:stCondLst>
                                  <p:childTnLst>
                                    <p:set>
                                      <p:cBhvr>
                                        <p:cTn id="53" dur="1" fill="hold">
                                          <p:stCondLst>
                                            <p:cond delay="0"/>
                                          </p:stCondLst>
                                        </p:cTn>
                                        <p:tgtEl>
                                          <p:spTgt spid="350"/>
                                        </p:tgtEl>
                                        <p:attrNameLst>
                                          <p:attrName>style.visibility</p:attrName>
                                        </p:attrNameLst>
                                      </p:cBhvr>
                                      <p:to>
                                        <p:strVal val="visible"/>
                                      </p:to>
                                    </p:set>
                                    <p:animEffect transition="in" filter="barn(inVertical)">
                                      <p:cBhvr>
                                        <p:cTn id="54" dur="500"/>
                                        <p:tgtEl>
                                          <p:spTgt spid="350"/>
                                        </p:tgtEl>
                                      </p:cBhvr>
                                    </p:animEffect>
                                  </p:childTnLst>
                                </p:cTn>
                              </p:par>
                            </p:childTnLst>
                          </p:cTn>
                        </p:par>
                        <p:par>
                          <p:cTn id="55" fill="hold">
                            <p:stCondLst>
                              <p:cond delay="5500"/>
                            </p:stCondLst>
                            <p:childTnLst>
                              <p:par>
                                <p:cTn id="56" presetID="14" presetClass="entr" presetSubtype="10" fill="hold" grpId="0" nodeType="afterEffect">
                                  <p:stCondLst>
                                    <p:cond delay="0"/>
                                  </p:stCondLst>
                                  <p:childTnLst>
                                    <p:set>
                                      <p:cBhvr>
                                        <p:cTn id="57" dur="1" fill="hold">
                                          <p:stCondLst>
                                            <p:cond delay="0"/>
                                          </p:stCondLst>
                                        </p:cTn>
                                        <p:tgtEl>
                                          <p:spTgt spid="333"/>
                                        </p:tgtEl>
                                        <p:attrNameLst>
                                          <p:attrName>style.visibility</p:attrName>
                                        </p:attrNameLst>
                                      </p:cBhvr>
                                      <p:to>
                                        <p:strVal val="visible"/>
                                      </p:to>
                                    </p:set>
                                    <p:animEffect transition="in" filter="randombar(horizontal)">
                                      <p:cBhvr>
                                        <p:cTn id="58" dur="500"/>
                                        <p:tgtEl>
                                          <p:spTgt spid="3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b52b2eb78c6f00b81d28026433c7e78b"/>
          <p:cNvPicPr>
            <a:picLocks noChangeAspect="1"/>
          </p:cNvPicPr>
          <p:nvPr/>
        </p:nvPicPr>
        <p:blipFill>
          <a:blip r:embed="rId2"/>
          <a:stretch>
            <a:fillRect/>
          </a:stretch>
        </p:blipFill>
        <p:spPr>
          <a:xfrm>
            <a:off x="7874000" y="4349115"/>
            <a:ext cx="4302125" cy="2995295"/>
          </a:xfrm>
          <a:prstGeom prst="rect">
            <a:avLst/>
          </a:prstGeom>
        </p:spPr>
      </p:pic>
      <p:pic>
        <p:nvPicPr>
          <p:cNvPr id="15" name="图片 14" descr="d897de06ac9e052614f2d0109897691f (1)"/>
          <p:cNvPicPr>
            <a:picLocks noChangeAspect="1"/>
          </p:cNvPicPr>
          <p:nvPr/>
        </p:nvPicPr>
        <p:blipFill>
          <a:blip r:embed="rId3"/>
          <a:stretch>
            <a:fillRect/>
          </a:stretch>
        </p:blipFill>
        <p:spPr>
          <a:xfrm flipH="1">
            <a:off x="-40005" y="-12700"/>
            <a:ext cx="3679190" cy="5518150"/>
          </a:xfrm>
          <a:prstGeom prst="rect">
            <a:avLst/>
          </a:prstGeom>
        </p:spPr>
      </p:pic>
      <p:sp>
        <p:nvSpPr>
          <p:cNvPr id="16" name="Text Placeholder 3"/>
          <p:cNvSpPr txBox="1">
            <a:spLocks noChangeArrowheads="1"/>
          </p:cNvSpPr>
          <p:nvPr/>
        </p:nvSpPr>
        <p:spPr bwMode="auto">
          <a:xfrm>
            <a:off x="1742758" y="244887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anose="020B0503020204020204" charset="-122"/>
                <a:ea typeface="微软雅黑" panose="020B0503020204020204" charset="-122"/>
              </a:defRPr>
            </a:lvl1pPr>
            <a:lvl2pPr>
              <a:defRPr>
                <a:solidFill>
                  <a:schemeClr val="tx1"/>
                </a:solidFill>
                <a:latin typeface="微软雅黑" panose="020B0503020204020204" charset="-122"/>
                <a:ea typeface="微软雅黑" panose="020B0503020204020204" charset="-122"/>
              </a:defRPr>
            </a:lvl2pPr>
            <a:lvl3pPr>
              <a:defRPr>
                <a:solidFill>
                  <a:schemeClr val="tx1"/>
                </a:solidFill>
                <a:latin typeface="微软雅黑" panose="020B0503020204020204" charset="-122"/>
                <a:ea typeface="微软雅黑" panose="020B0503020204020204" charset="-122"/>
              </a:defRPr>
            </a:lvl3pPr>
            <a:lvl4pPr>
              <a:defRPr>
                <a:solidFill>
                  <a:schemeClr val="tx1"/>
                </a:solidFill>
                <a:latin typeface="微软雅黑" panose="020B0503020204020204" charset="-122"/>
                <a:ea typeface="微软雅黑" panose="020B0503020204020204" charset="-122"/>
              </a:defRPr>
            </a:lvl4pPr>
            <a:lvl5pPr>
              <a:defRPr>
                <a:solidFill>
                  <a:schemeClr val="tx1"/>
                </a:solidFill>
                <a:latin typeface="微软雅黑" panose="020B0503020204020204" charset="-122"/>
                <a:ea typeface="微软雅黑" panose="020B0503020204020204" charset="-122"/>
              </a:defRPr>
            </a:lvl5pPr>
            <a:lvl6pPr fontAlgn="base">
              <a:spcBef>
                <a:spcPct val="0"/>
              </a:spcBef>
              <a:spcAft>
                <a:spcPct val="0"/>
              </a:spcAft>
              <a:defRPr>
                <a:solidFill>
                  <a:schemeClr val="tx1"/>
                </a:solidFill>
                <a:latin typeface="微软雅黑" panose="020B0503020204020204" charset="-122"/>
                <a:ea typeface="微软雅黑" panose="020B0503020204020204" charset="-122"/>
              </a:defRPr>
            </a:lvl6pPr>
            <a:lvl7pPr fontAlgn="base">
              <a:spcBef>
                <a:spcPct val="0"/>
              </a:spcBef>
              <a:spcAft>
                <a:spcPct val="0"/>
              </a:spcAft>
              <a:defRPr>
                <a:solidFill>
                  <a:schemeClr val="tx1"/>
                </a:solidFill>
                <a:latin typeface="微软雅黑" panose="020B0503020204020204" charset="-122"/>
                <a:ea typeface="微软雅黑" panose="020B0503020204020204" charset="-122"/>
              </a:defRPr>
            </a:lvl7pPr>
            <a:lvl8pPr fontAlgn="base">
              <a:spcBef>
                <a:spcPct val="0"/>
              </a:spcBef>
              <a:spcAft>
                <a:spcPct val="0"/>
              </a:spcAft>
              <a:defRPr>
                <a:solidFill>
                  <a:schemeClr val="tx1"/>
                </a:solidFill>
                <a:latin typeface="微软雅黑" panose="020B0503020204020204" charset="-122"/>
                <a:ea typeface="微软雅黑" panose="020B0503020204020204" charset="-122"/>
              </a:defRPr>
            </a:lvl8pPr>
            <a:lvl9pPr fontAlgn="base">
              <a:spcBef>
                <a:spcPct val="0"/>
              </a:spcBef>
              <a:spcAft>
                <a:spcPct val="0"/>
              </a:spcAft>
              <a:defRPr>
                <a:solidFill>
                  <a:schemeClr val="tx1"/>
                </a:solidFill>
                <a:latin typeface="微软雅黑" panose="020B0503020204020204" charset="-122"/>
                <a:ea typeface="微软雅黑" panose="020B0503020204020204" charset="-122"/>
              </a:defRPr>
            </a:lvl9pPr>
          </a:lstStyle>
          <a:p>
            <a:pPr algn="ctr">
              <a:spcBef>
                <a:spcPct val="20000"/>
              </a:spcBef>
            </a:pPr>
            <a:r>
              <a:rPr lang="en-US" altLang="en-US" sz="11500" b="1" i="1">
                <a:solidFill>
                  <a:srgbClr val="C00000"/>
                </a:solidFill>
              </a:rPr>
              <a:t>03</a:t>
            </a:r>
          </a:p>
        </p:txBody>
      </p:sp>
      <p:sp>
        <p:nvSpPr>
          <p:cNvPr id="17" name="文本框 16"/>
          <p:cNvSpPr txBox="1">
            <a:spLocks noChangeArrowheads="1"/>
          </p:cNvSpPr>
          <p:nvPr/>
        </p:nvSpPr>
        <p:spPr bwMode="auto">
          <a:xfrm>
            <a:off x="3830638" y="3317240"/>
            <a:ext cx="5307012" cy="47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b="1">
                <a:solidFill>
                  <a:srgbClr val="C00000"/>
                </a:solidFill>
                <a:latin typeface="黑体" panose="02010600030101010101" charset="-122"/>
                <a:ea typeface="黑体" panose="02010600030101010101" charset="-122"/>
              </a:rPr>
              <a:t>请在此粘贴或者输入您的文字内容</a:t>
            </a:r>
          </a:p>
        </p:txBody>
      </p:sp>
      <p:sp>
        <p:nvSpPr>
          <p:cNvPr id="18" name="文本框 17"/>
          <p:cNvSpPr txBox="1">
            <a:spLocks noChangeArrowheads="1"/>
          </p:cNvSpPr>
          <p:nvPr/>
        </p:nvSpPr>
        <p:spPr bwMode="auto">
          <a:xfrm>
            <a:off x="3856673" y="2772093"/>
            <a:ext cx="1598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C00000"/>
                </a:solidFill>
              </a:rPr>
              <a:t>Part One</a:t>
            </a:r>
            <a:endParaRPr lang="en-US" altLang="zh-CN" sz="3200" b="1" i="1">
              <a:solidFill>
                <a:srgbClr val="C00000"/>
              </a:solidFill>
              <a:ea typeface="Meiryo UI" panose="020B0604030504040204" pitchFamily="34" charset="-128"/>
              <a:cs typeface="Meiryo UI" panose="020B0604030504040204" pitchFamily="34" charset="-128"/>
            </a:endParaRPr>
          </a:p>
        </p:txBody>
      </p:sp>
      <p:sp>
        <p:nvSpPr>
          <p:cNvPr id="19" name="等腰三角形 18"/>
          <p:cNvSpPr>
            <a:spLocks noChangeArrowheads="1"/>
          </p:cNvSpPr>
          <p:nvPr/>
        </p:nvSpPr>
        <p:spPr bwMode="auto">
          <a:xfrm rot="9233090">
            <a:off x="9338945" y="2355215"/>
            <a:ext cx="266700" cy="230188"/>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0" name="等腰三角形 19"/>
          <p:cNvSpPr>
            <a:spLocks noChangeArrowheads="1"/>
          </p:cNvSpPr>
          <p:nvPr/>
        </p:nvSpPr>
        <p:spPr bwMode="auto">
          <a:xfrm rot="-6030424">
            <a:off x="8986520" y="3029903"/>
            <a:ext cx="396875" cy="342900"/>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1" name="等腰三角形 20"/>
          <p:cNvSpPr>
            <a:spLocks noChangeArrowheads="1"/>
          </p:cNvSpPr>
          <p:nvPr/>
        </p:nvSpPr>
        <p:spPr bwMode="auto">
          <a:xfrm rot="-228606">
            <a:off x="8854758" y="1705928"/>
            <a:ext cx="266700" cy="230187"/>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5" name="组合 4"/>
          <p:cNvGrpSpPr/>
          <p:nvPr/>
        </p:nvGrpSpPr>
        <p:grpSpPr bwMode="auto">
          <a:xfrm>
            <a:off x="9764395" y="3033078"/>
            <a:ext cx="1435100" cy="1309687"/>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C0000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7" name="组合 2"/>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9" name="组合 1"/>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grpSp>
      </p:grpSp>
      <p:sp>
        <p:nvSpPr>
          <p:cNvPr id="27" name="等腰三角形 26"/>
          <p:cNvSpPr>
            <a:spLocks noChangeArrowheads="1"/>
          </p:cNvSpPr>
          <p:nvPr/>
        </p:nvSpPr>
        <p:spPr bwMode="auto">
          <a:xfrm rot="-3389783">
            <a:off x="8445977" y="2063909"/>
            <a:ext cx="127000" cy="109537"/>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8" name="等腰三角形 27"/>
          <p:cNvSpPr>
            <a:spLocks noChangeArrowheads="1"/>
          </p:cNvSpPr>
          <p:nvPr/>
        </p:nvSpPr>
        <p:spPr bwMode="auto">
          <a:xfrm rot="8748521">
            <a:off x="8803958" y="2215515"/>
            <a:ext cx="128587" cy="109538"/>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cxnSp>
        <p:nvCxnSpPr>
          <p:cNvPr id="2063" name="Straight Connector 13"/>
          <p:cNvCxnSpPr>
            <a:cxnSpLocks noChangeShapeType="1"/>
          </p:cNvCxnSpPr>
          <p:nvPr/>
        </p:nvCxnSpPr>
        <p:spPr bwMode="auto">
          <a:xfrm flipH="1">
            <a:off x="1666558" y="4010978"/>
            <a:ext cx="7208837" cy="0"/>
          </a:xfrm>
          <a:prstGeom prst="line">
            <a:avLst/>
          </a:prstGeom>
          <a:noFill/>
          <a:ln w="19050" cap="sq">
            <a:solidFill>
              <a:srgbClr val="C00000"/>
            </a:solidFill>
            <a:miter lim="800000"/>
            <a:headEnd type="oval" w="med" len="med"/>
          </a:ln>
          <a:extLst>
            <a:ext uri="{909E8E84-426E-40DD-AFC4-6F175D3DCCD1}">
              <a14:hiddenFill xmlns:a14="http://schemas.microsoft.com/office/drawing/2010/main">
                <a:noFill/>
              </a14:hiddenFill>
            </a:ext>
          </a:extLst>
        </p:spPr>
      </p:cxnSp>
      <p:pic>
        <p:nvPicPr>
          <p:cNvPr id="2" name="图片 1" descr="09eea0 2a48acf833b9858910a08d5c1b"/>
          <p:cNvPicPr>
            <a:picLocks noChangeAspect="1"/>
          </p:cNvPicPr>
          <p:nvPr/>
        </p:nvPicPr>
        <p:blipFill>
          <a:blip r:embed="rId4"/>
          <a:stretch>
            <a:fillRect/>
          </a:stretch>
        </p:blipFill>
        <p:spPr>
          <a:xfrm>
            <a:off x="-31750" y="5749925"/>
            <a:ext cx="12207875" cy="1156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bldLvl="0" animBg="1"/>
      <p:bldP spid="19" grpId="1" bldLvl="0" animBg="1"/>
      <p:bldP spid="20" grpId="0" bldLvl="0" animBg="1"/>
      <p:bldP spid="20" grpId="1" bldLvl="0" animBg="1"/>
      <p:bldP spid="21" grpId="0" bldLvl="0" animBg="1"/>
      <p:bldP spid="21" grpId="1" bldLvl="0" animBg="1"/>
      <p:bldP spid="27" grpId="0" bldLvl="0" animBg="1"/>
      <p:bldP spid="27" grpId="1" bldLvl="0" animBg="1"/>
      <p:bldP spid="28" grpId="0" bldLvl="0" animBg="1"/>
      <p:bldP spid="28" grpId="1"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4" name="组合 3"/>
          <p:cNvGrpSpPr/>
          <p:nvPr/>
        </p:nvGrpSpPr>
        <p:grpSpPr>
          <a:xfrm>
            <a:off x="3903708" y="1155095"/>
            <a:ext cx="4383314" cy="3750666"/>
            <a:chOff x="4093768" y="1570891"/>
            <a:chExt cx="3890939" cy="3329355"/>
          </a:xfrm>
        </p:grpSpPr>
        <p:pic>
          <p:nvPicPr>
            <p:cNvPr id="35" name="Picture 83"/>
            <p:cNvPicPr>
              <a:picLocks noChangeAspect="1"/>
            </p:cNvPicPr>
            <p:nvPr/>
          </p:nvPicPr>
          <p:blipFill rotWithShape="1">
            <a:blip r:embed="rId4" cstate="print">
              <a:extLst>
                <a:ext uri="{28A0092B-C50C-407E-A947-70E740481C1C}">
                  <a14:useLocalDpi xmlns:a14="http://schemas.microsoft.com/office/drawing/2010/main" val="0"/>
                </a:ext>
              </a:extLst>
            </a:blip>
            <a:srcRect t="3381" b="10616"/>
            <a:stretch>
              <a:fillRect/>
            </a:stretch>
          </p:blipFill>
          <p:spPr>
            <a:xfrm>
              <a:off x="4093768" y="1570891"/>
              <a:ext cx="3890939" cy="3329355"/>
            </a:xfrm>
            <a:prstGeom prst="rect">
              <a:avLst/>
            </a:prstGeom>
          </p:spPr>
        </p:pic>
        <p:sp>
          <p:nvSpPr>
            <p:cNvPr id="36"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blipFill rotWithShape="1">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7" name="矩形 36"/>
          <p:cNvSpPr/>
          <p:nvPr/>
        </p:nvSpPr>
        <p:spPr>
          <a:xfrm>
            <a:off x="5431438" y="4775469"/>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38" name="矩形 37"/>
          <p:cNvSpPr/>
          <p:nvPr/>
        </p:nvSpPr>
        <p:spPr>
          <a:xfrm>
            <a:off x="5029532" y="5066819"/>
            <a:ext cx="2232248" cy="738664"/>
          </a:xfrm>
          <a:prstGeom prst="rect">
            <a:avLst/>
          </a:prstGeom>
        </p:spPr>
        <p:txBody>
          <a:bodyPr wrap="square" anchor="ctr">
            <a:spAutoFit/>
          </a:bodyPr>
          <a:lstStyle/>
          <a:p>
            <a:pPr algn="ct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sp>
        <p:nvSpPr>
          <p:cNvPr id="39" name="矩形 38"/>
          <p:cNvSpPr/>
          <p:nvPr/>
        </p:nvSpPr>
        <p:spPr>
          <a:xfrm>
            <a:off x="8815814" y="1803167"/>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6" name="矩形 5"/>
          <p:cNvSpPr/>
          <p:nvPr/>
        </p:nvSpPr>
        <p:spPr>
          <a:xfrm>
            <a:off x="8759108" y="2075321"/>
            <a:ext cx="2391104" cy="738664"/>
          </a:xfrm>
          <a:prstGeom prst="rect">
            <a:avLst/>
          </a:prstGeom>
        </p:spPr>
        <p:txBody>
          <a:bodyPr wrap="square" anchor="ctr">
            <a:spAutoFit/>
          </a:bodyPr>
          <a:lstStyle/>
          <a:p>
            <a:pP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sp>
        <p:nvSpPr>
          <p:cNvPr id="41" name="矩形 40"/>
          <p:cNvSpPr/>
          <p:nvPr/>
        </p:nvSpPr>
        <p:spPr>
          <a:xfrm>
            <a:off x="8815814" y="300551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2" name="矩形 41"/>
          <p:cNvSpPr/>
          <p:nvPr/>
        </p:nvSpPr>
        <p:spPr>
          <a:xfrm>
            <a:off x="8786458" y="3277669"/>
            <a:ext cx="2391104" cy="738664"/>
          </a:xfrm>
          <a:prstGeom prst="rect">
            <a:avLst/>
          </a:prstGeom>
        </p:spPr>
        <p:txBody>
          <a:bodyPr wrap="square" anchor="ctr">
            <a:spAutoFit/>
          </a:bodyPr>
          <a:lstStyle/>
          <a:p>
            <a:pP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sp>
        <p:nvSpPr>
          <p:cNvPr id="43" name="矩形 42"/>
          <p:cNvSpPr/>
          <p:nvPr/>
        </p:nvSpPr>
        <p:spPr>
          <a:xfrm>
            <a:off x="8815814" y="417672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4" name="矩形 43"/>
          <p:cNvSpPr/>
          <p:nvPr/>
        </p:nvSpPr>
        <p:spPr>
          <a:xfrm>
            <a:off x="8759108" y="4448879"/>
            <a:ext cx="2391104" cy="738664"/>
          </a:xfrm>
          <a:prstGeom prst="rect">
            <a:avLst/>
          </a:prstGeom>
        </p:spPr>
        <p:txBody>
          <a:bodyPr wrap="square" anchor="ctr">
            <a:spAutoFit/>
          </a:bodyPr>
          <a:lstStyle/>
          <a:p>
            <a:pP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sp>
        <p:nvSpPr>
          <p:cNvPr id="45" name="矩形 44"/>
          <p:cNvSpPr/>
          <p:nvPr/>
        </p:nvSpPr>
        <p:spPr>
          <a:xfrm>
            <a:off x="930764" y="1803167"/>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6" name="矩形 45"/>
          <p:cNvSpPr/>
          <p:nvPr/>
        </p:nvSpPr>
        <p:spPr>
          <a:xfrm>
            <a:off x="925076" y="2075321"/>
            <a:ext cx="2391104" cy="738664"/>
          </a:xfrm>
          <a:prstGeom prst="rect">
            <a:avLst/>
          </a:prstGeom>
        </p:spPr>
        <p:txBody>
          <a:bodyPr wrap="square" anchor="ctr">
            <a:spAutoFit/>
          </a:bodyPr>
          <a:lstStyle/>
          <a:p>
            <a:pP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sp>
        <p:nvSpPr>
          <p:cNvPr id="47" name="矩形 46"/>
          <p:cNvSpPr/>
          <p:nvPr/>
        </p:nvSpPr>
        <p:spPr>
          <a:xfrm>
            <a:off x="930764" y="300551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48" name="矩形 47"/>
          <p:cNvSpPr/>
          <p:nvPr/>
        </p:nvSpPr>
        <p:spPr>
          <a:xfrm>
            <a:off x="925076" y="3277669"/>
            <a:ext cx="2391104" cy="738664"/>
          </a:xfrm>
          <a:prstGeom prst="rect">
            <a:avLst/>
          </a:prstGeom>
        </p:spPr>
        <p:txBody>
          <a:bodyPr wrap="square" anchor="ctr">
            <a:spAutoFit/>
          </a:bodyPr>
          <a:lstStyle/>
          <a:p>
            <a:pP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sp>
        <p:nvSpPr>
          <p:cNvPr id="49" name="矩形 48"/>
          <p:cNvSpPr/>
          <p:nvPr/>
        </p:nvSpPr>
        <p:spPr>
          <a:xfrm>
            <a:off x="930764" y="4176725"/>
            <a:ext cx="1569660" cy="369332"/>
          </a:xfrm>
          <a:prstGeom prst="rect">
            <a:avLst/>
          </a:prstGeom>
        </p:spPr>
        <p:txBody>
          <a:bodyPr wrap="none">
            <a:spAutoFit/>
          </a:bodyPr>
          <a:lstStyle/>
          <a:p>
            <a:pPr lvl="0" algn="r"/>
            <a:r>
              <a:rPr lang="zh-CN" altLang="en-US" b="1" dirty="0" smtClean="0">
                <a:solidFill>
                  <a:srgbClr val="C00000"/>
                </a:solidFill>
                <a:latin typeface="微软雅黑" panose="020B0503020204020204" charset="-122"/>
                <a:ea typeface="微软雅黑" panose="020B0503020204020204" charset="-122"/>
                <a:cs typeface="UKIJ Qolyazma" pitchFamily="18" charset="0"/>
              </a:rPr>
              <a:t>点击添加内容</a:t>
            </a:r>
            <a:endParaRPr lang="zh-CN" altLang="en-US" b="1" dirty="0">
              <a:solidFill>
                <a:srgbClr val="C00000"/>
              </a:solidFill>
              <a:latin typeface="微软雅黑" panose="020B0503020204020204" charset="-122"/>
              <a:ea typeface="微软雅黑" panose="020B0503020204020204" charset="-122"/>
              <a:cs typeface="UKIJ Qolyazma" pitchFamily="18" charset="0"/>
            </a:endParaRPr>
          </a:p>
        </p:txBody>
      </p:sp>
      <p:sp>
        <p:nvSpPr>
          <p:cNvPr id="50" name="矩形 49"/>
          <p:cNvSpPr/>
          <p:nvPr/>
        </p:nvSpPr>
        <p:spPr>
          <a:xfrm>
            <a:off x="925076" y="4448879"/>
            <a:ext cx="2391104" cy="738664"/>
          </a:xfrm>
          <a:prstGeom prst="rect">
            <a:avLst/>
          </a:prstGeom>
        </p:spPr>
        <p:txBody>
          <a:bodyPr wrap="square" anchor="ctr">
            <a:spAutoFit/>
          </a:bodyPr>
          <a:lstStyle/>
          <a:p>
            <a:pPr>
              <a:lnSpc>
                <a:spcPct val="150000"/>
              </a:lnSpc>
            </a:pPr>
            <a:r>
              <a:rPr lang="zh-CN" altLang="en-US" sz="1400" dirty="0" smtClean="0">
                <a:solidFill>
                  <a:schemeClr val="tx1"/>
                </a:solidFill>
                <a:latin typeface="微软雅黑" panose="020B0503020204020204" charset="-122"/>
                <a:ea typeface="微软雅黑" panose="020B0503020204020204" charset="-122"/>
              </a:rPr>
              <a:t>在此输入详细的文字介绍信息，表达图表的含义。</a:t>
            </a:r>
            <a:endParaRPr lang="zh-CN" altLang="en-US" sz="1400" dirty="0" smtClean="0">
              <a:solidFill>
                <a:schemeClr val="tx1"/>
              </a:solidFill>
              <a:latin typeface="微软雅黑" panose="020B0503020204020204" charset="-122"/>
              <a:ea typeface="微软雅黑" panose="020B0503020204020204" charset="-122"/>
              <a:cs typeface="Segoe UI" panose="020B0502040204020203" pitchFamily="34" charset="0"/>
            </a:endParaRPr>
          </a:p>
        </p:txBody>
      </p:sp>
      <p:grpSp>
        <p:nvGrpSpPr>
          <p:cNvPr id="51" name="组合 50"/>
          <p:cNvGrpSpPr/>
          <p:nvPr/>
        </p:nvGrpSpPr>
        <p:grpSpPr>
          <a:xfrm>
            <a:off x="8117113" y="2055020"/>
            <a:ext cx="592640" cy="592640"/>
            <a:chOff x="8105048" y="2696033"/>
            <a:chExt cx="592640" cy="592640"/>
          </a:xfrm>
        </p:grpSpPr>
        <p:sp>
          <p:nvSpPr>
            <p:cNvPr id="52" name="Rectangle 185"/>
            <p:cNvSpPr/>
            <p:nvPr/>
          </p:nvSpPr>
          <p:spPr>
            <a:xfrm>
              <a:off x="8105048"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53" name="Rectangle 185"/>
            <p:cNvSpPr/>
            <p:nvPr/>
          </p:nvSpPr>
          <p:spPr>
            <a:xfrm>
              <a:off x="8175894" y="276687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54" name="Freeform 153"/>
            <p:cNvSpPr>
              <a:spLocks noEditPoints="1"/>
            </p:cNvSpPr>
            <p:nvPr/>
          </p:nvSpPr>
          <p:spPr bwMode="auto">
            <a:xfrm>
              <a:off x="8279535" y="2874330"/>
              <a:ext cx="264536" cy="257255"/>
            </a:xfrm>
            <a:custGeom>
              <a:avLst/>
              <a:gdLst>
                <a:gd name="T0" fmla="*/ 138 w 138"/>
                <a:gd name="T1" fmla="*/ 67 h 134"/>
                <a:gd name="T2" fmla="*/ 128 w 138"/>
                <a:gd name="T3" fmla="*/ 53 h 134"/>
                <a:gd name="T4" fmla="*/ 131 w 138"/>
                <a:gd name="T5" fmla="*/ 37 h 134"/>
                <a:gd name="T6" fmla="*/ 117 w 138"/>
                <a:gd name="T7" fmla="*/ 29 h 134"/>
                <a:gd name="T8" fmla="*/ 112 w 138"/>
                <a:gd name="T9" fmla="*/ 13 h 134"/>
                <a:gd name="T10" fmla="*/ 100 w 138"/>
                <a:gd name="T11" fmla="*/ 12 h 134"/>
                <a:gd name="T12" fmla="*/ 95 w 138"/>
                <a:gd name="T13" fmla="*/ 12 h 134"/>
                <a:gd name="T14" fmla="*/ 84 w 138"/>
                <a:gd name="T15" fmla="*/ 0 h 134"/>
                <a:gd name="T16" fmla="*/ 73 w 138"/>
                <a:gd name="T17" fmla="*/ 4 h 134"/>
                <a:gd name="T18" fmla="*/ 65 w 138"/>
                <a:gd name="T19" fmla="*/ 4 h 134"/>
                <a:gd name="T20" fmla="*/ 54 w 138"/>
                <a:gd name="T21" fmla="*/ 0 h 134"/>
                <a:gd name="T22" fmla="*/ 43 w 138"/>
                <a:gd name="T23" fmla="*/ 12 h 134"/>
                <a:gd name="T24" fmla="*/ 38 w 138"/>
                <a:gd name="T25" fmla="*/ 12 h 134"/>
                <a:gd name="T26" fmla="*/ 26 w 138"/>
                <a:gd name="T27" fmla="*/ 13 h 134"/>
                <a:gd name="T28" fmla="*/ 21 w 138"/>
                <a:gd name="T29" fmla="*/ 29 h 134"/>
                <a:gd name="T30" fmla="*/ 7 w 138"/>
                <a:gd name="T31" fmla="*/ 37 h 134"/>
                <a:gd name="T32" fmla="*/ 10 w 138"/>
                <a:gd name="T33" fmla="*/ 53 h 134"/>
                <a:gd name="T34" fmla="*/ 0 w 138"/>
                <a:gd name="T35" fmla="*/ 67 h 134"/>
                <a:gd name="T36" fmla="*/ 10 w 138"/>
                <a:gd name="T37" fmla="*/ 80 h 134"/>
                <a:gd name="T38" fmla="*/ 7 w 138"/>
                <a:gd name="T39" fmla="*/ 97 h 134"/>
                <a:gd name="T40" fmla="*/ 21 w 138"/>
                <a:gd name="T41" fmla="*/ 105 h 134"/>
                <a:gd name="T42" fmla="*/ 26 w 138"/>
                <a:gd name="T43" fmla="*/ 121 h 134"/>
                <a:gd name="T44" fmla="*/ 38 w 138"/>
                <a:gd name="T45" fmla="*/ 122 h 134"/>
                <a:gd name="T46" fmla="*/ 43 w 138"/>
                <a:gd name="T47" fmla="*/ 122 h 134"/>
                <a:gd name="T48" fmla="*/ 54 w 138"/>
                <a:gd name="T49" fmla="*/ 134 h 134"/>
                <a:gd name="T50" fmla="*/ 65 w 138"/>
                <a:gd name="T51" fmla="*/ 130 h 134"/>
                <a:gd name="T52" fmla="*/ 73 w 138"/>
                <a:gd name="T53" fmla="*/ 130 h 134"/>
                <a:gd name="T54" fmla="*/ 84 w 138"/>
                <a:gd name="T55" fmla="*/ 134 h 134"/>
                <a:gd name="T56" fmla="*/ 95 w 138"/>
                <a:gd name="T57" fmla="*/ 122 h 134"/>
                <a:gd name="T58" fmla="*/ 100 w 138"/>
                <a:gd name="T59" fmla="*/ 122 h 134"/>
                <a:gd name="T60" fmla="*/ 112 w 138"/>
                <a:gd name="T61" fmla="*/ 121 h 134"/>
                <a:gd name="T62" fmla="*/ 116 w 138"/>
                <a:gd name="T63" fmla="*/ 105 h 134"/>
                <a:gd name="T64" fmla="*/ 131 w 138"/>
                <a:gd name="T65" fmla="*/ 97 h 134"/>
                <a:gd name="T66" fmla="*/ 128 w 138"/>
                <a:gd name="T67" fmla="*/ 81 h 134"/>
                <a:gd name="T68" fmla="*/ 51 w 138"/>
                <a:gd name="T69" fmla="*/ 87 h 134"/>
                <a:gd name="T70" fmla="*/ 41 w 138"/>
                <a:gd name="T71" fmla="*/ 74 h 134"/>
                <a:gd name="T72" fmla="*/ 37 w 138"/>
                <a:gd name="T73" fmla="*/ 64 h 134"/>
                <a:gd name="T74" fmla="*/ 38 w 138"/>
                <a:gd name="T75" fmla="*/ 87 h 134"/>
                <a:gd name="T76" fmla="*/ 32 w 138"/>
                <a:gd name="T77" fmla="*/ 54 h 134"/>
                <a:gd name="T78" fmla="*/ 43 w 138"/>
                <a:gd name="T79" fmla="*/ 67 h 134"/>
                <a:gd name="T80" fmla="*/ 46 w 138"/>
                <a:gd name="T81" fmla="*/ 76 h 134"/>
                <a:gd name="T82" fmla="*/ 46 w 138"/>
                <a:gd name="T83" fmla="*/ 54 h 134"/>
                <a:gd name="T84" fmla="*/ 51 w 138"/>
                <a:gd name="T85" fmla="*/ 87 h 134"/>
                <a:gd name="T86" fmla="*/ 57 w 138"/>
                <a:gd name="T87" fmla="*/ 87 h 134"/>
                <a:gd name="T88" fmla="*/ 71 w 138"/>
                <a:gd name="T89" fmla="*/ 54 h 134"/>
                <a:gd name="T90" fmla="*/ 64 w 138"/>
                <a:gd name="T91" fmla="*/ 59 h 134"/>
                <a:gd name="T92" fmla="*/ 71 w 138"/>
                <a:gd name="T93" fmla="*/ 67 h 134"/>
                <a:gd name="T94" fmla="*/ 64 w 138"/>
                <a:gd name="T95" fmla="*/ 72 h 134"/>
                <a:gd name="T96" fmla="*/ 72 w 138"/>
                <a:gd name="T97" fmla="*/ 81 h 134"/>
                <a:gd name="T98" fmla="*/ 100 w 138"/>
                <a:gd name="T99" fmla="*/ 87 h 134"/>
                <a:gd name="T100" fmla="*/ 92 w 138"/>
                <a:gd name="T101" fmla="*/ 76 h 134"/>
                <a:gd name="T102" fmla="*/ 90 w 138"/>
                <a:gd name="T103" fmla="*/ 65 h 134"/>
                <a:gd name="T104" fmla="*/ 86 w 138"/>
                <a:gd name="T105" fmla="*/ 87 h 134"/>
                <a:gd name="T106" fmla="*/ 74 w 138"/>
                <a:gd name="T107" fmla="*/ 54 h 134"/>
                <a:gd name="T108" fmla="*/ 83 w 138"/>
                <a:gd name="T109" fmla="*/ 67 h 134"/>
                <a:gd name="T110" fmla="*/ 84 w 138"/>
                <a:gd name="T111" fmla="*/ 78 h 134"/>
                <a:gd name="T112" fmla="*/ 88 w 138"/>
                <a:gd name="T113" fmla="*/ 54 h 134"/>
                <a:gd name="T114" fmla="*/ 95 w 138"/>
                <a:gd name="T115" fmla="*/ 67 h 134"/>
                <a:gd name="T116" fmla="*/ 97 w 138"/>
                <a:gd name="T117" fmla="*/ 78 h 134"/>
                <a:gd name="T118" fmla="*/ 100 w 138"/>
                <a:gd name="T119" fmla="*/ 54 h 134"/>
                <a:gd name="T120" fmla="*/ 100 w 138"/>
                <a:gd name="T121" fmla="*/ 8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4">
                  <a:moveTo>
                    <a:pt x="131" y="77"/>
                  </a:moveTo>
                  <a:cubicBezTo>
                    <a:pt x="134" y="75"/>
                    <a:pt x="138" y="72"/>
                    <a:pt x="138" y="67"/>
                  </a:cubicBezTo>
                  <a:cubicBezTo>
                    <a:pt x="138" y="62"/>
                    <a:pt x="134" y="59"/>
                    <a:pt x="131" y="57"/>
                  </a:cubicBezTo>
                  <a:cubicBezTo>
                    <a:pt x="130" y="56"/>
                    <a:pt x="129" y="54"/>
                    <a:pt x="128" y="53"/>
                  </a:cubicBezTo>
                  <a:cubicBezTo>
                    <a:pt x="128" y="53"/>
                    <a:pt x="129" y="50"/>
                    <a:pt x="130" y="49"/>
                  </a:cubicBezTo>
                  <a:cubicBezTo>
                    <a:pt x="131" y="46"/>
                    <a:pt x="133" y="41"/>
                    <a:pt x="131" y="37"/>
                  </a:cubicBezTo>
                  <a:cubicBezTo>
                    <a:pt x="129" y="33"/>
                    <a:pt x="124" y="32"/>
                    <a:pt x="121" y="31"/>
                  </a:cubicBezTo>
                  <a:cubicBezTo>
                    <a:pt x="119" y="30"/>
                    <a:pt x="117" y="29"/>
                    <a:pt x="117" y="29"/>
                  </a:cubicBezTo>
                  <a:cubicBezTo>
                    <a:pt x="116" y="28"/>
                    <a:pt x="116" y="26"/>
                    <a:pt x="116" y="25"/>
                  </a:cubicBezTo>
                  <a:cubicBezTo>
                    <a:pt x="116" y="21"/>
                    <a:pt x="116" y="16"/>
                    <a:pt x="112" y="13"/>
                  </a:cubicBezTo>
                  <a:cubicBezTo>
                    <a:pt x="110" y="12"/>
                    <a:pt x="108" y="11"/>
                    <a:pt x="106" y="11"/>
                  </a:cubicBezTo>
                  <a:cubicBezTo>
                    <a:pt x="104" y="11"/>
                    <a:pt x="102" y="11"/>
                    <a:pt x="100" y="12"/>
                  </a:cubicBezTo>
                  <a:cubicBezTo>
                    <a:pt x="99" y="12"/>
                    <a:pt x="97" y="12"/>
                    <a:pt x="96" y="12"/>
                  </a:cubicBezTo>
                  <a:cubicBezTo>
                    <a:pt x="96" y="12"/>
                    <a:pt x="95" y="12"/>
                    <a:pt x="95" y="12"/>
                  </a:cubicBezTo>
                  <a:cubicBezTo>
                    <a:pt x="95" y="12"/>
                    <a:pt x="94" y="10"/>
                    <a:pt x="93" y="8"/>
                  </a:cubicBezTo>
                  <a:cubicBezTo>
                    <a:pt x="91" y="5"/>
                    <a:pt x="89" y="1"/>
                    <a:pt x="84" y="0"/>
                  </a:cubicBezTo>
                  <a:cubicBezTo>
                    <a:pt x="84" y="0"/>
                    <a:pt x="83" y="0"/>
                    <a:pt x="82" y="0"/>
                  </a:cubicBezTo>
                  <a:cubicBezTo>
                    <a:pt x="79" y="0"/>
                    <a:pt x="76" y="2"/>
                    <a:pt x="73" y="4"/>
                  </a:cubicBezTo>
                  <a:cubicBezTo>
                    <a:pt x="72" y="5"/>
                    <a:pt x="70" y="6"/>
                    <a:pt x="69" y="6"/>
                  </a:cubicBezTo>
                  <a:cubicBezTo>
                    <a:pt x="68" y="6"/>
                    <a:pt x="66" y="5"/>
                    <a:pt x="65" y="4"/>
                  </a:cubicBezTo>
                  <a:cubicBezTo>
                    <a:pt x="62" y="2"/>
                    <a:pt x="59" y="0"/>
                    <a:pt x="56" y="0"/>
                  </a:cubicBezTo>
                  <a:cubicBezTo>
                    <a:pt x="55" y="0"/>
                    <a:pt x="54" y="0"/>
                    <a:pt x="54" y="0"/>
                  </a:cubicBezTo>
                  <a:cubicBezTo>
                    <a:pt x="49" y="1"/>
                    <a:pt x="47" y="5"/>
                    <a:pt x="45" y="8"/>
                  </a:cubicBezTo>
                  <a:cubicBezTo>
                    <a:pt x="44" y="10"/>
                    <a:pt x="43" y="12"/>
                    <a:pt x="43" y="12"/>
                  </a:cubicBezTo>
                  <a:cubicBezTo>
                    <a:pt x="43" y="12"/>
                    <a:pt x="42" y="12"/>
                    <a:pt x="42" y="12"/>
                  </a:cubicBezTo>
                  <a:cubicBezTo>
                    <a:pt x="41" y="12"/>
                    <a:pt x="39" y="12"/>
                    <a:pt x="38" y="12"/>
                  </a:cubicBezTo>
                  <a:cubicBezTo>
                    <a:pt x="36" y="11"/>
                    <a:pt x="34" y="11"/>
                    <a:pt x="32" y="11"/>
                  </a:cubicBezTo>
                  <a:cubicBezTo>
                    <a:pt x="30" y="11"/>
                    <a:pt x="28" y="12"/>
                    <a:pt x="26" y="13"/>
                  </a:cubicBezTo>
                  <a:cubicBezTo>
                    <a:pt x="22" y="16"/>
                    <a:pt x="22" y="21"/>
                    <a:pt x="22" y="25"/>
                  </a:cubicBezTo>
                  <a:cubicBezTo>
                    <a:pt x="22" y="26"/>
                    <a:pt x="22" y="28"/>
                    <a:pt x="21" y="29"/>
                  </a:cubicBezTo>
                  <a:cubicBezTo>
                    <a:pt x="21" y="29"/>
                    <a:pt x="19" y="30"/>
                    <a:pt x="17" y="31"/>
                  </a:cubicBezTo>
                  <a:cubicBezTo>
                    <a:pt x="13" y="32"/>
                    <a:pt x="9" y="33"/>
                    <a:pt x="7" y="37"/>
                  </a:cubicBezTo>
                  <a:cubicBezTo>
                    <a:pt x="5" y="41"/>
                    <a:pt x="7" y="46"/>
                    <a:pt x="8" y="49"/>
                  </a:cubicBezTo>
                  <a:cubicBezTo>
                    <a:pt x="9" y="50"/>
                    <a:pt x="10" y="53"/>
                    <a:pt x="10" y="53"/>
                  </a:cubicBezTo>
                  <a:cubicBezTo>
                    <a:pt x="9" y="54"/>
                    <a:pt x="8" y="56"/>
                    <a:pt x="7" y="57"/>
                  </a:cubicBezTo>
                  <a:cubicBezTo>
                    <a:pt x="4" y="59"/>
                    <a:pt x="0" y="62"/>
                    <a:pt x="0" y="67"/>
                  </a:cubicBezTo>
                  <a:cubicBezTo>
                    <a:pt x="0" y="72"/>
                    <a:pt x="4" y="75"/>
                    <a:pt x="7" y="77"/>
                  </a:cubicBezTo>
                  <a:cubicBezTo>
                    <a:pt x="8" y="78"/>
                    <a:pt x="9" y="80"/>
                    <a:pt x="10" y="80"/>
                  </a:cubicBezTo>
                  <a:cubicBezTo>
                    <a:pt x="10" y="81"/>
                    <a:pt x="9" y="84"/>
                    <a:pt x="8" y="85"/>
                  </a:cubicBezTo>
                  <a:cubicBezTo>
                    <a:pt x="7" y="88"/>
                    <a:pt x="5" y="93"/>
                    <a:pt x="7" y="97"/>
                  </a:cubicBezTo>
                  <a:cubicBezTo>
                    <a:pt x="9" y="101"/>
                    <a:pt x="13" y="102"/>
                    <a:pt x="17" y="103"/>
                  </a:cubicBezTo>
                  <a:cubicBezTo>
                    <a:pt x="19" y="104"/>
                    <a:pt x="21" y="104"/>
                    <a:pt x="21" y="105"/>
                  </a:cubicBezTo>
                  <a:cubicBezTo>
                    <a:pt x="22" y="105"/>
                    <a:pt x="22" y="108"/>
                    <a:pt x="22" y="109"/>
                  </a:cubicBezTo>
                  <a:cubicBezTo>
                    <a:pt x="22" y="113"/>
                    <a:pt x="22" y="118"/>
                    <a:pt x="26" y="121"/>
                  </a:cubicBezTo>
                  <a:cubicBezTo>
                    <a:pt x="28" y="122"/>
                    <a:pt x="30" y="123"/>
                    <a:pt x="32" y="123"/>
                  </a:cubicBezTo>
                  <a:cubicBezTo>
                    <a:pt x="34" y="123"/>
                    <a:pt x="36" y="123"/>
                    <a:pt x="38" y="122"/>
                  </a:cubicBezTo>
                  <a:cubicBezTo>
                    <a:pt x="39" y="122"/>
                    <a:pt x="41" y="122"/>
                    <a:pt x="42" y="122"/>
                  </a:cubicBezTo>
                  <a:cubicBezTo>
                    <a:pt x="42" y="122"/>
                    <a:pt x="43" y="122"/>
                    <a:pt x="43" y="122"/>
                  </a:cubicBezTo>
                  <a:cubicBezTo>
                    <a:pt x="43" y="122"/>
                    <a:pt x="44" y="124"/>
                    <a:pt x="45" y="126"/>
                  </a:cubicBezTo>
                  <a:cubicBezTo>
                    <a:pt x="47" y="129"/>
                    <a:pt x="49" y="133"/>
                    <a:pt x="54" y="134"/>
                  </a:cubicBezTo>
                  <a:cubicBezTo>
                    <a:pt x="54" y="134"/>
                    <a:pt x="55" y="134"/>
                    <a:pt x="56" y="134"/>
                  </a:cubicBezTo>
                  <a:cubicBezTo>
                    <a:pt x="59" y="134"/>
                    <a:pt x="62" y="132"/>
                    <a:pt x="65" y="130"/>
                  </a:cubicBezTo>
                  <a:cubicBezTo>
                    <a:pt x="66" y="129"/>
                    <a:pt x="68" y="128"/>
                    <a:pt x="69" y="128"/>
                  </a:cubicBezTo>
                  <a:cubicBezTo>
                    <a:pt x="70" y="128"/>
                    <a:pt x="72" y="129"/>
                    <a:pt x="73" y="130"/>
                  </a:cubicBezTo>
                  <a:cubicBezTo>
                    <a:pt x="76" y="132"/>
                    <a:pt x="79" y="134"/>
                    <a:pt x="82" y="134"/>
                  </a:cubicBezTo>
                  <a:cubicBezTo>
                    <a:pt x="83" y="134"/>
                    <a:pt x="84" y="134"/>
                    <a:pt x="84" y="134"/>
                  </a:cubicBezTo>
                  <a:cubicBezTo>
                    <a:pt x="89" y="133"/>
                    <a:pt x="91" y="129"/>
                    <a:pt x="93" y="126"/>
                  </a:cubicBezTo>
                  <a:cubicBezTo>
                    <a:pt x="94" y="124"/>
                    <a:pt x="95" y="122"/>
                    <a:pt x="95" y="122"/>
                  </a:cubicBezTo>
                  <a:cubicBezTo>
                    <a:pt x="95" y="122"/>
                    <a:pt x="95" y="122"/>
                    <a:pt x="96" y="122"/>
                  </a:cubicBezTo>
                  <a:cubicBezTo>
                    <a:pt x="97" y="122"/>
                    <a:pt x="98" y="122"/>
                    <a:pt x="100" y="122"/>
                  </a:cubicBezTo>
                  <a:cubicBezTo>
                    <a:pt x="102" y="123"/>
                    <a:pt x="104" y="123"/>
                    <a:pt x="106" y="123"/>
                  </a:cubicBezTo>
                  <a:cubicBezTo>
                    <a:pt x="108" y="123"/>
                    <a:pt x="110" y="122"/>
                    <a:pt x="112" y="121"/>
                  </a:cubicBezTo>
                  <a:cubicBezTo>
                    <a:pt x="116" y="118"/>
                    <a:pt x="116" y="113"/>
                    <a:pt x="116" y="109"/>
                  </a:cubicBezTo>
                  <a:cubicBezTo>
                    <a:pt x="116" y="108"/>
                    <a:pt x="116" y="105"/>
                    <a:pt x="116" y="105"/>
                  </a:cubicBezTo>
                  <a:cubicBezTo>
                    <a:pt x="117" y="104"/>
                    <a:pt x="119" y="104"/>
                    <a:pt x="121" y="103"/>
                  </a:cubicBezTo>
                  <a:cubicBezTo>
                    <a:pt x="124" y="102"/>
                    <a:pt x="129" y="101"/>
                    <a:pt x="131" y="97"/>
                  </a:cubicBezTo>
                  <a:cubicBezTo>
                    <a:pt x="133" y="93"/>
                    <a:pt x="131" y="88"/>
                    <a:pt x="130" y="85"/>
                  </a:cubicBezTo>
                  <a:cubicBezTo>
                    <a:pt x="129" y="84"/>
                    <a:pt x="128" y="81"/>
                    <a:pt x="128" y="81"/>
                  </a:cubicBezTo>
                  <a:cubicBezTo>
                    <a:pt x="129" y="80"/>
                    <a:pt x="130" y="78"/>
                    <a:pt x="131" y="77"/>
                  </a:cubicBezTo>
                  <a:close/>
                  <a:moveTo>
                    <a:pt x="51" y="87"/>
                  </a:moveTo>
                  <a:cubicBezTo>
                    <a:pt x="46" y="87"/>
                    <a:pt x="46" y="87"/>
                    <a:pt x="46" y="87"/>
                  </a:cubicBezTo>
                  <a:cubicBezTo>
                    <a:pt x="41" y="74"/>
                    <a:pt x="41" y="74"/>
                    <a:pt x="41" y="74"/>
                  </a:cubicBezTo>
                  <a:cubicBezTo>
                    <a:pt x="39" y="71"/>
                    <a:pt x="38" y="67"/>
                    <a:pt x="37" y="64"/>
                  </a:cubicBezTo>
                  <a:cubicBezTo>
                    <a:pt x="37" y="64"/>
                    <a:pt x="37" y="64"/>
                    <a:pt x="37" y="64"/>
                  </a:cubicBezTo>
                  <a:cubicBezTo>
                    <a:pt x="37" y="68"/>
                    <a:pt x="38" y="73"/>
                    <a:pt x="38" y="79"/>
                  </a:cubicBezTo>
                  <a:cubicBezTo>
                    <a:pt x="38" y="87"/>
                    <a:pt x="38" y="87"/>
                    <a:pt x="38" y="87"/>
                  </a:cubicBezTo>
                  <a:cubicBezTo>
                    <a:pt x="32" y="87"/>
                    <a:pt x="32" y="87"/>
                    <a:pt x="32" y="87"/>
                  </a:cubicBezTo>
                  <a:cubicBezTo>
                    <a:pt x="32" y="54"/>
                    <a:pt x="32" y="54"/>
                    <a:pt x="32" y="54"/>
                  </a:cubicBezTo>
                  <a:cubicBezTo>
                    <a:pt x="38" y="54"/>
                    <a:pt x="38" y="54"/>
                    <a:pt x="38" y="54"/>
                  </a:cubicBezTo>
                  <a:cubicBezTo>
                    <a:pt x="43" y="67"/>
                    <a:pt x="43" y="67"/>
                    <a:pt x="43" y="67"/>
                  </a:cubicBezTo>
                  <a:cubicBezTo>
                    <a:pt x="44" y="69"/>
                    <a:pt x="45" y="73"/>
                    <a:pt x="46" y="76"/>
                  </a:cubicBezTo>
                  <a:cubicBezTo>
                    <a:pt x="46" y="76"/>
                    <a:pt x="46" y="76"/>
                    <a:pt x="46" y="76"/>
                  </a:cubicBezTo>
                  <a:cubicBezTo>
                    <a:pt x="46" y="73"/>
                    <a:pt x="46" y="67"/>
                    <a:pt x="46" y="61"/>
                  </a:cubicBezTo>
                  <a:cubicBezTo>
                    <a:pt x="46" y="54"/>
                    <a:pt x="46" y="54"/>
                    <a:pt x="46" y="54"/>
                  </a:cubicBezTo>
                  <a:cubicBezTo>
                    <a:pt x="51" y="54"/>
                    <a:pt x="51" y="54"/>
                    <a:pt x="51" y="54"/>
                  </a:cubicBezTo>
                  <a:lnTo>
                    <a:pt x="51" y="87"/>
                  </a:lnTo>
                  <a:close/>
                  <a:moveTo>
                    <a:pt x="72" y="87"/>
                  </a:moveTo>
                  <a:cubicBezTo>
                    <a:pt x="57" y="87"/>
                    <a:pt x="57" y="87"/>
                    <a:pt x="57" y="87"/>
                  </a:cubicBezTo>
                  <a:cubicBezTo>
                    <a:pt x="57" y="54"/>
                    <a:pt x="57" y="54"/>
                    <a:pt x="57" y="54"/>
                  </a:cubicBezTo>
                  <a:cubicBezTo>
                    <a:pt x="71" y="54"/>
                    <a:pt x="71" y="54"/>
                    <a:pt x="71" y="54"/>
                  </a:cubicBezTo>
                  <a:cubicBezTo>
                    <a:pt x="71" y="59"/>
                    <a:pt x="71" y="59"/>
                    <a:pt x="71" y="59"/>
                  </a:cubicBezTo>
                  <a:cubicBezTo>
                    <a:pt x="64" y="59"/>
                    <a:pt x="64" y="59"/>
                    <a:pt x="64" y="59"/>
                  </a:cubicBezTo>
                  <a:cubicBezTo>
                    <a:pt x="64" y="67"/>
                    <a:pt x="64" y="67"/>
                    <a:pt x="64" y="67"/>
                  </a:cubicBezTo>
                  <a:cubicBezTo>
                    <a:pt x="71" y="67"/>
                    <a:pt x="71" y="67"/>
                    <a:pt x="71" y="67"/>
                  </a:cubicBezTo>
                  <a:cubicBezTo>
                    <a:pt x="71" y="72"/>
                    <a:pt x="71" y="72"/>
                    <a:pt x="71" y="72"/>
                  </a:cubicBezTo>
                  <a:cubicBezTo>
                    <a:pt x="64" y="72"/>
                    <a:pt x="64" y="72"/>
                    <a:pt x="64" y="72"/>
                  </a:cubicBezTo>
                  <a:cubicBezTo>
                    <a:pt x="64" y="81"/>
                    <a:pt x="64" y="81"/>
                    <a:pt x="64" y="81"/>
                  </a:cubicBezTo>
                  <a:cubicBezTo>
                    <a:pt x="72" y="81"/>
                    <a:pt x="72" y="81"/>
                    <a:pt x="72" y="81"/>
                  </a:cubicBezTo>
                  <a:lnTo>
                    <a:pt x="72" y="87"/>
                  </a:lnTo>
                  <a:close/>
                  <a:moveTo>
                    <a:pt x="100" y="87"/>
                  </a:moveTo>
                  <a:cubicBezTo>
                    <a:pt x="94" y="87"/>
                    <a:pt x="94" y="87"/>
                    <a:pt x="94" y="87"/>
                  </a:cubicBezTo>
                  <a:cubicBezTo>
                    <a:pt x="92" y="76"/>
                    <a:pt x="92" y="76"/>
                    <a:pt x="92" y="76"/>
                  </a:cubicBezTo>
                  <a:cubicBezTo>
                    <a:pt x="91" y="73"/>
                    <a:pt x="91" y="69"/>
                    <a:pt x="90" y="65"/>
                  </a:cubicBezTo>
                  <a:cubicBezTo>
                    <a:pt x="90" y="65"/>
                    <a:pt x="90" y="65"/>
                    <a:pt x="90" y="65"/>
                  </a:cubicBezTo>
                  <a:cubicBezTo>
                    <a:pt x="90" y="69"/>
                    <a:pt x="89" y="73"/>
                    <a:pt x="88" y="76"/>
                  </a:cubicBezTo>
                  <a:cubicBezTo>
                    <a:pt x="86" y="87"/>
                    <a:pt x="86" y="87"/>
                    <a:pt x="86" y="87"/>
                  </a:cubicBezTo>
                  <a:cubicBezTo>
                    <a:pt x="80" y="87"/>
                    <a:pt x="80" y="87"/>
                    <a:pt x="80" y="87"/>
                  </a:cubicBezTo>
                  <a:cubicBezTo>
                    <a:pt x="74" y="54"/>
                    <a:pt x="74" y="54"/>
                    <a:pt x="74" y="54"/>
                  </a:cubicBezTo>
                  <a:cubicBezTo>
                    <a:pt x="81" y="54"/>
                    <a:pt x="81" y="54"/>
                    <a:pt x="81" y="54"/>
                  </a:cubicBezTo>
                  <a:cubicBezTo>
                    <a:pt x="83" y="67"/>
                    <a:pt x="83" y="67"/>
                    <a:pt x="83" y="67"/>
                  </a:cubicBezTo>
                  <a:cubicBezTo>
                    <a:pt x="83" y="71"/>
                    <a:pt x="83" y="74"/>
                    <a:pt x="84" y="78"/>
                  </a:cubicBezTo>
                  <a:cubicBezTo>
                    <a:pt x="84" y="78"/>
                    <a:pt x="84" y="78"/>
                    <a:pt x="84" y="78"/>
                  </a:cubicBezTo>
                  <a:cubicBezTo>
                    <a:pt x="84" y="74"/>
                    <a:pt x="85" y="71"/>
                    <a:pt x="86" y="67"/>
                  </a:cubicBezTo>
                  <a:cubicBezTo>
                    <a:pt x="88" y="54"/>
                    <a:pt x="88" y="54"/>
                    <a:pt x="88" y="54"/>
                  </a:cubicBezTo>
                  <a:cubicBezTo>
                    <a:pt x="93" y="54"/>
                    <a:pt x="93" y="54"/>
                    <a:pt x="93" y="54"/>
                  </a:cubicBezTo>
                  <a:cubicBezTo>
                    <a:pt x="95" y="67"/>
                    <a:pt x="95" y="67"/>
                    <a:pt x="95" y="67"/>
                  </a:cubicBezTo>
                  <a:cubicBezTo>
                    <a:pt x="96" y="70"/>
                    <a:pt x="97" y="74"/>
                    <a:pt x="97" y="78"/>
                  </a:cubicBezTo>
                  <a:cubicBezTo>
                    <a:pt x="97" y="78"/>
                    <a:pt x="97" y="78"/>
                    <a:pt x="97" y="78"/>
                  </a:cubicBezTo>
                  <a:cubicBezTo>
                    <a:pt x="97" y="74"/>
                    <a:pt x="98" y="71"/>
                    <a:pt x="98" y="67"/>
                  </a:cubicBezTo>
                  <a:cubicBezTo>
                    <a:pt x="100" y="54"/>
                    <a:pt x="100" y="54"/>
                    <a:pt x="100" y="54"/>
                  </a:cubicBezTo>
                  <a:cubicBezTo>
                    <a:pt x="106" y="54"/>
                    <a:pt x="106" y="54"/>
                    <a:pt x="106" y="54"/>
                  </a:cubicBezTo>
                  <a:lnTo>
                    <a:pt x="100" y="87"/>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55" name="组合 54"/>
          <p:cNvGrpSpPr/>
          <p:nvPr/>
        </p:nvGrpSpPr>
        <p:grpSpPr>
          <a:xfrm>
            <a:off x="8117113" y="3225822"/>
            <a:ext cx="592640" cy="592640"/>
            <a:chOff x="8105048" y="3866835"/>
            <a:chExt cx="592640" cy="592640"/>
          </a:xfrm>
        </p:grpSpPr>
        <p:sp>
          <p:nvSpPr>
            <p:cNvPr id="56" name="Rectangle 186"/>
            <p:cNvSpPr/>
            <p:nvPr/>
          </p:nvSpPr>
          <p:spPr>
            <a:xfrm>
              <a:off x="8105048"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57" name="Rectangle 185"/>
            <p:cNvSpPr/>
            <p:nvPr/>
          </p:nvSpPr>
          <p:spPr>
            <a:xfrm>
              <a:off x="8175894" y="3937681"/>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58" name="Freeform 139"/>
            <p:cNvSpPr>
              <a:spLocks noEditPoints="1"/>
            </p:cNvSpPr>
            <p:nvPr/>
          </p:nvSpPr>
          <p:spPr bwMode="auto">
            <a:xfrm>
              <a:off x="8247758" y="4055115"/>
              <a:ext cx="281091" cy="222934"/>
            </a:xfrm>
            <a:custGeom>
              <a:avLst/>
              <a:gdLst>
                <a:gd name="T0" fmla="*/ 134 w 135"/>
                <a:gd name="T1" fmla="*/ 23 h 107"/>
                <a:gd name="T2" fmla="*/ 130 w 135"/>
                <a:gd name="T3" fmla="*/ 21 h 107"/>
                <a:gd name="T4" fmla="*/ 31 w 135"/>
                <a:gd name="T5" fmla="*/ 21 h 107"/>
                <a:gd name="T6" fmla="*/ 27 w 135"/>
                <a:gd name="T7" fmla="*/ 8 h 107"/>
                <a:gd name="T8" fmla="*/ 24 w 135"/>
                <a:gd name="T9" fmla="*/ 5 h 107"/>
                <a:gd name="T10" fmla="*/ 7 w 135"/>
                <a:gd name="T11" fmla="*/ 0 h 107"/>
                <a:gd name="T12" fmla="*/ 1 w 135"/>
                <a:gd name="T13" fmla="*/ 4 h 107"/>
                <a:gd name="T14" fmla="*/ 4 w 135"/>
                <a:gd name="T15" fmla="*/ 10 h 107"/>
                <a:gd name="T16" fmla="*/ 19 w 135"/>
                <a:gd name="T17" fmla="*/ 14 h 107"/>
                <a:gd name="T18" fmla="*/ 37 w 135"/>
                <a:gd name="T19" fmla="*/ 70 h 107"/>
                <a:gd name="T20" fmla="*/ 33 w 135"/>
                <a:gd name="T21" fmla="*/ 83 h 107"/>
                <a:gd name="T22" fmla="*/ 24 w 135"/>
                <a:gd name="T23" fmla="*/ 95 h 107"/>
                <a:gd name="T24" fmla="*/ 37 w 135"/>
                <a:gd name="T25" fmla="*/ 107 h 107"/>
                <a:gd name="T26" fmla="*/ 49 w 135"/>
                <a:gd name="T27" fmla="*/ 100 h 107"/>
                <a:gd name="T28" fmla="*/ 88 w 135"/>
                <a:gd name="T29" fmla="*/ 100 h 107"/>
                <a:gd name="T30" fmla="*/ 100 w 135"/>
                <a:gd name="T31" fmla="*/ 107 h 107"/>
                <a:gd name="T32" fmla="*/ 113 w 135"/>
                <a:gd name="T33" fmla="*/ 95 h 107"/>
                <a:gd name="T34" fmla="*/ 100 w 135"/>
                <a:gd name="T35" fmla="*/ 82 h 107"/>
                <a:gd name="T36" fmla="*/ 88 w 135"/>
                <a:gd name="T37" fmla="*/ 90 h 107"/>
                <a:gd name="T38" fmla="*/ 49 w 135"/>
                <a:gd name="T39" fmla="*/ 90 h 107"/>
                <a:gd name="T40" fmla="*/ 43 w 135"/>
                <a:gd name="T41" fmla="*/ 84 h 107"/>
                <a:gd name="T42" fmla="*/ 46 w 135"/>
                <a:gd name="T43" fmla="*/ 75 h 107"/>
                <a:gd name="T44" fmla="*/ 114 w 135"/>
                <a:gd name="T45" fmla="*/ 75 h 107"/>
                <a:gd name="T46" fmla="*/ 123 w 135"/>
                <a:gd name="T47" fmla="*/ 67 h 107"/>
                <a:gd name="T48" fmla="*/ 134 w 135"/>
                <a:gd name="T49" fmla="*/ 27 h 107"/>
                <a:gd name="T50" fmla="*/ 134 w 135"/>
                <a:gd name="T51" fmla="*/ 23 h 107"/>
                <a:gd name="T52" fmla="*/ 108 w 135"/>
                <a:gd name="T53" fmla="*/ 59 h 107"/>
                <a:gd name="T54" fmla="*/ 51 w 135"/>
                <a:gd name="T55" fmla="*/ 59 h 107"/>
                <a:gd name="T56" fmla="*/ 46 w 135"/>
                <a:gd name="T57" fmla="*/ 55 h 107"/>
                <a:gd name="T58" fmla="*/ 51 w 135"/>
                <a:gd name="T59" fmla="*/ 50 h 107"/>
                <a:gd name="T60" fmla="*/ 108 w 135"/>
                <a:gd name="T61" fmla="*/ 50 h 107"/>
                <a:gd name="T62" fmla="*/ 113 w 135"/>
                <a:gd name="T63" fmla="*/ 55 h 107"/>
                <a:gd name="T64" fmla="*/ 108 w 135"/>
                <a:gd name="T65" fmla="*/ 59 h 107"/>
                <a:gd name="T66" fmla="*/ 112 w 135"/>
                <a:gd name="T67" fmla="*/ 45 h 107"/>
                <a:gd name="T68" fmla="*/ 47 w 135"/>
                <a:gd name="T69" fmla="*/ 45 h 107"/>
                <a:gd name="T70" fmla="*/ 42 w 135"/>
                <a:gd name="T71" fmla="*/ 40 h 107"/>
                <a:gd name="T72" fmla="*/ 47 w 135"/>
                <a:gd name="T73" fmla="*/ 35 h 107"/>
                <a:gd name="T74" fmla="*/ 112 w 135"/>
                <a:gd name="T75" fmla="*/ 35 h 107"/>
                <a:gd name="T76" fmla="*/ 117 w 135"/>
                <a:gd name="T77" fmla="*/ 40 h 107"/>
                <a:gd name="T78" fmla="*/ 112 w 135"/>
                <a:gd name="T79"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107">
                  <a:moveTo>
                    <a:pt x="134" y="23"/>
                  </a:moveTo>
                  <a:cubicBezTo>
                    <a:pt x="133" y="21"/>
                    <a:pt x="131" y="21"/>
                    <a:pt x="130" y="21"/>
                  </a:cubicBezTo>
                  <a:cubicBezTo>
                    <a:pt x="31" y="21"/>
                    <a:pt x="31" y="21"/>
                    <a:pt x="31" y="21"/>
                  </a:cubicBezTo>
                  <a:cubicBezTo>
                    <a:pt x="27" y="8"/>
                    <a:pt x="27" y="8"/>
                    <a:pt x="27" y="8"/>
                  </a:cubicBezTo>
                  <a:cubicBezTo>
                    <a:pt x="27" y="7"/>
                    <a:pt x="26" y="6"/>
                    <a:pt x="24" y="5"/>
                  </a:cubicBezTo>
                  <a:cubicBezTo>
                    <a:pt x="7" y="0"/>
                    <a:pt x="7" y="0"/>
                    <a:pt x="7" y="0"/>
                  </a:cubicBezTo>
                  <a:cubicBezTo>
                    <a:pt x="4" y="0"/>
                    <a:pt x="2" y="1"/>
                    <a:pt x="1" y="4"/>
                  </a:cubicBezTo>
                  <a:cubicBezTo>
                    <a:pt x="0" y="6"/>
                    <a:pt x="2" y="9"/>
                    <a:pt x="4" y="10"/>
                  </a:cubicBezTo>
                  <a:cubicBezTo>
                    <a:pt x="19" y="14"/>
                    <a:pt x="19" y="14"/>
                    <a:pt x="19" y="14"/>
                  </a:cubicBezTo>
                  <a:cubicBezTo>
                    <a:pt x="37" y="70"/>
                    <a:pt x="37" y="70"/>
                    <a:pt x="37" y="70"/>
                  </a:cubicBezTo>
                  <a:cubicBezTo>
                    <a:pt x="33" y="83"/>
                    <a:pt x="33" y="83"/>
                    <a:pt x="33" y="83"/>
                  </a:cubicBezTo>
                  <a:cubicBezTo>
                    <a:pt x="28" y="84"/>
                    <a:pt x="24" y="89"/>
                    <a:pt x="24" y="95"/>
                  </a:cubicBezTo>
                  <a:cubicBezTo>
                    <a:pt x="24" y="102"/>
                    <a:pt x="30" y="107"/>
                    <a:pt x="37" y="107"/>
                  </a:cubicBezTo>
                  <a:cubicBezTo>
                    <a:pt x="42" y="107"/>
                    <a:pt x="47" y="104"/>
                    <a:pt x="49" y="100"/>
                  </a:cubicBezTo>
                  <a:cubicBezTo>
                    <a:pt x="88" y="100"/>
                    <a:pt x="88" y="100"/>
                    <a:pt x="88" y="100"/>
                  </a:cubicBezTo>
                  <a:cubicBezTo>
                    <a:pt x="90" y="104"/>
                    <a:pt x="95" y="107"/>
                    <a:pt x="100" y="107"/>
                  </a:cubicBezTo>
                  <a:cubicBezTo>
                    <a:pt x="107" y="107"/>
                    <a:pt x="113" y="102"/>
                    <a:pt x="113" y="95"/>
                  </a:cubicBezTo>
                  <a:cubicBezTo>
                    <a:pt x="113" y="88"/>
                    <a:pt x="107" y="82"/>
                    <a:pt x="100" y="82"/>
                  </a:cubicBezTo>
                  <a:cubicBezTo>
                    <a:pt x="95" y="82"/>
                    <a:pt x="90" y="85"/>
                    <a:pt x="88" y="90"/>
                  </a:cubicBezTo>
                  <a:cubicBezTo>
                    <a:pt x="49" y="90"/>
                    <a:pt x="49" y="90"/>
                    <a:pt x="49" y="90"/>
                  </a:cubicBezTo>
                  <a:cubicBezTo>
                    <a:pt x="48" y="87"/>
                    <a:pt x="46" y="85"/>
                    <a:pt x="43" y="84"/>
                  </a:cubicBezTo>
                  <a:cubicBezTo>
                    <a:pt x="46" y="75"/>
                    <a:pt x="46" y="75"/>
                    <a:pt x="46" y="75"/>
                  </a:cubicBezTo>
                  <a:cubicBezTo>
                    <a:pt x="114" y="75"/>
                    <a:pt x="114" y="75"/>
                    <a:pt x="114" y="75"/>
                  </a:cubicBezTo>
                  <a:cubicBezTo>
                    <a:pt x="119" y="75"/>
                    <a:pt x="123" y="71"/>
                    <a:pt x="123" y="67"/>
                  </a:cubicBezTo>
                  <a:cubicBezTo>
                    <a:pt x="134" y="27"/>
                    <a:pt x="134" y="27"/>
                    <a:pt x="134" y="27"/>
                  </a:cubicBezTo>
                  <a:cubicBezTo>
                    <a:pt x="135" y="25"/>
                    <a:pt x="135" y="24"/>
                    <a:pt x="134" y="23"/>
                  </a:cubicBezTo>
                  <a:close/>
                  <a:moveTo>
                    <a:pt x="108" y="59"/>
                  </a:moveTo>
                  <a:cubicBezTo>
                    <a:pt x="51" y="59"/>
                    <a:pt x="51" y="59"/>
                    <a:pt x="51" y="59"/>
                  </a:cubicBezTo>
                  <a:cubicBezTo>
                    <a:pt x="49" y="59"/>
                    <a:pt x="46" y="57"/>
                    <a:pt x="46" y="55"/>
                  </a:cubicBezTo>
                  <a:cubicBezTo>
                    <a:pt x="46" y="52"/>
                    <a:pt x="49" y="50"/>
                    <a:pt x="51" y="50"/>
                  </a:cubicBezTo>
                  <a:cubicBezTo>
                    <a:pt x="108" y="50"/>
                    <a:pt x="108" y="50"/>
                    <a:pt x="108" y="50"/>
                  </a:cubicBezTo>
                  <a:cubicBezTo>
                    <a:pt x="111" y="50"/>
                    <a:pt x="113" y="52"/>
                    <a:pt x="113" y="55"/>
                  </a:cubicBezTo>
                  <a:cubicBezTo>
                    <a:pt x="113" y="57"/>
                    <a:pt x="111" y="59"/>
                    <a:pt x="108" y="59"/>
                  </a:cubicBezTo>
                  <a:close/>
                  <a:moveTo>
                    <a:pt x="112" y="45"/>
                  </a:moveTo>
                  <a:cubicBezTo>
                    <a:pt x="47" y="45"/>
                    <a:pt x="47" y="45"/>
                    <a:pt x="47" y="45"/>
                  </a:cubicBezTo>
                  <a:cubicBezTo>
                    <a:pt x="44" y="45"/>
                    <a:pt x="42" y="43"/>
                    <a:pt x="42" y="40"/>
                  </a:cubicBezTo>
                  <a:cubicBezTo>
                    <a:pt x="42" y="38"/>
                    <a:pt x="44" y="35"/>
                    <a:pt x="47" y="35"/>
                  </a:cubicBezTo>
                  <a:cubicBezTo>
                    <a:pt x="112" y="35"/>
                    <a:pt x="112" y="35"/>
                    <a:pt x="112" y="35"/>
                  </a:cubicBezTo>
                  <a:cubicBezTo>
                    <a:pt x="115" y="35"/>
                    <a:pt x="117" y="38"/>
                    <a:pt x="117" y="40"/>
                  </a:cubicBezTo>
                  <a:cubicBezTo>
                    <a:pt x="117" y="43"/>
                    <a:pt x="115" y="45"/>
                    <a:pt x="112" y="45"/>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59" name="组合 58"/>
          <p:cNvGrpSpPr/>
          <p:nvPr/>
        </p:nvGrpSpPr>
        <p:grpSpPr>
          <a:xfrm>
            <a:off x="8117113" y="4370580"/>
            <a:ext cx="592640" cy="592640"/>
            <a:chOff x="8105048" y="5011593"/>
            <a:chExt cx="592640" cy="592640"/>
          </a:xfrm>
        </p:grpSpPr>
        <p:sp>
          <p:nvSpPr>
            <p:cNvPr id="60" name="Rectangle 187"/>
            <p:cNvSpPr/>
            <p:nvPr/>
          </p:nvSpPr>
          <p:spPr>
            <a:xfrm>
              <a:off x="8105048"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61" name="Rectangle 185"/>
            <p:cNvSpPr/>
            <p:nvPr/>
          </p:nvSpPr>
          <p:spPr>
            <a:xfrm>
              <a:off x="8175894" y="508243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62" name="Freeform 84"/>
            <p:cNvSpPr>
              <a:spLocks noEditPoints="1"/>
            </p:cNvSpPr>
            <p:nvPr/>
          </p:nvSpPr>
          <p:spPr bwMode="auto">
            <a:xfrm>
              <a:off x="8267015" y="5210680"/>
              <a:ext cx="261834" cy="200553"/>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63" name="组合 62"/>
          <p:cNvGrpSpPr/>
          <p:nvPr/>
        </p:nvGrpSpPr>
        <p:grpSpPr>
          <a:xfrm>
            <a:off x="3403492" y="3225822"/>
            <a:ext cx="592640" cy="592640"/>
            <a:chOff x="3391427" y="3866835"/>
            <a:chExt cx="592640" cy="592640"/>
          </a:xfrm>
        </p:grpSpPr>
        <p:sp>
          <p:nvSpPr>
            <p:cNvPr id="64" name="Rectangle 183"/>
            <p:cNvSpPr/>
            <p:nvPr/>
          </p:nvSpPr>
          <p:spPr>
            <a:xfrm>
              <a:off x="3391427" y="3866835"/>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65" name="Rectangle 185"/>
            <p:cNvSpPr/>
            <p:nvPr/>
          </p:nvSpPr>
          <p:spPr>
            <a:xfrm>
              <a:off x="3454162" y="3937681"/>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66" name="Freeform 70"/>
            <p:cNvSpPr>
              <a:spLocks noEditPoints="1"/>
            </p:cNvSpPr>
            <p:nvPr/>
          </p:nvSpPr>
          <p:spPr bwMode="auto">
            <a:xfrm>
              <a:off x="3546440" y="4004056"/>
              <a:ext cx="257213" cy="298241"/>
            </a:xfrm>
            <a:custGeom>
              <a:avLst/>
              <a:gdLst>
                <a:gd name="T0" fmla="*/ 85 w 123"/>
                <a:gd name="T1" fmla="*/ 53 h 143"/>
                <a:gd name="T2" fmla="*/ 62 w 123"/>
                <a:gd name="T3" fmla="*/ 58 h 143"/>
                <a:gd name="T4" fmla="*/ 59 w 123"/>
                <a:gd name="T5" fmla="*/ 59 h 143"/>
                <a:gd name="T6" fmla="*/ 56 w 123"/>
                <a:gd name="T7" fmla="*/ 50 h 143"/>
                <a:gd name="T8" fmla="*/ 52 w 123"/>
                <a:gd name="T9" fmla="*/ 20 h 143"/>
                <a:gd name="T10" fmla="*/ 42 w 123"/>
                <a:gd name="T11" fmla="*/ 21 h 143"/>
                <a:gd name="T12" fmla="*/ 54 w 123"/>
                <a:gd name="T13" fmla="*/ 59 h 143"/>
                <a:gd name="T14" fmla="*/ 45 w 123"/>
                <a:gd name="T15" fmla="*/ 52 h 143"/>
                <a:gd name="T16" fmla="*/ 12 w 123"/>
                <a:gd name="T17" fmla="*/ 112 h 143"/>
                <a:gd name="T18" fmla="*/ 49 w 123"/>
                <a:gd name="T19" fmla="*/ 142 h 143"/>
                <a:gd name="T20" fmla="*/ 60 w 123"/>
                <a:gd name="T21" fmla="*/ 139 h 143"/>
                <a:gd name="T22" fmla="*/ 71 w 123"/>
                <a:gd name="T23" fmla="*/ 142 h 143"/>
                <a:gd name="T24" fmla="*/ 107 w 123"/>
                <a:gd name="T25" fmla="*/ 118 h 143"/>
                <a:gd name="T26" fmla="*/ 85 w 123"/>
                <a:gd name="T27" fmla="*/ 53 h 143"/>
                <a:gd name="T28" fmla="*/ 99 w 123"/>
                <a:gd name="T29" fmla="*/ 0 h 143"/>
                <a:gd name="T30" fmla="*/ 73 w 123"/>
                <a:gd name="T31" fmla="*/ 12 h 143"/>
                <a:gd name="T32" fmla="*/ 61 w 123"/>
                <a:gd name="T33" fmla="*/ 38 h 143"/>
                <a:gd name="T34" fmla="*/ 88 w 123"/>
                <a:gd name="T35" fmla="*/ 26 h 143"/>
                <a:gd name="T36" fmla="*/ 99 w 123"/>
                <a:gd name="T3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43">
                  <a:moveTo>
                    <a:pt x="85" y="53"/>
                  </a:moveTo>
                  <a:cubicBezTo>
                    <a:pt x="77" y="52"/>
                    <a:pt x="75" y="54"/>
                    <a:pt x="62" y="58"/>
                  </a:cubicBezTo>
                  <a:cubicBezTo>
                    <a:pt x="61" y="59"/>
                    <a:pt x="60" y="59"/>
                    <a:pt x="59" y="59"/>
                  </a:cubicBezTo>
                  <a:cubicBezTo>
                    <a:pt x="58" y="57"/>
                    <a:pt x="57" y="54"/>
                    <a:pt x="56" y="50"/>
                  </a:cubicBezTo>
                  <a:cubicBezTo>
                    <a:pt x="51" y="35"/>
                    <a:pt x="52" y="20"/>
                    <a:pt x="52" y="20"/>
                  </a:cubicBezTo>
                  <a:cubicBezTo>
                    <a:pt x="52" y="20"/>
                    <a:pt x="48" y="16"/>
                    <a:pt x="42" y="21"/>
                  </a:cubicBezTo>
                  <a:cubicBezTo>
                    <a:pt x="40" y="29"/>
                    <a:pt x="49" y="49"/>
                    <a:pt x="54" y="59"/>
                  </a:cubicBezTo>
                  <a:cubicBezTo>
                    <a:pt x="50" y="57"/>
                    <a:pt x="49" y="52"/>
                    <a:pt x="45" y="52"/>
                  </a:cubicBezTo>
                  <a:cubicBezTo>
                    <a:pt x="15" y="50"/>
                    <a:pt x="0" y="84"/>
                    <a:pt x="12" y="112"/>
                  </a:cubicBezTo>
                  <a:cubicBezTo>
                    <a:pt x="19" y="130"/>
                    <a:pt x="35" y="141"/>
                    <a:pt x="49" y="142"/>
                  </a:cubicBezTo>
                  <a:cubicBezTo>
                    <a:pt x="53" y="143"/>
                    <a:pt x="56" y="139"/>
                    <a:pt x="60" y="139"/>
                  </a:cubicBezTo>
                  <a:cubicBezTo>
                    <a:pt x="64" y="139"/>
                    <a:pt x="69" y="142"/>
                    <a:pt x="71" y="142"/>
                  </a:cubicBezTo>
                  <a:cubicBezTo>
                    <a:pt x="85" y="143"/>
                    <a:pt x="97" y="134"/>
                    <a:pt x="107" y="118"/>
                  </a:cubicBezTo>
                  <a:cubicBezTo>
                    <a:pt x="123" y="91"/>
                    <a:pt x="114" y="55"/>
                    <a:pt x="85" y="53"/>
                  </a:cubicBezTo>
                  <a:close/>
                  <a:moveTo>
                    <a:pt x="99" y="0"/>
                  </a:moveTo>
                  <a:cubicBezTo>
                    <a:pt x="99" y="0"/>
                    <a:pt x="84" y="1"/>
                    <a:pt x="73" y="12"/>
                  </a:cubicBezTo>
                  <a:cubicBezTo>
                    <a:pt x="63" y="22"/>
                    <a:pt x="61" y="38"/>
                    <a:pt x="61" y="38"/>
                  </a:cubicBezTo>
                  <a:cubicBezTo>
                    <a:pt x="61" y="38"/>
                    <a:pt x="77" y="37"/>
                    <a:pt x="88" y="26"/>
                  </a:cubicBezTo>
                  <a:cubicBezTo>
                    <a:pt x="98" y="16"/>
                    <a:pt x="99" y="0"/>
                    <a:pt x="99" y="0"/>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67" name="组合 66"/>
          <p:cNvGrpSpPr/>
          <p:nvPr/>
        </p:nvGrpSpPr>
        <p:grpSpPr>
          <a:xfrm>
            <a:off x="3403492" y="2055020"/>
            <a:ext cx="592640" cy="592640"/>
            <a:chOff x="3391427" y="2696033"/>
            <a:chExt cx="592640" cy="592640"/>
          </a:xfrm>
        </p:grpSpPr>
        <p:sp>
          <p:nvSpPr>
            <p:cNvPr id="68" name="Rectangle 182"/>
            <p:cNvSpPr/>
            <p:nvPr/>
          </p:nvSpPr>
          <p:spPr>
            <a:xfrm>
              <a:off x="3391427" y="269603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69" name="Rectangle 185"/>
            <p:cNvSpPr/>
            <p:nvPr/>
          </p:nvSpPr>
          <p:spPr>
            <a:xfrm>
              <a:off x="3454162" y="276687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70" name="Freeform 5"/>
            <p:cNvSpPr>
              <a:spLocks noEditPoints="1"/>
            </p:cNvSpPr>
            <p:nvPr/>
          </p:nvSpPr>
          <p:spPr bwMode="auto">
            <a:xfrm>
              <a:off x="3524597" y="2913125"/>
              <a:ext cx="304697" cy="17718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grpSp>
        <p:nvGrpSpPr>
          <p:cNvPr id="71" name="组合 70"/>
          <p:cNvGrpSpPr/>
          <p:nvPr/>
        </p:nvGrpSpPr>
        <p:grpSpPr>
          <a:xfrm>
            <a:off x="3403492" y="4370580"/>
            <a:ext cx="592640" cy="592640"/>
            <a:chOff x="3391427" y="5011593"/>
            <a:chExt cx="592640" cy="592640"/>
          </a:xfrm>
        </p:grpSpPr>
        <p:sp>
          <p:nvSpPr>
            <p:cNvPr id="72" name="Rectangle 184"/>
            <p:cNvSpPr/>
            <p:nvPr/>
          </p:nvSpPr>
          <p:spPr>
            <a:xfrm>
              <a:off x="3391427" y="5011593"/>
              <a:ext cx="592640" cy="592640"/>
            </a:xfrm>
            <a:prstGeom prst="rect">
              <a:avLst/>
            </a:prstGeom>
            <a:solidFill>
              <a:schemeClr val="bg1">
                <a:lumMod val="95000"/>
              </a:schemeClr>
            </a:solid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latin typeface="DIN-BoldItalic" pitchFamily="50" charset="0"/>
              </a:endParaRPr>
            </a:p>
          </p:txBody>
        </p:sp>
        <p:sp>
          <p:nvSpPr>
            <p:cNvPr id="73" name="Rectangle 185"/>
            <p:cNvSpPr/>
            <p:nvPr/>
          </p:nvSpPr>
          <p:spPr>
            <a:xfrm>
              <a:off x="3454162" y="5082439"/>
              <a:ext cx="450948" cy="450948"/>
            </a:xfrm>
            <a:prstGeom prst="rect">
              <a:avLst/>
            </a:prstGeom>
            <a:solidFill>
              <a:srgbClr val="C00000"/>
            </a:solidFill>
            <a:ln w="3810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200">
                <a:solidFill>
                  <a:prstClr val="white"/>
                </a:solidFill>
                <a:effectLst>
                  <a:outerShdw blurRad="38100" dist="38100" dir="2700000" algn="tl">
                    <a:srgbClr val="000000">
                      <a:alpha val="43137"/>
                    </a:srgbClr>
                  </a:outerShdw>
                </a:effectLst>
                <a:latin typeface="DIN-BoldItalic" pitchFamily="50" charset="0"/>
              </a:endParaRPr>
            </a:p>
          </p:txBody>
        </p:sp>
        <p:sp>
          <p:nvSpPr>
            <p:cNvPr id="74" name="Freeform 28"/>
            <p:cNvSpPr/>
            <p:nvPr/>
          </p:nvSpPr>
          <p:spPr bwMode="auto">
            <a:xfrm>
              <a:off x="3549088" y="5181652"/>
              <a:ext cx="280206" cy="275536"/>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chemeClr val="bg1"/>
            </a:solidFill>
            <a:ln>
              <a:noFill/>
            </a:ln>
          </p:spPr>
          <p:txBody>
            <a:bodyPr vert="horz" wrap="square" lIns="91440" tIns="45720" rIns="91440" bIns="45720" numCol="1" anchor="t" anchorCtr="0" compatLnSpc="1"/>
            <a:lstStyle/>
            <a:p>
              <a:endParaRPr lang="en-US">
                <a:solidFill>
                  <a:prstClr val="black"/>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1+#ppt_w/2"/>
                                          </p:val>
                                        </p:tav>
                                        <p:tav tm="100000">
                                          <p:val>
                                            <p:strVal val="#ppt_x"/>
                                          </p:val>
                                        </p:tav>
                                      </p:tavLst>
                                    </p:anim>
                                    <p:anim calcmode="lin" valueType="num">
                                      <p:cBhvr additive="base">
                                        <p:cTn id="22" dur="500" fill="hold"/>
                                        <p:tgtEl>
                                          <p:spTgt spid="51"/>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3500"/>
                            </p:stCondLst>
                            <p:childTnLst>
                              <p:par>
                                <p:cTn id="32" presetID="2" presetClass="entr" presetSubtype="2" fill="hold" nodeType="afterEffect">
                                  <p:stCondLst>
                                    <p:cond delay="0"/>
                                  </p:stCondLst>
                                  <p:childTnLst>
                                    <p:set>
                                      <p:cBhvr>
                                        <p:cTn id="33" dur="1" fill="hold">
                                          <p:stCondLst>
                                            <p:cond delay="0"/>
                                          </p:stCondLst>
                                        </p:cTn>
                                        <p:tgtEl>
                                          <p:spTgt spid="55"/>
                                        </p:tgtEl>
                                        <p:attrNameLst>
                                          <p:attrName>style.visibility</p:attrName>
                                        </p:attrNameLst>
                                      </p:cBhvr>
                                      <p:to>
                                        <p:strVal val="visible"/>
                                      </p:to>
                                    </p:set>
                                    <p:anim calcmode="lin" valueType="num">
                                      <p:cBhvr additive="base">
                                        <p:cTn id="34" dur="500" fill="hold"/>
                                        <p:tgtEl>
                                          <p:spTgt spid="55"/>
                                        </p:tgtEl>
                                        <p:attrNameLst>
                                          <p:attrName>ppt_x</p:attrName>
                                        </p:attrNameLst>
                                      </p:cBhvr>
                                      <p:tavLst>
                                        <p:tav tm="0">
                                          <p:val>
                                            <p:strVal val="1+#ppt_w/2"/>
                                          </p:val>
                                        </p:tav>
                                        <p:tav tm="100000">
                                          <p:val>
                                            <p:strVal val="#ppt_x"/>
                                          </p:val>
                                        </p:tav>
                                      </p:tavLst>
                                    </p:anim>
                                    <p:anim calcmode="lin" valueType="num">
                                      <p:cBhvr additive="base">
                                        <p:cTn id="35" dur="500" fill="hold"/>
                                        <p:tgtEl>
                                          <p:spTgt spid="55"/>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500"/>
                                        <p:tgtEl>
                                          <p:spTgt spid="42"/>
                                        </p:tgtEl>
                                      </p:cBhvr>
                                    </p:animEffect>
                                  </p:childTnLst>
                                </p:cTn>
                              </p:par>
                            </p:childTnLst>
                          </p:cTn>
                        </p:par>
                        <p:par>
                          <p:cTn id="44" fill="hold">
                            <p:stCondLst>
                              <p:cond delay="5000"/>
                            </p:stCondLst>
                            <p:childTnLst>
                              <p:par>
                                <p:cTn id="45" presetID="2" presetClass="entr" presetSubtype="2"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fill="hold"/>
                                        <p:tgtEl>
                                          <p:spTgt spid="59"/>
                                        </p:tgtEl>
                                        <p:attrNameLst>
                                          <p:attrName>ppt_x</p:attrName>
                                        </p:attrNameLst>
                                      </p:cBhvr>
                                      <p:tavLst>
                                        <p:tav tm="0">
                                          <p:val>
                                            <p:strVal val="1+#ppt_w/2"/>
                                          </p:val>
                                        </p:tav>
                                        <p:tav tm="100000">
                                          <p:val>
                                            <p:strVal val="#ppt_x"/>
                                          </p:val>
                                        </p:tav>
                                      </p:tavLst>
                                    </p:anim>
                                    <p:anim calcmode="lin" valueType="num">
                                      <p:cBhvr additive="base">
                                        <p:cTn id="48" dur="500" fill="hold"/>
                                        <p:tgtEl>
                                          <p:spTgt spid="59"/>
                                        </p:tgtEl>
                                        <p:attrNameLst>
                                          <p:attrName>ppt_y</p:attrName>
                                        </p:attrNameLst>
                                      </p:cBhvr>
                                      <p:tavLst>
                                        <p:tav tm="0">
                                          <p:val>
                                            <p:strVal val="#ppt_y"/>
                                          </p:val>
                                        </p:tav>
                                        <p:tav tm="100000">
                                          <p:val>
                                            <p:strVal val="#ppt_y"/>
                                          </p:val>
                                        </p:tav>
                                      </p:tavLst>
                                    </p:anim>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childTnLst>
                          </p:cTn>
                        </p:par>
                        <p:par>
                          <p:cTn id="57" fill="hold">
                            <p:stCondLst>
                              <p:cond delay="6500"/>
                            </p:stCondLst>
                            <p:childTnLst>
                              <p:par>
                                <p:cTn id="58" presetID="2" presetClass="entr" presetSubtype="8"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 calcmode="lin" valueType="num">
                                      <p:cBhvr additive="base">
                                        <p:cTn id="60" dur="500" fill="hold"/>
                                        <p:tgtEl>
                                          <p:spTgt spid="67"/>
                                        </p:tgtEl>
                                        <p:attrNameLst>
                                          <p:attrName>ppt_x</p:attrName>
                                        </p:attrNameLst>
                                      </p:cBhvr>
                                      <p:tavLst>
                                        <p:tav tm="0">
                                          <p:val>
                                            <p:strVal val="0-#ppt_w/2"/>
                                          </p:val>
                                        </p:tav>
                                        <p:tav tm="100000">
                                          <p:val>
                                            <p:strVal val="#ppt_x"/>
                                          </p:val>
                                        </p:tav>
                                      </p:tavLst>
                                    </p:anim>
                                    <p:anim calcmode="lin" valueType="num">
                                      <p:cBhvr additive="base">
                                        <p:cTn id="61" dur="500" fill="hold"/>
                                        <p:tgtEl>
                                          <p:spTgt spid="67"/>
                                        </p:tgtEl>
                                        <p:attrNameLst>
                                          <p:attrName>ppt_y</p:attrName>
                                        </p:attrNameLst>
                                      </p:cBhvr>
                                      <p:tavLst>
                                        <p:tav tm="0">
                                          <p:val>
                                            <p:strVal val="#ppt_y"/>
                                          </p:val>
                                        </p:tav>
                                        <p:tav tm="100000">
                                          <p:val>
                                            <p:strVal val="#ppt_y"/>
                                          </p:val>
                                        </p:tav>
                                      </p:tavLst>
                                    </p:anim>
                                  </p:childTnLst>
                                </p:cTn>
                              </p:par>
                            </p:childTnLst>
                          </p:cTn>
                        </p:par>
                        <p:par>
                          <p:cTn id="62" fill="hold">
                            <p:stCondLst>
                              <p:cond delay="7000"/>
                            </p:stCondLst>
                            <p:childTnLst>
                              <p:par>
                                <p:cTn id="63" presetID="2" presetClass="entr" presetSubtype="8"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 calcmode="lin" valueType="num">
                                      <p:cBhvr additive="base">
                                        <p:cTn id="65" dur="500" fill="hold"/>
                                        <p:tgtEl>
                                          <p:spTgt spid="45"/>
                                        </p:tgtEl>
                                        <p:attrNameLst>
                                          <p:attrName>ppt_x</p:attrName>
                                        </p:attrNameLst>
                                      </p:cBhvr>
                                      <p:tavLst>
                                        <p:tav tm="0">
                                          <p:val>
                                            <p:strVal val="0-#ppt_w/2"/>
                                          </p:val>
                                        </p:tav>
                                        <p:tav tm="100000">
                                          <p:val>
                                            <p:strVal val="#ppt_x"/>
                                          </p:val>
                                        </p:tav>
                                      </p:tavLst>
                                    </p:anim>
                                    <p:anim calcmode="lin" valueType="num">
                                      <p:cBhvr additive="base">
                                        <p:cTn id="66" dur="500" fill="hold"/>
                                        <p:tgtEl>
                                          <p:spTgt spid="45"/>
                                        </p:tgtEl>
                                        <p:attrNameLst>
                                          <p:attrName>ppt_y</p:attrName>
                                        </p:attrNameLst>
                                      </p:cBhvr>
                                      <p:tavLst>
                                        <p:tav tm="0">
                                          <p:val>
                                            <p:strVal val="#ppt_y"/>
                                          </p:val>
                                        </p:tav>
                                        <p:tav tm="100000">
                                          <p:val>
                                            <p:strVal val="#ppt_y"/>
                                          </p:val>
                                        </p:tav>
                                      </p:tavLst>
                                    </p:anim>
                                  </p:childTnLst>
                                </p:cTn>
                              </p:par>
                            </p:childTnLst>
                          </p:cTn>
                        </p:par>
                        <p:par>
                          <p:cTn id="67" fill="hold">
                            <p:stCondLst>
                              <p:cond delay="7500"/>
                            </p:stCondLst>
                            <p:childTnLst>
                              <p:par>
                                <p:cTn id="68" presetID="2" presetClass="entr" presetSubtype="8" fill="hold" grpId="0" nodeType="afterEffect">
                                  <p:stCondLst>
                                    <p:cond delay="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fill="hold"/>
                                        <p:tgtEl>
                                          <p:spTgt spid="46"/>
                                        </p:tgtEl>
                                        <p:attrNameLst>
                                          <p:attrName>ppt_x</p:attrName>
                                        </p:attrNameLst>
                                      </p:cBhvr>
                                      <p:tavLst>
                                        <p:tav tm="0">
                                          <p:val>
                                            <p:strVal val="0-#ppt_w/2"/>
                                          </p:val>
                                        </p:tav>
                                        <p:tav tm="100000">
                                          <p:val>
                                            <p:strVal val="#ppt_x"/>
                                          </p:val>
                                        </p:tav>
                                      </p:tavLst>
                                    </p:anim>
                                    <p:anim calcmode="lin" valueType="num">
                                      <p:cBhvr additive="base">
                                        <p:cTn id="71" dur="500" fill="hold"/>
                                        <p:tgtEl>
                                          <p:spTgt spid="46"/>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8" fill="hold" nodeType="afterEffect">
                                  <p:stCondLst>
                                    <p:cond delay="0"/>
                                  </p:stCondLst>
                                  <p:childTnLst>
                                    <p:set>
                                      <p:cBhvr>
                                        <p:cTn id="74" dur="1" fill="hold">
                                          <p:stCondLst>
                                            <p:cond delay="0"/>
                                          </p:stCondLst>
                                        </p:cTn>
                                        <p:tgtEl>
                                          <p:spTgt spid="63"/>
                                        </p:tgtEl>
                                        <p:attrNameLst>
                                          <p:attrName>style.visibility</p:attrName>
                                        </p:attrNameLst>
                                      </p:cBhvr>
                                      <p:to>
                                        <p:strVal val="visible"/>
                                      </p:to>
                                    </p:set>
                                    <p:anim calcmode="lin" valueType="num">
                                      <p:cBhvr additive="base">
                                        <p:cTn id="75" dur="500" fill="hold"/>
                                        <p:tgtEl>
                                          <p:spTgt spid="63"/>
                                        </p:tgtEl>
                                        <p:attrNameLst>
                                          <p:attrName>ppt_x</p:attrName>
                                        </p:attrNameLst>
                                      </p:cBhvr>
                                      <p:tavLst>
                                        <p:tav tm="0">
                                          <p:val>
                                            <p:strVal val="0-#ppt_w/2"/>
                                          </p:val>
                                        </p:tav>
                                        <p:tav tm="100000">
                                          <p:val>
                                            <p:strVal val="#ppt_x"/>
                                          </p:val>
                                        </p:tav>
                                      </p:tavLst>
                                    </p:anim>
                                    <p:anim calcmode="lin" valueType="num">
                                      <p:cBhvr additive="base">
                                        <p:cTn id="76" dur="500" fill="hold"/>
                                        <p:tgtEl>
                                          <p:spTgt spid="63"/>
                                        </p:tgtEl>
                                        <p:attrNameLst>
                                          <p:attrName>ppt_y</p:attrName>
                                        </p:attrNameLst>
                                      </p:cBhvr>
                                      <p:tavLst>
                                        <p:tav tm="0">
                                          <p:val>
                                            <p:strVal val="#ppt_y"/>
                                          </p:val>
                                        </p:tav>
                                        <p:tav tm="100000">
                                          <p:val>
                                            <p:strVal val="#ppt_y"/>
                                          </p:val>
                                        </p:tav>
                                      </p:tavLst>
                                    </p:anim>
                                  </p:childTnLst>
                                </p:cTn>
                              </p:par>
                            </p:childTnLst>
                          </p:cTn>
                        </p:par>
                        <p:par>
                          <p:cTn id="77" fill="hold">
                            <p:stCondLst>
                              <p:cond delay="8500"/>
                            </p:stCondLst>
                            <p:childTnLst>
                              <p:par>
                                <p:cTn id="78" presetID="10" presetClass="entr" presetSubtype="0" fill="hold" grpId="0" nodeType="afterEffect">
                                  <p:stCondLst>
                                    <p:cond delay="0"/>
                                  </p:stCondLst>
                                  <p:childTnLst>
                                    <p:set>
                                      <p:cBhvr>
                                        <p:cTn id="79" dur="1" fill="hold">
                                          <p:stCondLst>
                                            <p:cond delay="0"/>
                                          </p:stCondLst>
                                        </p:cTn>
                                        <p:tgtEl>
                                          <p:spTgt spid="47"/>
                                        </p:tgtEl>
                                        <p:attrNameLst>
                                          <p:attrName>style.visibility</p:attrName>
                                        </p:attrNameLst>
                                      </p:cBhvr>
                                      <p:to>
                                        <p:strVal val="visible"/>
                                      </p:to>
                                    </p:set>
                                    <p:animEffect transition="in" filter="fade">
                                      <p:cBhvr>
                                        <p:cTn id="80" dur="500"/>
                                        <p:tgtEl>
                                          <p:spTgt spid="47"/>
                                        </p:tgtEl>
                                      </p:cBhvr>
                                    </p:animEffec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childTnLst>
                          </p:cTn>
                        </p:par>
                        <p:par>
                          <p:cTn id="85" fill="hold">
                            <p:stCondLst>
                              <p:cond delay="9500"/>
                            </p:stCondLst>
                            <p:childTnLst>
                              <p:par>
                                <p:cTn id="86" presetID="2" presetClass="entr" presetSubtype="8"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 calcmode="lin" valueType="num">
                                      <p:cBhvr additive="base">
                                        <p:cTn id="88" dur="500" fill="hold"/>
                                        <p:tgtEl>
                                          <p:spTgt spid="71"/>
                                        </p:tgtEl>
                                        <p:attrNameLst>
                                          <p:attrName>ppt_x</p:attrName>
                                        </p:attrNameLst>
                                      </p:cBhvr>
                                      <p:tavLst>
                                        <p:tav tm="0">
                                          <p:val>
                                            <p:strVal val="0-#ppt_w/2"/>
                                          </p:val>
                                        </p:tav>
                                        <p:tav tm="100000">
                                          <p:val>
                                            <p:strVal val="#ppt_x"/>
                                          </p:val>
                                        </p:tav>
                                      </p:tavLst>
                                    </p:anim>
                                    <p:anim calcmode="lin" valueType="num">
                                      <p:cBhvr additive="base">
                                        <p:cTn id="89" dur="500" fill="hold"/>
                                        <p:tgtEl>
                                          <p:spTgt spid="71"/>
                                        </p:tgtEl>
                                        <p:attrNameLst>
                                          <p:attrName>ppt_y</p:attrName>
                                        </p:attrNameLst>
                                      </p:cBhvr>
                                      <p:tavLst>
                                        <p:tav tm="0">
                                          <p:val>
                                            <p:strVal val="#ppt_y"/>
                                          </p:val>
                                        </p:tav>
                                        <p:tav tm="100000">
                                          <p:val>
                                            <p:strVal val="#ppt_y"/>
                                          </p:val>
                                        </p:tav>
                                      </p:tavLst>
                                    </p:anim>
                                  </p:childTnLst>
                                </p:cTn>
                              </p:par>
                            </p:childTnLst>
                          </p:cTn>
                        </p:par>
                        <p:par>
                          <p:cTn id="90" fill="hold">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fade">
                                      <p:cBhvr>
                                        <p:cTn id="93" dur="500"/>
                                        <p:tgtEl>
                                          <p:spTgt spid="49"/>
                                        </p:tgtEl>
                                      </p:cBhvr>
                                    </p:animEffect>
                                  </p:childTnLst>
                                </p:cTn>
                              </p:par>
                            </p:childTnLst>
                          </p:cTn>
                        </p:par>
                        <p:par>
                          <p:cTn id="94" fill="hold">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6" grpId="0"/>
      <p:bldP spid="41" grpId="0"/>
      <p:bldP spid="42" grpId="0"/>
      <p:bldP spid="43" grpId="0"/>
      <p:bldP spid="44" grpId="0"/>
      <p:bldP spid="45" grpId="0"/>
      <p:bldP spid="46" grpId="0"/>
      <p:bldP spid="47" grpId="0"/>
      <p:bldP spid="48" grpId="0"/>
      <p:bldP spid="49"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43" name="Group 137"/>
          <p:cNvGrpSpPr/>
          <p:nvPr/>
        </p:nvGrpSpPr>
        <p:grpSpPr>
          <a:xfrm>
            <a:off x="7478875" y="2710298"/>
            <a:ext cx="4713127" cy="1610993"/>
            <a:chOff x="5609156" y="2166976"/>
            <a:chExt cx="3534845" cy="1208245"/>
          </a:xfrm>
          <a:gradFill>
            <a:gsLst>
              <a:gs pos="0">
                <a:srgbClr val="E30000"/>
              </a:gs>
              <a:gs pos="100000">
                <a:srgbClr val="760303"/>
              </a:gs>
            </a:gsLst>
            <a:lin ang="16200000" scaled="0"/>
          </a:gradFill>
        </p:grpSpPr>
        <p:sp>
          <p:nvSpPr>
            <p:cNvPr id="44" name="Freeform 34"/>
            <p:cNvSpPr/>
            <p:nvPr/>
          </p:nvSpPr>
          <p:spPr bwMode="auto">
            <a:xfrm>
              <a:off x="5609156" y="2592638"/>
              <a:ext cx="338414" cy="782583"/>
            </a:xfrm>
            <a:custGeom>
              <a:avLst/>
              <a:gdLst/>
              <a:ahLst/>
              <a:cxnLst>
                <a:cxn ang="0">
                  <a:pos x="128" y="0"/>
                </a:cxn>
                <a:cxn ang="0">
                  <a:pos x="128" y="296"/>
                </a:cxn>
                <a:cxn ang="0">
                  <a:pos x="0" y="296"/>
                </a:cxn>
                <a:cxn ang="0">
                  <a:pos x="0" y="0"/>
                </a:cxn>
                <a:cxn ang="0">
                  <a:pos x="128" y="0"/>
                </a:cxn>
                <a:cxn ang="0">
                  <a:pos x="128" y="0"/>
                </a:cxn>
              </a:cxnLst>
              <a:rect l="0" t="0" r="r" b="b"/>
              <a:pathLst>
                <a:path w="128" h="296">
                  <a:moveTo>
                    <a:pt x="128" y="0"/>
                  </a:moveTo>
                  <a:lnTo>
                    <a:pt x="128" y="296"/>
                  </a:lnTo>
                  <a:lnTo>
                    <a:pt x="0" y="296"/>
                  </a:lnTo>
                  <a:lnTo>
                    <a:pt x="0" y="0"/>
                  </a:lnTo>
                  <a:lnTo>
                    <a:pt x="128" y="0"/>
                  </a:lnTo>
                  <a:lnTo>
                    <a:pt x="128"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50" name="Freeform 39"/>
            <p:cNvSpPr/>
            <p:nvPr/>
          </p:nvSpPr>
          <p:spPr bwMode="auto">
            <a:xfrm>
              <a:off x="5609156" y="2166976"/>
              <a:ext cx="423018" cy="425663"/>
            </a:xfrm>
            <a:custGeom>
              <a:avLst/>
              <a:gdLst/>
              <a:ahLst/>
              <a:cxnLst>
                <a:cxn ang="0">
                  <a:pos x="299" y="0"/>
                </a:cxn>
                <a:cxn ang="0">
                  <a:pos x="299" y="239"/>
                </a:cxn>
                <a:cxn ang="0">
                  <a:pos x="257" y="257"/>
                </a:cxn>
                <a:cxn ang="0">
                  <a:pos x="239" y="300"/>
                </a:cxn>
                <a:cxn ang="0">
                  <a:pos x="239" y="300"/>
                </a:cxn>
                <a:cxn ang="0">
                  <a:pos x="0" y="300"/>
                </a:cxn>
                <a:cxn ang="0">
                  <a:pos x="0" y="300"/>
                </a:cxn>
                <a:cxn ang="0">
                  <a:pos x="87" y="89"/>
                </a:cxn>
                <a:cxn ang="0">
                  <a:pos x="299" y="0"/>
                </a:cxn>
              </a:cxnLst>
              <a:rect l="0" t="0" r="r" b="b"/>
              <a:pathLst>
                <a:path w="299" h="300">
                  <a:moveTo>
                    <a:pt x="299" y="0"/>
                  </a:moveTo>
                  <a:cubicBezTo>
                    <a:pt x="299" y="239"/>
                    <a:pt x="299" y="239"/>
                    <a:pt x="299" y="239"/>
                  </a:cubicBezTo>
                  <a:cubicBezTo>
                    <a:pt x="283" y="239"/>
                    <a:pt x="268" y="245"/>
                    <a:pt x="257" y="257"/>
                  </a:cubicBezTo>
                  <a:cubicBezTo>
                    <a:pt x="245" y="269"/>
                    <a:pt x="239" y="283"/>
                    <a:pt x="239" y="300"/>
                  </a:cubicBezTo>
                  <a:cubicBezTo>
                    <a:pt x="239" y="300"/>
                    <a:pt x="239" y="300"/>
                    <a:pt x="239" y="300"/>
                  </a:cubicBezTo>
                  <a:cubicBezTo>
                    <a:pt x="0" y="300"/>
                    <a:pt x="0" y="300"/>
                    <a:pt x="0" y="300"/>
                  </a:cubicBezTo>
                  <a:cubicBezTo>
                    <a:pt x="0" y="300"/>
                    <a:pt x="0" y="300"/>
                    <a:pt x="0" y="300"/>
                  </a:cubicBezTo>
                  <a:cubicBezTo>
                    <a:pt x="0" y="217"/>
                    <a:pt x="29" y="147"/>
                    <a:pt x="87" y="89"/>
                  </a:cubicBezTo>
                  <a:cubicBezTo>
                    <a:pt x="146" y="30"/>
                    <a:pt x="216" y="0"/>
                    <a:pt x="299" y="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1" name="Freeform 40"/>
            <p:cNvSpPr/>
            <p:nvPr/>
          </p:nvSpPr>
          <p:spPr bwMode="auto">
            <a:xfrm>
              <a:off x="6032174" y="2166976"/>
              <a:ext cx="3111827" cy="338414"/>
            </a:xfrm>
            <a:custGeom>
              <a:avLst/>
              <a:gdLst/>
              <a:ahLst/>
              <a:cxnLst>
                <a:cxn ang="0">
                  <a:pos x="1177" y="128"/>
                </a:cxn>
                <a:cxn ang="0">
                  <a:pos x="0" y="128"/>
                </a:cxn>
                <a:cxn ang="0">
                  <a:pos x="0" y="0"/>
                </a:cxn>
                <a:cxn ang="0">
                  <a:pos x="1177" y="0"/>
                </a:cxn>
                <a:cxn ang="0">
                  <a:pos x="1177" y="128"/>
                </a:cxn>
                <a:cxn ang="0">
                  <a:pos x="1177" y="128"/>
                </a:cxn>
              </a:cxnLst>
              <a:rect l="0" t="0" r="r" b="b"/>
              <a:pathLst>
                <a:path w="1177" h="128">
                  <a:moveTo>
                    <a:pt x="1177" y="128"/>
                  </a:moveTo>
                  <a:lnTo>
                    <a:pt x="0" y="128"/>
                  </a:lnTo>
                  <a:lnTo>
                    <a:pt x="0" y="0"/>
                  </a:lnTo>
                  <a:lnTo>
                    <a:pt x="1177" y="0"/>
                  </a:lnTo>
                  <a:lnTo>
                    <a:pt x="1177" y="128"/>
                  </a:lnTo>
                  <a:lnTo>
                    <a:pt x="1177" y="128"/>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52" name="Group 71"/>
          <p:cNvGrpSpPr/>
          <p:nvPr/>
        </p:nvGrpSpPr>
        <p:grpSpPr>
          <a:xfrm>
            <a:off x="7024129" y="2259079"/>
            <a:ext cx="5167872" cy="2062212"/>
            <a:chOff x="5268097" y="2376729"/>
            <a:chExt cx="3875904" cy="1546659"/>
          </a:xfrm>
          <a:solidFill>
            <a:srgbClr val="FF0000"/>
          </a:solidFill>
        </p:grpSpPr>
        <p:sp>
          <p:nvSpPr>
            <p:cNvPr id="53" name="Freeform 35"/>
            <p:cNvSpPr/>
            <p:nvPr/>
          </p:nvSpPr>
          <p:spPr bwMode="auto">
            <a:xfrm>
              <a:off x="5268097" y="3140805"/>
              <a:ext cx="341059" cy="782583"/>
            </a:xfrm>
            <a:custGeom>
              <a:avLst/>
              <a:gdLst/>
              <a:ahLst/>
              <a:cxnLst>
                <a:cxn ang="0">
                  <a:pos x="129" y="0"/>
                </a:cxn>
                <a:cxn ang="0">
                  <a:pos x="129" y="296"/>
                </a:cxn>
                <a:cxn ang="0">
                  <a:pos x="0" y="296"/>
                </a:cxn>
                <a:cxn ang="0">
                  <a:pos x="0" y="0"/>
                </a:cxn>
                <a:cxn ang="0">
                  <a:pos x="129" y="0"/>
                </a:cxn>
                <a:cxn ang="0">
                  <a:pos x="129" y="0"/>
                </a:cxn>
              </a:cxnLst>
              <a:rect l="0" t="0" r="r" b="b"/>
              <a:pathLst>
                <a:path w="129" h="296">
                  <a:moveTo>
                    <a:pt x="129" y="0"/>
                  </a:moveTo>
                  <a:lnTo>
                    <a:pt x="129" y="296"/>
                  </a:lnTo>
                  <a:lnTo>
                    <a:pt x="0" y="296"/>
                  </a:lnTo>
                  <a:lnTo>
                    <a:pt x="0" y="0"/>
                  </a:lnTo>
                  <a:lnTo>
                    <a:pt x="129" y="0"/>
                  </a:lnTo>
                  <a:lnTo>
                    <a:pt x="129" y="0"/>
                  </a:lnTo>
                  <a:close/>
                </a:path>
              </a:pathLst>
            </a:custGeom>
            <a:grpFill/>
            <a:ln w="9525">
              <a:noFill/>
              <a:round/>
            </a:ln>
          </p:spPr>
          <p:txBody>
            <a:bodyPr vert="horz" wrap="square" lIns="121920" tIns="60960" rIns="121920" bIns="60960" numCol="1" anchor="t" anchorCtr="0" compatLnSpc="1"/>
            <a:lstStyle/>
            <a:p>
              <a:endParaRPr lang="en-US" sz="3555"/>
            </a:p>
          </p:txBody>
        </p:sp>
        <p:sp>
          <p:nvSpPr>
            <p:cNvPr id="54" name="Freeform 38"/>
            <p:cNvSpPr/>
            <p:nvPr/>
          </p:nvSpPr>
          <p:spPr bwMode="auto">
            <a:xfrm>
              <a:off x="5268097" y="2376729"/>
              <a:ext cx="764077" cy="764077"/>
            </a:xfrm>
            <a:custGeom>
              <a:avLst/>
              <a:gdLst/>
              <a:ahLst/>
              <a:cxnLst>
                <a:cxn ang="0">
                  <a:pos x="539" y="239"/>
                </a:cxn>
                <a:cxn ang="0">
                  <a:pos x="539" y="239"/>
                </a:cxn>
                <a:cxn ang="0">
                  <a:pos x="327" y="328"/>
                </a:cxn>
                <a:cxn ang="0">
                  <a:pos x="240" y="539"/>
                </a:cxn>
                <a:cxn ang="0">
                  <a:pos x="240" y="539"/>
                </a:cxn>
                <a:cxn ang="0">
                  <a:pos x="0" y="539"/>
                </a:cxn>
                <a:cxn ang="0">
                  <a:pos x="158" y="158"/>
                </a:cxn>
                <a:cxn ang="0">
                  <a:pos x="539" y="0"/>
                </a:cxn>
                <a:cxn ang="0">
                  <a:pos x="539" y="239"/>
                </a:cxn>
              </a:cxnLst>
              <a:rect l="0" t="0" r="r" b="b"/>
              <a:pathLst>
                <a:path w="539" h="539">
                  <a:moveTo>
                    <a:pt x="539" y="239"/>
                  </a:moveTo>
                  <a:cubicBezTo>
                    <a:pt x="539" y="239"/>
                    <a:pt x="539" y="239"/>
                    <a:pt x="539" y="239"/>
                  </a:cubicBezTo>
                  <a:cubicBezTo>
                    <a:pt x="456" y="239"/>
                    <a:pt x="386" y="269"/>
                    <a:pt x="327" y="328"/>
                  </a:cubicBezTo>
                  <a:cubicBezTo>
                    <a:pt x="269" y="386"/>
                    <a:pt x="240" y="456"/>
                    <a:pt x="240" y="539"/>
                  </a:cubicBezTo>
                  <a:cubicBezTo>
                    <a:pt x="240" y="539"/>
                    <a:pt x="240" y="539"/>
                    <a:pt x="240" y="539"/>
                  </a:cubicBezTo>
                  <a:cubicBezTo>
                    <a:pt x="0" y="539"/>
                    <a:pt x="0" y="539"/>
                    <a:pt x="0" y="539"/>
                  </a:cubicBezTo>
                  <a:cubicBezTo>
                    <a:pt x="0" y="390"/>
                    <a:pt x="52" y="263"/>
                    <a:pt x="158" y="158"/>
                  </a:cubicBezTo>
                  <a:cubicBezTo>
                    <a:pt x="263" y="53"/>
                    <a:pt x="390" y="0"/>
                    <a:pt x="539" y="0"/>
                  </a:cubicBezTo>
                  <a:lnTo>
                    <a:pt x="539" y="239"/>
                  </a:lnTo>
                  <a:close/>
                </a:path>
              </a:pathLst>
            </a:custGeom>
            <a:grpFill/>
            <a:ln w="9525">
              <a:noFill/>
              <a:round/>
            </a:ln>
          </p:spPr>
          <p:txBody>
            <a:bodyPr vert="horz" wrap="square" lIns="121920" tIns="60960" rIns="121920" bIns="60960" numCol="1" anchor="t" anchorCtr="0" compatLnSpc="1"/>
            <a:lstStyle/>
            <a:p>
              <a:endParaRPr lang="en-US" sz="3555"/>
            </a:p>
          </p:txBody>
        </p:sp>
        <p:sp>
          <p:nvSpPr>
            <p:cNvPr id="55" name="Freeform 41"/>
            <p:cNvSpPr/>
            <p:nvPr/>
          </p:nvSpPr>
          <p:spPr bwMode="auto">
            <a:xfrm>
              <a:off x="6032174" y="2376729"/>
              <a:ext cx="3111827" cy="338414"/>
            </a:xfrm>
            <a:custGeom>
              <a:avLst/>
              <a:gdLst/>
              <a:ahLst/>
              <a:cxnLst>
                <a:cxn ang="0">
                  <a:pos x="2202" y="239"/>
                </a:cxn>
                <a:cxn ang="0">
                  <a:pos x="0" y="239"/>
                </a:cxn>
                <a:cxn ang="0">
                  <a:pos x="0" y="0"/>
                </a:cxn>
                <a:cxn ang="0">
                  <a:pos x="26" y="0"/>
                </a:cxn>
                <a:cxn ang="0">
                  <a:pos x="2202" y="0"/>
                </a:cxn>
                <a:cxn ang="0">
                  <a:pos x="2202" y="239"/>
                </a:cxn>
              </a:cxnLst>
              <a:rect l="0" t="0" r="r" b="b"/>
              <a:pathLst>
                <a:path w="2202" h="239">
                  <a:moveTo>
                    <a:pt x="2202" y="239"/>
                  </a:moveTo>
                  <a:cubicBezTo>
                    <a:pt x="0" y="239"/>
                    <a:pt x="0" y="239"/>
                    <a:pt x="0" y="239"/>
                  </a:cubicBezTo>
                  <a:cubicBezTo>
                    <a:pt x="0" y="0"/>
                    <a:pt x="0" y="0"/>
                    <a:pt x="0" y="0"/>
                  </a:cubicBezTo>
                  <a:cubicBezTo>
                    <a:pt x="9" y="0"/>
                    <a:pt x="17" y="0"/>
                    <a:pt x="26" y="0"/>
                  </a:cubicBezTo>
                  <a:cubicBezTo>
                    <a:pt x="2202" y="0"/>
                    <a:pt x="2202" y="0"/>
                    <a:pt x="2202" y="0"/>
                  </a:cubicBezTo>
                  <a:lnTo>
                    <a:pt x="2202" y="239"/>
                  </a:lnTo>
                  <a:close/>
                </a:path>
              </a:pathLst>
            </a:custGeom>
            <a:grpFill/>
            <a:ln w="9525">
              <a:noFill/>
              <a:round/>
            </a:ln>
          </p:spPr>
          <p:txBody>
            <a:bodyPr vert="horz" wrap="square" lIns="121920" tIns="60960" rIns="121920" bIns="60960" numCol="1" anchor="t" anchorCtr="0" compatLnSpc="1"/>
            <a:lstStyle/>
            <a:p>
              <a:endParaRPr lang="en-US" sz="3555"/>
            </a:p>
          </p:txBody>
        </p:sp>
      </p:grpSp>
      <p:grpSp>
        <p:nvGrpSpPr>
          <p:cNvPr id="56" name="Group 70"/>
          <p:cNvGrpSpPr/>
          <p:nvPr/>
        </p:nvGrpSpPr>
        <p:grpSpPr>
          <a:xfrm>
            <a:off x="6512985" y="1744407"/>
            <a:ext cx="5679017" cy="2576884"/>
            <a:chOff x="4884738" y="1990725"/>
            <a:chExt cx="4259263" cy="1932663"/>
          </a:xfrm>
          <a:gradFill>
            <a:gsLst>
              <a:gs pos="0">
                <a:srgbClr val="E30000"/>
              </a:gs>
              <a:gs pos="100000">
                <a:srgbClr val="760303"/>
              </a:gs>
            </a:gsLst>
            <a:lin ang="16200000" scaled="0"/>
          </a:gradFill>
        </p:grpSpPr>
        <p:sp>
          <p:nvSpPr>
            <p:cNvPr id="57" name="Freeform 36"/>
            <p:cNvSpPr/>
            <p:nvPr/>
          </p:nvSpPr>
          <p:spPr bwMode="auto">
            <a:xfrm>
              <a:off x="4884738" y="3140805"/>
              <a:ext cx="383361" cy="782583"/>
            </a:xfrm>
            <a:custGeom>
              <a:avLst/>
              <a:gdLst/>
              <a:ahLst/>
              <a:cxnLst>
                <a:cxn ang="0">
                  <a:pos x="145" y="296"/>
                </a:cxn>
                <a:cxn ang="0">
                  <a:pos x="0" y="296"/>
                </a:cxn>
                <a:cxn ang="0">
                  <a:pos x="0" y="0"/>
                </a:cxn>
                <a:cxn ang="0">
                  <a:pos x="145" y="0"/>
                </a:cxn>
                <a:cxn ang="0">
                  <a:pos x="145" y="296"/>
                </a:cxn>
                <a:cxn ang="0">
                  <a:pos x="145" y="296"/>
                </a:cxn>
              </a:cxnLst>
              <a:rect l="0" t="0" r="r" b="b"/>
              <a:pathLst>
                <a:path w="145" h="296">
                  <a:moveTo>
                    <a:pt x="145" y="296"/>
                  </a:moveTo>
                  <a:lnTo>
                    <a:pt x="0" y="296"/>
                  </a:lnTo>
                  <a:lnTo>
                    <a:pt x="0" y="0"/>
                  </a:lnTo>
                  <a:lnTo>
                    <a:pt x="145" y="0"/>
                  </a:lnTo>
                  <a:lnTo>
                    <a:pt x="145" y="296"/>
                  </a:lnTo>
                  <a:lnTo>
                    <a:pt x="145" y="296"/>
                  </a:lnTo>
                  <a:close/>
                </a:path>
              </a:pathLst>
            </a:custGeom>
            <a:grpFill/>
            <a:ln w="9525">
              <a:noFill/>
              <a:round/>
            </a:ln>
          </p:spPr>
          <p:txBody>
            <a:bodyPr vert="horz" wrap="square" lIns="121920" tIns="60960" rIns="121920" bIns="60960" numCol="1" anchor="t" anchorCtr="0" compatLnSpc="1"/>
            <a:lstStyle/>
            <a:p>
              <a:endParaRPr lang="en-US" sz="3555"/>
            </a:p>
          </p:txBody>
        </p:sp>
        <p:sp>
          <p:nvSpPr>
            <p:cNvPr id="58" name="Freeform 37"/>
            <p:cNvSpPr/>
            <p:nvPr/>
          </p:nvSpPr>
          <p:spPr bwMode="auto">
            <a:xfrm>
              <a:off x="4884738" y="1990725"/>
              <a:ext cx="1147436" cy="1150081"/>
            </a:xfrm>
            <a:custGeom>
              <a:avLst/>
              <a:gdLst/>
              <a:ahLst/>
              <a:cxnLst>
                <a:cxn ang="0">
                  <a:pos x="430" y="430"/>
                </a:cxn>
                <a:cxn ang="0">
                  <a:pos x="272" y="811"/>
                </a:cxn>
                <a:cxn ang="0">
                  <a:pos x="0" y="811"/>
                </a:cxn>
                <a:cxn ang="0">
                  <a:pos x="238" y="238"/>
                </a:cxn>
                <a:cxn ang="0">
                  <a:pos x="811" y="0"/>
                </a:cxn>
                <a:cxn ang="0">
                  <a:pos x="811" y="272"/>
                </a:cxn>
                <a:cxn ang="0">
                  <a:pos x="430" y="430"/>
                </a:cxn>
              </a:cxnLst>
              <a:rect l="0" t="0" r="r" b="b"/>
              <a:pathLst>
                <a:path w="811" h="811">
                  <a:moveTo>
                    <a:pt x="430" y="430"/>
                  </a:moveTo>
                  <a:cubicBezTo>
                    <a:pt x="324" y="535"/>
                    <a:pt x="272" y="662"/>
                    <a:pt x="272" y="811"/>
                  </a:cubicBezTo>
                  <a:cubicBezTo>
                    <a:pt x="0" y="811"/>
                    <a:pt x="0" y="811"/>
                    <a:pt x="0" y="811"/>
                  </a:cubicBezTo>
                  <a:cubicBezTo>
                    <a:pt x="0" y="587"/>
                    <a:pt x="80" y="396"/>
                    <a:pt x="238" y="238"/>
                  </a:cubicBezTo>
                  <a:cubicBezTo>
                    <a:pt x="396" y="79"/>
                    <a:pt x="587" y="0"/>
                    <a:pt x="811" y="0"/>
                  </a:cubicBezTo>
                  <a:cubicBezTo>
                    <a:pt x="811" y="272"/>
                    <a:pt x="811" y="272"/>
                    <a:pt x="811" y="272"/>
                  </a:cubicBezTo>
                  <a:cubicBezTo>
                    <a:pt x="662" y="272"/>
                    <a:pt x="535" y="325"/>
                    <a:pt x="430" y="430"/>
                  </a:cubicBezTo>
                  <a:close/>
                </a:path>
              </a:pathLst>
            </a:custGeom>
            <a:grpFill/>
            <a:ln w="9525">
              <a:noFill/>
              <a:round/>
            </a:ln>
          </p:spPr>
          <p:txBody>
            <a:bodyPr vert="horz" wrap="square" lIns="121920" tIns="60960" rIns="121920" bIns="60960" numCol="1" anchor="t" anchorCtr="0" compatLnSpc="1"/>
            <a:lstStyle/>
            <a:p>
              <a:endParaRPr lang="en-US" sz="3555"/>
            </a:p>
          </p:txBody>
        </p:sp>
        <p:sp>
          <p:nvSpPr>
            <p:cNvPr id="59" name="Freeform 42"/>
            <p:cNvSpPr/>
            <p:nvPr/>
          </p:nvSpPr>
          <p:spPr bwMode="auto">
            <a:xfrm>
              <a:off x="6032174" y="1990725"/>
              <a:ext cx="3111827" cy="386004"/>
            </a:xfrm>
            <a:custGeom>
              <a:avLst/>
              <a:gdLst/>
              <a:ahLst/>
              <a:cxnLst>
                <a:cxn ang="0">
                  <a:pos x="2202" y="272"/>
                </a:cxn>
                <a:cxn ang="0">
                  <a:pos x="26" y="272"/>
                </a:cxn>
                <a:cxn ang="0">
                  <a:pos x="0" y="271"/>
                </a:cxn>
                <a:cxn ang="0">
                  <a:pos x="0" y="0"/>
                </a:cxn>
                <a:cxn ang="0">
                  <a:pos x="2202" y="0"/>
                </a:cxn>
                <a:cxn ang="0">
                  <a:pos x="2202" y="272"/>
                </a:cxn>
              </a:cxnLst>
              <a:rect l="0" t="0" r="r" b="b"/>
              <a:pathLst>
                <a:path w="2202" h="272">
                  <a:moveTo>
                    <a:pt x="2202" y="272"/>
                  </a:moveTo>
                  <a:cubicBezTo>
                    <a:pt x="26" y="272"/>
                    <a:pt x="26" y="272"/>
                    <a:pt x="26" y="272"/>
                  </a:cubicBezTo>
                  <a:cubicBezTo>
                    <a:pt x="17" y="271"/>
                    <a:pt x="9" y="271"/>
                    <a:pt x="0" y="271"/>
                  </a:cubicBezTo>
                  <a:cubicBezTo>
                    <a:pt x="0" y="0"/>
                    <a:pt x="0" y="0"/>
                    <a:pt x="0" y="0"/>
                  </a:cubicBezTo>
                  <a:cubicBezTo>
                    <a:pt x="2202" y="0"/>
                    <a:pt x="2202" y="0"/>
                    <a:pt x="2202" y="0"/>
                  </a:cubicBezTo>
                  <a:lnTo>
                    <a:pt x="2202" y="272"/>
                  </a:lnTo>
                  <a:close/>
                </a:path>
              </a:pathLst>
            </a:custGeom>
            <a:grpFill/>
            <a:ln w="9525">
              <a:noFill/>
              <a:round/>
            </a:ln>
          </p:spPr>
          <p:txBody>
            <a:bodyPr vert="horz" wrap="square" lIns="121920" tIns="60960" rIns="121920" bIns="60960" numCol="1" anchor="t" anchorCtr="0" compatLnSpc="1"/>
            <a:lstStyle/>
            <a:p>
              <a:endParaRPr lang="en-US" sz="3555"/>
            </a:p>
          </p:txBody>
        </p:sp>
      </p:grpSp>
      <p:cxnSp>
        <p:nvCxnSpPr>
          <p:cNvPr id="60" name="Straight Connector 79"/>
          <p:cNvCxnSpPr/>
          <p:nvPr/>
        </p:nvCxnSpPr>
        <p:spPr>
          <a:xfrm flipV="1">
            <a:off x="4790242" y="2735868"/>
            <a:ext cx="2677927" cy="1225"/>
          </a:xfrm>
          <a:prstGeom prst="line">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108"/>
          <p:cNvCxnSpPr/>
          <p:nvPr/>
        </p:nvCxnSpPr>
        <p:spPr>
          <a:xfrm>
            <a:off x="1042975" y="4955843"/>
            <a:ext cx="10106051"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Elbow Connector 120"/>
          <p:cNvCxnSpPr/>
          <p:nvPr/>
        </p:nvCxnSpPr>
        <p:spPr>
          <a:xfrm>
            <a:off x="4367213" y="1500488"/>
            <a:ext cx="2733270" cy="821588"/>
          </a:xfrm>
          <a:prstGeom prst="bentConnector3">
            <a:avLst>
              <a:gd name="adj1" fmla="val 14785"/>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cxnSp>
        <p:nvCxnSpPr>
          <p:cNvPr id="115" name="Elbow Connector 126"/>
          <p:cNvCxnSpPr>
            <a:endCxn id="118" idx="2"/>
          </p:cNvCxnSpPr>
          <p:nvPr/>
        </p:nvCxnSpPr>
        <p:spPr>
          <a:xfrm flipV="1">
            <a:off x="4367213" y="3133100"/>
            <a:ext cx="3253977" cy="876916"/>
          </a:xfrm>
          <a:prstGeom prst="bentConnector3">
            <a:avLst>
              <a:gd name="adj1" fmla="val 12532"/>
            </a:avLst>
          </a:prstGeom>
          <a:ln w="19050">
            <a:solidFill>
              <a:schemeClr val="tx1">
                <a:lumMod val="75000"/>
                <a:lumOff val="2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116" name="Oval 76"/>
          <p:cNvSpPr>
            <a:spLocks noChangeAspect="1"/>
          </p:cNvSpPr>
          <p:nvPr/>
        </p:nvSpPr>
        <p:spPr>
          <a:xfrm>
            <a:off x="7100483" y="2212409"/>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7" name="Oval 80"/>
          <p:cNvSpPr>
            <a:spLocks noChangeAspect="1"/>
          </p:cNvSpPr>
          <p:nvPr/>
        </p:nvSpPr>
        <p:spPr>
          <a:xfrm>
            <a:off x="7341941" y="2609641"/>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8" name="Oval 83"/>
          <p:cNvSpPr>
            <a:spLocks noChangeAspect="1"/>
          </p:cNvSpPr>
          <p:nvPr/>
        </p:nvSpPr>
        <p:spPr>
          <a:xfrm>
            <a:off x="7621190" y="3006874"/>
            <a:ext cx="252455" cy="252452"/>
          </a:xfrm>
          <a:prstGeom prst="ellipse">
            <a:avLst/>
          </a:prstGeom>
          <a:solidFill>
            <a:schemeClr val="tx1">
              <a:lumMod val="75000"/>
              <a:lumOff val="25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b="1" dirty="0">
              <a:solidFill>
                <a:schemeClr val="tx2">
                  <a:lumMod val="75000"/>
                </a:schemeClr>
              </a:solidFill>
            </a:endParaRPr>
          </a:p>
        </p:txBody>
      </p:sp>
      <p:sp>
        <p:nvSpPr>
          <p:cNvPr id="119" name="Oval 133"/>
          <p:cNvSpPr/>
          <p:nvPr/>
        </p:nvSpPr>
        <p:spPr>
          <a:xfrm>
            <a:off x="6471971" y="4010017"/>
            <a:ext cx="622551" cy="622547"/>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微软雅黑" panose="020B0503020204020204" charset="-122"/>
                <a:ea typeface="微软雅黑" panose="020B0503020204020204" charset="-122"/>
              </a:rPr>
              <a:t>01</a:t>
            </a:r>
          </a:p>
        </p:txBody>
      </p:sp>
      <p:sp>
        <p:nvSpPr>
          <p:cNvPr id="120" name="Oval 134"/>
          <p:cNvSpPr/>
          <p:nvPr/>
        </p:nvSpPr>
        <p:spPr>
          <a:xfrm>
            <a:off x="6923937" y="4010017"/>
            <a:ext cx="622551" cy="622547"/>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微软雅黑" panose="020B0503020204020204" charset="-122"/>
                <a:ea typeface="微软雅黑" panose="020B0503020204020204" charset="-122"/>
              </a:rPr>
              <a:t>02</a:t>
            </a:r>
          </a:p>
        </p:txBody>
      </p:sp>
      <p:sp>
        <p:nvSpPr>
          <p:cNvPr id="121" name="Oval 135"/>
          <p:cNvSpPr/>
          <p:nvPr/>
        </p:nvSpPr>
        <p:spPr>
          <a:xfrm>
            <a:off x="7413999" y="4010017"/>
            <a:ext cx="622551" cy="622547"/>
          </a:xfrm>
          <a:prstGeom prst="ellipse">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微软雅黑" panose="020B0503020204020204" charset="-122"/>
                <a:ea typeface="微软雅黑" panose="020B0503020204020204" charset="-122"/>
              </a:rPr>
              <a:t>03</a:t>
            </a:r>
          </a:p>
        </p:txBody>
      </p:sp>
      <p:sp>
        <p:nvSpPr>
          <p:cNvPr id="122" name="TextBox 59"/>
          <p:cNvSpPr txBox="1">
            <a:spLocks noChangeArrowheads="1"/>
          </p:cNvSpPr>
          <p:nvPr/>
        </p:nvSpPr>
        <p:spPr bwMode="auto">
          <a:xfrm flipH="1">
            <a:off x="8892329" y="1807860"/>
            <a:ext cx="2625072" cy="384713"/>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anose="020B0503020204020204" charset="-122"/>
                <a:ea typeface="微软雅黑" panose="020B0503020204020204" charset="-122"/>
              </a:rPr>
              <a:t>点击此处输入文字</a:t>
            </a:r>
            <a:endParaRPr lang="en-US" altLang="ko-KR" kern="0" dirty="0">
              <a:solidFill>
                <a:schemeClr val="bg1">
                  <a:lumMod val="95000"/>
                </a:schemeClr>
              </a:solidFill>
              <a:latin typeface="微软雅黑" panose="020B0503020204020204" charset="-122"/>
              <a:ea typeface="微软雅黑" panose="020B0503020204020204" charset="-122"/>
            </a:endParaRPr>
          </a:p>
        </p:txBody>
      </p:sp>
      <p:sp>
        <p:nvSpPr>
          <p:cNvPr id="123" name="TextBox 59"/>
          <p:cNvSpPr txBox="1">
            <a:spLocks noChangeArrowheads="1"/>
          </p:cNvSpPr>
          <p:nvPr/>
        </p:nvSpPr>
        <p:spPr bwMode="auto">
          <a:xfrm flipH="1">
            <a:off x="8892329" y="2288806"/>
            <a:ext cx="2625072" cy="384713"/>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anose="020B0503020204020204" charset="-122"/>
                <a:ea typeface="微软雅黑" panose="020B0503020204020204" charset="-122"/>
              </a:rPr>
              <a:t>点击此处输入文字</a:t>
            </a:r>
            <a:endParaRPr lang="en-US" altLang="ko-KR" kern="0" dirty="0">
              <a:solidFill>
                <a:schemeClr val="bg1">
                  <a:lumMod val="95000"/>
                </a:schemeClr>
              </a:solidFill>
              <a:latin typeface="微软雅黑" panose="020B0503020204020204" charset="-122"/>
              <a:ea typeface="微软雅黑" panose="020B0503020204020204" charset="-122"/>
            </a:endParaRPr>
          </a:p>
        </p:txBody>
      </p:sp>
      <p:sp>
        <p:nvSpPr>
          <p:cNvPr id="124" name="TextBox 59"/>
          <p:cNvSpPr txBox="1">
            <a:spLocks noChangeArrowheads="1"/>
          </p:cNvSpPr>
          <p:nvPr/>
        </p:nvSpPr>
        <p:spPr bwMode="auto">
          <a:xfrm flipH="1">
            <a:off x="8892329" y="2736719"/>
            <a:ext cx="2625072" cy="384713"/>
          </a:xfrm>
          <a:prstGeom prst="rect">
            <a:avLst/>
          </a:prstGeom>
          <a:noFill/>
          <a:ln>
            <a:noFill/>
          </a:ln>
        </p:spPr>
        <p:txBody>
          <a:bodyPr wrap="square" lIns="91431" tIns="45716" rIns="91431" bIns="45716"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a:buFont typeface="Arial" panose="020B0604020202020204" pitchFamily="34" charset="0"/>
              <a:buChar char="•"/>
              <a:defRPr/>
            </a:pPr>
            <a:r>
              <a:rPr lang="zh-CN" altLang="en-US" b="1" dirty="0" smtClean="0">
                <a:solidFill>
                  <a:schemeClr val="bg1">
                    <a:lumMod val="95000"/>
                  </a:schemeClr>
                </a:solidFill>
                <a:latin typeface="微软雅黑" panose="020B0503020204020204" charset="-122"/>
                <a:ea typeface="微软雅黑" panose="020B0503020204020204" charset="-122"/>
              </a:rPr>
              <a:t>点击此处输入文字</a:t>
            </a:r>
            <a:endParaRPr lang="en-US" altLang="ko-KR" kern="0" dirty="0">
              <a:solidFill>
                <a:schemeClr val="bg1">
                  <a:lumMod val="95000"/>
                </a:schemeClr>
              </a:solidFill>
              <a:latin typeface="微软雅黑" panose="020B0503020204020204" charset="-122"/>
              <a:ea typeface="微软雅黑" panose="020B0503020204020204" charset="-122"/>
            </a:endParaRPr>
          </a:p>
        </p:txBody>
      </p:sp>
      <p:sp>
        <p:nvSpPr>
          <p:cNvPr id="125" name="TextBox 59"/>
          <p:cNvSpPr txBox="1">
            <a:spLocks noChangeArrowheads="1"/>
          </p:cNvSpPr>
          <p:nvPr/>
        </p:nvSpPr>
        <p:spPr bwMode="auto">
          <a:xfrm flipH="1">
            <a:off x="1075478" y="1195875"/>
            <a:ext cx="255146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smtClean="0">
                <a:solidFill>
                  <a:schemeClr val="tx1"/>
                </a:solidFill>
                <a:latin typeface="微软雅黑" panose="020B0503020204020204" charset="-122"/>
                <a:ea typeface="微软雅黑" panose="020B0503020204020204" charset="-122"/>
              </a:rPr>
              <a:t>点击输入</a:t>
            </a:r>
            <a:r>
              <a:rPr lang="zh-CN" altLang="en-US" sz="2000" b="1" dirty="0">
                <a:solidFill>
                  <a:schemeClr val="tx1"/>
                </a:solidFill>
                <a:latin typeface="微软雅黑" panose="020B0503020204020204" charset="-122"/>
                <a:ea typeface="微软雅黑" panose="020B0503020204020204" charset="-122"/>
              </a:rPr>
              <a:t>标题</a:t>
            </a:r>
            <a:endParaRPr lang="zh-CN" altLang="en-US" sz="2000" b="1" kern="0" dirty="0">
              <a:solidFill>
                <a:schemeClr val="tx1"/>
              </a:solidFill>
              <a:latin typeface="微软雅黑" panose="020B0503020204020204" charset="-122"/>
              <a:ea typeface="微软雅黑" panose="020B0503020204020204" charset="-122"/>
            </a:endParaRPr>
          </a:p>
        </p:txBody>
      </p:sp>
      <p:sp>
        <p:nvSpPr>
          <p:cNvPr id="126" name="矩形 125"/>
          <p:cNvSpPr>
            <a:spLocks noChangeArrowheads="1"/>
          </p:cNvSpPr>
          <p:nvPr/>
        </p:nvSpPr>
        <p:spPr bwMode="auto">
          <a:xfrm>
            <a:off x="1075479" y="1589552"/>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的描述说明。</a:t>
            </a:r>
          </a:p>
        </p:txBody>
      </p:sp>
      <p:sp>
        <p:nvSpPr>
          <p:cNvPr id="127" name="TextBox 59"/>
          <p:cNvSpPr txBox="1">
            <a:spLocks noChangeArrowheads="1"/>
          </p:cNvSpPr>
          <p:nvPr/>
        </p:nvSpPr>
        <p:spPr bwMode="auto">
          <a:xfrm flipH="1">
            <a:off x="1075478" y="2343432"/>
            <a:ext cx="255146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smtClean="0">
                <a:solidFill>
                  <a:schemeClr val="tx1"/>
                </a:solidFill>
                <a:latin typeface="微软雅黑" panose="020B0503020204020204" charset="-122"/>
                <a:ea typeface="微软雅黑" panose="020B0503020204020204" charset="-122"/>
              </a:rPr>
              <a:t>点击输入标题</a:t>
            </a:r>
            <a:endParaRPr lang="zh-CN" altLang="en-US" sz="2000" b="1" kern="0" dirty="0" smtClean="0">
              <a:solidFill>
                <a:schemeClr val="tx1"/>
              </a:solidFill>
              <a:latin typeface="微软雅黑" panose="020B0503020204020204" charset="-122"/>
              <a:ea typeface="微软雅黑" panose="020B0503020204020204" charset="-122"/>
            </a:endParaRPr>
          </a:p>
        </p:txBody>
      </p:sp>
      <p:sp>
        <p:nvSpPr>
          <p:cNvPr id="128" name="矩形 127"/>
          <p:cNvSpPr>
            <a:spLocks noChangeArrowheads="1"/>
          </p:cNvSpPr>
          <p:nvPr/>
        </p:nvSpPr>
        <p:spPr bwMode="auto">
          <a:xfrm>
            <a:off x="1075479" y="2737109"/>
            <a:ext cx="3122482"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的描述说明。</a:t>
            </a:r>
          </a:p>
        </p:txBody>
      </p:sp>
      <p:sp>
        <p:nvSpPr>
          <p:cNvPr id="129" name="TextBox 59"/>
          <p:cNvSpPr txBox="1">
            <a:spLocks noChangeArrowheads="1"/>
          </p:cNvSpPr>
          <p:nvPr/>
        </p:nvSpPr>
        <p:spPr bwMode="auto">
          <a:xfrm flipH="1">
            <a:off x="1075478" y="3490989"/>
            <a:ext cx="2551460"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zh-CN" altLang="en-US" sz="2000" b="1" dirty="0" smtClean="0">
                <a:solidFill>
                  <a:schemeClr val="tx1"/>
                </a:solidFill>
                <a:latin typeface="微软雅黑" panose="020B0503020204020204" charset="-122"/>
                <a:ea typeface="微软雅黑" panose="020B0503020204020204" charset="-122"/>
              </a:rPr>
              <a:t>点击输入标题</a:t>
            </a:r>
            <a:endParaRPr lang="zh-CN" altLang="en-US" sz="2000" b="1" kern="0" dirty="0" smtClean="0">
              <a:solidFill>
                <a:schemeClr val="tx1"/>
              </a:solidFill>
              <a:latin typeface="微软雅黑" panose="020B0503020204020204" charset="-122"/>
              <a:ea typeface="微软雅黑" panose="020B0503020204020204" charset="-122"/>
            </a:endParaRPr>
          </a:p>
        </p:txBody>
      </p:sp>
      <p:sp>
        <p:nvSpPr>
          <p:cNvPr id="130" name="矩形 129"/>
          <p:cNvSpPr>
            <a:spLocks noChangeArrowheads="1"/>
          </p:cNvSpPr>
          <p:nvPr/>
        </p:nvSpPr>
        <p:spPr bwMode="auto">
          <a:xfrm>
            <a:off x="1059436" y="3884666"/>
            <a:ext cx="3282483" cy="583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的描述</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说明，在此录入上述图表</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的描述说明。</a:t>
            </a:r>
          </a:p>
        </p:txBody>
      </p:sp>
      <p:sp>
        <p:nvSpPr>
          <p:cNvPr id="131" name="TextBox 107"/>
          <p:cNvSpPr txBox="1"/>
          <p:nvPr/>
        </p:nvSpPr>
        <p:spPr>
          <a:xfrm>
            <a:off x="984719" y="5097706"/>
            <a:ext cx="1022256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charset="-122"/>
                <a:ea typeface="微软雅黑" panose="020B0503020204020204" charset="-122"/>
              </a:defRPr>
            </a:lvl1pPr>
            <a:lvl2pPr marL="742950" indent="-285750">
              <a:spcBef>
                <a:spcPct val="20000"/>
              </a:spcBef>
              <a:buFont typeface="Arial" panose="020B0604020202020204" pitchFamily="34" charset="0"/>
              <a:buChar char="–"/>
              <a:defRPr sz="2800">
                <a:latin typeface="微软雅黑" panose="020B0503020204020204" charset="-122"/>
                <a:ea typeface="微软雅黑" panose="020B0503020204020204" charset="-122"/>
              </a:defRPr>
            </a:lvl2pPr>
            <a:lvl3pPr marL="1143000" indent="-228600">
              <a:spcBef>
                <a:spcPct val="20000"/>
              </a:spcBef>
              <a:buFont typeface="Arial" panose="020B0604020202020204" pitchFamily="34" charset="0"/>
              <a:buChar char="•"/>
              <a:defRPr sz="2400">
                <a:latin typeface="微软雅黑" panose="020B0503020204020204" charset="-122"/>
                <a:ea typeface="微软雅黑" panose="020B0503020204020204" charset="-122"/>
              </a:defRPr>
            </a:lvl3pPr>
            <a:lvl4pPr marL="16002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4pPr>
            <a:lvl5pPr marL="2057400" indent="-228600">
              <a:spcBef>
                <a:spcPct val="20000"/>
              </a:spcBef>
              <a:buFont typeface="Arial" panose="020B0604020202020204" pitchFamily="34" charset="0"/>
              <a:buChar char="»"/>
              <a:defRPr sz="2000">
                <a:latin typeface="微软雅黑" panose="020B0503020204020204" charset="-122"/>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charset="-122"/>
                <a:ea typeface="微软雅黑" panose="020B0503020204020204" charset="-122"/>
              </a:defRPr>
            </a:lvl9pPr>
          </a:lstStyle>
          <a:p>
            <a:pPr>
              <a:lnSpc>
                <a:spcPct val="120000"/>
              </a:lnSpc>
            </a:pPr>
            <a:r>
              <a:rPr lang="zh-CN" altLang="en-US" dirty="0">
                <a:solidFill>
                  <a:schemeClr val="tx1"/>
                </a:solidFill>
                <a:sym typeface="微软雅黑" panose="020B0503020204020204" charset="-122"/>
              </a:rPr>
              <a:t>在此录入上述图表的综合描述说明</a:t>
            </a:r>
            <a:r>
              <a:rPr lang="zh-CN" altLang="en-US" dirty="0" smtClean="0">
                <a:solidFill>
                  <a:schemeClr val="tx1"/>
                </a:solidFill>
                <a:sym typeface="微软雅黑" panose="020B0503020204020204" charset="-122"/>
              </a:rPr>
              <a:t>，</a:t>
            </a:r>
            <a:r>
              <a:rPr lang="zh-CN" altLang="en-US" dirty="0">
                <a:solidFill>
                  <a:schemeClr val="tx1"/>
                </a:solidFill>
                <a:sym typeface="微软雅黑" panose="020B0503020204020204" charset="-122"/>
              </a:rPr>
              <a:t>在此录入上述图表的综合描述说明，</a:t>
            </a:r>
            <a:r>
              <a:rPr lang="zh-CN" altLang="en-US" dirty="0" smtClean="0">
                <a:solidFill>
                  <a:schemeClr val="tx1"/>
                </a:solidFill>
                <a:sym typeface="微软雅黑" panose="020B0503020204020204" charset="-122"/>
              </a:rPr>
              <a:t>在此</a:t>
            </a:r>
            <a:r>
              <a:rPr lang="zh-CN" altLang="en-US" dirty="0">
                <a:solidFill>
                  <a:schemeClr val="tx1"/>
                </a:solidFill>
                <a:sym typeface="微软雅黑" panose="020B0503020204020204" charset="-122"/>
              </a:rPr>
              <a:t>录入上述图表的综合描述说明。在此录入上述图表的描述说明</a:t>
            </a:r>
            <a:r>
              <a:rPr lang="zh-CN" altLang="en-US" dirty="0" smtClean="0">
                <a:solidFill>
                  <a:schemeClr val="tx1"/>
                </a:solidFill>
                <a:sym typeface="微软雅黑" panose="020B0503020204020204" charset="-122"/>
              </a:rPr>
              <a:t>，</a:t>
            </a:r>
            <a:r>
              <a:rPr lang="zh-CN" altLang="en-US" dirty="0">
                <a:solidFill>
                  <a:schemeClr val="tx1"/>
                </a:solidFill>
                <a:sym typeface="微软雅黑" panose="020B0503020204020204" charset="-122"/>
              </a:rPr>
              <a:t>在此录入上述图表的综合描述说明，</a:t>
            </a:r>
            <a:r>
              <a:rPr lang="zh-CN" altLang="en-US" dirty="0" smtClean="0">
                <a:solidFill>
                  <a:schemeClr val="tx1"/>
                </a:solidFill>
                <a:sym typeface="微软雅黑" panose="020B0503020204020204" charset="-122"/>
              </a:rPr>
              <a:t>在此</a:t>
            </a:r>
            <a:r>
              <a:rPr lang="zh-CN" altLang="en-US" dirty="0">
                <a:solidFill>
                  <a:schemeClr val="tx1"/>
                </a:solidFill>
                <a:sym typeface="微软雅黑" panose="020B0503020204020204" charset="-122"/>
              </a:rPr>
              <a:t>录入上述图表的综合描述说明</a:t>
            </a:r>
            <a:r>
              <a:rPr lang="zh-CN" altLang="en-US" dirty="0" smtClean="0">
                <a:solidFill>
                  <a:schemeClr val="tx1"/>
                </a:solidFill>
                <a:sym typeface="微软雅黑" panose="020B0503020204020204" charset="-122"/>
              </a:rPr>
              <a:t>，</a:t>
            </a:r>
            <a:r>
              <a:rPr lang="zh-CN" altLang="en-US" dirty="0">
                <a:solidFill>
                  <a:schemeClr val="tx1"/>
                </a:solidFill>
                <a:sym typeface="微软雅黑" panose="020B0503020204020204" charset="-122"/>
              </a:rPr>
              <a:t>在此录入上述图表的综合描述说明，</a:t>
            </a:r>
            <a:r>
              <a:rPr lang="zh-CN" altLang="en-US" dirty="0" smtClean="0">
                <a:solidFill>
                  <a:schemeClr val="tx1"/>
                </a:solidFill>
                <a:sym typeface="微软雅黑" panose="020B0503020204020204" charset="-122"/>
              </a:rPr>
              <a:t>在此</a:t>
            </a:r>
            <a:r>
              <a:rPr lang="zh-CN" altLang="en-US" dirty="0">
                <a:solidFill>
                  <a:schemeClr val="tx1"/>
                </a:solidFill>
                <a:sym typeface="微软雅黑" panose="020B0503020204020204" charset="-122"/>
              </a:rPr>
              <a:t>录入上述图表的综合描述说明，在此录入上述图表的综合描述说明。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strips(downLeft)">
                                      <p:cBhvr>
                                        <p:cTn id="7" dur="500"/>
                                        <p:tgtEl>
                                          <p:spTgt spid="5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19"/>
                                        </p:tgtEl>
                                        <p:attrNameLst>
                                          <p:attrName>style.visibility</p:attrName>
                                        </p:attrNameLst>
                                      </p:cBhvr>
                                      <p:to>
                                        <p:strVal val="visible"/>
                                      </p:to>
                                    </p:set>
                                    <p:anim calcmode="lin" valueType="num">
                                      <p:cBhvr>
                                        <p:cTn id="11" dur="250" fill="hold"/>
                                        <p:tgtEl>
                                          <p:spTgt spid="119"/>
                                        </p:tgtEl>
                                        <p:attrNameLst>
                                          <p:attrName>ppt_w</p:attrName>
                                        </p:attrNameLst>
                                      </p:cBhvr>
                                      <p:tavLst>
                                        <p:tav tm="0">
                                          <p:val>
                                            <p:fltVal val="0"/>
                                          </p:val>
                                        </p:tav>
                                        <p:tav tm="100000">
                                          <p:val>
                                            <p:strVal val="#ppt_w"/>
                                          </p:val>
                                        </p:tav>
                                      </p:tavLst>
                                    </p:anim>
                                    <p:anim calcmode="lin" valueType="num">
                                      <p:cBhvr>
                                        <p:cTn id="12" dur="250" fill="hold"/>
                                        <p:tgtEl>
                                          <p:spTgt spid="119"/>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122"/>
                                        </p:tgtEl>
                                        <p:attrNameLst>
                                          <p:attrName>style.visibility</p:attrName>
                                        </p:attrNameLst>
                                      </p:cBhvr>
                                      <p:to>
                                        <p:strVal val="visible"/>
                                      </p:to>
                                    </p:set>
                                    <p:anim calcmode="lin" valueType="num">
                                      <p:cBhvr additive="base">
                                        <p:cTn id="16" dur="500" fill="hold"/>
                                        <p:tgtEl>
                                          <p:spTgt spid="122"/>
                                        </p:tgtEl>
                                        <p:attrNameLst>
                                          <p:attrName>ppt_x</p:attrName>
                                        </p:attrNameLst>
                                      </p:cBhvr>
                                      <p:tavLst>
                                        <p:tav tm="0">
                                          <p:val>
                                            <p:strVal val="1+#ppt_w/2"/>
                                          </p:val>
                                        </p:tav>
                                        <p:tav tm="100000">
                                          <p:val>
                                            <p:strVal val="#ppt_x"/>
                                          </p:val>
                                        </p:tav>
                                      </p:tavLst>
                                    </p:anim>
                                    <p:anim calcmode="lin" valueType="num">
                                      <p:cBhvr additive="base">
                                        <p:cTn id="17" dur="500" fill="hold"/>
                                        <p:tgtEl>
                                          <p:spTgt spid="12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18" presetClass="entr" presetSubtype="9" fill="hold" nodeType="afterEffect">
                                  <p:stCondLst>
                                    <p:cond delay="0"/>
                                  </p:stCondLst>
                                  <p:childTnLst>
                                    <p:set>
                                      <p:cBhvr>
                                        <p:cTn id="25" dur="1" fill="hold">
                                          <p:stCondLst>
                                            <p:cond delay="0"/>
                                          </p:stCondLst>
                                        </p:cTn>
                                        <p:tgtEl>
                                          <p:spTgt spid="114"/>
                                        </p:tgtEl>
                                        <p:attrNameLst>
                                          <p:attrName>style.visibility</p:attrName>
                                        </p:attrNameLst>
                                      </p:cBhvr>
                                      <p:to>
                                        <p:strVal val="visible"/>
                                      </p:to>
                                    </p:set>
                                    <p:animEffect transition="in" filter="strips(upLeft)">
                                      <p:cBhvr>
                                        <p:cTn id="26" dur="500"/>
                                        <p:tgtEl>
                                          <p:spTgt spid="114"/>
                                        </p:tgtEl>
                                      </p:cBhvr>
                                    </p:animEffect>
                                  </p:childTnLst>
                                </p:cTn>
                              </p:par>
                            </p:childTnLst>
                          </p:cTn>
                        </p:par>
                        <p:par>
                          <p:cTn id="27" fill="hold">
                            <p:stCondLst>
                              <p:cond delay="2500"/>
                            </p:stCondLst>
                            <p:childTnLst>
                              <p:par>
                                <p:cTn id="28" presetID="2" presetClass="entr" presetSubtype="8" accel="50000" decel="50000"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 calcmode="lin" valueType="num">
                                      <p:cBhvr additive="base">
                                        <p:cTn id="30" dur="500" fill="hold"/>
                                        <p:tgtEl>
                                          <p:spTgt spid="125"/>
                                        </p:tgtEl>
                                        <p:attrNameLst>
                                          <p:attrName>ppt_x</p:attrName>
                                        </p:attrNameLst>
                                      </p:cBhvr>
                                      <p:tavLst>
                                        <p:tav tm="0">
                                          <p:val>
                                            <p:strVal val="0-#ppt_w/2"/>
                                          </p:val>
                                        </p:tav>
                                        <p:tav tm="100000">
                                          <p:val>
                                            <p:strVal val="#ppt_x"/>
                                          </p:val>
                                        </p:tav>
                                      </p:tavLst>
                                    </p:anim>
                                    <p:anim calcmode="lin" valueType="num">
                                      <p:cBhvr additive="base">
                                        <p:cTn id="31" dur="500" fill="hold"/>
                                        <p:tgtEl>
                                          <p:spTgt spid="125"/>
                                        </p:tgtEl>
                                        <p:attrNameLst>
                                          <p:attrName>ppt_y</p:attrName>
                                        </p:attrNameLst>
                                      </p:cBhvr>
                                      <p:tavLst>
                                        <p:tav tm="0">
                                          <p:val>
                                            <p:strVal val="#ppt_y"/>
                                          </p:val>
                                        </p:tav>
                                        <p:tav tm="100000">
                                          <p:val>
                                            <p:strVal val="#ppt_y"/>
                                          </p:val>
                                        </p:tav>
                                      </p:tavLst>
                                    </p:anim>
                                  </p:childTnLst>
                                </p:cTn>
                              </p:par>
                              <p:par>
                                <p:cTn id="32" presetID="2" presetClass="entr" presetSubtype="8" accel="50000" decel="50000" fill="hold" grpId="0" nodeType="withEffect">
                                  <p:stCondLst>
                                    <p:cond delay="0"/>
                                  </p:stCondLst>
                                  <p:childTnLst>
                                    <p:set>
                                      <p:cBhvr>
                                        <p:cTn id="33" dur="1" fill="hold">
                                          <p:stCondLst>
                                            <p:cond delay="0"/>
                                          </p:stCondLst>
                                        </p:cTn>
                                        <p:tgtEl>
                                          <p:spTgt spid="126"/>
                                        </p:tgtEl>
                                        <p:attrNameLst>
                                          <p:attrName>style.visibility</p:attrName>
                                        </p:attrNameLst>
                                      </p:cBhvr>
                                      <p:to>
                                        <p:strVal val="visible"/>
                                      </p:to>
                                    </p:set>
                                    <p:anim calcmode="lin" valueType="num">
                                      <p:cBhvr additive="base">
                                        <p:cTn id="34" dur="500" fill="hold"/>
                                        <p:tgtEl>
                                          <p:spTgt spid="126"/>
                                        </p:tgtEl>
                                        <p:attrNameLst>
                                          <p:attrName>ppt_x</p:attrName>
                                        </p:attrNameLst>
                                      </p:cBhvr>
                                      <p:tavLst>
                                        <p:tav tm="0">
                                          <p:val>
                                            <p:strVal val="0-#ppt_w/2"/>
                                          </p:val>
                                        </p:tav>
                                        <p:tav tm="100000">
                                          <p:val>
                                            <p:strVal val="#ppt_x"/>
                                          </p:val>
                                        </p:tav>
                                      </p:tavLst>
                                    </p:anim>
                                    <p:anim calcmode="lin" valueType="num">
                                      <p:cBhvr additive="base">
                                        <p:cTn id="35" dur="500" fill="hold"/>
                                        <p:tgtEl>
                                          <p:spTgt spid="126"/>
                                        </p:tgtEl>
                                        <p:attrNameLst>
                                          <p:attrName>ppt_y</p:attrName>
                                        </p:attrNameLst>
                                      </p:cBhvr>
                                      <p:tavLst>
                                        <p:tav tm="0">
                                          <p:val>
                                            <p:strVal val="#ppt_y"/>
                                          </p:val>
                                        </p:tav>
                                        <p:tav tm="100000">
                                          <p:val>
                                            <p:strVal val="#ppt_y"/>
                                          </p:val>
                                        </p:tav>
                                      </p:tavLst>
                                    </p:anim>
                                  </p:childTnLst>
                                </p:cTn>
                              </p:par>
                            </p:childTnLst>
                          </p:cTn>
                        </p:par>
                        <p:par>
                          <p:cTn id="36" fill="hold">
                            <p:stCondLst>
                              <p:cond delay="3000"/>
                            </p:stCondLst>
                            <p:childTnLst>
                              <p:par>
                                <p:cTn id="37" presetID="18" presetClass="entr" presetSubtype="12"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strips(downLeft)">
                                      <p:cBhvr>
                                        <p:cTn id="39" dur="500"/>
                                        <p:tgtEl>
                                          <p:spTgt spid="52"/>
                                        </p:tgtEl>
                                      </p:cBhvr>
                                    </p:animEffect>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p:cTn id="43" dur="250" fill="hold"/>
                                        <p:tgtEl>
                                          <p:spTgt spid="120"/>
                                        </p:tgtEl>
                                        <p:attrNameLst>
                                          <p:attrName>ppt_w</p:attrName>
                                        </p:attrNameLst>
                                      </p:cBhvr>
                                      <p:tavLst>
                                        <p:tav tm="0">
                                          <p:val>
                                            <p:fltVal val="0"/>
                                          </p:val>
                                        </p:tav>
                                        <p:tav tm="100000">
                                          <p:val>
                                            <p:strVal val="#ppt_w"/>
                                          </p:val>
                                        </p:tav>
                                      </p:tavLst>
                                    </p:anim>
                                    <p:anim calcmode="lin" valueType="num">
                                      <p:cBhvr>
                                        <p:cTn id="44" dur="250" fill="hold"/>
                                        <p:tgtEl>
                                          <p:spTgt spid="120"/>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 presetClass="entr" presetSubtype="2" accel="50000" decel="50000" fill="hold" grpId="0" nodeType="afterEffect">
                                  <p:stCondLst>
                                    <p:cond delay="0"/>
                                  </p:stCondLst>
                                  <p:childTnLst>
                                    <p:set>
                                      <p:cBhvr>
                                        <p:cTn id="47" dur="1" fill="hold">
                                          <p:stCondLst>
                                            <p:cond delay="0"/>
                                          </p:stCondLst>
                                        </p:cTn>
                                        <p:tgtEl>
                                          <p:spTgt spid="123"/>
                                        </p:tgtEl>
                                        <p:attrNameLst>
                                          <p:attrName>style.visibility</p:attrName>
                                        </p:attrNameLst>
                                      </p:cBhvr>
                                      <p:to>
                                        <p:strVal val="visible"/>
                                      </p:to>
                                    </p:set>
                                    <p:anim calcmode="lin" valueType="num">
                                      <p:cBhvr additive="base">
                                        <p:cTn id="48" dur="500" fill="hold"/>
                                        <p:tgtEl>
                                          <p:spTgt spid="123"/>
                                        </p:tgtEl>
                                        <p:attrNameLst>
                                          <p:attrName>ppt_x</p:attrName>
                                        </p:attrNameLst>
                                      </p:cBhvr>
                                      <p:tavLst>
                                        <p:tav tm="0">
                                          <p:val>
                                            <p:strVal val="1+#ppt_w/2"/>
                                          </p:val>
                                        </p:tav>
                                        <p:tav tm="100000">
                                          <p:val>
                                            <p:strVal val="#ppt_x"/>
                                          </p:val>
                                        </p:tav>
                                      </p:tavLst>
                                    </p:anim>
                                    <p:anim calcmode="lin" valueType="num">
                                      <p:cBhvr additive="base">
                                        <p:cTn id="49" dur="500" fill="hold"/>
                                        <p:tgtEl>
                                          <p:spTgt spid="123"/>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3" presetClass="entr" presetSubtype="16" fill="hold" grpId="0" nodeType="afterEffect">
                                  <p:stCondLst>
                                    <p:cond delay="0"/>
                                  </p:stCondLst>
                                  <p:childTnLst>
                                    <p:set>
                                      <p:cBhvr>
                                        <p:cTn id="52" dur="1" fill="hold">
                                          <p:stCondLst>
                                            <p:cond delay="0"/>
                                          </p:stCondLst>
                                        </p:cTn>
                                        <p:tgtEl>
                                          <p:spTgt spid="117"/>
                                        </p:tgtEl>
                                        <p:attrNameLst>
                                          <p:attrName>style.visibility</p:attrName>
                                        </p:attrNameLst>
                                      </p:cBhvr>
                                      <p:to>
                                        <p:strVal val="visible"/>
                                      </p:to>
                                    </p:set>
                                    <p:anim calcmode="lin" valueType="num">
                                      <p:cBhvr>
                                        <p:cTn id="53" dur="500" fill="hold"/>
                                        <p:tgtEl>
                                          <p:spTgt spid="117"/>
                                        </p:tgtEl>
                                        <p:attrNameLst>
                                          <p:attrName>ppt_w</p:attrName>
                                        </p:attrNameLst>
                                      </p:cBhvr>
                                      <p:tavLst>
                                        <p:tav tm="0">
                                          <p:val>
                                            <p:fltVal val="0"/>
                                          </p:val>
                                        </p:tav>
                                        <p:tav tm="100000">
                                          <p:val>
                                            <p:strVal val="#ppt_w"/>
                                          </p:val>
                                        </p:tav>
                                      </p:tavLst>
                                    </p:anim>
                                    <p:anim calcmode="lin" valueType="num">
                                      <p:cBhvr>
                                        <p:cTn id="54" dur="500" fill="hold"/>
                                        <p:tgtEl>
                                          <p:spTgt spid="117"/>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18" presetClass="entr" presetSubtype="12" fill="hold" nodeType="afterEffect">
                                  <p:stCondLst>
                                    <p:cond delay="0"/>
                                  </p:stCondLst>
                                  <p:childTnLst>
                                    <p:set>
                                      <p:cBhvr>
                                        <p:cTn id="57" dur="1" fill="hold">
                                          <p:stCondLst>
                                            <p:cond delay="0"/>
                                          </p:stCondLst>
                                        </p:cTn>
                                        <p:tgtEl>
                                          <p:spTgt spid="60"/>
                                        </p:tgtEl>
                                        <p:attrNameLst>
                                          <p:attrName>style.visibility</p:attrName>
                                        </p:attrNameLst>
                                      </p:cBhvr>
                                      <p:to>
                                        <p:strVal val="visible"/>
                                      </p:to>
                                    </p:set>
                                    <p:animEffect transition="in" filter="strips(downLeft)">
                                      <p:cBhvr>
                                        <p:cTn id="58" dur="300"/>
                                        <p:tgtEl>
                                          <p:spTgt spid="60"/>
                                        </p:tgtEl>
                                      </p:cBhvr>
                                    </p:animEffect>
                                  </p:childTnLst>
                                </p:cTn>
                              </p:par>
                            </p:childTnLst>
                          </p:cTn>
                        </p:par>
                        <p:par>
                          <p:cTn id="59" fill="hold">
                            <p:stCondLst>
                              <p:cond delay="5500"/>
                            </p:stCondLst>
                            <p:childTnLst>
                              <p:par>
                                <p:cTn id="60" presetID="2" presetClass="entr" presetSubtype="8" accel="50000" decel="50000" fill="hold" grpId="0" nodeType="afterEffect">
                                  <p:stCondLst>
                                    <p:cond delay="0"/>
                                  </p:stCondLst>
                                  <p:childTnLst>
                                    <p:set>
                                      <p:cBhvr>
                                        <p:cTn id="61" dur="1" fill="hold">
                                          <p:stCondLst>
                                            <p:cond delay="0"/>
                                          </p:stCondLst>
                                        </p:cTn>
                                        <p:tgtEl>
                                          <p:spTgt spid="127"/>
                                        </p:tgtEl>
                                        <p:attrNameLst>
                                          <p:attrName>style.visibility</p:attrName>
                                        </p:attrNameLst>
                                      </p:cBhvr>
                                      <p:to>
                                        <p:strVal val="visible"/>
                                      </p:to>
                                    </p:set>
                                    <p:anim calcmode="lin" valueType="num">
                                      <p:cBhvr additive="base">
                                        <p:cTn id="62" dur="500" fill="hold"/>
                                        <p:tgtEl>
                                          <p:spTgt spid="127"/>
                                        </p:tgtEl>
                                        <p:attrNameLst>
                                          <p:attrName>ppt_x</p:attrName>
                                        </p:attrNameLst>
                                      </p:cBhvr>
                                      <p:tavLst>
                                        <p:tav tm="0">
                                          <p:val>
                                            <p:strVal val="0-#ppt_w/2"/>
                                          </p:val>
                                        </p:tav>
                                        <p:tav tm="100000">
                                          <p:val>
                                            <p:strVal val="#ppt_x"/>
                                          </p:val>
                                        </p:tav>
                                      </p:tavLst>
                                    </p:anim>
                                    <p:anim calcmode="lin" valueType="num">
                                      <p:cBhvr additive="base">
                                        <p:cTn id="63" dur="500" fill="hold"/>
                                        <p:tgtEl>
                                          <p:spTgt spid="127"/>
                                        </p:tgtEl>
                                        <p:attrNameLst>
                                          <p:attrName>ppt_y</p:attrName>
                                        </p:attrNameLst>
                                      </p:cBhvr>
                                      <p:tavLst>
                                        <p:tav tm="0">
                                          <p:val>
                                            <p:strVal val="#ppt_y"/>
                                          </p:val>
                                        </p:tav>
                                        <p:tav tm="100000">
                                          <p:val>
                                            <p:strVal val="#ppt_y"/>
                                          </p:val>
                                        </p:tav>
                                      </p:tavLst>
                                    </p:anim>
                                  </p:childTnLst>
                                </p:cTn>
                              </p:par>
                              <p:par>
                                <p:cTn id="64" presetID="2" presetClass="entr" presetSubtype="8" accel="50000" decel="50000" fill="hold" grpId="0" nodeType="withEffect">
                                  <p:stCondLst>
                                    <p:cond delay="0"/>
                                  </p:stCondLst>
                                  <p:childTnLst>
                                    <p:set>
                                      <p:cBhvr>
                                        <p:cTn id="65" dur="1" fill="hold">
                                          <p:stCondLst>
                                            <p:cond delay="0"/>
                                          </p:stCondLst>
                                        </p:cTn>
                                        <p:tgtEl>
                                          <p:spTgt spid="128"/>
                                        </p:tgtEl>
                                        <p:attrNameLst>
                                          <p:attrName>style.visibility</p:attrName>
                                        </p:attrNameLst>
                                      </p:cBhvr>
                                      <p:to>
                                        <p:strVal val="visible"/>
                                      </p:to>
                                    </p:set>
                                    <p:anim calcmode="lin" valueType="num">
                                      <p:cBhvr additive="base">
                                        <p:cTn id="66" dur="500" fill="hold"/>
                                        <p:tgtEl>
                                          <p:spTgt spid="128"/>
                                        </p:tgtEl>
                                        <p:attrNameLst>
                                          <p:attrName>ppt_x</p:attrName>
                                        </p:attrNameLst>
                                      </p:cBhvr>
                                      <p:tavLst>
                                        <p:tav tm="0">
                                          <p:val>
                                            <p:strVal val="0-#ppt_w/2"/>
                                          </p:val>
                                        </p:tav>
                                        <p:tav tm="100000">
                                          <p:val>
                                            <p:strVal val="#ppt_x"/>
                                          </p:val>
                                        </p:tav>
                                      </p:tavLst>
                                    </p:anim>
                                    <p:anim calcmode="lin" valueType="num">
                                      <p:cBhvr additive="base">
                                        <p:cTn id="67" dur="500" fill="hold"/>
                                        <p:tgtEl>
                                          <p:spTgt spid="128"/>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18" presetClass="entr" presetSubtype="12" fill="hold"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strips(downLeft)">
                                      <p:cBhvr>
                                        <p:cTn id="71" dur="500"/>
                                        <p:tgtEl>
                                          <p:spTgt spid="43"/>
                                        </p:tgtEl>
                                      </p:cBhvr>
                                    </p:animEffect>
                                  </p:childTnLst>
                                </p:cTn>
                              </p:par>
                            </p:childTnLst>
                          </p:cTn>
                        </p:par>
                        <p:par>
                          <p:cTn id="72" fill="hold">
                            <p:stCondLst>
                              <p:cond delay="6500"/>
                            </p:stCondLst>
                            <p:childTnLst>
                              <p:par>
                                <p:cTn id="73" presetID="23" presetClass="entr" presetSubtype="16" fill="hold" grpId="0" nodeType="afterEffect">
                                  <p:stCondLst>
                                    <p:cond delay="0"/>
                                  </p:stCondLst>
                                  <p:childTnLst>
                                    <p:set>
                                      <p:cBhvr>
                                        <p:cTn id="74" dur="1" fill="hold">
                                          <p:stCondLst>
                                            <p:cond delay="0"/>
                                          </p:stCondLst>
                                        </p:cTn>
                                        <p:tgtEl>
                                          <p:spTgt spid="121"/>
                                        </p:tgtEl>
                                        <p:attrNameLst>
                                          <p:attrName>style.visibility</p:attrName>
                                        </p:attrNameLst>
                                      </p:cBhvr>
                                      <p:to>
                                        <p:strVal val="visible"/>
                                      </p:to>
                                    </p:set>
                                    <p:anim calcmode="lin" valueType="num">
                                      <p:cBhvr>
                                        <p:cTn id="75" dur="250" fill="hold"/>
                                        <p:tgtEl>
                                          <p:spTgt spid="121"/>
                                        </p:tgtEl>
                                        <p:attrNameLst>
                                          <p:attrName>ppt_w</p:attrName>
                                        </p:attrNameLst>
                                      </p:cBhvr>
                                      <p:tavLst>
                                        <p:tav tm="0">
                                          <p:val>
                                            <p:fltVal val="0"/>
                                          </p:val>
                                        </p:tav>
                                        <p:tav tm="100000">
                                          <p:val>
                                            <p:strVal val="#ppt_w"/>
                                          </p:val>
                                        </p:tav>
                                      </p:tavLst>
                                    </p:anim>
                                    <p:anim calcmode="lin" valueType="num">
                                      <p:cBhvr>
                                        <p:cTn id="76" dur="250" fill="hold"/>
                                        <p:tgtEl>
                                          <p:spTgt spid="121"/>
                                        </p:tgtEl>
                                        <p:attrNameLst>
                                          <p:attrName>ppt_h</p:attrName>
                                        </p:attrNameLst>
                                      </p:cBhvr>
                                      <p:tavLst>
                                        <p:tav tm="0">
                                          <p:val>
                                            <p:fltVal val="0"/>
                                          </p:val>
                                        </p:tav>
                                        <p:tav tm="100000">
                                          <p:val>
                                            <p:strVal val="#ppt_h"/>
                                          </p:val>
                                        </p:tav>
                                      </p:tavLst>
                                    </p:anim>
                                  </p:childTnLst>
                                </p:cTn>
                              </p:par>
                            </p:childTnLst>
                          </p:cTn>
                        </p:par>
                        <p:par>
                          <p:cTn id="77" fill="hold">
                            <p:stCondLst>
                              <p:cond delay="7000"/>
                            </p:stCondLst>
                            <p:childTnLst>
                              <p:par>
                                <p:cTn id="78" presetID="2" presetClass="entr" presetSubtype="2" accel="50000" decel="50000" fill="hold" grpId="0" nodeType="afterEffect">
                                  <p:stCondLst>
                                    <p:cond delay="0"/>
                                  </p:stCondLst>
                                  <p:childTnLst>
                                    <p:set>
                                      <p:cBhvr>
                                        <p:cTn id="79" dur="1" fill="hold">
                                          <p:stCondLst>
                                            <p:cond delay="0"/>
                                          </p:stCondLst>
                                        </p:cTn>
                                        <p:tgtEl>
                                          <p:spTgt spid="124"/>
                                        </p:tgtEl>
                                        <p:attrNameLst>
                                          <p:attrName>style.visibility</p:attrName>
                                        </p:attrNameLst>
                                      </p:cBhvr>
                                      <p:to>
                                        <p:strVal val="visible"/>
                                      </p:to>
                                    </p:set>
                                    <p:anim calcmode="lin" valueType="num">
                                      <p:cBhvr additive="base">
                                        <p:cTn id="80" dur="500" fill="hold"/>
                                        <p:tgtEl>
                                          <p:spTgt spid="124"/>
                                        </p:tgtEl>
                                        <p:attrNameLst>
                                          <p:attrName>ppt_x</p:attrName>
                                        </p:attrNameLst>
                                      </p:cBhvr>
                                      <p:tavLst>
                                        <p:tav tm="0">
                                          <p:val>
                                            <p:strVal val="1+#ppt_w/2"/>
                                          </p:val>
                                        </p:tav>
                                        <p:tav tm="100000">
                                          <p:val>
                                            <p:strVal val="#ppt_x"/>
                                          </p:val>
                                        </p:tav>
                                      </p:tavLst>
                                    </p:anim>
                                    <p:anim calcmode="lin" valueType="num">
                                      <p:cBhvr additive="base">
                                        <p:cTn id="81" dur="500" fill="hold"/>
                                        <p:tgtEl>
                                          <p:spTgt spid="124"/>
                                        </p:tgtEl>
                                        <p:attrNameLst>
                                          <p:attrName>ppt_y</p:attrName>
                                        </p:attrNameLst>
                                      </p:cBhvr>
                                      <p:tavLst>
                                        <p:tav tm="0">
                                          <p:val>
                                            <p:strVal val="#ppt_y"/>
                                          </p:val>
                                        </p:tav>
                                        <p:tav tm="100000">
                                          <p:val>
                                            <p:strVal val="#ppt_y"/>
                                          </p:val>
                                        </p:tav>
                                      </p:tavLst>
                                    </p:anim>
                                  </p:childTnLst>
                                </p:cTn>
                              </p:par>
                            </p:childTnLst>
                          </p:cTn>
                        </p:par>
                        <p:par>
                          <p:cTn id="82" fill="hold">
                            <p:stCondLst>
                              <p:cond delay="7500"/>
                            </p:stCondLst>
                            <p:childTnLst>
                              <p:par>
                                <p:cTn id="83" presetID="23" presetClass="entr" presetSubtype="16" fill="hold" grpId="0" nodeType="afterEffect">
                                  <p:stCondLst>
                                    <p:cond delay="0"/>
                                  </p:stCondLst>
                                  <p:childTnLst>
                                    <p:set>
                                      <p:cBhvr>
                                        <p:cTn id="84" dur="1" fill="hold">
                                          <p:stCondLst>
                                            <p:cond delay="0"/>
                                          </p:stCondLst>
                                        </p:cTn>
                                        <p:tgtEl>
                                          <p:spTgt spid="118"/>
                                        </p:tgtEl>
                                        <p:attrNameLst>
                                          <p:attrName>style.visibility</p:attrName>
                                        </p:attrNameLst>
                                      </p:cBhvr>
                                      <p:to>
                                        <p:strVal val="visible"/>
                                      </p:to>
                                    </p:set>
                                    <p:anim calcmode="lin" valueType="num">
                                      <p:cBhvr>
                                        <p:cTn id="85" dur="500" fill="hold"/>
                                        <p:tgtEl>
                                          <p:spTgt spid="118"/>
                                        </p:tgtEl>
                                        <p:attrNameLst>
                                          <p:attrName>ppt_w</p:attrName>
                                        </p:attrNameLst>
                                      </p:cBhvr>
                                      <p:tavLst>
                                        <p:tav tm="0">
                                          <p:val>
                                            <p:fltVal val="0"/>
                                          </p:val>
                                        </p:tav>
                                        <p:tav tm="100000">
                                          <p:val>
                                            <p:strVal val="#ppt_w"/>
                                          </p:val>
                                        </p:tav>
                                      </p:tavLst>
                                    </p:anim>
                                    <p:anim calcmode="lin" valueType="num">
                                      <p:cBhvr>
                                        <p:cTn id="86" dur="500" fill="hold"/>
                                        <p:tgtEl>
                                          <p:spTgt spid="118"/>
                                        </p:tgtEl>
                                        <p:attrNameLst>
                                          <p:attrName>ppt_h</p:attrName>
                                        </p:attrNameLst>
                                      </p:cBhvr>
                                      <p:tavLst>
                                        <p:tav tm="0">
                                          <p:val>
                                            <p:fltVal val="0"/>
                                          </p:val>
                                        </p:tav>
                                        <p:tav tm="100000">
                                          <p:val>
                                            <p:strVal val="#ppt_h"/>
                                          </p:val>
                                        </p:tav>
                                      </p:tavLst>
                                    </p:anim>
                                  </p:childTnLst>
                                </p:cTn>
                              </p:par>
                            </p:childTnLst>
                          </p:cTn>
                        </p:par>
                        <p:par>
                          <p:cTn id="87" fill="hold">
                            <p:stCondLst>
                              <p:cond delay="8000"/>
                            </p:stCondLst>
                            <p:childTnLst>
                              <p:par>
                                <p:cTn id="88" presetID="18" presetClass="entr" presetSubtype="12" fill="hold" nodeType="after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strips(downLeft)">
                                      <p:cBhvr>
                                        <p:cTn id="90" dur="500"/>
                                        <p:tgtEl>
                                          <p:spTgt spid="115"/>
                                        </p:tgtEl>
                                      </p:cBhvr>
                                    </p:animEffect>
                                  </p:childTnLst>
                                </p:cTn>
                              </p:par>
                            </p:childTnLst>
                          </p:cTn>
                        </p:par>
                        <p:par>
                          <p:cTn id="91" fill="hold">
                            <p:stCondLst>
                              <p:cond delay="8500"/>
                            </p:stCondLst>
                            <p:childTnLst>
                              <p:par>
                                <p:cTn id="92" presetID="2" presetClass="entr" presetSubtype="8" accel="50000" decel="50000" fill="hold" grpId="0" nodeType="afterEffect">
                                  <p:stCondLst>
                                    <p:cond delay="0"/>
                                  </p:stCondLst>
                                  <p:childTnLst>
                                    <p:set>
                                      <p:cBhvr>
                                        <p:cTn id="93" dur="1" fill="hold">
                                          <p:stCondLst>
                                            <p:cond delay="0"/>
                                          </p:stCondLst>
                                        </p:cTn>
                                        <p:tgtEl>
                                          <p:spTgt spid="129"/>
                                        </p:tgtEl>
                                        <p:attrNameLst>
                                          <p:attrName>style.visibility</p:attrName>
                                        </p:attrNameLst>
                                      </p:cBhvr>
                                      <p:to>
                                        <p:strVal val="visible"/>
                                      </p:to>
                                    </p:set>
                                    <p:anim calcmode="lin" valueType="num">
                                      <p:cBhvr additive="base">
                                        <p:cTn id="94" dur="500" fill="hold"/>
                                        <p:tgtEl>
                                          <p:spTgt spid="129"/>
                                        </p:tgtEl>
                                        <p:attrNameLst>
                                          <p:attrName>ppt_x</p:attrName>
                                        </p:attrNameLst>
                                      </p:cBhvr>
                                      <p:tavLst>
                                        <p:tav tm="0">
                                          <p:val>
                                            <p:strVal val="0-#ppt_w/2"/>
                                          </p:val>
                                        </p:tav>
                                        <p:tav tm="100000">
                                          <p:val>
                                            <p:strVal val="#ppt_x"/>
                                          </p:val>
                                        </p:tav>
                                      </p:tavLst>
                                    </p:anim>
                                    <p:anim calcmode="lin" valueType="num">
                                      <p:cBhvr additive="base">
                                        <p:cTn id="95" dur="500" fill="hold"/>
                                        <p:tgtEl>
                                          <p:spTgt spid="129"/>
                                        </p:tgtEl>
                                        <p:attrNameLst>
                                          <p:attrName>ppt_y</p:attrName>
                                        </p:attrNameLst>
                                      </p:cBhvr>
                                      <p:tavLst>
                                        <p:tav tm="0">
                                          <p:val>
                                            <p:strVal val="#ppt_y"/>
                                          </p:val>
                                        </p:tav>
                                        <p:tav tm="100000">
                                          <p:val>
                                            <p:strVal val="#ppt_y"/>
                                          </p:val>
                                        </p:tav>
                                      </p:tavLst>
                                    </p:anim>
                                  </p:childTnLst>
                                </p:cTn>
                              </p:par>
                              <p:par>
                                <p:cTn id="96" presetID="2" presetClass="entr" presetSubtype="8" accel="50000" decel="50000" fill="hold" grpId="0" nodeType="withEffect">
                                  <p:stCondLst>
                                    <p:cond delay="0"/>
                                  </p:stCondLst>
                                  <p:childTnLst>
                                    <p:set>
                                      <p:cBhvr>
                                        <p:cTn id="97" dur="1" fill="hold">
                                          <p:stCondLst>
                                            <p:cond delay="0"/>
                                          </p:stCondLst>
                                        </p:cTn>
                                        <p:tgtEl>
                                          <p:spTgt spid="130"/>
                                        </p:tgtEl>
                                        <p:attrNameLst>
                                          <p:attrName>style.visibility</p:attrName>
                                        </p:attrNameLst>
                                      </p:cBhvr>
                                      <p:to>
                                        <p:strVal val="visible"/>
                                      </p:to>
                                    </p:set>
                                    <p:anim calcmode="lin" valueType="num">
                                      <p:cBhvr additive="base">
                                        <p:cTn id="98" dur="500" fill="hold"/>
                                        <p:tgtEl>
                                          <p:spTgt spid="130"/>
                                        </p:tgtEl>
                                        <p:attrNameLst>
                                          <p:attrName>ppt_x</p:attrName>
                                        </p:attrNameLst>
                                      </p:cBhvr>
                                      <p:tavLst>
                                        <p:tav tm="0">
                                          <p:val>
                                            <p:strVal val="0-#ppt_w/2"/>
                                          </p:val>
                                        </p:tav>
                                        <p:tav tm="100000">
                                          <p:val>
                                            <p:strVal val="#ppt_x"/>
                                          </p:val>
                                        </p:tav>
                                      </p:tavLst>
                                    </p:anim>
                                    <p:anim calcmode="lin" valueType="num">
                                      <p:cBhvr additive="base">
                                        <p:cTn id="99" dur="500" fill="hold"/>
                                        <p:tgtEl>
                                          <p:spTgt spid="130"/>
                                        </p:tgtEl>
                                        <p:attrNameLst>
                                          <p:attrName>ppt_y</p:attrName>
                                        </p:attrNameLst>
                                      </p:cBhvr>
                                      <p:tavLst>
                                        <p:tav tm="0">
                                          <p:val>
                                            <p:strVal val="#ppt_y"/>
                                          </p:val>
                                        </p:tav>
                                        <p:tav tm="100000">
                                          <p:val>
                                            <p:strVal val="#ppt_y"/>
                                          </p:val>
                                        </p:tav>
                                      </p:tavLst>
                                    </p:anim>
                                  </p:childTnLst>
                                </p:cTn>
                              </p:par>
                            </p:childTnLst>
                          </p:cTn>
                        </p:par>
                        <p:par>
                          <p:cTn id="100" fill="hold">
                            <p:stCondLst>
                              <p:cond delay="9000"/>
                            </p:stCondLst>
                            <p:childTnLst>
                              <p:par>
                                <p:cTn id="101" presetID="18" presetClass="entr" presetSubtype="3" fill="hold" nodeType="afterEffect">
                                  <p:stCondLst>
                                    <p:cond delay="0"/>
                                  </p:stCondLst>
                                  <p:childTnLst>
                                    <p:set>
                                      <p:cBhvr>
                                        <p:cTn id="102" dur="1" fill="hold">
                                          <p:stCondLst>
                                            <p:cond delay="0"/>
                                          </p:stCondLst>
                                        </p:cTn>
                                        <p:tgtEl>
                                          <p:spTgt spid="76"/>
                                        </p:tgtEl>
                                        <p:attrNameLst>
                                          <p:attrName>style.visibility</p:attrName>
                                        </p:attrNameLst>
                                      </p:cBhvr>
                                      <p:to>
                                        <p:strVal val="visible"/>
                                      </p:to>
                                    </p:set>
                                    <p:animEffect transition="in" filter="strips(upRight)">
                                      <p:cBhvr>
                                        <p:cTn id="103" dur="500"/>
                                        <p:tgtEl>
                                          <p:spTgt spid="76"/>
                                        </p:tgtEl>
                                      </p:cBhvr>
                                    </p:animEffect>
                                  </p:childTnLst>
                                </p:cTn>
                              </p:par>
                            </p:childTnLst>
                          </p:cTn>
                        </p:par>
                        <p:par>
                          <p:cTn id="104" fill="hold">
                            <p:stCondLst>
                              <p:cond delay="9500"/>
                            </p:stCondLst>
                            <p:childTnLst>
                              <p:par>
                                <p:cTn id="105" presetID="53" presetClass="entr" presetSubtype="16"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 calcmode="lin" valueType="num">
                                      <p:cBhvr>
                                        <p:cTn id="107" dur="500" fill="hold"/>
                                        <p:tgtEl>
                                          <p:spTgt spid="131"/>
                                        </p:tgtEl>
                                        <p:attrNameLst>
                                          <p:attrName>ppt_w</p:attrName>
                                        </p:attrNameLst>
                                      </p:cBhvr>
                                      <p:tavLst>
                                        <p:tav tm="0">
                                          <p:val>
                                            <p:fltVal val="0"/>
                                          </p:val>
                                        </p:tav>
                                        <p:tav tm="100000">
                                          <p:val>
                                            <p:strVal val="#ppt_w"/>
                                          </p:val>
                                        </p:tav>
                                      </p:tavLst>
                                    </p:anim>
                                    <p:anim calcmode="lin" valueType="num">
                                      <p:cBhvr>
                                        <p:cTn id="108" dur="500" fill="hold"/>
                                        <p:tgtEl>
                                          <p:spTgt spid="131"/>
                                        </p:tgtEl>
                                        <p:attrNameLst>
                                          <p:attrName>ppt_h</p:attrName>
                                        </p:attrNameLst>
                                      </p:cBhvr>
                                      <p:tavLst>
                                        <p:tav tm="0">
                                          <p:val>
                                            <p:fltVal val="0"/>
                                          </p:val>
                                        </p:tav>
                                        <p:tav tm="100000">
                                          <p:val>
                                            <p:strVal val="#ppt_h"/>
                                          </p:val>
                                        </p:tav>
                                      </p:tavLst>
                                    </p:anim>
                                    <p:animEffect transition="in" filter="fade">
                                      <p:cBhvr>
                                        <p:cTn id="109"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bldLvl="0" animBg="1"/>
      <p:bldP spid="117" grpId="0" bldLvl="0" animBg="1"/>
      <p:bldP spid="118" grpId="0" bldLvl="0" animBg="1"/>
      <p:bldP spid="119" grpId="0" bldLvl="0" animBg="1"/>
      <p:bldP spid="120" grpId="0" bldLvl="0" animBg="1"/>
      <p:bldP spid="121" grpId="0" bldLvl="0" animBg="1"/>
      <p:bldP spid="122" grpId="0"/>
      <p:bldP spid="123" grpId="0"/>
      <p:bldP spid="124" grpId="0"/>
      <p:bldP spid="125" grpId="0"/>
      <p:bldP spid="126" grpId="0"/>
      <p:bldP spid="127" grpId="0"/>
      <p:bldP spid="128" grpId="0"/>
      <p:bldP spid="129" grpId="0"/>
      <p:bldP spid="130" grpId="0"/>
      <p:bldP spid="1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9" name="组合 8"/>
          <p:cNvGrpSpPr/>
          <p:nvPr/>
        </p:nvGrpSpPr>
        <p:grpSpPr>
          <a:xfrm>
            <a:off x="1801237" y="1476529"/>
            <a:ext cx="2664296" cy="1997467"/>
            <a:chOff x="1777107" y="1628800"/>
            <a:chExt cx="2664296" cy="1997467"/>
          </a:xfrm>
        </p:grpSpPr>
        <p:grpSp>
          <p:nvGrpSpPr>
            <p:cNvPr id="2" name="组合 1"/>
            <p:cNvGrpSpPr/>
            <p:nvPr/>
          </p:nvGrpSpPr>
          <p:grpSpPr>
            <a:xfrm>
              <a:off x="1777107" y="1628800"/>
              <a:ext cx="2664296" cy="1997467"/>
              <a:chOff x="1944563" y="1916832"/>
              <a:chExt cx="2977456" cy="2232248"/>
            </a:xfrm>
          </p:grpSpPr>
          <p:sp>
            <p:nvSpPr>
              <p:cNvPr id="12" name="圆角矩形 11"/>
              <p:cNvSpPr/>
              <p:nvPr/>
            </p:nvSpPr>
            <p:spPr>
              <a:xfrm>
                <a:off x="1944563" y="1916832"/>
                <a:ext cx="2977456" cy="2232248"/>
              </a:xfrm>
              <a:prstGeom prst="roundRect">
                <a:avLst>
                  <a:gd name="adj" fmla="val 12288"/>
                </a:avLst>
              </a:prstGeom>
              <a:blipFill rotWithShape="1">
                <a:blip r:embed="rId4" cstate="print">
                  <a:extLst>
                    <a:ext uri="{BEBA8EAE-BF5A-486C-A8C5-ECC9F3942E4B}">
                      <a14:imgProps xmlns:a14="http://schemas.microsoft.com/office/drawing/2010/main">
                        <a14:imgLayer r:embed="rId5">
                          <a14:imgEffect>
                            <a14:brightnessContrast bright="9000"/>
                          </a14:imgEffect>
                        </a14:imgLayer>
                      </a14:imgProps>
                    </a:ext>
                  </a:extLst>
                </a:blip>
                <a:srcRect/>
                <a:stretch>
                  <a:fillRect l="-23149" t="-10736" r="-20732" b="-75244"/>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3" name="圆角矩形 12"/>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4" name="文本框 9"/>
            <p:cNvSpPr txBox="1"/>
            <p:nvPr/>
          </p:nvSpPr>
          <p:spPr>
            <a:xfrm>
              <a:off x="2641203" y="3140968"/>
              <a:ext cx="932748" cy="438582"/>
            </a:xfrm>
            <a:prstGeom prst="rect">
              <a:avLst/>
            </a:prstGeom>
            <a:noFill/>
            <a:effectLst/>
          </p:spPr>
          <p:txBody>
            <a:bodyPr wrap="square" lIns="68580" tIns="34290" rIns="68580" bIns="34290" rtlCol="0">
              <a:spAutoFit/>
            </a:bodyPr>
            <a:lstStyle/>
            <a:p>
              <a:pPr marL="0" lvl="1" algn="ctr"/>
              <a:r>
                <a:rPr lang="en-US" altLang="zh-CN" sz="2400" dirty="0" smtClean="0">
                  <a:solidFill>
                    <a:srgbClr val="C00000"/>
                  </a:solidFill>
                  <a:latin typeface="Impact MT Std" pitchFamily="34" charset="0"/>
                  <a:ea typeface="方正兰亭黑简体" panose="02000000000000000000" pitchFamily="2" charset="-122"/>
                </a:rPr>
                <a:t>01</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14" name="组合 13"/>
          <p:cNvGrpSpPr/>
          <p:nvPr/>
        </p:nvGrpSpPr>
        <p:grpSpPr>
          <a:xfrm>
            <a:off x="4801443" y="1484784"/>
            <a:ext cx="2593268" cy="1950750"/>
            <a:chOff x="4801443" y="1628800"/>
            <a:chExt cx="2593268" cy="1950750"/>
          </a:xfrm>
        </p:grpSpPr>
        <p:grpSp>
          <p:nvGrpSpPr>
            <p:cNvPr id="3" name="组合 2"/>
            <p:cNvGrpSpPr/>
            <p:nvPr/>
          </p:nvGrpSpPr>
          <p:grpSpPr>
            <a:xfrm>
              <a:off x="4801443" y="1628800"/>
              <a:ext cx="2593268" cy="1944216"/>
              <a:chOff x="1944563" y="1916832"/>
              <a:chExt cx="2977456" cy="2232248"/>
            </a:xfrm>
          </p:grpSpPr>
          <p:sp>
            <p:nvSpPr>
              <p:cNvPr id="17" name="圆角矩形 16"/>
              <p:cNvSpPr/>
              <p:nvPr/>
            </p:nvSpPr>
            <p:spPr>
              <a:xfrm>
                <a:off x="1944563" y="1916832"/>
                <a:ext cx="2977456" cy="2232248"/>
              </a:xfrm>
              <a:prstGeom prst="roundRect">
                <a:avLst>
                  <a:gd name="adj" fmla="val 12288"/>
                </a:avLst>
              </a:prstGeom>
              <a:blipFill rotWithShape="1">
                <a:blip r:embed="rId6" cstate="print">
                  <a:extLst>
                    <a:ext uri="{BEBA8EAE-BF5A-486C-A8C5-ECC9F3942E4B}">
                      <a14:imgProps xmlns:a14="http://schemas.microsoft.com/office/drawing/2010/main">
                        <a14:imgLayer r:embed="rId7">
                          <a14:imgEffect>
                            <a14:brightnessContrast bright="22000"/>
                          </a14:imgEffect>
                        </a14:imgLayer>
                      </a14:imgProps>
                    </a:ext>
                  </a:extLst>
                </a:blip>
                <a:srcRect/>
                <a:stretch>
                  <a:fillRect l="-15290" t="-41118" r="-12873" b="812"/>
                </a:stretch>
              </a:blipFill>
              <a:ln>
                <a:noFill/>
              </a:ln>
              <a:effectLst>
                <a:outerShdw blurRad="2667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18" name="圆角矩形 17"/>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16" name="文本框 9"/>
            <p:cNvSpPr txBox="1"/>
            <p:nvPr/>
          </p:nvSpPr>
          <p:spPr>
            <a:xfrm>
              <a:off x="5665538" y="3140968"/>
              <a:ext cx="907883" cy="438582"/>
            </a:xfrm>
            <a:prstGeom prst="rect">
              <a:avLst/>
            </a:prstGeom>
            <a:noFill/>
            <a:effectLst/>
          </p:spPr>
          <p:txBody>
            <a:bodyPr wrap="square" lIns="68580" tIns="34290" rIns="68580" bIns="34290" rtlCol="0">
              <a:spAutoFit/>
            </a:bodyPr>
            <a:lstStyle/>
            <a:p>
              <a:pPr marL="0" lvl="1" algn="ctr"/>
              <a:r>
                <a:rPr lang="en-US" altLang="zh-CN" sz="2400" dirty="0" smtClean="0">
                  <a:solidFill>
                    <a:srgbClr val="C00000"/>
                  </a:solidFill>
                  <a:latin typeface="Impact MT Std" pitchFamily="34" charset="0"/>
                  <a:ea typeface="方正兰亭黑简体" panose="02000000000000000000" pitchFamily="2" charset="-122"/>
                </a:rPr>
                <a:t>02</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19" name="组合 18"/>
          <p:cNvGrpSpPr/>
          <p:nvPr/>
        </p:nvGrpSpPr>
        <p:grpSpPr>
          <a:xfrm>
            <a:off x="7777211" y="1484784"/>
            <a:ext cx="2593268" cy="1950750"/>
            <a:chOff x="7777211" y="1628800"/>
            <a:chExt cx="2593268" cy="1950750"/>
          </a:xfrm>
        </p:grpSpPr>
        <p:grpSp>
          <p:nvGrpSpPr>
            <p:cNvPr id="20" name="组合 19"/>
            <p:cNvGrpSpPr/>
            <p:nvPr/>
          </p:nvGrpSpPr>
          <p:grpSpPr>
            <a:xfrm>
              <a:off x="7777211" y="1628800"/>
              <a:ext cx="2593268" cy="1944216"/>
              <a:chOff x="1944563" y="1916832"/>
              <a:chExt cx="2977456" cy="2232248"/>
            </a:xfrm>
          </p:grpSpPr>
          <p:sp>
            <p:nvSpPr>
              <p:cNvPr id="22" name="圆角矩形 21"/>
              <p:cNvSpPr/>
              <p:nvPr/>
            </p:nvSpPr>
            <p:spPr>
              <a:xfrm>
                <a:off x="1944563" y="1916832"/>
                <a:ext cx="2977456" cy="2232248"/>
              </a:xfrm>
              <a:prstGeom prst="roundRect">
                <a:avLst>
                  <a:gd name="adj" fmla="val 12288"/>
                </a:avLst>
              </a:prstGeom>
              <a:blipFill rotWithShape="1">
                <a:blip r:embed="rId8" cstate="print"/>
                <a:srcRect/>
                <a:stretch>
                  <a:fillRect l="-49774" t="-46883" r="-47352" b="-4952"/>
                </a:stretch>
              </a:blipFill>
              <a:ln>
                <a:noFill/>
              </a:ln>
              <a:effectLst>
                <a:outerShdw blurRad="114300" dist="889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3" name="圆角矩形 22"/>
              <p:cNvSpPr/>
              <p:nvPr/>
            </p:nvSpPr>
            <p:spPr>
              <a:xfrm>
                <a:off x="1944563" y="3573016"/>
                <a:ext cx="2977456" cy="576064"/>
              </a:xfrm>
              <a:prstGeom prst="roundRect">
                <a:avLst>
                  <a:gd name="adj" fmla="val 50000"/>
                </a:avLst>
              </a:prstGeom>
              <a:gradFill>
                <a:gsLst>
                  <a:gs pos="0">
                    <a:srgbClr val="D6D6D6"/>
                  </a:gs>
                  <a:gs pos="100000">
                    <a:srgbClr val="F7F7F7"/>
                  </a:gs>
                </a:gsLst>
                <a:path path="circle">
                  <a:fillToRect t="100000" r="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sp>
          <p:nvSpPr>
            <p:cNvPr id="21" name="文本框 9"/>
            <p:cNvSpPr txBox="1"/>
            <p:nvPr/>
          </p:nvSpPr>
          <p:spPr>
            <a:xfrm>
              <a:off x="8689875" y="3140968"/>
              <a:ext cx="859314" cy="438582"/>
            </a:xfrm>
            <a:prstGeom prst="rect">
              <a:avLst/>
            </a:prstGeom>
            <a:noFill/>
            <a:effectLst/>
          </p:spPr>
          <p:txBody>
            <a:bodyPr wrap="square" lIns="68580" tIns="34290" rIns="68580" bIns="34290" rtlCol="0">
              <a:spAutoFit/>
            </a:bodyPr>
            <a:lstStyle/>
            <a:p>
              <a:pPr marL="0" lvl="1" algn="ctr"/>
              <a:r>
                <a:rPr lang="en-US" altLang="zh-CN" sz="2400" dirty="0" smtClean="0">
                  <a:solidFill>
                    <a:srgbClr val="C00000"/>
                  </a:solidFill>
                  <a:latin typeface="Impact MT Std" pitchFamily="34" charset="0"/>
                  <a:ea typeface="方正兰亭黑简体" panose="02000000000000000000" pitchFamily="2" charset="-122"/>
                </a:rPr>
                <a:t>03</a:t>
              </a:r>
              <a:endParaRPr lang="zh-CN" altLang="en-US" sz="2400" dirty="0">
                <a:solidFill>
                  <a:srgbClr val="C00000"/>
                </a:solidFill>
                <a:latin typeface="Impact MT Std" pitchFamily="34" charset="0"/>
                <a:ea typeface="方正兰亭黑简体" panose="02000000000000000000" pitchFamily="2" charset="-122"/>
              </a:endParaRPr>
            </a:p>
          </p:txBody>
        </p:sp>
      </p:grpSp>
      <p:grpSp>
        <p:nvGrpSpPr>
          <p:cNvPr id="24" name="组合 23"/>
          <p:cNvGrpSpPr/>
          <p:nvPr/>
        </p:nvGrpSpPr>
        <p:grpSpPr>
          <a:xfrm>
            <a:off x="2569488" y="3657424"/>
            <a:ext cx="1135936" cy="1135936"/>
            <a:chOff x="1677608" y="2996952"/>
            <a:chExt cx="1395643" cy="1395643"/>
          </a:xfrm>
        </p:grpSpPr>
        <p:sp>
          <p:nvSpPr>
            <p:cNvPr id="30"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1"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2" name="组合 31"/>
          <p:cNvGrpSpPr/>
          <p:nvPr/>
        </p:nvGrpSpPr>
        <p:grpSpPr>
          <a:xfrm>
            <a:off x="2925881" y="4034206"/>
            <a:ext cx="423150" cy="390158"/>
            <a:chOff x="7339246" y="1487600"/>
            <a:chExt cx="423150" cy="390158"/>
          </a:xfrm>
        </p:grpSpPr>
        <p:sp>
          <p:nvSpPr>
            <p:cNvPr id="33"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5"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5521523" y="3694405"/>
            <a:ext cx="1135936" cy="1135936"/>
            <a:chOff x="1677608" y="2996952"/>
            <a:chExt cx="1395643" cy="1395643"/>
          </a:xfrm>
        </p:grpSpPr>
        <p:sp>
          <p:nvSpPr>
            <p:cNvPr id="37"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38"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grpSp>
        <p:nvGrpSpPr>
          <p:cNvPr id="39" name="组合 38"/>
          <p:cNvGrpSpPr/>
          <p:nvPr/>
        </p:nvGrpSpPr>
        <p:grpSpPr>
          <a:xfrm>
            <a:off x="5868177" y="4049808"/>
            <a:ext cx="448854" cy="457012"/>
            <a:chOff x="2000378" y="1974523"/>
            <a:chExt cx="576064" cy="586534"/>
          </a:xfrm>
        </p:grpSpPr>
        <p:sp>
          <p:nvSpPr>
            <p:cNvPr id="40"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1"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440" tIns="45720" rIns="91440" bIns="45720" numCol="1" anchor="t" anchorCtr="0" compatLnSpc="1"/>
            <a:lstStyle/>
            <a:p>
              <a:endParaRPr lang="zh-CN" altLang="en-US" sz="2400"/>
            </a:p>
          </p:txBody>
        </p:sp>
      </p:grpSp>
      <p:grpSp>
        <p:nvGrpSpPr>
          <p:cNvPr id="42" name="组合 41"/>
          <p:cNvGrpSpPr/>
          <p:nvPr/>
        </p:nvGrpSpPr>
        <p:grpSpPr>
          <a:xfrm>
            <a:off x="8561465" y="3678213"/>
            <a:ext cx="1135936" cy="1135936"/>
            <a:chOff x="1677608" y="2996952"/>
            <a:chExt cx="1395643" cy="1395643"/>
          </a:xfrm>
        </p:grpSpPr>
        <p:sp>
          <p:nvSpPr>
            <p:cNvPr id="43"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prstClr val="white"/>
                </a:solidFill>
              </a:endParaRPr>
            </a:p>
          </p:txBody>
        </p:sp>
        <p:sp>
          <p:nvSpPr>
            <p:cNvPr id="44" name="Oval 29"/>
            <p:cNvSpPr>
              <a:spLocks noChangeAspect="1"/>
            </p:cNvSpPr>
            <p:nvPr/>
          </p:nvSpPr>
          <p:spPr>
            <a:xfrm>
              <a:off x="1850114" y="3169458"/>
              <a:ext cx="1050630" cy="1050630"/>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prstClr val="white"/>
                  </a:solidFill>
                  <a:effectLst>
                    <a:outerShdw blurRad="38100" dist="38100" dir="2700000" algn="tl">
                      <a:srgbClr val="000000">
                        <a:alpha val="43137"/>
                      </a:srgbClr>
                    </a:outerShdw>
                  </a:effectLst>
                  <a:latin typeface="DIN-BoldItalic" pitchFamily="50" charset="0"/>
                </a:rPr>
                <a:t></a:t>
              </a:r>
            </a:p>
          </p:txBody>
        </p:sp>
      </p:grpSp>
      <p:sp>
        <p:nvSpPr>
          <p:cNvPr id="45" name="Freeform 133"/>
          <p:cNvSpPr/>
          <p:nvPr/>
        </p:nvSpPr>
        <p:spPr bwMode="auto">
          <a:xfrm>
            <a:off x="8859222" y="3999929"/>
            <a:ext cx="546648" cy="492503"/>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46" name="组合 45"/>
          <p:cNvGrpSpPr/>
          <p:nvPr/>
        </p:nvGrpSpPr>
        <p:grpSpPr>
          <a:xfrm>
            <a:off x="2281163" y="5013176"/>
            <a:ext cx="1656477" cy="884885"/>
            <a:chOff x="2496894" y="3984275"/>
            <a:chExt cx="1656477" cy="884885"/>
          </a:xfrm>
        </p:grpSpPr>
        <p:grpSp>
          <p:nvGrpSpPr>
            <p:cNvPr id="47" name="组合 46"/>
            <p:cNvGrpSpPr/>
            <p:nvPr/>
          </p:nvGrpSpPr>
          <p:grpSpPr>
            <a:xfrm>
              <a:off x="2496894" y="4268381"/>
              <a:ext cx="153895" cy="316672"/>
              <a:chOff x="5300663" y="2555875"/>
              <a:chExt cx="165100" cy="339726"/>
            </a:xfrm>
          </p:grpSpPr>
          <p:sp>
            <p:nvSpPr>
              <p:cNvPr id="52"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53"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48" name="组合 47"/>
            <p:cNvGrpSpPr/>
            <p:nvPr/>
          </p:nvGrpSpPr>
          <p:grpSpPr>
            <a:xfrm>
              <a:off x="2699205" y="3984275"/>
              <a:ext cx="1333743" cy="884885"/>
              <a:chOff x="4271689" y="1207551"/>
              <a:chExt cx="1333743" cy="884885"/>
            </a:xfrm>
          </p:grpSpPr>
          <p:sp>
            <p:nvSpPr>
              <p:cNvPr id="50"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51"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49"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54" name="组合 53"/>
          <p:cNvGrpSpPr/>
          <p:nvPr/>
        </p:nvGrpSpPr>
        <p:grpSpPr>
          <a:xfrm>
            <a:off x="5233491" y="5013176"/>
            <a:ext cx="1656477" cy="884885"/>
            <a:chOff x="2496894" y="3984275"/>
            <a:chExt cx="1656477" cy="884885"/>
          </a:xfrm>
        </p:grpSpPr>
        <p:grpSp>
          <p:nvGrpSpPr>
            <p:cNvPr id="55" name="组合 54"/>
            <p:cNvGrpSpPr/>
            <p:nvPr/>
          </p:nvGrpSpPr>
          <p:grpSpPr>
            <a:xfrm>
              <a:off x="2496894" y="4268381"/>
              <a:ext cx="153895" cy="316672"/>
              <a:chOff x="5300663" y="2555875"/>
              <a:chExt cx="165100" cy="339726"/>
            </a:xfrm>
          </p:grpSpPr>
          <p:sp>
            <p:nvSpPr>
              <p:cNvPr id="60"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1"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56" name="组合 55"/>
            <p:cNvGrpSpPr/>
            <p:nvPr/>
          </p:nvGrpSpPr>
          <p:grpSpPr>
            <a:xfrm>
              <a:off x="2699205" y="3984275"/>
              <a:ext cx="1333743" cy="884885"/>
              <a:chOff x="4271689" y="1207551"/>
              <a:chExt cx="1333743" cy="884885"/>
            </a:xfrm>
          </p:grpSpPr>
          <p:sp>
            <p:nvSpPr>
              <p:cNvPr id="58"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59"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57"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grpSp>
        <p:nvGrpSpPr>
          <p:cNvPr id="62" name="组合 61"/>
          <p:cNvGrpSpPr/>
          <p:nvPr/>
        </p:nvGrpSpPr>
        <p:grpSpPr>
          <a:xfrm>
            <a:off x="8329835" y="5013176"/>
            <a:ext cx="1656477" cy="884885"/>
            <a:chOff x="2496894" y="3984275"/>
            <a:chExt cx="1656477" cy="884885"/>
          </a:xfrm>
        </p:grpSpPr>
        <p:grpSp>
          <p:nvGrpSpPr>
            <p:cNvPr id="63" name="组合 62"/>
            <p:cNvGrpSpPr/>
            <p:nvPr/>
          </p:nvGrpSpPr>
          <p:grpSpPr>
            <a:xfrm>
              <a:off x="2496894" y="4268381"/>
              <a:ext cx="153895" cy="316672"/>
              <a:chOff x="5300663" y="2555875"/>
              <a:chExt cx="165100" cy="339726"/>
            </a:xfrm>
          </p:grpSpPr>
          <p:sp>
            <p:nvSpPr>
              <p:cNvPr id="68" name="Oval 19"/>
              <p:cNvSpPr>
                <a:spLocks noChangeArrowheads="1"/>
              </p:cNvSpPr>
              <p:nvPr/>
            </p:nvSpPr>
            <p:spPr bwMode="auto">
              <a:xfrm>
                <a:off x="5353051" y="2555875"/>
                <a:ext cx="63500" cy="60325"/>
              </a:xfrm>
              <a:prstGeom prst="ellipse">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sp>
            <p:nvSpPr>
              <p:cNvPr id="69" name="Freeform 20"/>
              <p:cNvSpPr>
                <a:spLocks noEditPoints="1"/>
              </p:cNvSpPr>
              <p:nvPr/>
            </p:nvSpPr>
            <p:spPr bwMode="auto">
              <a:xfrm>
                <a:off x="5300663" y="2566988"/>
                <a:ext cx="165100" cy="328613"/>
              </a:xfrm>
              <a:custGeom>
                <a:avLst/>
                <a:gdLst>
                  <a:gd name="T0" fmla="*/ 38 w 44"/>
                  <a:gd name="T1" fmla="*/ 10 h 87"/>
                  <a:gd name="T2" fmla="*/ 37 w 44"/>
                  <a:gd name="T3" fmla="*/ 10 h 87"/>
                  <a:gd name="T4" fmla="*/ 37 w 44"/>
                  <a:gd name="T5" fmla="*/ 2 h 87"/>
                  <a:gd name="T6" fmla="*/ 33 w 44"/>
                  <a:gd name="T7" fmla="*/ 0 h 87"/>
                  <a:gd name="T8" fmla="*/ 31 w 44"/>
                  <a:gd name="T9" fmla="*/ 10 h 87"/>
                  <a:gd name="T10" fmla="*/ 35 w 44"/>
                  <a:gd name="T11" fmla="*/ 12 h 87"/>
                  <a:gd name="T12" fmla="*/ 36 w 44"/>
                  <a:gd name="T13" fmla="*/ 12 h 87"/>
                  <a:gd name="T14" fmla="*/ 36 w 44"/>
                  <a:gd name="T15" fmla="*/ 18 h 87"/>
                  <a:gd name="T16" fmla="*/ 30 w 44"/>
                  <a:gd name="T17" fmla="*/ 14 h 87"/>
                  <a:gd name="T18" fmla="*/ 16 w 44"/>
                  <a:gd name="T19" fmla="*/ 14 h 87"/>
                  <a:gd name="T20" fmla="*/ 12 w 44"/>
                  <a:gd name="T21" fmla="*/ 16 h 87"/>
                  <a:gd name="T22" fmla="*/ 0 w 44"/>
                  <a:gd name="T23" fmla="*/ 47 h 87"/>
                  <a:gd name="T24" fmla="*/ 7 w 44"/>
                  <a:gd name="T25" fmla="*/ 49 h 87"/>
                  <a:gd name="T26" fmla="*/ 12 w 44"/>
                  <a:gd name="T27" fmla="*/ 45 h 87"/>
                  <a:gd name="T28" fmla="*/ 13 w 44"/>
                  <a:gd name="T29" fmla="*/ 83 h 87"/>
                  <a:gd name="T30" fmla="*/ 21 w 44"/>
                  <a:gd name="T31" fmla="*/ 83 h 87"/>
                  <a:gd name="T32" fmla="*/ 24 w 44"/>
                  <a:gd name="T33" fmla="*/ 49 h 87"/>
                  <a:gd name="T34" fmla="*/ 28 w 44"/>
                  <a:gd name="T35" fmla="*/ 87 h 87"/>
                  <a:gd name="T36" fmla="*/ 32 w 44"/>
                  <a:gd name="T37" fmla="*/ 47 h 87"/>
                  <a:gd name="T38" fmla="*/ 33 w 44"/>
                  <a:gd name="T39" fmla="*/ 25 h 87"/>
                  <a:gd name="T40" fmla="*/ 41 w 44"/>
                  <a:gd name="T41" fmla="*/ 30 h 87"/>
                  <a:gd name="T42" fmla="*/ 42 w 44"/>
                  <a:gd name="T43" fmla="*/ 13 h 87"/>
                  <a:gd name="T44" fmla="*/ 35 w 44"/>
                  <a:gd name="T45" fmla="*/ 1 h 87"/>
                  <a:gd name="T46" fmla="*/ 35 w 44"/>
                  <a:gd name="T47" fmla="*/ 1 h 87"/>
                  <a:gd name="T48" fmla="*/ 34 w 44"/>
                  <a:gd name="T49" fmla="*/ 0 h 87"/>
                  <a:gd name="T50" fmla="*/ 34 w 44"/>
                  <a:gd name="T51" fmla="*/ 1 h 87"/>
                  <a:gd name="T52" fmla="*/ 34 w 44"/>
                  <a:gd name="T53" fmla="*/ 0 h 87"/>
                  <a:gd name="T54" fmla="*/ 34 w 44"/>
                  <a:gd name="T55" fmla="*/ 1 h 87"/>
                  <a:gd name="T56" fmla="*/ 34 w 44"/>
                  <a:gd name="T57" fmla="*/ 1 h 87"/>
                  <a:gd name="T58" fmla="*/ 36 w 44"/>
                  <a:gd name="T59" fmla="*/ 10 h 87"/>
                  <a:gd name="T60" fmla="*/ 33 w 44"/>
                  <a:gd name="T61" fmla="*/ 11 h 87"/>
                  <a:gd name="T62" fmla="*/ 33 w 44"/>
                  <a:gd name="T63" fmla="*/ 10 h 87"/>
                  <a:gd name="T64" fmla="*/ 35 w 44"/>
                  <a:gd name="T65" fmla="*/ 9 h 87"/>
                  <a:gd name="T66" fmla="*/ 36 w 44"/>
                  <a:gd name="T67" fmla="*/ 7 h 87"/>
                  <a:gd name="T68" fmla="*/ 33 w 44"/>
                  <a:gd name="T69" fmla="*/ 8 h 87"/>
                  <a:gd name="T70" fmla="*/ 32 w 44"/>
                  <a:gd name="T71" fmla="*/ 3 h 87"/>
                  <a:gd name="T72" fmla="*/ 35 w 44"/>
                  <a:gd name="T73" fmla="*/ 1 h 87"/>
                  <a:gd name="T74" fmla="*/ 36 w 44"/>
                  <a:gd name="T75" fmla="*/ 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87">
                    <a:moveTo>
                      <a:pt x="42" y="13"/>
                    </a:moveTo>
                    <a:cubicBezTo>
                      <a:pt x="42" y="11"/>
                      <a:pt x="40" y="10"/>
                      <a:pt x="38" y="10"/>
                    </a:cubicBezTo>
                    <a:cubicBezTo>
                      <a:pt x="38" y="10"/>
                      <a:pt x="38" y="10"/>
                      <a:pt x="38" y="10"/>
                    </a:cubicBezTo>
                    <a:cubicBezTo>
                      <a:pt x="37" y="10"/>
                      <a:pt x="37" y="10"/>
                      <a:pt x="37" y="10"/>
                    </a:cubicBezTo>
                    <a:cubicBezTo>
                      <a:pt x="37" y="10"/>
                      <a:pt x="37" y="10"/>
                      <a:pt x="37" y="10"/>
                    </a:cubicBezTo>
                    <a:cubicBezTo>
                      <a:pt x="37" y="2"/>
                      <a:pt x="37" y="2"/>
                      <a:pt x="37" y="2"/>
                    </a:cubicBezTo>
                    <a:cubicBezTo>
                      <a:pt x="37" y="1"/>
                      <a:pt x="37" y="0"/>
                      <a:pt x="35" y="0"/>
                    </a:cubicBezTo>
                    <a:cubicBezTo>
                      <a:pt x="33" y="0"/>
                      <a:pt x="33" y="0"/>
                      <a:pt x="33" y="0"/>
                    </a:cubicBezTo>
                    <a:cubicBezTo>
                      <a:pt x="32" y="0"/>
                      <a:pt x="31" y="1"/>
                      <a:pt x="31" y="2"/>
                    </a:cubicBezTo>
                    <a:cubicBezTo>
                      <a:pt x="31" y="10"/>
                      <a:pt x="31" y="10"/>
                      <a:pt x="31" y="10"/>
                    </a:cubicBezTo>
                    <a:cubicBezTo>
                      <a:pt x="31" y="11"/>
                      <a:pt x="32" y="12"/>
                      <a:pt x="33" y="12"/>
                    </a:cubicBezTo>
                    <a:cubicBezTo>
                      <a:pt x="35" y="12"/>
                      <a:pt x="35" y="12"/>
                      <a:pt x="35" y="12"/>
                    </a:cubicBezTo>
                    <a:cubicBezTo>
                      <a:pt x="35" y="12"/>
                      <a:pt x="35" y="12"/>
                      <a:pt x="36" y="12"/>
                    </a:cubicBezTo>
                    <a:cubicBezTo>
                      <a:pt x="36" y="12"/>
                      <a:pt x="36" y="12"/>
                      <a:pt x="36" y="12"/>
                    </a:cubicBezTo>
                    <a:cubicBezTo>
                      <a:pt x="35" y="12"/>
                      <a:pt x="35" y="13"/>
                      <a:pt x="35" y="14"/>
                    </a:cubicBezTo>
                    <a:cubicBezTo>
                      <a:pt x="36" y="18"/>
                      <a:pt x="36" y="18"/>
                      <a:pt x="36" y="18"/>
                    </a:cubicBezTo>
                    <a:cubicBezTo>
                      <a:pt x="33" y="15"/>
                      <a:pt x="33" y="15"/>
                      <a:pt x="33" y="15"/>
                    </a:cubicBezTo>
                    <a:cubicBezTo>
                      <a:pt x="32" y="15"/>
                      <a:pt x="31" y="14"/>
                      <a:pt x="30" y="14"/>
                    </a:cubicBezTo>
                    <a:cubicBezTo>
                      <a:pt x="30" y="14"/>
                      <a:pt x="30" y="14"/>
                      <a:pt x="29" y="14"/>
                    </a:cubicBezTo>
                    <a:cubicBezTo>
                      <a:pt x="16" y="14"/>
                      <a:pt x="16" y="14"/>
                      <a:pt x="16" y="14"/>
                    </a:cubicBezTo>
                    <a:cubicBezTo>
                      <a:pt x="15" y="14"/>
                      <a:pt x="15" y="14"/>
                      <a:pt x="15" y="14"/>
                    </a:cubicBezTo>
                    <a:cubicBezTo>
                      <a:pt x="13" y="15"/>
                      <a:pt x="13" y="15"/>
                      <a:pt x="12" y="16"/>
                    </a:cubicBezTo>
                    <a:cubicBezTo>
                      <a:pt x="12" y="17"/>
                      <a:pt x="11" y="17"/>
                      <a:pt x="11" y="18"/>
                    </a:cubicBezTo>
                    <a:cubicBezTo>
                      <a:pt x="0" y="47"/>
                      <a:pt x="0" y="47"/>
                      <a:pt x="0" y="47"/>
                    </a:cubicBezTo>
                    <a:cubicBezTo>
                      <a:pt x="0" y="48"/>
                      <a:pt x="0" y="50"/>
                      <a:pt x="2" y="51"/>
                    </a:cubicBezTo>
                    <a:cubicBezTo>
                      <a:pt x="4" y="52"/>
                      <a:pt x="6" y="51"/>
                      <a:pt x="7" y="49"/>
                    </a:cubicBezTo>
                    <a:cubicBezTo>
                      <a:pt x="12" y="36"/>
                      <a:pt x="12" y="36"/>
                      <a:pt x="12" y="36"/>
                    </a:cubicBezTo>
                    <a:cubicBezTo>
                      <a:pt x="12" y="45"/>
                      <a:pt x="12" y="45"/>
                      <a:pt x="12" y="45"/>
                    </a:cubicBezTo>
                    <a:cubicBezTo>
                      <a:pt x="12" y="46"/>
                      <a:pt x="12" y="47"/>
                      <a:pt x="13" y="47"/>
                    </a:cubicBezTo>
                    <a:cubicBezTo>
                      <a:pt x="13" y="83"/>
                      <a:pt x="13" y="83"/>
                      <a:pt x="13" y="83"/>
                    </a:cubicBezTo>
                    <a:cubicBezTo>
                      <a:pt x="13" y="85"/>
                      <a:pt x="15" y="87"/>
                      <a:pt x="17" y="87"/>
                    </a:cubicBezTo>
                    <a:cubicBezTo>
                      <a:pt x="19" y="87"/>
                      <a:pt x="21" y="85"/>
                      <a:pt x="21" y="83"/>
                    </a:cubicBezTo>
                    <a:cubicBezTo>
                      <a:pt x="21" y="49"/>
                      <a:pt x="21" y="49"/>
                      <a:pt x="21" y="49"/>
                    </a:cubicBezTo>
                    <a:cubicBezTo>
                      <a:pt x="24" y="49"/>
                      <a:pt x="24" y="49"/>
                      <a:pt x="24" y="49"/>
                    </a:cubicBezTo>
                    <a:cubicBezTo>
                      <a:pt x="24" y="83"/>
                      <a:pt x="24" y="83"/>
                      <a:pt x="24" y="83"/>
                    </a:cubicBezTo>
                    <a:cubicBezTo>
                      <a:pt x="24" y="85"/>
                      <a:pt x="26" y="87"/>
                      <a:pt x="28" y="87"/>
                    </a:cubicBezTo>
                    <a:cubicBezTo>
                      <a:pt x="30" y="87"/>
                      <a:pt x="32" y="85"/>
                      <a:pt x="32" y="83"/>
                    </a:cubicBezTo>
                    <a:cubicBezTo>
                      <a:pt x="32" y="47"/>
                      <a:pt x="32" y="47"/>
                      <a:pt x="32" y="47"/>
                    </a:cubicBezTo>
                    <a:cubicBezTo>
                      <a:pt x="32" y="47"/>
                      <a:pt x="33" y="46"/>
                      <a:pt x="33" y="45"/>
                    </a:cubicBezTo>
                    <a:cubicBezTo>
                      <a:pt x="33" y="25"/>
                      <a:pt x="33" y="25"/>
                      <a:pt x="33" y="25"/>
                    </a:cubicBezTo>
                    <a:cubicBezTo>
                      <a:pt x="38" y="29"/>
                      <a:pt x="38" y="29"/>
                      <a:pt x="38" y="29"/>
                    </a:cubicBezTo>
                    <a:cubicBezTo>
                      <a:pt x="39" y="30"/>
                      <a:pt x="40" y="30"/>
                      <a:pt x="41" y="30"/>
                    </a:cubicBezTo>
                    <a:cubicBezTo>
                      <a:pt x="43" y="30"/>
                      <a:pt x="44" y="28"/>
                      <a:pt x="44" y="26"/>
                    </a:cubicBezTo>
                    <a:lnTo>
                      <a:pt x="42" y="13"/>
                    </a:lnTo>
                    <a:close/>
                    <a:moveTo>
                      <a:pt x="35" y="0"/>
                    </a:moveTo>
                    <a:cubicBezTo>
                      <a:pt x="35" y="0"/>
                      <a:pt x="35" y="1"/>
                      <a:pt x="35" y="1"/>
                    </a:cubicBezTo>
                    <a:cubicBezTo>
                      <a:pt x="35" y="1"/>
                      <a:pt x="35" y="1"/>
                      <a:pt x="35" y="1"/>
                    </a:cubicBezTo>
                    <a:cubicBezTo>
                      <a:pt x="35" y="1"/>
                      <a:pt x="35" y="1"/>
                      <a:pt x="35" y="1"/>
                    </a:cubicBezTo>
                    <a:cubicBezTo>
                      <a:pt x="35" y="1"/>
                      <a:pt x="35" y="0"/>
                      <a:pt x="35"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4" y="0"/>
                    </a:moveTo>
                    <a:cubicBezTo>
                      <a:pt x="34" y="0"/>
                      <a:pt x="34" y="1"/>
                      <a:pt x="34" y="1"/>
                    </a:cubicBezTo>
                    <a:cubicBezTo>
                      <a:pt x="34" y="1"/>
                      <a:pt x="34" y="1"/>
                      <a:pt x="34" y="1"/>
                    </a:cubicBezTo>
                    <a:cubicBezTo>
                      <a:pt x="34" y="1"/>
                      <a:pt x="34" y="1"/>
                      <a:pt x="34" y="1"/>
                    </a:cubicBezTo>
                    <a:cubicBezTo>
                      <a:pt x="34" y="1"/>
                      <a:pt x="34" y="0"/>
                      <a:pt x="34" y="0"/>
                    </a:cubicBezTo>
                    <a:close/>
                    <a:moveTo>
                      <a:pt x="36" y="10"/>
                    </a:moveTo>
                    <a:cubicBezTo>
                      <a:pt x="36" y="11"/>
                      <a:pt x="35" y="11"/>
                      <a:pt x="35" y="11"/>
                    </a:cubicBezTo>
                    <a:cubicBezTo>
                      <a:pt x="33" y="11"/>
                      <a:pt x="33" y="11"/>
                      <a:pt x="33" y="11"/>
                    </a:cubicBezTo>
                    <a:cubicBezTo>
                      <a:pt x="33" y="11"/>
                      <a:pt x="33" y="11"/>
                      <a:pt x="33" y="10"/>
                    </a:cubicBezTo>
                    <a:cubicBezTo>
                      <a:pt x="33" y="10"/>
                      <a:pt x="33" y="10"/>
                      <a:pt x="33" y="10"/>
                    </a:cubicBezTo>
                    <a:cubicBezTo>
                      <a:pt x="33" y="10"/>
                      <a:pt x="33" y="9"/>
                      <a:pt x="33" y="9"/>
                    </a:cubicBezTo>
                    <a:cubicBezTo>
                      <a:pt x="35" y="9"/>
                      <a:pt x="35" y="9"/>
                      <a:pt x="35" y="9"/>
                    </a:cubicBezTo>
                    <a:cubicBezTo>
                      <a:pt x="35" y="9"/>
                      <a:pt x="36" y="10"/>
                      <a:pt x="36" y="10"/>
                    </a:cubicBezTo>
                    <a:close/>
                    <a:moveTo>
                      <a:pt x="36" y="7"/>
                    </a:moveTo>
                    <a:cubicBezTo>
                      <a:pt x="36" y="8"/>
                      <a:pt x="36" y="8"/>
                      <a:pt x="35" y="8"/>
                    </a:cubicBezTo>
                    <a:cubicBezTo>
                      <a:pt x="33" y="8"/>
                      <a:pt x="33" y="8"/>
                      <a:pt x="33" y="8"/>
                    </a:cubicBezTo>
                    <a:cubicBezTo>
                      <a:pt x="33" y="8"/>
                      <a:pt x="32" y="8"/>
                      <a:pt x="32" y="7"/>
                    </a:cubicBezTo>
                    <a:cubicBezTo>
                      <a:pt x="32" y="3"/>
                      <a:pt x="32" y="3"/>
                      <a:pt x="32" y="3"/>
                    </a:cubicBezTo>
                    <a:cubicBezTo>
                      <a:pt x="32" y="2"/>
                      <a:pt x="33" y="1"/>
                      <a:pt x="33" y="1"/>
                    </a:cubicBezTo>
                    <a:cubicBezTo>
                      <a:pt x="35" y="1"/>
                      <a:pt x="35" y="1"/>
                      <a:pt x="35" y="1"/>
                    </a:cubicBezTo>
                    <a:cubicBezTo>
                      <a:pt x="36" y="1"/>
                      <a:pt x="36" y="2"/>
                      <a:pt x="36" y="3"/>
                    </a:cubicBezTo>
                    <a:lnTo>
                      <a:pt x="36" y="7"/>
                    </a:lnTo>
                    <a:close/>
                  </a:path>
                </a:pathLst>
              </a:cu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mn-lt"/>
                  <a:ea typeface="+mn-ea"/>
                </a:endParaRPr>
              </a:p>
            </p:txBody>
          </p:sp>
        </p:grpSp>
        <p:grpSp>
          <p:nvGrpSpPr>
            <p:cNvPr id="64" name="组合 63"/>
            <p:cNvGrpSpPr/>
            <p:nvPr/>
          </p:nvGrpSpPr>
          <p:grpSpPr>
            <a:xfrm>
              <a:off x="2699205" y="3984275"/>
              <a:ext cx="1333743" cy="884885"/>
              <a:chOff x="4271689" y="1207551"/>
              <a:chExt cx="1333743" cy="884885"/>
            </a:xfrm>
          </p:grpSpPr>
          <p:sp>
            <p:nvSpPr>
              <p:cNvPr id="66" name="文本框 30"/>
              <p:cNvSpPr txBox="1"/>
              <p:nvPr/>
            </p:nvSpPr>
            <p:spPr>
              <a:xfrm>
                <a:off x="4283968" y="1207551"/>
                <a:ext cx="1276564" cy="369332"/>
              </a:xfrm>
              <a:prstGeom prst="rect">
                <a:avLst/>
              </a:prstGeom>
              <a:noFill/>
            </p:spPr>
            <p:txBody>
              <a:bodyPr wrap="square" rtlCol="0">
                <a:spAutoFit/>
              </a:bodyPr>
              <a:lstStyle/>
              <a:p>
                <a:pPr algn="ctr"/>
                <a:r>
                  <a:rPr lang="zh-CN" altLang="en-US" b="1" dirty="0" smtClean="0">
                    <a:solidFill>
                      <a:srgbClr val="C00000"/>
                    </a:solidFill>
                    <a:latin typeface="微软雅黑" panose="020B0503020204020204" charset="-122"/>
                    <a:ea typeface="微软雅黑" panose="020B0503020204020204" charset="-122"/>
                  </a:rPr>
                  <a:t>添加标题</a:t>
                </a:r>
                <a:endParaRPr lang="zh-CN" altLang="en-US" b="1" dirty="0">
                  <a:solidFill>
                    <a:srgbClr val="C00000"/>
                  </a:solidFill>
                  <a:latin typeface="微软雅黑" panose="020B0503020204020204" charset="-122"/>
                  <a:ea typeface="微软雅黑" panose="020B0503020204020204" charset="-122"/>
                </a:endParaRPr>
              </a:p>
            </p:txBody>
          </p:sp>
          <p:sp>
            <p:nvSpPr>
              <p:cNvPr id="67" name="文本框 31"/>
              <p:cNvSpPr txBox="1"/>
              <p:nvPr/>
            </p:nvSpPr>
            <p:spPr>
              <a:xfrm>
                <a:off x="4271689" y="1504967"/>
                <a:ext cx="1333743" cy="587469"/>
              </a:xfrm>
              <a:prstGeom prst="rect">
                <a:avLst/>
              </a:prstGeom>
              <a:noFill/>
            </p:spPr>
            <p:txBody>
              <a:bodyPr wrap="square" rtlCol="0">
                <a:spAutoFit/>
              </a:bodyPr>
              <a:lstStyle/>
              <a:p>
                <a:pPr algn="ctr">
                  <a:lnSpc>
                    <a:spcPct val="120000"/>
                  </a:lnSpc>
                </a:pPr>
                <a:r>
                  <a:rPr lang="zh-CN" altLang="en-US" sz="1400" dirty="0">
                    <a:solidFill>
                      <a:schemeClr val="tx1"/>
                    </a:solidFill>
                    <a:latin typeface="微软雅黑" panose="020B0503020204020204" charset="-122"/>
                    <a:ea typeface="微软雅黑" panose="020B0503020204020204" charset="-122"/>
                  </a:rPr>
                  <a:t>点击添加内容点击添加内容</a:t>
                </a:r>
              </a:p>
            </p:txBody>
          </p:sp>
        </p:grpSp>
        <p:sp>
          <p:nvSpPr>
            <p:cNvPr id="6" name="任意多边形 151"/>
            <p:cNvSpPr>
              <a:spLocks noChangeArrowheads="1"/>
            </p:cNvSpPr>
            <p:nvPr/>
          </p:nvSpPr>
          <p:spPr bwMode="auto">
            <a:xfrm>
              <a:off x="2578781" y="4002495"/>
              <a:ext cx="1574590" cy="848445"/>
            </a:xfrm>
            <a:custGeom>
              <a:avLst/>
              <a:gdLst>
                <a:gd name="T0" fmla="*/ 176216 w 3090"/>
                <a:gd name="T1" fmla="*/ 0 h 1665"/>
                <a:gd name="T2" fmla="*/ 1785934 w 3090"/>
                <a:gd name="T3" fmla="*/ 0 h 1665"/>
                <a:gd name="T4" fmla="*/ 1962150 w 3090"/>
                <a:gd name="T5" fmla="*/ 176216 h 1665"/>
                <a:gd name="T6" fmla="*/ 1962150 w 3090"/>
                <a:gd name="T7" fmla="*/ 881059 h 1665"/>
                <a:gd name="T8" fmla="*/ 1785934 w 3090"/>
                <a:gd name="T9" fmla="*/ 1057275 h 1665"/>
                <a:gd name="T10" fmla="*/ 176216 w 3090"/>
                <a:gd name="T11" fmla="*/ 1057275 h 1665"/>
                <a:gd name="T12" fmla="*/ 0 w 3090"/>
                <a:gd name="T13" fmla="*/ 881059 h 1665"/>
                <a:gd name="T14" fmla="*/ 0 w 3090"/>
                <a:gd name="T15" fmla="*/ 720027 h 1665"/>
                <a:gd name="T16" fmla="*/ 180692 w 3090"/>
                <a:gd name="T17" fmla="*/ 720027 h 1665"/>
                <a:gd name="T18" fmla="*/ 180692 w 3090"/>
                <a:gd name="T19" fmla="*/ 319977 h 1665"/>
                <a:gd name="T20" fmla="*/ 0 w 3090"/>
                <a:gd name="T21" fmla="*/ 319977 h 1665"/>
                <a:gd name="T22" fmla="*/ 0 w 3090"/>
                <a:gd name="T23" fmla="*/ 176216 h 1665"/>
                <a:gd name="T24" fmla="*/ 176216 w 3090"/>
                <a:gd name="T25" fmla="*/ 0 h 16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90" h="1665">
                  <a:moveTo>
                    <a:pt x="0" y="504"/>
                  </a:moveTo>
                  <a:lnTo>
                    <a:pt x="0" y="278"/>
                  </a:lnTo>
                  <a:cubicBezTo>
                    <a:pt x="0" y="124"/>
                    <a:pt x="124" y="0"/>
                    <a:pt x="278" y="0"/>
                  </a:cubicBezTo>
                  <a:lnTo>
                    <a:pt x="2812" y="0"/>
                  </a:lnTo>
                  <a:cubicBezTo>
                    <a:pt x="2966" y="0"/>
                    <a:pt x="3090" y="124"/>
                    <a:pt x="3090" y="278"/>
                  </a:cubicBezTo>
                  <a:lnTo>
                    <a:pt x="3090" y="1387"/>
                  </a:lnTo>
                  <a:cubicBezTo>
                    <a:pt x="3090" y="1541"/>
                    <a:pt x="2966" y="1665"/>
                    <a:pt x="2812" y="1665"/>
                  </a:cubicBezTo>
                  <a:lnTo>
                    <a:pt x="278" y="1665"/>
                  </a:lnTo>
                  <a:cubicBezTo>
                    <a:pt x="124" y="1665"/>
                    <a:pt x="0" y="1541"/>
                    <a:pt x="0" y="1387"/>
                  </a:cubicBezTo>
                  <a:lnTo>
                    <a:pt x="0" y="1134"/>
                  </a:lnTo>
                </a:path>
              </a:pathLst>
            </a:custGeom>
            <a:noFill/>
            <a:ln w="6350">
              <a:solidFill>
                <a:srgbClr val="C00000"/>
              </a:solidFill>
              <a:prstDash val="sysDash"/>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rgbClr val="C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 calcmode="lin" valueType="num">
                                      <p:cBhvr>
                                        <p:cTn id="9" dur="750" fill="hold"/>
                                        <p:tgtEl>
                                          <p:spTgt spid="9"/>
                                        </p:tgtEl>
                                        <p:attrNameLst>
                                          <p:attrName>style.rotation</p:attrName>
                                        </p:attrNameLst>
                                      </p:cBhvr>
                                      <p:tavLst>
                                        <p:tav tm="0">
                                          <p:val>
                                            <p:fltVal val="90"/>
                                          </p:val>
                                        </p:tav>
                                        <p:tav tm="100000">
                                          <p:val>
                                            <p:fltVal val="0"/>
                                          </p:val>
                                        </p:tav>
                                      </p:tavLst>
                                    </p:anim>
                                    <p:animEffect transition="in" filter="fade">
                                      <p:cBhvr>
                                        <p:cTn id="10" dur="750"/>
                                        <p:tgtEl>
                                          <p:spTgt spid="9"/>
                                        </p:tgtEl>
                                      </p:cBhvr>
                                    </p:animEffect>
                                  </p:childTnLst>
                                </p:cTn>
                              </p:par>
                              <p:par>
                                <p:cTn id="11" presetID="31" presetClass="entr" presetSubtype="0" fill="hold" nodeType="withEffect">
                                  <p:stCondLst>
                                    <p:cond delay="250"/>
                                  </p:stCondLst>
                                  <p:childTnLst>
                                    <p:set>
                                      <p:cBhvr>
                                        <p:cTn id="12" dur="1" fill="hold">
                                          <p:stCondLst>
                                            <p:cond delay="0"/>
                                          </p:stCondLst>
                                        </p:cTn>
                                        <p:tgtEl>
                                          <p:spTgt spid="14"/>
                                        </p:tgtEl>
                                        <p:attrNameLst>
                                          <p:attrName>style.visibility</p:attrName>
                                        </p:attrNameLst>
                                      </p:cBhvr>
                                      <p:to>
                                        <p:strVal val="visible"/>
                                      </p:to>
                                    </p:set>
                                    <p:anim calcmode="lin" valueType="num">
                                      <p:cBhvr>
                                        <p:cTn id="13" dur="750" fill="hold"/>
                                        <p:tgtEl>
                                          <p:spTgt spid="14"/>
                                        </p:tgtEl>
                                        <p:attrNameLst>
                                          <p:attrName>ppt_w</p:attrName>
                                        </p:attrNameLst>
                                      </p:cBhvr>
                                      <p:tavLst>
                                        <p:tav tm="0">
                                          <p:val>
                                            <p:fltVal val="0"/>
                                          </p:val>
                                        </p:tav>
                                        <p:tav tm="100000">
                                          <p:val>
                                            <p:strVal val="#ppt_w"/>
                                          </p:val>
                                        </p:tav>
                                      </p:tavLst>
                                    </p:anim>
                                    <p:anim calcmode="lin" valueType="num">
                                      <p:cBhvr>
                                        <p:cTn id="14" dur="750" fill="hold"/>
                                        <p:tgtEl>
                                          <p:spTgt spid="14"/>
                                        </p:tgtEl>
                                        <p:attrNameLst>
                                          <p:attrName>ppt_h</p:attrName>
                                        </p:attrNameLst>
                                      </p:cBhvr>
                                      <p:tavLst>
                                        <p:tav tm="0">
                                          <p:val>
                                            <p:fltVal val="0"/>
                                          </p:val>
                                        </p:tav>
                                        <p:tav tm="100000">
                                          <p:val>
                                            <p:strVal val="#ppt_h"/>
                                          </p:val>
                                        </p:tav>
                                      </p:tavLst>
                                    </p:anim>
                                    <p:anim calcmode="lin" valueType="num">
                                      <p:cBhvr>
                                        <p:cTn id="15" dur="750" fill="hold"/>
                                        <p:tgtEl>
                                          <p:spTgt spid="14"/>
                                        </p:tgtEl>
                                        <p:attrNameLst>
                                          <p:attrName>style.rotation</p:attrName>
                                        </p:attrNameLst>
                                      </p:cBhvr>
                                      <p:tavLst>
                                        <p:tav tm="0">
                                          <p:val>
                                            <p:fltVal val="90"/>
                                          </p:val>
                                        </p:tav>
                                        <p:tav tm="100000">
                                          <p:val>
                                            <p:fltVal val="0"/>
                                          </p:val>
                                        </p:tav>
                                      </p:tavLst>
                                    </p:anim>
                                    <p:animEffect transition="in" filter="fade">
                                      <p:cBhvr>
                                        <p:cTn id="16" dur="750"/>
                                        <p:tgtEl>
                                          <p:spTgt spid="14"/>
                                        </p:tgtEl>
                                      </p:cBhvr>
                                    </p:animEffect>
                                  </p:childTnLst>
                                </p:cTn>
                              </p:par>
                              <p:par>
                                <p:cTn id="17" presetID="31" presetClass="entr" presetSubtype="0" fill="hold" nodeType="withEffect">
                                  <p:stCondLst>
                                    <p:cond delay="250"/>
                                  </p:stCondLst>
                                  <p:childTnLst>
                                    <p:set>
                                      <p:cBhvr>
                                        <p:cTn id="18" dur="1" fill="hold">
                                          <p:stCondLst>
                                            <p:cond delay="0"/>
                                          </p:stCondLst>
                                        </p:cTn>
                                        <p:tgtEl>
                                          <p:spTgt spid="19"/>
                                        </p:tgtEl>
                                        <p:attrNameLst>
                                          <p:attrName>style.visibility</p:attrName>
                                        </p:attrNameLst>
                                      </p:cBhvr>
                                      <p:to>
                                        <p:strVal val="visible"/>
                                      </p:to>
                                    </p:set>
                                    <p:anim calcmode="lin" valueType="num">
                                      <p:cBhvr>
                                        <p:cTn id="19" dur="750" fill="hold"/>
                                        <p:tgtEl>
                                          <p:spTgt spid="19"/>
                                        </p:tgtEl>
                                        <p:attrNameLst>
                                          <p:attrName>ppt_w</p:attrName>
                                        </p:attrNameLst>
                                      </p:cBhvr>
                                      <p:tavLst>
                                        <p:tav tm="0">
                                          <p:val>
                                            <p:fltVal val="0"/>
                                          </p:val>
                                        </p:tav>
                                        <p:tav tm="100000">
                                          <p:val>
                                            <p:strVal val="#ppt_w"/>
                                          </p:val>
                                        </p:tav>
                                      </p:tavLst>
                                    </p:anim>
                                    <p:anim calcmode="lin" valueType="num">
                                      <p:cBhvr>
                                        <p:cTn id="20" dur="750" fill="hold"/>
                                        <p:tgtEl>
                                          <p:spTgt spid="19"/>
                                        </p:tgtEl>
                                        <p:attrNameLst>
                                          <p:attrName>ppt_h</p:attrName>
                                        </p:attrNameLst>
                                      </p:cBhvr>
                                      <p:tavLst>
                                        <p:tav tm="0">
                                          <p:val>
                                            <p:fltVal val="0"/>
                                          </p:val>
                                        </p:tav>
                                        <p:tav tm="100000">
                                          <p:val>
                                            <p:strVal val="#ppt_h"/>
                                          </p:val>
                                        </p:tav>
                                      </p:tavLst>
                                    </p:anim>
                                    <p:anim calcmode="lin" valueType="num">
                                      <p:cBhvr>
                                        <p:cTn id="21" dur="750" fill="hold"/>
                                        <p:tgtEl>
                                          <p:spTgt spid="19"/>
                                        </p:tgtEl>
                                        <p:attrNameLst>
                                          <p:attrName>style.rotation</p:attrName>
                                        </p:attrNameLst>
                                      </p:cBhvr>
                                      <p:tavLst>
                                        <p:tav tm="0">
                                          <p:val>
                                            <p:fltVal val="90"/>
                                          </p:val>
                                        </p:tav>
                                        <p:tav tm="100000">
                                          <p:val>
                                            <p:fltVal val="0"/>
                                          </p:val>
                                        </p:tav>
                                      </p:tavLst>
                                    </p:anim>
                                    <p:animEffect transition="in" filter="fade">
                                      <p:cBhvr>
                                        <p:cTn id="22" dur="750"/>
                                        <p:tgtEl>
                                          <p:spTgt spid="19"/>
                                        </p:tgtEl>
                                      </p:cBhvr>
                                    </p:animEffect>
                                  </p:childTnLst>
                                </p:cTn>
                              </p:par>
                            </p:childTnLst>
                          </p:cTn>
                        </p:par>
                        <p:par>
                          <p:cTn id="23" fill="hold">
                            <p:stCondLst>
                              <p:cond delay="1250"/>
                            </p:stCondLst>
                            <p:childTnLst>
                              <p:par>
                                <p:cTn id="24" presetID="26"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290">
                                          <p:stCondLst>
                                            <p:cond delay="0"/>
                                          </p:stCondLst>
                                        </p:cTn>
                                        <p:tgtEl>
                                          <p:spTgt spid="24"/>
                                        </p:tgtEl>
                                      </p:cBhvr>
                                    </p:animEffect>
                                    <p:anim calcmode="lin" valueType="num">
                                      <p:cBhvr>
                                        <p:cTn id="2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2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2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3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32" dur="13">
                                          <p:stCondLst>
                                            <p:cond delay="325"/>
                                          </p:stCondLst>
                                        </p:cTn>
                                        <p:tgtEl>
                                          <p:spTgt spid="24"/>
                                        </p:tgtEl>
                                      </p:cBhvr>
                                      <p:to x="100000" y="60000"/>
                                    </p:animScale>
                                    <p:animScale>
                                      <p:cBhvr>
                                        <p:cTn id="33" dur="83" decel="50000">
                                          <p:stCondLst>
                                            <p:cond delay="338"/>
                                          </p:stCondLst>
                                        </p:cTn>
                                        <p:tgtEl>
                                          <p:spTgt spid="24"/>
                                        </p:tgtEl>
                                      </p:cBhvr>
                                      <p:to x="100000" y="100000"/>
                                    </p:animScale>
                                    <p:animScale>
                                      <p:cBhvr>
                                        <p:cTn id="34" dur="13">
                                          <p:stCondLst>
                                            <p:cond delay="656"/>
                                          </p:stCondLst>
                                        </p:cTn>
                                        <p:tgtEl>
                                          <p:spTgt spid="24"/>
                                        </p:tgtEl>
                                      </p:cBhvr>
                                      <p:to x="100000" y="80000"/>
                                    </p:animScale>
                                    <p:animScale>
                                      <p:cBhvr>
                                        <p:cTn id="35" dur="83" decel="50000">
                                          <p:stCondLst>
                                            <p:cond delay="669"/>
                                          </p:stCondLst>
                                        </p:cTn>
                                        <p:tgtEl>
                                          <p:spTgt spid="24"/>
                                        </p:tgtEl>
                                      </p:cBhvr>
                                      <p:to x="100000" y="100000"/>
                                    </p:animScale>
                                    <p:animScale>
                                      <p:cBhvr>
                                        <p:cTn id="36" dur="13">
                                          <p:stCondLst>
                                            <p:cond delay="821"/>
                                          </p:stCondLst>
                                        </p:cTn>
                                        <p:tgtEl>
                                          <p:spTgt spid="24"/>
                                        </p:tgtEl>
                                      </p:cBhvr>
                                      <p:to x="100000" y="90000"/>
                                    </p:animScale>
                                    <p:animScale>
                                      <p:cBhvr>
                                        <p:cTn id="37" dur="83" decel="50000">
                                          <p:stCondLst>
                                            <p:cond delay="834"/>
                                          </p:stCondLst>
                                        </p:cTn>
                                        <p:tgtEl>
                                          <p:spTgt spid="24"/>
                                        </p:tgtEl>
                                      </p:cBhvr>
                                      <p:to x="100000" y="100000"/>
                                    </p:animScale>
                                    <p:animScale>
                                      <p:cBhvr>
                                        <p:cTn id="38" dur="13">
                                          <p:stCondLst>
                                            <p:cond delay="904"/>
                                          </p:stCondLst>
                                        </p:cTn>
                                        <p:tgtEl>
                                          <p:spTgt spid="24"/>
                                        </p:tgtEl>
                                      </p:cBhvr>
                                      <p:to x="100000" y="95000"/>
                                    </p:animScale>
                                    <p:animScale>
                                      <p:cBhvr>
                                        <p:cTn id="39" dur="83" decel="50000">
                                          <p:stCondLst>
                                            <p:cond delay="917"/>
                                          </p:stCondLst>
                                        </p:cTn>
                                        <p:tgtEl>
                                          <p:spTgt spid="24"/>
                                        </p:tgtEl>
                                      </p:cBhvr>
                                      <p:to x="100000" y="100000"/>
                                    </p:animScale>
                                  </p:childTnLst>
                                </p:cTn>
                              </p:par>
                            </p:childTnLst>
                          </p:cTn>
                        </p:par>
                        <p:par>
                          <p:cTn id="40" fill="hold">
                            <p:stCondLst>
                              <p:cond delay="2250"/>
                            </p:stCondLst>
                            <p:childTnLst>
                              <p:par>
                                <p:cTn id="41" presetID="42" presetClass="entr" presetSubtype="0"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childTnLst>
                          </p:cTn>
                        </p:par>
                        <p:par>
                          <p:cTn id="46" fill="hold">
                            <p:stCondLst>
                              <p:cond delay="3250"/>
                            </p:stCondLst>
                            <p:childTnLst>
                              <p:par>
                                <p:cTn id="47" presetID="26" presetClass="entr" presetSubtype="0"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down)">
                                      <p:cBhvr>
                                        <p:cTn id="49" dur="290">
                                          <p:stCondLst>
                                            <p:cond delay="0"/>
                                          </p:stCondLst>
                                        </p:cTn>
                                        <p:tgtEl>
                                          <p:spTgt spid="36"/>
                                        </p:tgtEl>
                                      </p:cBhvr>
                                    </p:animEffect>
                                    <p:anim calcmode="lin" valueType="num">
                                      <p:cBhvr>
                                        <p:cTn id="50" dur="911"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36"/>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36"/>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36"/>
                                        </p:tgtEl>
                                        <p:attrNameLst>
                                          <p:attrName>ppt_y</p:attrName>
                                        </p:attrNameLst>
                                      </p:cBhvr>
                                      <p:tavLst>
                                        <p:tav tm="0" fmla="#ppt_y-sin(pi*$)/81">
                                          <p:val>
                                            <p:fltVal val="0"/>
                                          </p:val>
                                        </p:tav>
                                        <p:tav tm="100000">
                                          <p:val>
                                            <p:fltVal val="1"/>
                                          </p:val>
                                        </p:tav>
                                      </p:tavLst>
                                    </p:anim>
                                    <p:animScale>
                                      <p:cBhvr>
                                        <p:cTn id="55" dur="13">
                                          <p:stCondLst>
                                            <p:cond delay="325"/>
                                          </p:stCondLst>
                                        </p:cTn>
                                        <p:tgtEl>
                                          <p:spTgt spid="36"/>
                                        </p:tgtEl>
                                      </p:cBhvr>
                                      <p:to x="100000" y="60000"/>
                                    </p:animScale>
                                    <p:animScale>
                                      <p:cBhvr>
                                        <p:cTn id="56" dur="83" decel="50000">
                                          <p:stCondLst>
                                            <p:cond delay="338"/>
                                          </p:stCondLst>
                                        </p:cTn>
                                        <p:tgtEl>
                                          <p:spTgt spid="36"/>
                                        </p:tgtEl>
                                      </p:cBhvr>
                                      <p:to x="100000" y="100000"/>
                                    </p:animScale>
                                    <p:animScale>
                                      <p:cBhvr>
                                        <p:cTn id="57" dur="13">
                                          <p:stCondLst>
                                            <p:cond delay="656"/>
                                          </p:stCondLst>
                                        </p:cTn>
                                        <p:tgtEl>
                                          <p:spTgt spid="36"/>
                                        </p:tgtEl>
                                      </p:cBhvr>
                                      <p:to x="100000" y="80000"/>
                                    </p:animScale>
                                    <p:animScale>
                                      <p:cBhvr>
                                        <p:cTn id="58" dur="83" decel="50000">
                                          <p:stCondLst>
                                            <p:cond delay="669"/>
                                          </p:stCondLst>
                                        </p:cTn>
                                        <p:tgtEl>
                                          <p:spTgt spid="36"/>
                                        </p:tgtEl>
                                      </p:cBhvr>
                                      <p:to x="100000" y="100000"/>
                                    </p:animScale>
                                    <p:animScale>
                                      <p:cBhvr>
                                        <p:cTn id="59" dur="13">
                                          <p:stCondLst>
                                            <p:cond delay="821"/>
                                          </p:stCondLst>
                                        </p:cTn>
                                        <p:tgtEl>
                                          <p:spTgt spid="36"/>
                                        </p:tgtEl>
                                      </p:cBhvr>
                                      <p:to x="100000" y="90000"/>
                                    </p:animScale>
                                    <p:animScale>
                                      <p:cBhvr>
                                        <p:cTn id="60" dur="83" decel="50000">
                                          <p:stCondLst>
                                            <p:cond delay="834"/>
                                          </p:stCondLst>
                                        </p:cTn>
                                        <p:tgtEl>
                                          <p:spTgt spid="36"/>
                                        </p:tgtEl>
                                      </p:cBhvr>
                                      <p:to x="100000" y="100000"/>
                                    </p:animScale>
                                    <p:animScale>
                                      <p:cBhvr>
                                        <p:cTn id="61" dur="13">
                                          <p:stCondLst>
                                            <p:cond delay="904"/>
                                          </p:stCondLst>
                                        </p:cTn>
                                        <p:tgtEl>
                                          <p:spTgt spid="36"/>
                                        </p:tgtEl>
                                      </p:cBhvr>
                                      <p:to x="100000" y="95000"/>
                                    </p:animScale>
                                    <p:animScale>
                                      <p:cBhvr>
                                        <p:cTn id="62" dur="83" decel="50000">
                                          <p:stCondLst>
                                            <p:cond delay="917"/>
                                          </p:stCondLst>
                                        </p:cTn>
                                        <p:tgtEl>
                                          <p:spTgt spid="36"/>
                                        </p:tgtEl>
                                      </p:cBhvr>
                                      <p:to x="100000" y="100000"/>
                                    </p:animScale>
                                  </p:childTnLst>
                                </p:cTn>
                              </p:par>
                            </p:childTnLst>
                          </p:cTn>
                        </p:par>
                        <p:par>
                          <p:cTn id="63" fill="hold">
                            <p:stCondLst>
                              <p:cond delay="4250"/>
                            </p:stCondLst>
                            <p:childTnLst>
                              <p:par>
                                <p:cTn id="64" presetID="42" presetClass="entr" presetSubtype="0" fill="hold" nodeType="after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childTnLst>
                          </p:cTn>
                        </p:par>
                        <p:par>
                          <p:cTn id="69" fill="hold">
                            <p:stCondLst>
                              <p:cond delay="5250"/>
                            </p:stCondLst>
                            <p:childTnLst>
                              <p:par>
                                <p:cTn id="70" presetID="26" presetClass="entr" presetSubtype="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290">
                                          <p:stCondLst>
                                            <p:cond delay="0"/>
                                          </p:stCondLst>
                                        </p:cTn>
                                        <p:tgtEl>
                                          <p:spTgt spid="42"/>
                                        </p:tgtEl>
                                      </p:cBhvr>
                                    </p:animEffect>
                                    <p:anim calcmode="lin" valueType="num">
                                      <p:cBhvr>
                                        <p:cTn id="73" dur="911"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74" dur="332"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75" dur="332" tmFilter="0, 0; 0.125,0.2665; 0.25,0.4; 0.375,0.465; 0.5,0.5;  0.625,0.535; 0.75,0.6; 0.875,0.7335; 1,1">
                                          <p:stCondLst>
                                            <p:cond delay="332"/>
                                          </p:stCondLst>
                                        </p:cTn>
                                        <p:tgtEl>
                                          <p:spTgt spid="42"/>
                                        </p:tgtEl>
                                        <p:attrNameLst>
                                          <p:attrName>ppt_y</p:attrName>
                                        </p:attrNameLst>
                                      </p:cBhvr>
                                      <p:tavLst>
                                        <p:tav tm="0" fmla="#ppt_y-sin(pi*$)/9">
                                          <p:val>
                                            <p:fltVal val="0"/>
                                          </p:val>
                                        </p:tav>
                                        <p:tav tm="100000">
                                          <p:val>
                                            <p:fltVal val="1"/>
                                          </p:val>
                                        </p:tav>
                                      </p:tavLst>
                                    </p:anim>
                                    <p:anim calcmode="lin" valueType="num">
                                      <p:cBhvr>
                                        <p:cTn id="76" dur="166" tmFilter="0, 0; 0.125,0.2665; 0.25,0.4; 0.375,0.465; 0.5,0.5;  0.625,0.535; 0.75,0.6; 0.875,0.7335; 1,1">
                                          <p:stCondLst>
                                            <p:cond delay="662"/>
                                          </p:stCondLst>
                                        </p:cTn>
                                        <p:tgtEl>
                                          <p:spTgt spid="42"/>
                                        </p:tgtEl>
                                        <p:attrNameLst>
                                          <p:attrName>ppt_y</p:attrName>
                                        </p:attrNameLst>
                                      </p:cBhvr>
                                      <p:tavLst>
                                        <p:tav tm="0" fmla="#ppt_y-sin(pi*$)/27">
                                          <p:val>
                                            <p:fltVal val="0"/>
                                          </p:val>
                                        </p:tav>
                                        <p:tav tm="100000">
                                          <p:val>
                                            <p:fltVal val="1"/>
                                          </p:val>
                                        </p:tav>
                                      </p:tavLst>
                                    </p:anim>
                                    <p:anim calcmode="lin" valueType="num">
                                      <p:cBhvr>
                                        <p:cTn id="77" dur="82" tmFilter="0, 0; 0.125,0.2665; 0.25,0.4; 0.375,0.465; 0.5,0.5;  0.625,0.535; 0.75,0.6; 0.875,0.7335; 1,1">
                                          <p:stCondLst>
                                            <p:cond delay="828"/>
                                          </p:stCondLst>
                                        </p:cTn>
                                        <p:tgtEl>
                                          <p:spTgt spid="42"/>
                                        </p:tgtEl>
                                        <p:attrNameLst>
                                          <p:attrName>ppt_y</p:attrName>
                                        </p:attrNameLst>
                                      </p:cBhvr>
                                      <p:tavLst>
                                        <p:tav tm="0" fmla="#ppt_y-sin(pi*$)/81">
                                          <p:val>
                                            <p:fltVal val="0"/>
                                          </p:val>
                                        </p:tav>
                                        <p:tav tm="100000">
                                          <p:val>
                                            <p:fltVal val="1"/>
                                          </p:val>
                                        </p:tav>
                                      </p:tavLst>
                                    </p:anim>
                                    <p:animScale>
                                      <p:cBhvr>
                                        <p:cTn id="78" dur="13">
                                          <p:stCondLst>
                                            <p:cond delay="325"/>
                                          </p:stCondLst>
                                        </p:cTn>
                                        <p:tgtEl>
                                          <p:spTgt spid="42"/>
                                        </p:tgtEl>
                                      </p:cBhvr>
                                      <p:to x="100000" y="60000"/>
                                    </p:animScale>
                                    <p:animScale>
                                      <p:cBhvr>
                                        <p:cTn id="79" dur="83" decel="50000">
                                          <p:stCondLst>
                                            <p:cond delay="338"/>
                                          </p:stCondLst>
                                        </p:cTn>
                                        <p:tgtEl>
                                          <p:spTgt spid="42"/>
                                        </p:tgtEl>
                                      </p:cBhvr>
                                      <p:to x="100000" y="100000"/>
                                    </p:animScale>
                                    <p:animScale>
                                      <p:cBhvr>
                                        <p:cTn id="80" dur="13">
                                          <p:stCondLst>
                                            <p:cond delay="656"/>
                                          </p:stCondLst>
                                        </p:cTn>
                                        <p:tgtEl>
                                          <p:spTgt spid="42"/>
                                        </p:tgtEl>
                                      </p:cBhvr>
                                      <p:to x="100000" y="80000"/>
                                    </p:animScale>
                                    <p:animScale>
                                      <p:cBhvr>
                                        <p:cTn id="81" dur="83" decel="50000">
                                          <p:stCondLst>
                                            <p:cond delay="669"/>
                                          </p:stCondLst>
                                        </p:cTn>
                                        <p:tgtEl>
                                          <p:spTgt spid="42"/>
                                        </p:tgtEl>
                                      </p:cBhvr>
                                      <p:to x="100000" y="100000"/>
                                    </p:animScale>
                                    <p:animScale>
                                      <p:cBhvr>
                                        <p:cTn id="82" dur="13">
                                          <p:stCondLst>
                                            <p:cond delay="821"/>
                                          </p:stCondLst>
                                        </p:cTn>
                                        <p:tgtEl>
                                          <p:spTgt spid="42"/>
                                        </p:tgtEl>
                                      </p:cBhvr>
                                      <p:to x="100000" y="90000"/>
                                    </p:animScale>
                                    <p:animScale>
                                      <p:cBhvr>
                                        <p:cTn id="83" dur="83" decel="50000">
                                          <p:stCondLst>
                                            <p:cond delay="834"/>
                                          </p:stCondLst>
                                        </p:cTn>
                                        <p:tgtEl>
                                          <p:spTgt spid="42"/>
                                        </p:tgtEl>
                                      </p:cBhvr>
                                      <p:to x="100000" y="100000"/>
                                    </p:animScale>
                                    <p:animScale>
                                      <p:cBhvr>
                                        <p:cTn id="84" dur="13">
                                          <p:stCondLst>
                                            <p:cond delay="904"/>
                                          </p:stCondLst>
                                        </p:cTn>
                                        <p:tgtEl>
                                          <p:spTgt spid="42"/>
                                        </p:tgtEl>
                                      </p:cBhvr>
                                      <p:to x="100000" y="95000"/>
                                    </p:animScale>
                                    <p:animScale>
                                      <p:cBhvr>
                                        <p:cTn id="85" dur="83" decel="50000">
                                          <p:stCondLst>
                                            <p:cond delay="917"/>
                                          </p:stCondLst>
                                        </p:cTn>
                                        <p:tgtEl>
                                          <p:spTgt spid="42"/>
                                        </p:tgtEl>
                                      </p:cBhvr>
                                      <p:to x="100000" y="100000"/>
                                    </p:animScale>
                                  </p:childTnLst>
                                </p:cTn>
                              </p:par>
                            </p:childTnLst>
                          </p:cTn>
                        </p:par>
                        <p:par>
                          <p:cTn id="86" fill="hold">
                            <p:stCondLst>
                              <p:cond delay="6250"/>
                            </p:stCondLst>
                            <p:childTnLst>
                              <p:par>
                                <p:cTn id="87" presetID="42" presetClass="entr" presetSubtype="0"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1000"/>
                                        <p:tgtEl>
                                          <p:spTgt spid="45"/>
                                        </p:tgtEl>
                                      </p:cBhvr>
                                    </p:animEffect>
                                    <p:anim calcmode="lin" valueType="num">
                                      <p:cBhvr>
                                        <p:cTn id="90" dur="1000" fill="hold"/>
                                        <p:tgtEl>
                                          <p:spTgt spid="45"/>
                                        </p:tgtEl>
                                        <p:attrNameLst>
                                          <p:attrName>ppt_x</p:attrName>
                                        </p:attrNameLst>
                                      </p:cBhvr>
                                      <p:tavLst>
                                        <p:tav tm="0">
                                          <p:val>
                                            <p:strVal val="#ppt_x"/>
                                          </p:val>
                                        </p:tav>
                                        <p:tav tm="100000">
                                          <p:val>
                                            <p:strVal val="#ppt_x"/>
                                          </p:val>
                                        </p:tav>
                                      </p:tavLst>
                                    </p:anim>
                                    <p:anim calcmode="lin" valueType="num">
                                      <p:cBhvr>
                                        <p:cTn id="91" dur="1000" fill="hold"/>
                                        <p:tgtEl>
                                          <p:spTgt spid="45"/>
                                        </p:tgtEl>
                                        <p:attrNameLst>
                                          <p:attrName>ppt_y</p:attrName>
                                        </p:attrNameLst>
                                      </p:cBhvr>
                                      <p:tavLst>
                                        <p:tav tm="0">
                                          <p:val>
                                            <p:strVal val="#ppt_y+.1"/>
                                          </p:val>
                                        </p:tav>
                                        <p:tav tm="100000">
                                          <p:val>
                                            <p:strVal val="#ppt_y"/>
                                          </p:val>
                                        </p:tav>
                                      </p:tavLst>
                                    </p:anim>
                                  </p:childTnLst>
                                </p:cTn>
                              </p:par>
                            </p:childTnLst>
                          </p:cTn>
                        </p:par>
                        <p:par>
                          <p:cTn id="92" fill="hold">
                            <p:stCondLst>
                              <p:cond delay="7250"/>
                            </p:stCondLst>
                            <p:childTnLst>
                              <p:par>
                                <p:cTn id="93" presetID="42" presetClass="entr" presetSubtype="0" fill="hold" nodeType="afterEffect">
                                  <p:stCondLst>
                                    <p:cond delay="0"/>
                                  </p:stCondLst>
                                  <p:childTnLst>
                                    <p:set>
                                      <p:cBhvr>
                                        <p:cTn id="94" dur="1" fill="hold">
                                          <p:stCondLst>
                                            <p:cond delay="0"/>
                                          </p:stCondLst>
                                        </p:cTn>
                                        <p:tgtEl>
                                          <p:spTgt spid="46"/>
                                        </p:tgtEl>
                                        <p:attrNameLst>
                                          <p:attrName>style.visibility</p:attrName>
                                        </p:attrNameLst>
                                      </p:cBhvr>
                                      <p:to>
                                        <p:strVal val="visible"/>
                                      </p:to>
                                    </p:set>
                                    <p:animEffect transition="in" filter="fade">
                                      <p:cBhvr>
                                        <p:cTn id="95" dur="1000"/>
                                        <p:tgtEl>
                                          <p:spTgt spid="46"/>
                                        </p:tgtEl>
                                      </p:cBhvr>
                                    </p:animEffect>
                                    <p:anim calcmode="lin" valueType="num">
                                      <p:cBhvr>
                                        <p:cTn id="96" dur="1000" fill="hold"/>
                                        <p:tgtEl>
                                          <p:spTgt spid="46"/>
                                        </p:tgtEl>
                                        <p:attrNameLst>
                                          <p:attrName>ppt_x</p:attrName>
                                        </p:attrNameLst>
                                      </p:cBhvr>
                                      <p:tavLst>
                                        <p:tav tm="0">
                                          <p:val>
                                            <p:strVal val="#ppt_x"/>
                                          </p:val>
                                        </p:tav>
                                        <p:tav tm="100000">
                                          <p:val>
                                            <p:strVal val="#ppt_x"/>
                                          </p:val>
                                        </p:tav>
                                      </p:tavLst>
                                    </p:anim>
                                    <p:anim calcmode="lin" valueType="num">
                                      <p:cBhvr>
                                        <p:cTn id="97" dur="1000" fill="hold"/>
                                        <p:tgtEl>
                                          <p:spTgt spid="46"/>
                                        </p:tgtEl>
                                        <p:attrNameLst>
                                          <p:attrName>ppt_y</p:attrName>
                                        </p:attrNameLst>
                                      </p:cBhvr>
                                      <p:tavLst>
                                        <p:tav tm="0">
                                          <p:val>
                                            <p:strVal val="#ppt_y+.1"/>
                                          </p:val>
                                        </p:tav>
                                        <p:tav tm="100000">
                                          <p:val>
                                            <p:strVal val="#ppt_y"/>
                                          </p:val>
                                        </p:tav>
                                      </p:tavLst>
                                    </p:anim>
                                  </p:childTnLst>
                                </p:cTn>
                              </p:par>
                            </p:childTnLst>
                          </p:cTn>
                        </p:par>
                        <p:par>
                          <p:cTn id="98" fill="hold">
                            <p:stCondLst>
                              <p:cond delay="8250"/>
                            </p:stCondLst>
                            <p:childTnLst>
                              <p:par>
                                <p:cTn id="99" presetID="42" presetClass="entr" presetSubtype="0" fill="hold" nodeType="afterEffect">
                                  <p:stCondLst>
                                    <p:cond delay="0"/>
                                  </p:stCondLst>
                                  <p:childTnLst>
                                    <p:set>
                                      <p:cBhvr>
                                        <p:cTn id="100" dur="1" fill="hold">
                                          <p:stCondLst>
                                            <p:cond delay="0"/>
                                          </p:stCondLst>
                                        </p:cTn>
                                        <p:tgtEl>
                                          <p:spTgt spid="54"/>
                                        </p:tgtEl>
                                        <p:attrNameLst>
                                          <p:attrName>style.visibility</p:attrName>
                                        </p:attrNameLst>
                                      </p:cBhvr>
                                      <p:to>
                                        <p:strVal val="visible"/>
                                      </p:to>
                                    </p:set>
                                    <p:animEffect transition="in" filter="fade">
                                      <p:cBhvr>
                                        <p:cTn id="101" dur="1000"/>
                                        <p:tgtEl>
                                          <p:spTgt spid="54"/>
                                        </p:tgtEl>
                                      </p:cBhvr>
                                    </p:animEffect>
                                    <p:anim calcmode="lin" valueType="num">
                                      <p:cBhvr>
                                        <p:cTn id="102" dur="1000" fill="hold"/>
                                        <p:tgtEl>
                                          <p:spTgt spid="54"/>
                                        </p:tgtEl>
                                        <p:attrNameLst>
                                          <p:attrName>ppt_x</p:attrName>
                                        </p:attrNameLst>
                                      </p:cBhvr>
                                      <p:tavLst>
                                        <p:tav tm="0">
                                          <p:val>
                                            <p:strVal val="#ppt_x"/>
                                          </p:val>
                                        </p:tav>
                                        <p:tav tm="100000">
                                          <p:val>
                                            <p:strVal val="#ppt_x"/>
                                          </p:val>
                                        </p:tav>
                                      </p:tavLst>
                                    </p:anim>
                                    <p:anim calcmode="lin" valueType="num">
                                      <p:cBhvr>
                                        <p:cTn id="103" dur="1000" fill="hold"/>
                                        <p:tgtEl>
                                          <p:spTgt spid="54"/>
                                        </p:tgtEl>
                                        <p:attrNameLst>
                                          <p:attrName>ppt_y</p:attrName>
                                        </p:attrNameLst>
                                      </p:cBhvr>
                                      <p:tavLst>
                                        <p:tav tm="0">
                                          <p:val>
                                            <p:strVal val="#ppt_y+.1"/>
                                          </p:val>
                                        </p:tav>
                                        <p:tav tm="100000">
                                          <p:val>
                                            <p:strVal val="#ppt_y"/>
                                          </p:val>
                                        </p:tav>
                                      </p:tavLst>
                                    </p:anim>
                                  </p:childTnLst>
                                </p:cTn>
                              </p:par>
                            </p:childTnLst>
                          </p:cTn>
                        </p:par>
                        <p:par>
                          <p:cTn id="104" fill="hold">
                            <p:stCondLst>
                              <p:cond delay="9250"/>
                            </p:stCondLst>
                            <p:childTnLst>
                              <p:par>
                                <p:cTn id="105" presetID="42" presetClass="entr" presetSubtype="0" fill="hold" nodeType="afterEffect">
                                  <p:stCondLst>
                                    <p:cond delay="0"/>
                                  </p:stCondLst>
                                  <p:childTnLst>
                                    <p:set>
                                      <p:cBhvr>
                                        <p:cTn id="106" dur="1" fill="hold">
                                          <p:stCondLst>
                                            <p:cond delay="0"/>
                                          </p:stCondLst>
                                        </p:cTn>
                                        <p:tgtEl>
                                          <p:spTgt spid="62"/>
                                        </p:tgtEl>
                                        <p:attrNameLst>
                                          <p:attrName>style.visibility</p:attrName>
                                        </p:attrNameLst>
                                      </p:cBhvr>
                                      <p:to>
                                        <p:strVal val="visible"/>
                                      </p:to>
                                    </p:set>
                                    <p:animEffect transition="in" filter="fade">
                                      <p:cBhvr>
                                        <p:cTn id="107" dur="1000"/>
                                        <p:tgtEl>
                                          <p:spTgt spid="62"/>
                                        </p:tgtEl>
                                      </p:cBhvr>
                                    </p:animEffect>
                                    <p:anim calcmode="lin" valueType="num">
                                      <p:cBhvr>
                                        <p:cTn id="108" dur="1000" fill="hold"/>
                                        <p:tgtEl>
                                          <p:spTgt spid="62"/>
                                        </p:tgtEl>
                                        <p:attrNameLst>
                                          <p:attrName>ppt_x</p:attrName>
                                        </p:attrNameLst>
                                      </p:cBhvr>
                                      <p:tavLst>
                                        <p:tav tm="0">
                                          <p:val>
                                            <p:strVal val="#ppt_x"/>
                                          </p:val>
                                        </p:tav>
                                        <p:tav tm="100000">
                                          <p:val>
                                            <p:strVal val="#ppt_x"/>
                                          </p:val>
                                        </p:tav>
                                      </p:tavLst>
                                    </p:anim>
                                    <p:anim calcmode="lin" valueType="num">
                                      <p:cBhvr>
                                        <p:cTn id="109"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250" name="组合 249"/>
          <p:cNvGrpSpPr/>
          <p:nvPr/>
        </p:nvGrpSpPr>
        <p:grpSpPr>
          <a:xfrm>
            <a:off x="4394819" y="1957202"/>
            <a:ext cx="3402363" cy="3321353"/>
            <a:chOff x="4394819" y="2344552"/>
            <a:chExt cx="3402363" cy="3321353"/>
          </a:xfrm>
        </p:grpSpPr>
        <p:sp>
          <p:nvSpPr>
            <p:cNvPr id="251" name="Freeform 5"/>
            <p:cNvSpPr/>
            <p:nvPr/>
          </p:nvSpPr>
          <p:spPr bwMode="auto">
            <a:xfrm>
              <a:off x="4455435" y="2344552"/>
              <a:ext cx="2644823" cy="2629649"/>
            </a:xfrm>
            <a:custGeom>
              <a:avLst/>
              <a:gdLst>
                <a:gd name="T0" fmla="*/ 2100 w 2100"/>
                <a:gd name="T1" fmla="*/ 630 h 2147"/>
                <a:gd name="T2" fmla="*/ 634 w 2100"/>
                <a:gd name="T3" fmla="*/ 510 h 2147"/>
                <a:gd name="T4" fmla="*/ 1574 w 2100"/>
                <a:gd name="T5" fmla="*/ 1621 h 2147"/>
                <a:gd name="T6" fmla="*/ 991 w 2100"/>
                <a:gd name="T7" fmla="*/ 1572 h 2147"/>
                <a:gd name="T8" fmla="*/ 2100 w 2100"/>
                <a:gd name="T9" fmla="*/ 630 h 2147"/>
              </a:gdLst>
              <a:ahLst/>
              <a:cxnLst>
                <a:cxn ang="0">
                  <a:pos x="T0" y="T1"/>
                </a:cxn>
                <a:cxn ang="0">
                  <a:pos x="T2" y="T3"/>
                </a:cxn>
                <a:cxn ang="0">
                  <a:pos x="T4" y="T5"/>
                </a:cxn>
                <a:cxn ang="0">
                  <a:pos x="T6" y="T7"/>
                </a:cxn>
                <a:cxn ang="0">
                  <a:pos x="T8" y="T9"/>
                </a:cxn>
              </a:cxnLst>
              <a:rect l="0" t="0" r="r" b="b"/>
              <a:pathLst>
                <a:path w="2100" h="2147">
                  <a:moveTo>
                    <a:pt x="2100" y="630"/>
                  </a:moveTo>
                  <a:cubicBezTo>
                    <a:pt x="1728" y="193"/>
                    <a:pt x="1072" y="139"/>
                    <a:pt x="634" y="510"/>
                  </a:cubicBezTo>
                  <a:cubicBezTo>
                    <a:pt x="0" y="1047"/>
                    <a:pt x="953" y="2147"/>
                    <a:pt x="1574" y="1621"/>
                  </a:cubicBezTo>
                  <a:cubicBezTo>
                    <a:pt x="1400" y="1768"/>
                    <a:pt x="1139" y="1747"/>
                    <a:pt x="991" y="1572"/>
                  </a:cubicBezTo>
                  <a:cubicBezTo>
                    <a:pt x="466" y="952"/>
                    <a:pt x="1563" y="0"/>
                    <a:pt x="2100" y="63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2" name="Freeform 6"/>
            <p:cNvSpPr/>
            <p:nvPr/>
          </p:nvSpPr>
          <p:spPr bwMode="auto">
            <a:xfrm>
              <a:off x="5099786" y="2405315"/>
              <a:ext cx="2697396" cy="2568886"/>
            </a:xfrm>
            <a:custGeom>
              <a:avLst/>
              <a:gdLst>
                <a:gd name="T0" fmla="*/ 1521 w 2142"/>
                <a:gd name="T1" fmla="*/ 2097 h 2097"/>
                <a:gd name="T2" fmla="*/ 1637 w 2142"/>
                <a:gd name="T3" fmla="*/ 634 h 2097"/>
                <a:gd name="T4" fmla="*/ 526 w 2142"/>
                <a:gd name="T5" fmla="*/ 1574 h 2097"/>
                <a:gd name="T6" fmla="*/ 575 w 2142"/>
                <a:gd name="T7" fmla="*/ 991 h 2097"/>
                <a:gd name="T8" fmla="*/ 1521 w 2142"/>
                <a:gd name="T9" fmla="*/ 2097 h 2097"/>
              </a:gdLst>
              <a:ahLst/>
              <a:cxnLst>
                <a:cxn ang="0">
                  <a:pos x="T0" y="T1"/>
                </a:cxn>
                <a:cxn ang="0">
                  <a:pos x="T2" y="T3"/>
                </a:cxn>
                <a:cxn ang="0">
                  <a:pos x="T4" y="T5"/>
                </a:cxn>
                <a:cxn ang="0">
                  <a:pos x="T6" y="T7"/>
                </a:cxn>
                <a:cxn ang="0">
                  <a:pos x="T8" y="T9"/>
                </a:cxn>
              </a:cxnLst>
              <a:rect l="0" t="0" r="r" b="b"/>
              <a:pathLst>
                <a:path w="2142" h="2097">
                  <a:moveTo>
                    <a:pt x="1521" y="2097"/>
                  </a:moveTo>
                  <a:cubicBezTo>
                    <a:pt x="1954" y="1724"/>
                    <a:pt x="2007" y="1071"/>
                    <a:pt x="1637" y="634"/>
                  </a:cubicBezTo>
                  <a:cubicBezTo>
                    <a:pt x="1100" y="0"/>
                    <a:pt x="0" y="953"/>
                    <a:pt x="526" y="1574"/>
                  </a:cubicBezTo>
                  <a:cubicBezTo>
                    <a:pt x="379" y="1400"/>
                    <a:pt x="400" y="1139"/>
                    <a:pt x="575" y="991"/>
                  </a:cubicBezTo>
                  <a:cubicBezTo>
                    <a:pt x="1194" y="467"/>
                    <a:pt x="2142" y="1558"/>
                    <a:pt x="1521" y="209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3" name="Freeform 7"/>
            <p:cNvSpPr/>
            <p:nvPr/>
          </p:nvSpPr>
          <p:spPr bwMode="auto">
            <a:xfrm>
              <a:off x="4394819" y="3056411"/>
              <a:ext cx="2705438" cy="2573699"/>
            </a:xfrm>
            <a:custGeom>
              <a:avLst/>
              <a:gdLst>
                <a:gd name="T0" fmla="*/ 633 w 2148"/>
                <a:gd name="T1" fmla="*/ 0 h 2101"/>
                <a:gd name="T2" fmla="*/ 512 w 2148"/>
                <a:gd name="T3" fmla="*/ 1467 h 2101"/>
                <a:gd name="T4" fmla="*/ 1623 w 2148"/>
                <a:gd name="T5" fmla="*/ 527 h 2101"/>
                <a:gd name="T6" fmla="*/ 1574 w 2148"/>
                <a:gd name="T7" fmla="*/ 1110 h 2101"/>
                <a:gd name="T8" fmla="*/ 633 w 2148"/>
                <a:gd name="T9" fmla="*/ 0 h 2101"/>
              </a:gdLst>
              <a:ahLst/>
              <a:cxnLst>
                <a:cxn ang="0">
                  <a:pos x="T0" y="T1"/>
                </a:cxn>
                <a:cxn ang="0">
                  <a:pos x="T2" y="T3"/>
                </a:cxn>
                <a:cxn ang="0">
                  <a:pos x="T4" y="T5"/>
                </a:cxn>
                <a:cxn ang="0">
                  <a:pos x="T6" y="T7"/>
                </a:cxn>
                <a:cxn ang="0">
                  <a:pos x="T8" y="T9"/>
                </a:cxn>
              </a:cxnLst>
              <a:rect l="0" t="0" r="r" b="b"/>
              <a:pathLst>
                <a:path w="2148" h="2101">
                  <a:moveTo>
                    <a:pt x="633" y="0"/>
                  </a:moveTo>
                  <a:cubicBezTo>
                    <a:pt x="195" y="371"/>
                    <a:pt x="140" y="1028"/>
                    <a:pt x="512" y="1467"/>
                  </a:cubicBezTo>
                  <a:cubicBezTo>
                    <a:pt x="1048" y="2101"/>
                    <a:pt x="2148" y="1148"/>
                    <a:pt x="1623" y="527"/>
                  </a:cubicBezTo>
                  <a:cubicBezTo>
                    <a:pt x="1770" y="701"/>
                    <a:pt x="1748" y="962"/>
                    <a:pt x="1574" y="1110"/>
                  </a:cubicBezTo>
                  <a:cubicBezTo>
                    <a:pt x="953" y="1636"/>
                    <a:pt x="0" y="536"/>
                    <a:pt x="633" y="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4" name="Freeform 8"/>
            <p:cNvSpPr/>
            <p:nvPr/>
          </p:nvSpPr>
          <p:spPr bwMode="auto">
            <a:xfrm>
              <a:off x="5091744" y="3041671"/>
              <a:ext cx="2641111" cy="2624234"/>
            </a:xfrm>
            <a:custGeom>
              <a:avLst/>
              <a:gdLst>
                <a:gd name="T0" fmla="*/ 0 w 2097"/>
                <a:gd name="T1" fmla="*/ 1520 h 2142"/>
                <a:gd name="T2" fmla="*/ 1463 w 2097"/>
                <a:gd name="T3" fmla="*/ 1636 h 2142"/>
                <a:gd name="T4" fmla="*/ 523 w 2097"/>
                <a:gd name="T5" fmla="*/ 525 h 2142"/>
                <a:gd name="T6" fmla="*/ 1106 w 2097"/>
                <a:gd name="T7" fmla="*/ 574 h 2142"/>
                <a:gd name="T8" fmla="*/ 0 w 2097"/>
                <a:gd name="T9" fmla="*/ 1520 h 2142"/>
              </a:gdLst>
              <a:ahLst/>
              <a:cxnLst>
                <a:cxn ang="0">
                  <a:pos x="T0" y="T1"/>
                </a:cxn>
                <a:cxn ang="0">
                  <a:pos x="T2" y="T3"/>
                </a:cxn>
                <a:cxn ang="0">
                  <a:pos x="T4" y="T5"/>
                </a:cxn>
                <a:cxn ang="0">
                  <a:pos x="T6" y="T7"/>
                </a:cxn>
                <a:cxn ang="0">
                  <a:pos x="T8" y="T9"/>
                </a:cxn>
              </a:cxnLst>
              <a:rect l="0" t="0" r="r" b="b"/>
              <a:pathLst>
                <a:path w="2097" h="2142">
                  <a:moveTo>
                    <a:pt x="0" y="1520"/>
                  </a:moveTo>
                  <a:cubicBezTo>
                    <a:pt x="373" y="1954"/>
                    <a:pt x="1026" y="2006"/>
                    <a:pt x="1463" y="1636"/>
                  </a:cubicBezTo>
                  <a:cubicBezTo>
                    <a:pt x="2097" y="1100"/>
                    <a:pt x="1144" y="0"/>
                    <a:pt x="523" y="525"/>
                  </a:cubicBezTo>
                  <a:cubicBezTo>
                    <a:pt x="697" y="378"/>
                    <a:pt x="958" y="400"/>
                    <a:pt x="1106" y="574"/>
                  </a:cubicBezTo>
                  <a:cubicBezTo>
                    <a:pt x="1630" y="1193"/>
                    <a:pt x="539" y="2142"/>
                    <a:pt x="0" y="152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grpSp>
      <p:sp>
        <p:nvSpPr>
          <p:cNvPr id="255" name="Freeform 19"/>
          <p:cNvSpPr/>
          <p:nvPr/>
        </p:nvSpPr>
        <p:spPr bwMode="auto">
          <a:xfrm>
            <a:off x="4832544" y="5168905"/>
            <a:ext cx="288446" cy="221274"/>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256" name="Freeform 20"/>
          <p:cNvSpPr/>
          <p:nvPr/>
        </p:nvSpPr>
        <p:spPr bwMode="auto">
          <a:xfrm>
            <a:off x="5172357" y="5168905"/>
            <a:ext cx="286471" cy="221274"/>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grpSp>
        <p:nvGrpSpPr>
          <p:cNvPr id="261" name="组合 260"/>
          <p:cNvGrpSpPr/>
          <p:nvPr/>
        </p:nvGrpSpPr>
        <p:grpSpPr>
          <a:xfrm>
            <a:off x="438032" y="1557263"/>
            <a:ext cx="11349614" cy="4138635"/>
            <a:chOff x="438032" y="1944613"/>
            <a:chExt cx="11349614" cy="4138635"/>
          </a:xfrm>
        </p:grpSpPr>
        <p:grpSp>
          <p:nvGrpSpPr>
            <p:cNvPr id="264" name="组合 263"/>
            <p:cNvGrpSpPr/>
            <p:nvPr/>
          </p:nvGrpSpPr>
          <p:grpSpPr>
            <a:xfrm>
              <a:off x="1400176" y="1944613"/>
              <a:ext cx="3031809" cy="861075"/>
              <a:chOff x="8039421" y="2510465"/>
              <a:chExt cx="3546690" cy="861075"/>
            </a:xfrm>
          </p:grpSpPr>
          <p:sp>
            <p:nvSpPr>
              <p:cNvPr id="301"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nSpc>
                    <a:spcPts val="1800"/>
                  </a:lnSpc>
                  <a:buClr>
                    <a:srgbClr val="202F3D">
                      <a:lumMod val="75000"/>
                    </a:srgbClr>
                  </a:buClr>
                  <a:defRPr/>
                </a:pPr>
                <a:r>
                  <a:rPr kumimoji="0" lang="zh-CN" altLang="en-US" sz="13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305" name="Title 13"/>
              <p:cNvSpPr txBox="1"/>
              <p:nvPr/>
            </p:nvSpPr>
            <p:spPr>
              <a:xfrm>
                <a:off x="9335031" y="2510465"/>
                <a:ext cx="2251080" cy="335280"/>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b="1" dirty="0">
                    <a:solidFill>
                      <a:schemeClr val="tx1"/>
                    </a:solidFill>
                    <a:latin typeface="黑体" panose="02010600030101010101" charset="-122"/>
                    <a:ea typeface="黑体" panose="02010600030101010101" charset="-122"/>
                    <a:cs typeface="+mn-ea"/>
                    <a:sym typeface="+mn-lt"/>
                  </a:rPr>
                  <a:t>添加标题</a:t>
                </a:r>
              </a:p>
            </p:txBody>
          </p:sp>
        </p:grpSp>
        <p:grpSp>
          <p:nvGrpSpPr>
            <p:cNvPr id="265" name="组合 264"/>
            <p:cNvGrpSpPr/>
            <p:nvPr/>
          </p:nvGrpSpPr>
          <p:grpSpPr>
            <a:xfrm>
              <a:off x="8755837" y="3567179"/>
              <a:ext cx="3031809" cy="861004"/>
              <a:chOff x="8039421" y="2510536"/>
              <a:chExt cx="3546690" cy="861004"/>
            </a:xfrm>
          </p:grpSpPr>
          <p:sp>
            <p:nvSpPr>
              <p:cNvPr id="299"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l">
                  <a:lnSpc>
                    <a:spcPts val="1800"/>
                  </a:lnSpc>
                  <a:buClr>
                    <a:srgbClr val="202F3D">
                      <a:lumMod val="75000"/>
                    </a:srgbClr>
                  </a:buClr>
                  <a:defRPr/>
                </a:pPr>
                <a:r>
                  <a:rPr kumimoji="0" lang="zh-CN" altLang="en-US" sz="13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300" name="Title 13"/>
              <p:cNvSpPr txBox="1"/>
              <p:nvPr/>
            </p:nvSpPr>
            <p:spPr>
              <a:xfrm>
                <a:off x="8039422" y="2510536"/>
                <a:ext cx="2251081"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添加标题</a:t>
                </a:r>
              </a:p>
            </p:txBody>
          </p:sp>
        </p:grpSp>
        <p:grpSp>
          <p:nvGrpSpPr>
            <p:cNvPr id="268" name="组合 267"/>
            <p:cNvGrpSpPr/>
            <p:nvPr/>
          </p:nvGrpSpPr>
          <p:grpSpPr>
            <a:xfrm>
              <a:off x="7771625" y="5222244"/>
              <a:ext cx="3031809" cy="861004"/>
              <a:chOff x="8039421" y="2510536"/>
              <a:chExt cx="3546690" cy="861004"/>
            </a:xfrm>
          </p:grpSpPr>
          <p:sp>
            <p:nvSpPr>
              <p:cNvPr id="285"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l">
                  <a:lnSpc>
                    <a:spcPts val="1800"/>
                  </a:lnSpc>
                  <a:buClr>
                    <a:srgbClr val="202F3D">
                      <a:lumMod val="75000"/>
                    </a:srgbClr>
                  </a:buClr>
                  <a:defRPr/>
                </a:pPr>
                <a:r>
                  <a:rPr kumimoji="0" lang="zh-CN" altLang="en-US" sz="13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86" name="Title 13"/>
              <p:cNvSpPr txBox="1"/>
              <p:nvPr/>
            </p:nvSpPr>
            <p:spPr>
              <a:xfrm>
                <a:off x="8039422" y="2510536"/>
                <a:ext cx="2251080"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1600" b="1" i="0" u="none" strike="noStrike" cap="none" spc="0" normalizeH="0" baseline="0" dirty="0">
                    <a:solidFill>
                      <a:schemeClr val="tx1"/>
                    </a:solidFill>
                    <a:latin typeface="黑体" panose="02010600030101010101" charset="-122"/>
                    <a:ea typeface="黑体" panose="02010600030101010101" charset="-122"/>
                    <a:cs typeface="+mn-ea"/>
                    <a:sym typeface="+mn-lt"/>
                  </a:rPr>
                  <a:t>添加标题</a:t>
                </a:r>
              </a:p>
            </p:txBody>
          </p:sp>
        </p:grpSp>
        <p:grpSp>
          <p:nvGrpSpPr>
            <p:cNvPr id="269" name="组合 268"/>
            <p:cNvGrpSpPr/>
            <p:nvPr/>
          </p:nvGrpSpPr>
          <p:grpSpPr>
            <a:xfrm>
              <a:off x="1400175" y="5222244"/>
              <a:ext cx="3031809" cy="861004"/>
              <a:chOff x="8039421" y="2510536"/>
              <a:chExt cx="3546690" cy="861004"/>
            </a:xfrm>
          </p:grpSpPr>
          <p:sp>
            <p:nvSpPr>
              <p:cNvPr id="283"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nSpc>
                    <a:spcPts val="1800"/>
                  </a:lnSpc>
                  <a:buClr>
                    <a:srgbClr val="202F3D">
                      <a:lumMod val="75000"/>
                    </a:srgbClr>
                  </a:buClr>
                  <a:defRPr/>
                </a:pPr>
                <a:r>
                  <a:rPr kumimoji="0" lang="zh-CN" altLang="en-US" sz="13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84" name="Title 13"/>
              <p:cNvSpPr txBox="1"/>
              <p:nvPr/>
            </p:nvSpPr>
            <p:spPr>
              <a:xfrm>
                <a:off x="9335031" y="2510536"/>
                <a:ext cx="2251080"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b="1" dirty="0" smtClean="0">
                    <a:solidFill>
                      <a:schemeClr val="tx1"/>
                    </a:solidFill>
                    <a:latin typeface="黑体" panose="02010600030101010101" charset="-122"/>
                    <a:ea typeface="黑体" panose="02010600030101010101" charset="-122"/>
                    <a:cs typeface="+mn-ea"/>
                    <a:sym typeface="+mn-lt"/>
                  </a:rPr>
                  <a:t>添加标题</a:t>
                </a:r>
              </a:p>
            </p:txBody>
          </p:sp>
        </p:grpSp>
        <p:grpSp>
          <p:nvGrpSpPr>
            <p:cNvPr id="270" name="组合 269"/>
            <p:cNvGrpSpPr/>
            <p:nvPr/>
          </p:nvGrpSpPr>
          <p:grpSpPr>
            <a:xfrm>
              <a:off x="7771625" y="1944684"/>
              <a:ext cx="3031809" cy="861004"/>
              <a:chOff x="8039421" y="2510536"/>
              <a:chExt cx="3546690" cy="861004"/>
            </a:xfrm>
          </p:grpSpPr>
          <p:sp>
            <p:nvSpPr>
              <p:cNvPr id="274"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gn="l">
                  <a:lnSpc>
                    <a:spcPts val="1800"/>
                  </a:lnSpc>
                  <a:buClr>
                    <a:srgbClr val="202F3D">
                      <a:lumMod val="75000"/>
                    </a:srgbClr>
                  </a:buClr>
                  <a:defRPr/>
                </a:pPr>
                <a:r>
                  <a:rPr kumimoji="0" lang="zh-CN" altLang="en-US" sz="13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75" name="Title 13"/>
              <p:cNvSpPr txBox="1"/>
              <p:nvPr/>
            </p:nvSpPr>
            <p:spPr>
              <a:xfrm>
                <a:off x="8039422" y="2510536"/>
                <a:ext cx="2251081"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lang="zh-CN" altLang="en-US" sz="1600" b="1" dirty="0" smtClean="0">
                    <a:solidFill>
                      <a:schemeClr val="tx1"/>
                    </a:solidFill>
                    <a:latin typeface="黑体" panose="02010600030101010101" charset="-122"/>
                    <a:ea typeface="黑体" panose="02010600030101010101" charset="-122"/>
                    <a:cs typeface="+mn-ea"/>
                    <a:sym typeface="+mn-lt"/>
                  </a:rPr>
                  <a:t>添加标题</a:t>
                </a:r>
              </a:p>
            </p:txBody>
          </p:sp>
        </p:grpSp>
        <p:grpSp>
          <p:nvGrpSpPr>
            <p:cNvPr id="271" name="组合 270"/>
            <p:cNvGrpSpPr/>
            <p:nvPr/>
          </p:nvGrpSpPr>
          <p:grpSpPr>
            <a:xfrm>
              <a:off x="438032" y="3567179"/>
              <a:ext cx="3031809" cy="861004"/>
              <a:chOff x="8039421" y="2510536"/>
              <a:chExt cx="3546690" cy="861004"/>
            </a:xfrm>
          </p:grpSpPr>
          <p:sp>
            <p:nvSpPr>
              <p:cNvPr id="272" name="Content Placeholder 2"/>
              <p:cNvSpPr txBox="1"/>
              <p:nvPr/>
            </p:nvSpPr>
            <p:spPr>
              <a:xfrm>
                <a:off x="8039421" y="2783300"/>
                <a:ext cx="3546690" cy="588240"/>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lvl="0">
                  <a:lnSpc>
                    <a:spcPts val="1800"/>
                  </a:lnSpc>
                  <a:buClr>
                    <a:srgbClr val="202F3D">
                      <a:lumMod val="75000"/>
                    </a:srgbClr>
                  </a:buClr>
                  <a:defRPr/>
                </a:pPr>
                <a:r>
                  <a:rPr kumimoji="0" lang="zh-CN" altLang="en-US" sz="1300" b="0" i="0" u="none" strike="noStrike" kern="1200" cap="none" spc="0" normalizeH="0" baseline="0" noProof="0" dirty="0" smtClean="0">
                    <a:ln>
                      <a:noFill/>
                    </a:ln>
                    <a:solidFill>
                      <a:schemeClr val="tx1"/>
                    </a:solidFill>
                    <a:effectLst/>
                    <a:uLnTx/>
                    <a:uFillTx/>
                    <a:latin typeface="黑体" panose="02010600030101010101" charset="-122"/>
                    <a:ea typeface="黑体" panose="02010600030101010101" charset="-122"/>
                    <a:cs typeface="+mn-ea"/>
                    <a:sym typeface="+mn-lt"/>
                  </a:rPr>
                  <a:t>点击输入详细文本内容，点击输入详细文本内容，点击输入详细的文本内容</a:t>
                </a:r>
              </a:p>
            </p:txBody>
          </p:sp>
          <p:sp>
            <p:nvSpPr>
              <p:cNvPr id="273" name="Title 13"/>
              <p:cNvSpPr txBox="1"/>
              <p:nvPr/>
            </p:nvSpPr>
            <p:spPr>
              <a:xfrm>
                <a:off x="9335031" y="2510536"/>
                <a:ext cx="2251080" cy="335137"/>
              </a:xfrm>
              <a:prstGeom prst="rect">
                <a:avLst/>
              </a:prstGeom>
            </p:spPr>
            <p:txBody>
              <a:bodyPr vert="horz" wrap="square"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r"/>
                <a:r>
                  <a:rPr lang="zh-CN" altLang="en-US" sz="1600" b="1" dirty="0" smtClean="0">
                    <a:solidFill>
                      <a:schemeClr val="tx1"/>
                    </a:solidFill>
                    <a:latin typeface="黑体" panose="02010600030101010101" charset="-122"/>
                    <a:ea typeface="黑体" panose="02010600030101010101" charset="-122"/>
                    <a:cs typeface="+mn-ea"/>
                    <a:sym typeface="+mn-lt"/>
                  </a:rPr>
                  <a:t>添加标题</a:t>
                </a:r>
              </a:p>
            </p:txBody>
          </p:sp>
        </p:grpSp>
      </p:grpSp>
      <p:grpSp>
        <p:nvGrpSpPr>
          <p:cNvPr id="306" name="组合 305"/>
          <p:cNvGrpSpPr/>
          <p:nvPr/>
        </p:nvGrpSpPr>
        <p:grpSpPr>
          <a:xfrm>
            <a:off x="3810179" y="1591126"/>
            <a:ext cx="4576351" cy="4069272"/>
            <a:chOff x="3810179" y="1978476"/>
            <a:chExt cx="4576351" cy="4069272"/>
          </a:xfrm>
        </p:grpSpPr>
        <p:sp>
          <p:nvSpPr>
            <p:cNvPr id="307" name="Rectangle 23"/>
            <p:cNvSpPr/>
            <p:nvPr/>
          </p:nvSpPr>
          <p:spPr>
            <a:xfrm>
              <a:off x="4756328" y="5256035"/>
              <a:ext cx="791751"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2" name="Rectangle 13"/>
            <p:cNvSpPr/>
            <p:nvPr/>
          </p:nvSpPr>
          <p:spPr>
            <a:xfrm>
              <a:off x="4756328" y="1978476"/>
              <a:ext cx="791752"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3" name="Rectangle 27"/>
            <p:cNvSpPr/>
            <p:nvPr/>
          </p:nvSpPr>
          <p:spPr>
            <a:xfrm>
              <a:off x="6648627" y="5256036"/>
              <a:ext cx="791751"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4" name="Rectangle 26"/>
            <p:cNvSpPr/>
            <p:nvPr/>
          </p:nvSpPr>
          <p:spPr>
            <a:xfrm>
              <a:off x="7594778" y="3617256"/>
              <a:ext cx="791752"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5" name="Rectangle 16"/>
            <p:cNvSpPr/>
            <p:nvPr/>
          </p:nvSpPr>
          <p:spPr>
            <a:xfrm>
              <a:off x="3810179" y="3617255"/>
              <a:ext cx="791751"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6" name="Rectangle 22"/>
            <p:cNvSpPr/>
            <p:nvPr/>
          </p:nvSpPr>
          <p:spPr>
            <a:xfrm>
              <a:off x="6648628" y="1978476"/>
              <a:ext cx="791752" cy="7917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黑体" panose="02010600030101010101" charset="-122"/>
                <a:ea typeface="黑体" panose="02010600030101010101" charset="-122"/>
                <a:cs typeface="+mn-ea"/>
                <a:sym typeface="+mn-lt"/>
              </a:endParaRPr>
            </a:p>
          </p:txBody>
        </p:sp>
        <p:sp>
          <p:nvSpPr>
            <p:cNvPr id="317" name="Freeform 100"/>
            <p:cNvSpPr/>
            <p:nvPr/>
          </p:nvSpPr>
          <p:spPr bwMode="auto">
            <a:xfrm>
              <a:off x="4967777" y="2161490"/>
              <a:ext cx="377796" cy="42568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318" name="AutoShape 115"/>
            <p:cNvSpPr/>
            <p:nvPr/>
          </p:nvSpPr>
          <p:spPr bwMode="auto">
            <a:xfrm>
              <a:off x="7821118" y="3786805"/>
              <a:ext cx="339071" cy="4526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chemeClr val="tx1"/>
                </a:solidFill>
                <a:effectLst>
                  <a:outerShdw blurRad="38100" dist="38100" dir="2700000" algn="tl">
                    <a:srgbClr val="000000"/>
                  </a:outerShdw>
                </a:effectLst>
                <a:latin typeface="黑体" panose="02010600030101010101" charset="-122"/>
                <a:ea typeface="黑体" panose="02010600030101010101" charset="-122"/>
                <a:cs typeface="+mn-ea"/>
                <a:sym typeface="+mn-lt"/>
              </a:endParaRPr>
            </a:p>
          </p:txBody>
        </p:sp>
        <p:sp>
          <p:nvSpPr>
            <p:cNvPr id="319" name="Freeform 23"/>
            <p:cNvSpPr>
              <a:spLocks noEditPoints="1"/>
            </p:cNvSpPr>
            <p:nvPr/>
          </p:nvSpPr>
          <p:spPr bwMode="auto">
            <a:xfrm>
              <a:off x="6802394" y="5451022"/>
              <a:ext cx="484216" cy="401740"/>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320" name="Freeform 21"/>
            <p:cNvSpPr/>
            <p:nvPr/>
          </p:nvSpPr>
          <p:spPr bwMode="auto">
            <a:xfrm>
              <a:off x="5032085" y="5643184"/>
              <a:ext cx="243006" cy="45441"/>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solidFill>
              <a:schemeClr val="bg1"/>
            </a:solidFill>
            <a:ln w="9525">
              <a:noFill/>
              <a:round/>
            </a:ln>
          </p:spPr>
          <p:txBody>
            <a:bodyPr vert="horz" wrap="square" lIns="91440" tIns="45720" rIns="91440" bIns="45720" numCol="1" anchor="t" anchorCtr="0" compatLnSpc="1"/>
            <a:lstStyle/>
            <a:p>
              <a:endParaRPr lang="en-US">
                <a:solidFill>
                  <a:schemeClr val="tx1"/>
                </a:solidFill>
                <a:latin typeface="黑体" panose="02010600030101010101" charset="-122"/>
                <a:ea typeface="黑体" panose="02010600030101010101" charset="-122"/>
                <a:cs typeface="+mn-ea"/>
                <a:sym typeface="+mn-lt"/>
              </a:endParaRPr>
            </a:p>
          </p:txBody>
        </p:sp>
        <p:sp>
          <p:nvSpPr>
            <p:cNvPr id="321" name="KSO_Shape"/>
            <p:cNvSpPr/>
            <p:nvPr/>
          </p:nvSpPr>
          <p:spPr>
            <a:xfrm>
              <a:off x="6851360" y="2181188"/>
              <a:ext cx="386287" cy="386287"/>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chemeClr val="tx1"/>
                </a:solidFill>
                <a:latin typeface="黑体" panose="02010600030101010101" charset="-122"/>
                <a:ea typeface="黑体" panose="02010600030101010101" charset="-122"/>
                <a:cs typeface="+mn-ea"/>
                <a:sym typeface="+mn-lt"/>
              </a:endParaRPr>
            </a:p>
          </p:txBody>
        </p:sp>
        <p:sp>
          <p:nvSpPr>
            <p:cNvPr id="322" name="KSO_Shape"/>
            <p:cNvSpPr/>
            <p:nvPr/>
          </p:nvSpPr>
          <p:spPr bwMode="auto">
            <a:xfrm>
              <a:off x="3980123" y="3786805"/>
              <a:ext cx="451862" cy="45261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chemeClr val="tx1"/>
                </a:solidFill>
                <a:latin typeface="黑体" panose="02010600030101010101" charset="-122"/>
                <a:ea typeface="黑体" panose="02010600030101010101" charset="-122"/>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50"/>
                                        </p:tgtEl>
                                        <p:attrNameLst>
                                          <p:attrName>style.visibility</p:attrName>
                                        </p:attrNameLst>
                                      </p:cBhvr>
                                      <p:to>
                                        <p:strVal val="visible"/>
                                      </p:to>
                                    </p:set>
                                    <p:anim calcmode="lin" valueType="num">
                                      <p:cBhvr>
                                        <p:cTn id="7" dur="500" fill="hold"/>
                                        <p:tgtEl>
                                          <p:spTgt spid="250"/>
                                        </p:tgtEl>
                                        <p:attrNameLst>
                                          <p:attrName>ppt_w</p:attrName>
                                        </p:attrNameLst>
                                      </p:cBhvr>
                                      <p:tavLst>
                                        <p:tav tm="0">
                                          <p:val>
                                            <p:fltVal val="0"/>
                                          </p:val>
                                        </p:tav>
                                        <p:tav tm="100000">
                                          <p:val>
                                            <p:strVal val="#ppt_w"/>
                                          </p:val>
                                        </p:tav>
                                      </p:tavLst>
                                    </p:anim>
                                    <p:anim calcmode="lin" valueType="num">
                                      <p:cBhvr>
                                        <p:cTn id="8" dur="500" fill="hold"/>
                                        <p:tgtEl>
                                          <p:spTgt spid="250"/>
                                        </p:tgtEl>
                                        <p:attrNameLst>
                                          <p:attrName>ppt_h</p:attrName>
                                        </p:attrNameLst>
                                      </p:cBhvr>
                                      <p:tavLst>
                                        <p:tav tm="0">
                                          <p:val>
                                            <p:fltVal val="0"/>
                                          </p:val>
                                        </p:tav>
                                        <p:tav tm="100000">
                                          <p:val>
                                            <p:strVal val="#ppt_h"/>
                                          </p:val>
                                        </p:tav>
                                      </p:tavLst>
                                    </p:anim>
                                    <p:anim calcmode="lin" valueType="num">
                                      <p:cBhvr>
                                        <p:cTn id="9" dur="500" fill="hold"/>
                                        <p:tgtEl>
                                          <p:spTgt spid="250"/>
                                        </p:tgtEl>
                                        <p:attrNameLst>
                                          <p:attrName>style.rotation</p:attrName>
                                        </p:attrNameLst>
                                      </p:cBhvr>
                                      <p:tavLst>
                                        <p:tav tm="0">
                                          <p:val>
                                            <p:fltVal val="360"/>
                                          </p:val>
                                        </p:tav>
                                        <p:tav tm="100000">
                                          <p:val>
                                            <p:fltVal val="0"/>
                                          </p:val>
                                        </p:tav>
                                      </p:tavLst>
                                    </p:anim>
                                    <p:animEffect transition="in" filter="fade">
                                      <p:cBhvr>
                                        <p:cTn id="10" dur="500"/>
                                        <p:tgtEl>
                                          <p:spTgt spid="250"/>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255"/>
                                        </p:tgtEl>
                                        <p:attrNameLst>
                                          <p:attrName>style.visibility</p:attrName>
                                        </p:attrNameLst>
                                      </p:cBhvr>
                                      <p:to>
                                        <p:strVal val="visible"/>
                                      </p:to>
                                    </p:set>
                                    <p:anim calcmode="lin" valueType="num">
                                      <p:cBhvr>
                                        <p:cTn id="13" dur="500" fill="hold"/>
                                        <p:tgtEl>
                                          <p:spTgt spid="255"/>
                                        </p:tgtEl>
                                        <p:attrNameLst>
                                          <p:attrName>ppt_w</p:attrName>
                                        </p:attrNameLst>
                                      </p:cBhvr>
                                      <p:tavLst>
                                        <p:tav tm="0">
                                          <p:val>
                                            <p:fltVal val="0"/>
                                          </p:val>
                                        </p:tav>
                                        <p:tav tm="100000">
                                          <p:val>
                                            <p:strVal val="#ppt_w"/>
                                          </p:val>
                                        </p:tav>
                                      </p:tavLst>
                                    </p:anim>
                                    <p:anim calcmode="lin" valueType="num">
                                      <p:cBhvr>
                                        <p:cTn id="14" dur="500" fill="hold"/>
                                        <p:tgtEl>
                                          <p:spTgt spid="255"/>
                                        </p:tgtEl>
                                        <p:attrNameLst>
                                          <p:attrName>ppt_h</p:attrName>
                                        </p:attrNameLst>
                                      </p:cBhvr>
                                      <p:tavLst>
                                        <p:tav tm="0">
                                          <p:val>
                                            <p:fltVal val="0"/>
                                          </p:val>
                                        </p:tav>
                                        <p:tav tm="100000">
                                          <p:val>
                                            <p:strVal val="#ppt_h"/>
                                          </p:val>
                                        </p:tav>
                                      </p:tavLst>
                                    </p:anim>
                                    <p:anim calcmode="lin" valueType="num">
                                      <p:cBhvr>
                                        <p:cTn id="15" dur="500" fill="hold"/>
                                        <p:tgtEl>
                                          <p:spTgt spid="255"/>
                                        </p:tgtEl>
                                        <p:attrNameLst>
                                          <p:attrName>style.rotation</p:attrName>
                                        </p:attrNameLst>
                                      </p:cBhvr>
                                      <p:tavLst>
                                        <p:tav tm="0">
                                          <p:val>
                                            <p:fltVal val="360"/>
                                          </p:val>
                                        </p:tav>
                                        <p:tav tm="100000">
                                          <p:val>
                                            <p:fltVal val="0"/>
                                          </p:val>
                                        </p:tav>
                                      </p:tavLst>
                                    </p:anim>
                                    <p:animEffect transition="in" filter="fade">
                                      <p:cBhvr>
                                        <p:cTn id="16" dur="500"/>
                                        <p:tgtEl>
                                          <p:spTgt spid="255"/>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256"/>
                                        </p:tgtEl>
                                        <p:attrNameLst>
                                          <p:attrName>style.visibility</p:attrName>
                                        </p:attrNameLst>
                                      </p:cBhvr>
                                      <p:to>
                                        <p:strVal val="visible"/>
                                      </p:to>
                                    </p:set>
                                    <p:anim calcmode="lin" valueType="num">
                                      <p:cBhvr>
                                        <p:cTn id="19" dur="500" fill="hold"/>
                                        <p:tgtEl>
                                          <p:spTgt spid="256"/>
                                        </p:tgtEl>
                                        <p:attrNameLst>
                                          <p:attrName>ppt_w</p:attrName>
                                        </p:attrNameLst>
                                      </p:cBhvr>
                                      <p:tavLst>
                                        <p:tav tm="0">
                                          <p:val>
                                            <p:fltVal val="0"/>
                                          </p:val>
                                        </p:tav>
                                        <p:tav tm="100000">
                                          <p:val>
                                            <p:strVal val="#ppt_w"/>
                                          </p:val>
                                        </p:tav>
                                      </p:tavLst>
                                    </p:anim>
                                    <p:anim calcmode="lin" valueType="num">
                                      <p:cBhvr>
                                        <p:cTn id="20" dur="500" fill="hold"/>
                                        <p:tgtEl>
                                          <p:spTgt spid="256"/>
                                        </p:tgtEl>
                                        <p:attrNameLst>
                                          <p:attrName>ppt_h</p:attrName>
                                        </p:attrNameLst>
                                      </p:cBhvr>
                                      <p:tavLst>
                                        <p:tav tm="0">
                                          <p:val>
                                            <p:fltVal val="0"/>
                                          </p:val>
                                        </p:tav>
                                        <p:tav tm="100000">
                                          <p:val>
                                            <p:strVal val="#ppt_h"/>
                                          </p:val>
                                        </p:tav>
                                      </p:tavLst>
                                    </p:anim>
                                    <p:anim calcmode="lin" valueType="num">
                                      <p:cBhvr>
                                        <p:cTn id="21" dur="500" fill="hold"/>
                                        <p:tgtEl>
                                          <p:spTgt spid="256"/>
                                        </p:tgtEl>
                                        <p:attrNameLst>
                                          <p:attrName>style.rotation</p:attrName>
                                        </p:attrNameLst>
                                      </p:cBhvr>
                                      <p:tavLst>
                                        <p:tav tm="0">
                                          <p:val>
                                            <p:fltVal val="360"/>
                                          </p:val>
                                        </p:tav>
                                        <p:tav tm="100000">
                                          <p:val>
                                            <p:fltVal val="0"/>
                                          </p:val>
                                        </p:tav>
                                      </p:tavLst>
                                    </p:anim>
                                    <p:animEffect transition="in" filter="fade">
                                      <p:cBhvr>
                                        <p:cTn id="22" dur="500"/>
                                        <p:tgtEl>
                                          <p:spTgt spid="25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06"/>
                                        </p:tgtEl>
                                        <p:attrNameLst>
                                          <p:attrName>style.visibility</p:attrName>
                                        </p:attrNameLst>
                                      </p:cBhvr>
                                      <p:to>
                                        <p:strVal val="visible"/>
                                      </p:to>
                                    </p:set>
                                    <p:anim calcmode="lin" valueType="num">
                                      <p:cBhvr>
                                        <p:cTn id="25" dur="500" fill="hold"/>
                                        <p:tgtEl>
                                          <p:spTgt spid="306"/>
                                        </p:tgtEl>
                                        <p:attrNameLst>
                                          <p:attrName>ppt_w</p:attrName>
                                        </p:attrNameLst>
                                      </p:cBhvr>
                                      <p:tavLst>
                                        <p:tav tm="0">
                                          <p:val>
                                            <p:fltVal val="0"/>
                                          </p:val>
                                        </p:tav>
                                        <p:tav tm="100000">
                                          <p:val>
                                            <p:strVal val="#ppt_w"/>
                                          </p:val>
                                        </p:tav>
                                      </p:tavLst>
                                    </p:anim>
                                    <p:anim calcmode="lin" valueType="num">
                                      <p:cBhvr>
                                        <p:cTn id="26" dur="500" fill="hold"/>
                                        <p:tgtEl>
                                          <p:spTgt spid="306"/>
                                        </p:tgtEl>
                                        <p:attrNameLst>
                                          <p:attrName>ppt_h</p:attrName>
                                        </p:attrNameLst>
                                      </p:cBhvr>
                                      <p:tavLst>
                                        <p:tav tm="0">
                                          <p:val>
                                            <p:fltVal val="0"/>
                                          </p:val>
                                        </p:tav>
                                        <p:tav tm="100000">
                                          <p:val>
                                            <p:strVal val="#ppt_h"/>
                                          </p:val>
                                        </p:tav>
                                      </p:tavLst>
                                    </p:anim>
                                    <p:anim calcmode="lin" valueType="num">
                                      <p:cBhvr>
                                        <p:cTn id="27" dur="500" fill="hold"/>
                                        <p:tgtEl>
                                          <p:spTgt spid="306"/>
                                        </p:tgtEl>
                                        <p:attrNameLst>
                                          <p:attrName>style.rotation</p:attrName>
                                        </p:attrNameLst>
                                      </p:cBhvr>
                                      <p:tavLst>
                                        <p:tav tm="0">
                                          <p:val>
                                            <p:fltVal val="360"/>
                                          </p:val>
                                        </p:tav>
                                        <p:tav tm="100000">
                                          <p:val>
                                            <p:fltVal val="0"/>
                                          </p:val>
                                        </p:tav>
                                      </p:tavLst>
                                    </p:anim>
                                    <p:animEffect transition="in" filter="fade">
                                      <p:cBhvr>
                                        <p:cTn id="28" dur="500"/>
                                        <p:tgtEl>
                                          <p:spTgt spid="306"/>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261"/>
                                        </p:tgtEl>
                                        <p:attrNameLst>
                                          <p:attrName>style.visibility</p:attrName>
                                        </p:attrNameLst>
                                      </p:cBhvr>
                                      <p:to>
                                        <p:strVal val="visible"/>
                                      </p:to>
                                    </p:set>
                                    <p:anim calcmode="lin" valueType="num">
                                      <p:cBhvr>
                                        <p:cTn id="33" dur="500" fill="hold"/>
                                        <p:tgtEl>
                                          <p:spTgt spid="261"/>
                                        </p:tgtEl>
                                        <p:attrNameLst>
                                          <p:attrName>ppt_x</p:attrName>
                                        </p:attrNameLst>
                                      </p:cBhvr>
                                      <p:tavLst>
                                        <p:tav tm="0">
                                          <p:val>
                                            <p:strVal val="#ppt_x-.2"/>
                                          </p:val>
                                        </p:tav>
                                        <p:tav tm="100000">
                                          <p:val>
                                            <p:strVal val="#ppt_x"/>
                                          </p:val>
                                        </p:tav>
                                      </p:tavLst>
                                    </p:anim>
                                    <p:anim calcmode="lin" valueType="num">
                                      <p:cBhvr>
                                        <p:cTn id="34" dur="500" fill="hold"/>
                                        <p:tgtEl>
                                          <p:spTgt spid="261"/>
                                        </p:tgtEl>
                                        <p:attrNameLst>
                                          <p:attrName>ppt_y</p:attrName>
                                        </p:attrNameLst>
                                      </p:cBhvr>
                                      <p:tavLst>
                                        <p:tav tm="0">
                                          <p:val>
                                            <p:strVal val="#ppt_y"/>
                                          </p:val>
                                        </p:tav>
                                        <p:tav tm="100000">
                                          <p:val>
                                            <p:strVal val="#ppt_y"/>
                                          </p:val>
                                        </p:tav>
                                      </p:tavLst>
                                    </p:anim>
                                    <p:animEffect transition="in" filter="wipe(right)" prLst="gradientSize: 0.1">
                                      <p:cBhvr>
                                        <p:cTn id="35" dur="500"/>
                                        <p:tgtEl>
                                          <p:spTgt spid="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bldLvl="0" animBg="1"/>
      <p:bldP spid="256"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250" name="组合 249"/>
          <p:cNvGrpSpPr/>
          <p:nvPr/>
        </p:nvGrpSpPr>
        <p:grpSpPr>
          <a:xfrm>
            <a:off x="1535313" y="1905446"/>
            <a:ext cx="9121375" cy="2528334"/>
            <a:chOff x="1535313" y="1905446"/>
            <a:chExt cx="9121375" cy="2528334"/>
          </a:xfrm>
        </p:grpSpPr>
        <p:sp>
          <p:nvSpPr>
            <p:cNvPr id="251" name="Freeform 7"/>
            <p:cNvSpPr/>
            <p:nvPr/>
          </p:nvSpPr>
          <p:spPr bwMode="auto">
            <a:xfrm>
              <a:off x="8120706"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2" name="Freeform 7"/>
            <p:cNvSpPr/>
            <p:nvPr/>
          </p:nvSpPr>
          <p:spPr bwMode="auto">
            <a:xfrm flipV="1">
              <a:off x="5924193"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3" name="Freeform 7"/>
            <p:cNvSpPr/>
            <p:nvPr/>
          </p:nvSpPr>
          <p:spPr bwMode="auto">
            <a:xfrm>
              <a:off x="3729106"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4" name="Freeform 7"/>
            <p:cNvSpPr/>
            <p:nvPr/>
          </p:nvSpPr>
          <p:spPr bwMode="auto">
            <a:xfrm flipV="1">
              <a:off x="1535313"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grpSp>
      <p:grpSp>
        <p:nvGrpSpPr>
          <p:cNvPr id="255" name="组合 254"/>
          <p:cNvGrpSpPr/>
          <p:nvPr/>
        </p:nvGrpSpPr>
        <p:grpSpPr>
          <a:xfrm>
            <a:off x="1522613" y="1920686"/>
            <a:ext cx="9121375" cy="2528334"/>
            <a:chOff x="1535313" y="1905446"/>
            <a:chExt cx="9121375" cy="2528334"/>
          </a:xfrm>
        </p:grpSpPr>
        <p:sp>
          <p:nvSpPr>
            <p:cNvPr id="256" name="Freeform 7"/>
            <p:cNvSpPr/>
            <p:nvPr/>
          </p:nvSpPr>
          <p:spPr bwMode="auto">
            <a:xfrm>
              <a:off x="1535313"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7" name="Freeform 7"/>
            <p:cNvSpPr/>
            <p:nvPr/>
          </p:nvSpPr>
          <p:spPr bwMode="auto">
            <a:xfrm flipV="1">
              <a:off x="3729106"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8" name="Freeform 7"/>
            <p:cNvSpPr/>
            <p:nvPr/>
          </p:nvSpPr>
          <p:spPr bwMode="auto">
            <a:xfrm>
              <a:off x="5924193" y="1905446"/>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sp>
          <p:nvSpPr>
            <p:cNvPr id="259" name="Freeform 7"/>
            <p:cNvSpPr/>
            <p:nvPr/>
          </p:nvSpPr>
          <p:spPr bwMode="auto">
            <a:xfrm flipV="1">
              <a:off x="8120706" y="3169613"/>
              <a:ext cx="2535982" cy="1264167"/>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dirty="0">
                <a:solidFill>
                  <a:schemeClr val="tx1"/>
                </a:solidFill>
                <a:cs typeface="+mn-ea"/>
                <a:sym typeface="+mn-lt"/>
              </a:endParaRPr>
            </a:p>
          </p:txBody>
        </p:sp>
      </p:grpSp>
      <p:sp>
        <p:nvSpPr>
          <p:cNvPr id="260" name="Freeform 254"/>
          <p:cNvSpPr>
            <a:spLocks noEditPoints="1"/>
          </p:cNvSpPr>
          <p:nvPr/>
        </p:nvSpPr>
        <p:spPr bwMode="auto">
          <a:xfrm>
            <a:off x="4781990" y="2520230"/>
            <a:ext cx="430213" cy="423862"/>
          </a:xfrm>
          <a:custGeom>
            <a:avLst/>
            <a:gdLst>
              <a:gd name="T0" fmla="*/ 299132 w 256"/>
              <a:gd name="T1" fmla="*/ 223705 h 252"/>
              <a:gd name="T2" fmla="*/ 362992 w 256"/>
              <a:gd name="T3" fmla="*/ 218659 h 252"/>
              <a:gd name="T4" fmla="*/ 413408 w 256"/>
              <a:gd name="T5" fmla="*/ 178291 h 252"/>
              <a:gd name="T6" fmla="*/ 430213 w 256"/>
              <a:gd name="T7" fmla="*/ 117739 h 252"/>
              <a:gd name="T8" fmla="*/ 277286 w 256"/>
              <a:gd name="T9" fmla="*/ 168199 h 252"/>
              <a:gd name="T10" fmla="*/ 320979 w 256"/>
              <a:gd name="T11" fmla="*/ 5046 h 252"/>
              <a:gd name="T12" fmla="*/ 260481 w 256"/>
              <a:gd name="T13" fmla="*/ 25230 h 252"/>
              <a:gd name="T14" fmla="*/ 218468 w 256"/>
              <a:gd name="T15" fmla="*/ 74008 h 252"/>
              <a:gd name="T16" fmla="*/ 211745 w 256"/>
              <a:gd name="T17" fmla="*/ 139605 h 252"/>
              <a:gd name="T18" fmla="*/ 191579 w 256"/>
              <a:gd name="T19" fmla="*/ 201839 h 252"/>
              <a:gd name="T20" fmla="*/ 115956 w 256"/>
              <a:gd name="T21" fmla="*/ 289303 h 252"/>
              <a:gd name="T22" fmla="*/ 80665 w 256"/>
              <a:gd name="T23" fmla="*/ 287621 h 252"/>
              <a:gd name="T24" fmla="*/ 47055 w 256"/>
              <a:gd name="T25" fmla="*/ 304441 h 252"/>
              <a:gd name="T26" fmla="*/ 28569 w 256"/>
              <a:gd name="T27" fmla="*/ 339762 h 252"/>
              <a:gd name="T28" fmla="*/ 31930 w 256"/>
              <a:gd name="T29" fmla="*/ 381812 h 252"/>
              <a:gd name="T30" fmla="*/ 57138 w 256"/>
              <a:gd name="T31" fmla="*/ 410406 h 252"/>
              <a:gd name="T32" fmla="*/ 95790 w 256"/>
              <a:gd name="T33" fmla="*/ 423862 h 252"/>
              <a:gd name="T34" fmla="*/ 132761 w 256"/>
              <a:gd name="T35" fmla="*/ 410406 h 252"/>
              <a:gd name="T36" fmla="*/ 156288 w 256"/>
              <a:gd name="T37" fmla="*/ 381812 h 252"/>
              <a:gd name="T38" fmla="*/ 161330 w 256"/>
              <a:gd name="T39" fmla="*/ 339762 h 252"/>
              <a:gd name="T40" fmla="*/ 199982 w 256"/>
              <a:gd name="T41" fmla="*/ 280893 h 252"/>
              <a:gd name="T42" fmla="*/ 278966 w 256"/>
              <a:gd name="T43" fmla="*/ 218659 h 252"/>
              <a:gd name="T44" fmla="*/ 87387 w 256"/>
              <a:gd name="T45" fmla="*/ 390222 h 252"/>
              <a:gd name="T46" fmla="*/ 68901 w 256"/>
              <a:gd name="T47" fmla="*/ 380130 h 252"/>
              <a:gd name="T48" fmla="*/ 58818 w 256"/>
              <a:gd name="T49" fmla="*/ 361628 h 252"/>
              <a:gd name="T50" fmla="*/ 60499 w 256"/>
              <a:gd name="T51" fmla="*/ 339762 h 252"/>
              <a:gd name="T52" fmla="*/ 73943 w 256"/>
              <a:gd name="T53" fmla="*/ 324624 h 252"/>
              <a:gd name="T54" fmla="*/ 95790 w 256"/>
              <a:gd name="T55" fmla="*/ 317897 h 252"/>
              <a:gd name="T56" fmla="*/ 115956 w 256"/>
              <a:gd name="T57" fmla="*/ 324624 h 252"/>
              <a:gd name="T58" fmla="*/ 129400 w 256"/>
              <a:gd name="T59" fmla="*/ 339762 h 252"/>
              <a:gd name="T60" fmla="*/ 131081 w 256"/>
              <a:gd name="T61" fmla="*/ 361628 h 252"/>
              <a:gd name="T62" fmla="*/ 119317 w 256"/>
              <a:gd name="T63" fmla="*/ 380130 h 252"/>
              <a:gd name="T64" fmla="*/ 102512 w 256"/>
              <a:gd name="T65" fmla="*/ 390222 h 252"/>
              <a:gd name="T66" fmla="*/ 166371 w 256"/>
              <a:gd name="T67" fmla="*/ 200157 h 252"/>
              <a:gd name="T68" fmla="*/ 147886 w 256"/>
              <a:gd name="T69" fmla="*/ 87464 h 252"/>
              <a:gd name="T70" fmla="*/ 85706 w 256"/>
              <a:gd name="T71" fmla="*/ 148015 h 252"/>
              <a:gd name="T72" fmla="*/ 300813 w 256"/>
              <a:gd name="T73" fmla="*/ 233797 h 252"/>
              <a:gd name="T74" fmla="*/ 270564 w 256"/>
              <a:gd name="T75" fmla="*/ 248935 h 252"/>
              <a:gd name="T76" fmla="*/ 226870 w 256"/>
              <a:gd name="T77" fmla="*/ 289303 h 252"/>
              <a:gd name="T78" fmla="*/ 309216 w 256"/>
              <a:gd name="T79" fmla="*/ 410406 h 252"/>
              <a:gd name="T80" fmla="*/ 331062 w 256"/>
              <a:gd name="T81" fmla="*/ 423862 h 252"/>
              <a:gd name="T82" fmla="*/ 357951 w 256"/>
              <a:gd name="T83" fmla="*/ 420498 h 252"/>
              <a:gd name="T84" fmla="*/ 396603 w 256"/>
              <a:gd name="T85" fmla="*/ 386858 h 252"/>
              <a:gd name="T86" fmla="*/ 408366 w 256"/>
              <a:gd name="T87" fmla="*/ 364992 h 252"/>
              <a:gd name="T88" fmla="*/ 406686 w 256"/>
              <a:gd name="T89" fmla="*/ 338080 h 252"/>
              <a:gd name="T90" fmla="*/ 300813 w 256"/>
              <a:gd name="T91" fmla="*/ 233797 h 252"/>
              <a:gd name="T92" fmla="*/ 341145 w 256"/>
              <a:gd name="T93" fmla="*/ 396950 h 252"/>
              <a:gd name="T94" fmla="*/ 329382 w 256"/>
              <a:gd name="T95" fmla="*/ 391904 h 252"/>
              <a:gd name="T96" fmla="*/ 247036 w 256"/>
              <a:gd name="T97" fmla="*/ 307805 h 252"/>
              <a:gd name="T98" fmla="*/ 253758 w 256"/>
              <a:gd name="T99" fmla="*/ 296031 h 252"/>
              <a:gd name="T100" fmla="*/ 263842 w 256"/>
              <a:gd name="T101" fmla="*/ 299395 h 252"/>
              <a:gd name="T102" fmla="*/ 347868 w 256"/>
              <a:gd name="T103" fmla="*/ 386858 h 252"/>
              <a:gd name="T104" fmla="*/ 379797 w 256"/>
              <a:gd name="T105" fmla="*/ 358264 h 252"/>
              <a:gd name="T106" fmla="*/ 371395 w 256"/>
              <a:gd name="T107" fmla="*/ 361628 h 252"/>
              <a:gd name="T108" fmla="*/ 284008 w 256"/>
              <a:gd name="T109" fmla="*/ 279211 h 252"/>
              <a:gd name="T110" fmla="*/ 282327 w 256"/>
              <a:gd name="T111" fmla="*/ 267437 h 252"/>
              <a:gd name="T112" fmla="*/ 292410 w 256"/>
              <a:gd name="T113" fmla="*/ 259027 h 252"/>
              <a:gd name="T114" fmla="*/ 379797 w 256"/>
              <a:gd name="T115" fmla="*/ 343126 h 252"/>
              <a:gd name="T116" fmla="*/ 381478 w 256"/>
              <a:gd name="T117" fmla="*/ 354900 h 2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56" h="252">
                <a:moveTo>
                  <a:pt x="166" y="130"/>
                </a:moveTo>
                <a:lnTo>
                  <a:pt x="166" y="130"/>
                </a:lnTo>
                <a:lnTo>
                  <a:pt x="178" y="133"/>
                </a:lnTo>
                <a:lnTo>
                  <a:pt x="191" y="135"/>
                </a:lnTo>
                <a:lnTo>
                  <a:pt x="204" y="133"/>
                </a:lnTo>
                <a:lnTo>
                  <a:pt x="216" y="130"/>
                </a:lnTo>
                <a:lnTo>
                  <a:pt x="227" y="123"/>
                </a:lnTo>
                <a:lnTo>
                  <a:pt x="236" y="115"/>
                </a:lnTo>
                <a:lnTo>
                  <a:pt x="246" y="106"/>
                </a:lnTo>
                <a:lnTo>
                  <a:pt x="251" y="94"/>
                </a:lnTo>
                <a:lnTo>
                  <a:pt x="255" y="83"/>
                </a:lnTo>
                <a:lnTo>
                  <a:pt x="256" y="70"/>
                </a:lnTo>
                <a:lnTo>
                  <a:pt x="255" y="58"/>
                </a:lnTo>
                <a:lnTo>
                  <a:pt x="209" y="107"/>
                </a:lnTo>
                <a:lnTo>
                  <a:pt x="165" y="100"/>
                </a:lnTo>
                <a:lnTo>
                  <a:pt x="149" y="58"/>
                </a:lnTo>
                <a:lnTo>
                  <a:pt x="200" y="5"/>
                </a:lnTo>
                <a:lnTo>
                  <a:pt x="191" y="3"/>
                </a:lnTo>
                <a:lnTo>
                  <a:pt x="178" y="5"/>
                </a:lnTo>
                <a:lnTo>
                  <a:pt x="165" y="9"/>
                </a:lnTo>
                <a:lnTo>
                  <a:pt x="155" y="15"/>
                </a:lnTo>
                <a:lnTo>
                  <a:pt x="144" y="23"/>
                </a:lnTo>
                <a:lnTo>
                  <a:pt x="136" y="32"/>
                </a:lnTo>
                <a:lnTo>
                  <a:pt x="130" y="44"/>
                </a:lnTo>
                <a:lnTo>
                  <a:pt x="126" y="57"/>
                </a:lnTo>
                <a:lnTo>
                  <a:pt x="125" y="70"/>
                </a:lnTo>
                <a:lnTo>
                  <a:pt x="126" y="83"/>
                </a:lnTo>
                <a:lnTo>
                  <a:pt x="131" y="96"/>
                </a:lnTo>
                <a:lnTo>
                  <a:pt x="122" y="109"/>
                </a:lnTo>
                <a:lnTo>
                  <a:pt x="114" y="120"/>
                </a:lnTo>
                <a:lnTo>
                  <a:pt x="96" y="143"/>
                </a:lnTo>
                <a:lnTo>
                  <a:pt x="80" y="161"/>
                </a:lnTo>
                <a:lnTo>
                  <a:pt x="69" y="172"/>
                </a:lnTo>
                <a:lnTo>
                  <a:pt x="62" y="171"/>
                </a:lnTo>
                <a:lnTo>
                  <a:pt x="57" y="170"/>
                </a:lnTo>
                <a:lnTo>
                  <a:pt x="48" y="171"/>
                </a:lnTo>
                <a:lnTo>
                  <a:pt x="40" y="174"/>
                </a:lnTo>
                <a:lnTo>
                  <a:pt x="34" y="178"/>
                </a:lnTo>
                <a:lnTo>
                  <a:pt x="28" y="181"/>
                </a:lnTo>
                <a:lnTo>
                  <a:pt x="23" y="188"/>
                </a:lnTo>
                <a:lnTo>
                  <a:pt x="19" y="194"/>
                </a:lnTo>
                <a:lnTo>
                  <a:pt x="17" y="202"/>
                </a:lnTo>
                <a:lnTo>
                  <a:pt x="15" y="210"/>
                </a:lnTo>
                <a:lnTo>
                  <a:pt x="17" y="219"/>
                </a:lnTo>
                <a:lnTo>
                  <a:pt x="19" y="227"/>
                </a:lnTo>
                <a:lnTo>
                  <a:pt x="23" y="233"/>
                </a:lnTo>
                <a:lnTo>
                  <a:pt x="28" y="239"/>
                </a:lnTo>
                <a:lnTo>
                  <a:pt x="34" y="244"/>
                </a:lnTo>
                <a:lnTo>
                  <a:pt x="40" y="248"/>
                </a:lnTo>
                <a:lnTo>
                  <a:pt x="48" y="250"/>
                </a:lnTo>
                <a:lnTo>
                  <a:pt x="57" y="252"/>
                </a:lnTo>
                <a:lnTo>
                  <a:pt x="65" y="250"/>
                </a:lnTo>
                <a:lnTo>
                  <a:pt x="73" y="248"/>
                </a:lnTo>
                <a:lnTo>
                  <a:pt x="79" y="244"/>
                </a:lnTo>
                <a:lnTo>
                  <a:pt x="86" y="239"/>
                </a:lnTo>
                <a:lnTo>
                  <a:pt x="90" y="233"/>
                </a:lnTo>
                <a:lnTo>
                  <a:pt x="93" y="227"/>
                </a:lnTo>
                <a:lnTo>
                  <a:pt x="96" y="219"/>
                </a:lnTo>
                <a:lnTo>
                  <a:pt x="97" y="210"/>
                </a:lnTo>
                <a:lnTo>
                  <a:pt x="96" y="202"/>
                </a:lnTo>
                <a:lnTo>
                  <a:pt x="93" y="196"/>
                </a:lnTo>
                <a:lnTo>
                  <a:pt x="104" y="184"/>
                </a:lnTo>
                <a:lnTo>
                  <a:pt x="119" y="167"/>
                </a:lnTo>
                <a:lnTo>
                  <a:pt x="140" y="149"/>
                </a:lnTo>
                <a:lnTo>
                  <a:pt x="152" y="139"/>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06"/>
                </a:lnTo>
                <a:lnTo>
                  <a:pt x="36" y="202"/>
                </a:lnTo>
                <a:lnTo>
                  <a:pt x="39" y="198"/>
                </a:lnTo>
                <a:lnTo>
                  <a:pt x="41" y="196"/>
                </a:lnTo>
                <a:lnTo>
                  <a:pt x="44" y="193"/>
                </a:lnTo>
                <a:lnTo>
                  <a:pt x="48" y="191"/>
                </a:lnTo>
                <a:lnTo>
                  <a:pt x="52" y="189"/>
                </a:lnTo>
                <a:lnTo>
                  <a:pt x="57" y="189"/>
                </a:lnTo>
                <a:lnTo>
                  <a:pt x="61" y="189"/>
                </a:lnTo>
                <a:lnTo>
                  <a:pt x="65" y="191"/>
                </a:lnTo>
                <a:lnTo>
                  <a:pt x="69" y="193"/>
                </a:lnTo>
                <a:lnTo>
                  <a:pt x="71" y="196"/>
                </a:lnTo>
                <a:lnTo>
                  <a:pt x="74" y="198"/>
                </a:lnTo>
                <a:lnTo>
                  <a:pt x="77" y="202"/>
                </a:lnTo>
                <a:lnTo>
                  <a:pt x="78" y="206"/>
                </a:lnTo>
                <a:lnTo>
                  <a:pt x="78" y="210"/>
                </a:lnTo>
                <a:lnTo>
                  <a:pt x="78" y="215"/>
                </a:lnTo>
                <a:lnTo>
                  <a:pt x="77" y="219"/>
                </a:lnTo>
                <a:lnTo>
                  <a:pt x="74" y="223"/>
                </a:lnTo>
                <a:lnTo>
                  <a:pt x="71" y="226"/>
                </a:lnTo>
                <a:lnTo>
                  <a:pt x="69" y="228"/>
                </a:lnTo>
                <a:lnTo>
                  <a:pt x="65" y="231"/>
                </a:lnTo>
                <a:lnTo>
                  <a:pt x="61"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55" y="21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7" y="184"/>
                </a:lnTo>
                <a:lnTo>
                  <a:pt x="147" y="183"/>
                </a:lnTo>
                <a:lnTo>
                  <a:pt x="147" y="180"/>
                </a:lnTo>
                <a:lnTo>
                  <a:pt x="148" y="178"/>
                </a:lnTo>
                <a:lnTo>
                  <a:pt x="151" y="176"/>
                </a:lnTo>
                <a:lnTo>
                  <a:pt x="153" y="175"/>
                </a:lnTo>
                <a:lnTo>
                  <a:pt x="156" y="176"/>
                </a:lnTo>
                <a:lnTo>
                  <a:pt x="157" y="178"/>
                </a:lnTo>
                <a:lnTo>
                  <a:pt x="205" y="224"/>
                </a:lnTo>
                <a:lnTo>
                  <a:pt x="207" y="227"/>
                </a:lnTo>
                <a:lnTo>
                  <a:pt x="207" y="230"/>
                </a:lnTo>
                <a:lnTo>
                  <a:pt x="207" y="232"/>
                </a:lnTo>
                <a:lnTo>
                  <a:pt x="205" y="233"/>
                </a:lnTo>
                <a:close/>
                <a:moveTo>
                  <a:pt x="226" y="213"/>
                </a:moveTo>
                <a:lnTo>
                  <a:pt x="226" y="213"/>
                </a:lnTo>
                <a:lnTo>
                  <a:pt x="223" y="215"/>
                </a:lnTo>
                <a:lnTo>
                  <a:pt x="221" y="215"/>
                </a:lnTo>
                <a:lnTo>
                  <a:pt x="218" y="215"/>
                </a:lnTo>
                <a:lnTo>
                  <a:pt x="217" y="213"/>
                </a:lnTo>
                <a:lnTo>
                  <a:pt x="169" y="166"/>
                </a:lnTo>
                <a:lnTo>
                  <a:pt x="168" y="163"/>
                </a:lnTo>
                <a:lnTo>
                  <a:pt x="168" y="162"/>
                </a:lnTo>
                <a:lnTo>
                  <a:pt x="168" y="159"/>
                </a:lnTo>
                <a:lnTo>
                  <a:pt x="169" y="157"/>
                </a:lnTo>
                <a:lnTo>
                  <a:pt x="171" y="155"/>
                </a:lnTo>
                <a:lnTo>
                  <a:pt x="174" y="154"/>
                </a:lnTo>
                <a:lnTo>
                  <a:pt x="177" y="155"/>
                </a:lnTo>
                <a:lnTo>
                  <a:pt x="178" y="157"/>
                </a:lnTo>
                <a:lnTo>
                  <a:pt x="226" y="204"/>
                </a:lnTo>
                <a:lnTo>
                  <a:pt x="227" y="206"/>
                </a:lnTo>
                <a:lnTo>
                  <a:pt x="227" y="209"/>
                </a:lnTo>
                <a:lnTo>
                  <a:pt x="227" y="211"/>
                </a:lnTo>
                <a:lnTo>
                  <a:pt x="226" y="213"/>
                </a:lnTo>
                <a:close/>
              </a:path>
            </a:pathLst>
          </a:custGeom>
          <a:gradFill>
            <a:gsLst>
              <a:gs pos="0">
                <a:srgbClr val="E30000"/>
              </a:gs>
              <a:gs pos="100000">
                <a:srgbClr val="760303"/>
              </a:gs>
            </a:gsLst>
            <a:lin ang="16200000" scaled="0"/>
          </a:gradFill>
          <a:ln>
            <a:noFill/>
          </a:ln>
        </p:spPr>
        <p:txBody>
          <a:bodyPr/>
          <a:lstStyle/>
          <a:p>
            <a:endParaRPr lang="zh-CN" altLang="en-US">
              <a:solidFill>
                <a:schemeClr val="tx1"/>
              </a:solidFill>
              <a:cs typeface="+mn-ea"/>
              <a:sym typeface="+mn-lt"/>
            </a:endParaRPr>
          </a:p>
        </p:txBody>
      </p:sp>
      <p:sp>
        <p:nvSpPr>
          <p:cNvPr id="261" name="Freeform 160"/>
          <p:cNvSpPr>
            <a:spLocks noEditPoints="1"/>
          </p:cNvSpPr>
          <p:nvPr/>
        </p:nvSpPr>
        <p:spPr bwMode="auto">
          <a:xfrm>
            <a:off x="6941359" y="2498005"/>
            <a:ext cx="501650" cy="468313"/>
          </a:xfrm>
          <a:custGeom>
            <a:avLst/>
            <a:gdLst>
              <a:gd name="T0" fmla="*/ 234103 w 210"/>
              <a:gd name="T1" fmla="*/ 0 h 196"/>
              <a:gd name="T2" fmla="*/ 324878 w 210"/>
              <a:gd name="T3" fmla="*/ 19115 h 196"/>
              <a:gd name="T4" fmla="*/ 401320 w 210"/>
              <a:gd name="T5" fmla="*/ 66902 h 196"/>
              <a:gd name="T6" fmla="*/ 453874 w 210"/>
              <a:gd name="T7" fmla="*/ 143361 h 196"/>
              <a:gd name="T8" fmla="*/ 363099 w 210"/>
              <a:gd name="T9" fmla="*/ 109910 h 196"/>
              <a:gd name="T10" fmla="*/ 305768 w 210"/>
              <a:gd name="T11" fmla="*/ 71681 h 196"/>
              <a:gd name="T12" fmla="*/ 234103 w 210"/>
              <a:gd name="T13" fmla="*/ 57344 h 196"/>
              <a:gd name="T14" fmla="*/ 167217 w 210"/>
              <a:gd name="T15" fmla="*/ 71681 h 196"/>
              <a:gd name="T16" fmla="*/ 109885 w 210"/>
              <a:gd name="T17" fmla="*/ 109910 h 196"/>
              <a:gd name="T18" fmla="*/ 71664 w 210"/>
              <a:gd name="T19" fmla="*/ 167255 h 196"/>
              <a:gd name="T20" fmla="*/ 57331 w 210"/>
              <a:gd name="T21" fmla="*/ 234157 h 196"/>
              <a:gd name="T22" fmla="*/ 71664 w 210"/>
              <a:gd name="T23" fmla="*/ 305837 h 196"/>
              <a:gd name="T24" fmla="*/ 109885 w 210"/>
              <a:gd name="T25" fmla="*/ 358403 h 196"/>
              <a:gd name="T26" fmla="*/ 167217 w 210"/>
              <a:gd name="T27" fmla="*/ 396632 h 196"/>
              <a:gd name="T28" fmla="*/ 234103 w 210"/>
              <a:gd name="T29" fmla="*/ 410969 h 196"/>
              <a:gd name="T30" fmla="*/ 305768 w 210"/>
              <a:gd name="T31" fmla="*/ 396632 h 196"/>
              <a:gd name="T32" fmla="*/ 363099 w 210"/>
              <a:gd name="T33" fmla="*/ 358403 h 196"/>
              <a:gd name="T34" fmla="*/ 439541 w 210"/>
              <a:gd name="T35" fmla="*/ 353624 h 196"/>
              <a:gd name="T36" fmla="*/ 401320 w 210"/>
              <a:gd name="T37" fmla="*/ 401411 h 196"/>
              <a:gd name="T38" fmla="*/ 324878 w 210"/>
              <a:gd name="T39" fmla="*/ 449198 h 196"/>
              <a:gd name="T40" fmla="*/ 234103 w 210"/>
              <a:gd name="T41" fmla="*/ 468313 h 196"/>
              <a:gd name="T42" fmla="*/ 143329 w 210"/>
              <a:gd name="T43" fmla="*/ 449198 h 196"/>
              <a:gd name="T44" fmla="*/ 71664 w 210"/>
              <a:gd name="T45" fmla="*/ 401411 h 196"/>
              <a:gd name="T46" fmla="*/ 19110 w 210"/>
              <a:gd name="T47" fmla="*/ 324952 h 196"/>
              <a:gd name="T48" fmla="*/ 0 w 210"/>
              <a:gd name="T49" fmla="*/ 234157 h 196"/>
              <a:gd name="T50" fmla="*/ 19110 w 210"/>
              <a:gd name="T51" fmla="*/ 143361 h 196"/>
              <a:gd name="T52" fmla="*/ 71664 w 210"/>
              <a:gd name="T53" fmla="*/ 66902 h 196"/>
              <a:gd name="T54" fmla="*/ 143329 w 210"/>
              <a:gd name="T55" fmla="*/ 19115 h 196"/>
              <a:gd name="T56" fmla="*/ 234103 w 210"/>
              <a:gd name="T57" fmla="*/ 0 h 196"/>
              <a:gd name="T58" fmla="*/ 162439 w 210"/>
              <a:gd name="T59" fmla="*/ 181591 h 196"/>
              <a:gd name="T60" fmla="*/ 214993 w 210"/>
              <a:gd name="T61" fmla="*/ 234157 h 196"/>
              <a:gd name="T62" fmla="*/ 205438 w 210"/>
              <a:gd name="T63" fmla="*/ 267607 h 196"/>
              <a:gd name="T64" fmla="*/ 224548 w 210"/>
              <a:gd name="T65" fmla="*/ 258050 h 196"/>
              <a:gd name="T66" fmla="*/ 243659 w 210"/>
              <a:gd name="T67" fmla="*/ 258050 h 196"/>
              <a:gd name="T68" fmla="*/ 267547 w 210"/>
              <a:gd name="T69" fmla="*/ 243714 h 196"/>
              <a:gd name="T70" fmla="*/ 262769 w 210"/>
              <a:gd name="T71" fmla="*/ 234157 h 196"/>
              <a:gd name="T72" fmla="*/ 310545 w 210"/>
              <a:gd name="T73" fmla="*/ 157697 h 196"/>
              <a:gd name="T74" fmla="*/ 248436 w 210"/>
              <a:gd name="T75" fmla="*/ 215042 h 196"/>
              <a:gd name="T76" fmla="*/ 181550 w 210"/>
              <a:gd name="T77" fmla="*/ 162476 h 196"/>
              <a:gd name="T78" fmla="*/ 444319 w 210"/>
              <a:gd name="T79" fmla="*/ 167255 h 196"/>
              <a:gd name="T80" fmla="*/ 391765 w 210"/>
              <a:gd name="T81" fmla="*/ 301058 h 196"/>
              <a:gd name="T82" fmla="*/ 439541 w 210"/>
              <a:gd name="T83" fmla="*/ 334509 h 196"/>
              <a:gd name="T84" fmla="*/ 482540 w 210"/>
              <a:gd name="T85" fmla="*/ 301058 h 196"/>
              <a:gd name="T86" fmla="*/ 501650 w 210"/>
              <a:gd name="T87" fmla="*/ 277165 h 196"/>
              <a:gd name="T88" fmla="*/ 501650 w 210"/>
              <a:gd name="T89" fmla="*/ 167255 h 196"/>
              <a:gd name="T90" fmla="*/ 453874 w 210"/>
              <a:gd name="T91" fmla="*/ 205484 h 196"/>
              <a:gd name="T92" fmla="*/ 444319 w 210"/>
              <a:gd name="T93" fmla="*/ 277165 h 196"/>
              <a:gd name="T94" fmla="*/ 343989 w 210"/>
              <a:gd name="T95" fmla="*/ 305837 h 196"/>
              <a:gd name="T96" fmla="*/ 401320 w 210"/>
              <a:gd name="T97" fmla="*/ 219820 h 196"/>
              <a:gd name="T98" fmla="*/ 401320 w 210"/>
              <a:gd name="T99" fmla="*/ 191148 h 196"/>
              <a:gd name="T100" fmla="*/ 377432 w 210"/>
              <a:gd name="T101" fmla="*/ 167255 h 196"/>
              <a:gd name="T102" fmla="*/ 334433 w 210"/>
              <a:gd name="T103" fmla="*/ 167255 h 196"/>
              <a:gd name="T104" fmla="*/ 310545 w 210"/>
              <a:gd name="T105" fmla="*/ 195927 h 196"/>
              <a:gd name="T106" fmla="*/ 305768 w 210"/>
              <a:gd name="T107" fmla="*/ 224599 h 196"/>
              <a:gd name="T108" fmla="*/ 343989 w 210"/>
              <a:gd name="T109" fmla="*/ 205484 h 196"/>
              <a:gd name="T110" fmla="*/ 358321 w 210"/>
              <a:gd name="T111" fmla="*/ 191148 h 196"/>
              <a:gd name="T112" fmla="*/ 363099 w 210"/>
              <a:gd name="T113" fmla="*/ 200706 h 196"/>
              <a:gd name="T114" fmla="*/ 296212 w 210"/>
              <a:gd name="T115" fmla="*/ 310616 h 196"/>
              <a:gd name="T116" fmla="*/ 386987 w 210"/>
              <a:gd name="T117" fmla="*/ 334509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10" h="196">
                <a:moveTo>
                  <a:pt x="98" y="0"/>
                </a:moveTo>
                <a:lnTo>
                  <a:pt x="98" y="0"/>
                </a:lnTo>
                <a:lnTo>
                  <a:pt x="118" y="2"/>
                </a:lnTo>
                <a:lnTo>
                  <a:pt x="136" y="8"/>
                </a:lnTo>
                <a:lnTo>
                  <a:pt x="154" y="16"/>
                </a:lnTo>
                <a:lnTo>
                  <a:pt x="168" y="28"/>
                </a:lnTo>
                <a:lnTo>
                  <a:pt x="180" y="44"/>
                </a:lnTo>
                <a:lnTo>
                  <a:pt x="190" y="60"/>
                </a:lnTo>
                <a:lnTo>
                  <a:pt x="162" y="60"/>
                </a:lnTo>
                <a:lnTo>
                  <a:pt x="152" y="46"/>
                </a:lnTo>
                <a:lnTo>
                  <a:pt x="140" y="36"/>
                </a:lnTo>
                <a:lnTo>
                  <a:pt x="128" y="30"/>
                </a:lnTo>
                <a:lnTo>
                  <a:pt x="114" y="26"/>
                </a:lnTo>
                <a:lnTo>
                  <a:pt x="98" y="24"/>
                </a:lnTo>
                <a:lnTo>
                  <a:pt x="84" y="26"/>
                </a:lnTo>
                <a:lnTo>
                  <a:pt x="70" y="30"/>
                </a:lnTo>
                <a:lnTo>
                  <a:pt x="58" y="36"/>
                </a:lnTo>
                <a:lnTo>
                  <a:pt x="46" y="46"/>
                </a:lnTo>
                <a:lnTo>
                  <a:pt x="38" y="56"/>
                </a:lnTo>
                <a:lnTo>
                  <a:pt x="30" y="70"/>
                </a:lnTo>
                <a:lnTo>
                  <a:pt x="26" y="84"/>
                </a:lnTo>
                <a:lnTo>
                  <a:pt x="24" y="98"/>
                </a:lnTo>
                <a:lnTo>
                  <a:pt x="26" y="114"/>
                </a:lnTo>
                <a:lnTo>
                  <a:pt x="30" y="128"/>
                </a:lnTo>
                <a:lnTo>
                  <a:pt x="38" y="140"/>
                </a:lnTo>
                <a:lnTo>
                  <a:pt x="46" y="150"/>
                </a:lnTo>
                <a:lnTo>
                  <a:pt x="58" y="160"/>
                </a:lnTo>
                <a:lnTo>
                  <a:pt x="70" y="166"/>
                </a:lnTo>
                <a:lnTo>
                  <a:pt x="84" y="170"/>
                </a:lnTo>
                <a:lnTo>
                  <a:pt x="98" y="172"/>
                </a:lnTo>
                <a:lnTo>
                  <a:pt x="114" y="170"/>
                </a:lnTo>
                <a:lnTo>
                  <a:pt x="128" y="166"/>
                </a:lnTo>
                <a:lnTo>
                  <a:pt x="140" y="160"/>
                </a:lnTo>
                <a:lnTo>
                  <a:pt x="152" y="150"/>
                </a:lnTo>
                <a:lnTo>
                  <a:pt x="154" y="148"/>
                </a:lnTo>
                <a:lnTo>
                  <a:pt x="184" y="148"/>
                </a:lnTo>
                <a:lnTo>
                  <a:pt x="176" y="158"/>
                </a:lnTo>
                <a:lnTo>
                  <a:pt x="168" y="168"/>
                </a:lnTo>
                <a:lnTo>
                  <a:pt x="154" y="180"/>
                </a:lnTo>
                <a:lnTo>
                  <a:pt x="136" y="188"/>
                </a:lnTo>
                <a:lnTo>
                  <a:pt x="118" y="194"/>
                </a:lnTo>
                <a:lnTo>
                  <a:pt x="98" y="196"/>
                </a:lnTo>
                <a:lnTo>
                  <a:pt x="78" y="194"/>
                </a:lnTo>
                <a:lnTo>
                  <a:pt x="60" y="188"/>
                </a:lnTo>
                <a:lnTo>
                  <a:pt x="44" y="180"/>
                </a:lnTo>
                <a:lnTo>
                  <a:pt x="30" y="168"/>
                </a:lnTo>
                <a:lnTo>
                  <a:pt x="18" y="154"/>
                </a:lnTo>
                <a:lnTo>
                  <a:pt x="8" y="136"/>
                </a:lnTo>
                <a:lnTo>
                  <a:pt x="2" y="118"/>
                </a:lnTo>
                <a:lnTo>
                  <a:pt x="0" y="98"/>
                </a:lnTo>
                <a:lnTo>
                  <a:pt x="2" y="78"/>
                </a:lnTo>
                <a:lnTo>
                  <a:pt x="8" y="60"/>
                </a:lnTo>
                <a:lnTo>
                  <a:pt x="18" y="44"/>
                </a:lnTo>
                <a:lnTo>
                  <a:pt x="30" y="28"/>
                </a:lnTo>
                <a:lnTo>
                  <a:pt x="44" y="16"/>
                </a:lnTo>
                <a:lnTo>
                  <a:pt x="60" y="8"/>
                </a:lnTo>
                <a:lnTo>
                  <a:pt x="78" y="2"/>
                </a:lnTo>
                <a:lnTo>
                  <a:pt x="98" y="0"/>
                </a:lnTo>
                <a:close/>
                <a:moveTo>
                  <a:pt x="76" y="68"/>
                </a:moveTo>
                <a:lnTo>
                  <a:pt x="68" y="76"/>
                </a:lnTo>
                <a:lnTo>
                  <a:pt x="90" y="96"/>
                </a:lnTo>
                <a:lnTo>
                  <a:pt x="90" y="98"/>
                </a:lnTo>
                <a:lnTo>
                  <a:pt x="90" y="104"/>
                </a:lnTo>
                <a:lnTo>
                  <a:pt x="86" y="112"/>
                </a:lnTo>
                <a:lnTo>
                  <a:pt x="88" y="114"/>
                </a:lnTo>
                <a:lnTo>
                  <a:pt x="94" y="108"/>
                </a:lnTo>
                <a:lnTo>
                  <a:pt x="100" y="108"/>
                </a:lnTo>
                <a:lnTo>
                  <a:pt x="102" y="108"/>
                </a:lnTo>
                <a:lnTo>
                  <a:pt x="104" y="110"/>
                </a:lnTo>
                <a:lnTo>
                  <a:pt x="112" y="102"/>
                </a:lnTo>
                <a:lnTo>
                  <a:pt x="110" y="100"/>
                </a:lnTo>
                <a:lnTo>
                  <a:pt x="110" y="98"/>
                </a:lnTo>
                <a:lnTo>
                  <a:pt x="108" y="92"/>
                </a:lnTo>
                <a:lnTo>
                  <a:pt x="130" y="66"/>
                </a:lnTo>
                <a:lnTo>
                  <a:pt x="126" y="62"/>
                </a:lnTo>
                <a:lnTo>
                  <a:pt x="104" y="90"/>
                </a:lnTo>
                <a:lnTo>
                  <a:pt x="98" y="88"/>
                </a:lnTo>
                <a:lnTo>
                  <a:pt x="76" y="68"/>
                </a:lnTo>
                <a:close/>
                <a:moveTo>
                  <a:pt x="210" y="70"/>
                </a:moveTo>
                <a:lnTo>
                  <a:pt x="186" y="70"/>
                </a:lnTo>
                <a:lnTo>
                  <a:pt x="166" y="116"/>
                </a:lnTo>
                <a:lnTo>
                  <a:pt x="164" y="126"/>
                </a:lnTo>
                <a:lnTo>
                  <a:pt x="186" y="126"/>
                </a:lnTo>
                <a:lnTo>
                  <a:pt x="184" y="140"/>
                </a:lnTo>
                <a:lnTo>
                  <a:pt x="202" y="140"/>
                </a:lnTo>
                <a:lnTo>
                  <a:pt x="202" y="126"/>
                </a:lnTo>
                <a:lnTo>
                  <a:pt x="208" y="126"/>
                </a:lnTo>
                <a:lnTo>
                  <a:pt x="210" y="116"/>
                </a:lnTo>
                <a:lnTo>
                  <a:pt x="204" y="116"/>
                </a:lnTo>
                <a:lnTo>
                  <a:pt x="210" y="70"/>
                </a:lnTo>
                <a:close/>
                <a:moveTo>
                  <a:pt x="186" y="116"/>
                </a:moveTo>
                <a:lnTo>
                  <a:pt x="190" y="86"/>
                </a:lnTo>
                <a:lnTo>
                  <a:pt x="180" y="116"/>
                </a:lnTo>
                <a:lnTo>
                  <a:pt x="186" y="116"/>
                </a:lnTo>
                <a:close/>
                <a:moveTo>
                  <a:pt x="162" y="128"/>
                </a:moveTo>
                <a:lnTo>
                  <a:pt x="144" y="128"/>
                </a:lnTo>
                <a:lnTo>
                  <a:pt x="164" y="100"/>
                </a:lnTo>
                <a:lnTo>
                  <a:pt x="168" y="92"/>
                </a:lnTo>
                <a:lnTo>
                  <a:pt x="168" y="86"/>
                </a:lnTo>
                <a:lnTo>
                  <a:pt x="168" y="80"/>
                </a:lnTo>
                <a:lnTo>
                  <a:pt x="164" y="74"/>
                </a:lnTo>
                <a:lnTo>
                  <a:pt x="158" y="70"/>
                </a:lnTo>
                <a:lnTo>
                  <a:pt x="150" y="68"/>
                </a:lnTo>
                <a:lnTo>
                  <a:pt x="140" y="70"/>
                </a:lnTo>
                <a:lnTo>
                  <a:pt x="134" y="76"/>
                </a:lnTo>
                <a:lnTo>
                  <a:pt x="130" y="82"/>
                </a:lnTo>
                <a:lnTo>
                  <a:pt x="128" y="90"/>
                </a:lnTo>
                <a:lnTo>
                  <a:pt x="128" y="94"/>
                </a:lnTo>
                <a:lnTo>
                  <a:pt x="144" y="94"/>
                </a:lnTo>
                <a:lnTo>
                  <a:pt x="144" y="86"/>
                </a:lnTo>
                <a:lnTo>
                  <a:pt x="146" y="80"/>
                </a:lnTo>
                <a:lnTo>
                  <a:pt x="150" y="80"/>
                </a:lnTo>
                <a:lnTo>
                  <a:pt x="152" y="80"/>
                </a:lnTo>
                <a:lnTo>
                  <a:pt x="152" y="84"/>
                </a:lnTo>
                <a:lnTo>
                  <a:pt x="148" y="96"/>
                </a:lnTo>
                <a:lnTo>
                  <a:pt x="124" y="130"/>
                </a:lnTo>
                <a:lnTo>
                  <a:pt x="124" y="140"/>
                </a:lnTo>
                <a:lnTo>
                  <a:pt x="162" y="140"/>
                </a:lnTo>
                <a:lnTo>
                  <a:pt x="162" y="128"/>
                </a:lnTo>
                <a:close/>
              </a:path>
            </a:pathLst>
          </a:custGeom>
          <a:gradFill>
            <a:gsLst>
              <a:gs pos="0">
                <a:srgbClr val="E30000"/>
              </a:gs>
              <a:gs pos="100000">
                <a:srgbClr val="760303"/>
              </a:gs>
            </a:gsLst>
            <a:lin ang="16200000" scaled="0"/>
          </a:gradFill>
          <a:ln>
            <a:noFill/>
          </a:ln>
        </p:spPr>
        <p:txBody>
          <a:bodyPr/>
          <a:lstStyle/>
          <a:p>
            <a:endParaRPr lang="zh-CN" altLang="en-US">
              <a:solidFill>
                <a:schemeClr val="tx1"/>
              </a:solidFill>
              <a:cs typeface="+mn-ea"/>
              <a:sym typeface="+mn-lt"/>
            </a:endParaRPr>
          </a:p>
        </p:txBody>
      </p:sp>
      <p:sp>
        <p:nvSpPr>
          <p:cNvPr id="262" name="Freeform 112"/>
          <p:cNvSpPr>
            <a:spLocks noEditPoints="1"/>
          </p:cNvSpPr>
          <p:nvPr/>
        </p:nvSpPr>
        <p:spPr bwMode="auto">
          <a:xfrm>
            <a:off x="2575694" y="2520471"/>
            <a:ext cx="455219" cy="423380"/>
          </a:xfrm>
          <a:custGeom>
            <a:avLst/>
            <a:gdLst>
              <a:gd name="T0" fmla="*/ 806462 w 252"/>
              <a:gd name="T1" fmla="*/ 6676 h 234"/>
              <a:gd name="T2" fmla="*/ 839787 w 252"/>
              <a:gd name="T3" fmla="*/ 53405 h 234"/>
              <a:gd name="T4" fmla="*/ 826457 w 252"/>
              <a:gd name="T5" fmla="*/ 560754 h 234"/>
              <a:gd name="T6" fmla="*/ 753142 w 252"/>
              <a:gd name="T7" fmla="*/ 574105 h 234"/>
              <a:gd name="T8" fmla="*/ 773137 w 252"/>
              <a:gd name="T9" fmla="*/ 53405 h 234"/>
              <a:gd name="T10" fmla="*/ 319919 w 252"/>
              <a:gd name="T11" fmla="*/ 514024 h 234"/>
              <a:gd name="T12" fmla="*/ 53320 w 252"/>
              <a:gd name="T13" fmla="*/ 574105 h 234"/>
              <a:gd name="T14" fmla="*/ 0 w 252"/>
              <a:gd name="T15" fmla="*/ 540727 h 234"/>
              <a:gd name="T16" fmla="*/ 0 w 252"/>
              <a:gd name="T17" fmla="*/ 33378 h 234"/>
              <a:gd name="T18" fmla="*/ 53320 w 252"/>
              <a:gd name="T19" fmla="*/ 0 h 234"/>
              <a:gd name="T20" fmla="*/ 739812 w 252"/>
              <a:gd name="T21" fmla="*/ 320431 h 234"/>
              <a:gd name="T22" fmla="*/ 573188 w 252"/>
              <a:gd name="T23" fmla="*/ 260350 h 234"/>
              <a:gd name="T24" fmla="*/ 739812 w 252"/>
              <a:gd name="T25" fmla="*/ 260350 h 234"/>
              <a:gd name="T26" fmla="*/ 659833 w 252"/>
              <a:gd name="T27" fmla="*/ 213621 h 234"/>
              <a:gd name="T28" fmla="*/ 659833 w 252"/>
              <a:gd name="T29" fmla="*/ 200269 h 234"/>
              <a:gd name="T30" fmla="*/ 739812 w 252"/>
              <a:gd name="T31" fmla="*/ 166891 h 234"/>
              <a:gd name="T32" fmla="*/ 659833 w 252"/>
              <a:gd name="T33" fmla="*/ 106810 h 234"/>
              <a:gd name="T34" fmla="*/ 739812 w 252"/>
              <a:gd name="T35" fmla="*/ 106810 h 234"/>
              <a:gd name="T36" fmla="*/ 486543 w 252"/>
              <a:gd name="T37" fmla="*/ 226972 h 234"/>
              <a:gd name="T38" fmla="*/ 486543 w 252"/>
              <a:gd name="T39" fmla="*/ 106810 h 234"/>
              <a:gd name="T40" fmla="*/ 246604 w 252"/>
              <a:gd name="T41" fmla="*/ 267026 h 234"/>
              <a:gd name="T42" fmla="*/ 113305 w 252"/>
              <a:gd name="T43" fmla="*/ 260350 h 234"/>
              <a:gd name="T44" fmla="*/ 253269 w 252"/>
              <a:gd name="T45" fmla="*/ 226972 h 234"/>
              <a:gd name="T46" fmla="*/ 286594 w 252"/>
              <a:gd name="T47" fmla="*/ 260350 h 234"/>
              <a:gd name="T48" fmla="*/ 339914 w 252"/>
              <a:gd name="T49" fmla="*/ 260350 h 234"/>
              <a:gd name="T50" fmla="*/ 386569 w 252"/>
              <a:gd name="T51" fmla="*/ 206945 h 234"/>
              <a:gd name="T52" fmla="*/ 406564 w 252"/>
              <a:gd name="T53" fmla="*/ 140188 h 234"/>
              <a:gd name="T54" fmla="*/ 333249 w 252"/>
              <a:gd name="T55" fmla="*/ 160215 h 234"/>
              <a:gd name="T56" fmla="*/ 313254 w 252"/>
              <a:gd name="T57" fmla="*/ 240323 h 234"/>
              <a:gd name="T58" fmla="*/ 266599 w 252"/>
              <a:gd name="T59" fmla="*/ 200269 h 234"/>
              <a:gd name="T60" fmla="*/ 146629 w 252"/>
              <a:gd name="T61" fmla="*/ 380512 h 234"/>
              <a:gd name="T62" fmla="*/ 146629 w 252"/>
              <a:gd name="T63" fmla="*/ 293728 h 234"/>
              <a:gd name="T64" fmla="*/ 419894 w 252"/>
              <a:gd name="T65" fmla="*/ 380512 h 234"/>
              <a:gd name="T66" fmla="*/ 379904 w 252"/>
              <a:gd name="T67" fmla="*/ 380512 h 234"/>
              <a:gd name="T68" fmla="*/ 359909 w 252"/>
              <a:gd name="T69" fmla="*/ 307079 h 234"/>
              <a:gd name="T70" fmla="*/ 259934 w 252"/>
              <a:gd name="T71" fmla="*/ 380512 h 234"/>
              <a:gd name="T72" fmla="*/ 259934 w 252"/>
              <a:gd name="T73" fmla="*/ 287053 h 234"/>
              <a:gd name="T74" fmla="*/ 546528 w 252"/>
              <a:gd name="T75" fmla="*/ 447268 h 234"/>
              <a:gd name="T76" fmla="*/ 479878 w 252"/>
              <a:gd name="T77" fmla="*/ 547403 h 234"/>
              <a:gd name="T78" fmla="*/ 433223 w 252"/>
              <a:gd name="T79" fmla="*/ 487322 h 234"/>
              <a:gd name="T80" fmla="*/ 406564 w 252"/>
              <a:gd name="T81" fmla="*/ 527376 h 234"/>
              <a:gd name="T82" fmla="*/ 453218 w 252"/>
              <a:gd name="T83" fmla="*/ 714294 h 234"/>
              <a:gd name="T84" fmla="*/ 673163 w 252"/>
              <a:gd name="T85" fmla="*/ 734321 h 234"/>
              <a:gd name="T86" fmla="*/ 653168 w 252"/>
              <a:gd name="T87" fmla="*/ 440592 h 234"/>
              <a:gd name="T88" fmla="*/ 599848 w 252"/>
              <a:gd name="T89" fmla="*/ 400538 h 234"/>
              <a:gd name="T90" fmla="*/ 553193 w 252"/>
              <a:gd name="T91" fmla="*/ 387187 h 234"/>
              <a:gd name="T92" fmla="*/ 19995 w 252"/>
              <a:gd name="T93" fmla="*/ 353809 h 234"/>
              <a:gd name="T94" fmla="*/ 19995 w 252"/>
              <a:gd name="T95" fmla="*/ 206945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52" h="234">
                <a:moveTo>
                  <a:pt x="16" y="0"/>
                </a:moveTo>
                <a:lnTo>
                  <a:pt x="236" y="0"/>
                </a:lnTo>
                <a:lnTo>
                  <a:pt x="242" y="2"/>
                </a:lnTo>
                <a:lnTo>
                  <a:pt x="248" y="4"/>
                </a:lnTo>
                <a:lnTo>
                  <a:pt x="252" y="10"/>
                </a:lnTo>
                <a:lnTo>
                  <a:pt x="252" y="16"/>
                </a:lnTo>
                <a:lnTo>
                  <a:pt x="252" y="156"/>
                </a:lnTo>
                <a:lnTo>
                  <a:pt x="252" y="162"/>
                </a:lnTo>
                <a:lnTo>
                  <a:pt x="248" y="168"/>
                </a:lnTo>
                <a:lnTo>
                  <a:pt x="242" y="170"/>
                </a:lnTo>
                <a:lnTo>
                  <a:pt x="236" y="172"/>
                </a:lnTo>
                <a:lnTo>
                  <a:pt x="226" y="172"/>
                </a:lnTo>
                <a:lnTo>
                  <a:pt x="228" y="154"/>
                </a:lnTo>
                <a:lnTo>
                  <a:pt x="232" y="154"/>
                </a:lnTo>
                <a:lnTo>
                  <a:pt x="232" y="16"/>
                </a:lnTo>
                <a:lnTo>
                  <a:pt x="20" y="16"/>
                </a:lnTo>
                <a:lnTo>
                  <a:pt x="20" y="154"/>
                </a:lnTo>
                <a:lnTo>
                  <a:pt x="96" y="154"/>
                </a:lnTo>
                <a:lnTo>
                  <a:pt x="102" y="162"/>
                </a:lnTo>
                <a:lnTo>
                  <a:pt x="110" y="172"/>
                </a:lnTo>
                <a:lnTo>
                  <a:pt x="16" y="172"/>
                </a:lnTo>
                <a:lnTo>
                  <a:pt x="8" y="170"/>
                </a:lnTo>
                <a:lnTo>
                  <a:pt x="4" y="168"/>
                </a:lnTo>
                <a:lnTo>
                  <a:pt x="0" y="162"/>
                </a:lnTo>
                <a:lnTo>
                  <a:pt x="0" y="156"/>
                </a:lnTo>
                <a:lnTo>
                  <a:pt x="0" y="16"/>
                </a:lnTo>
                <a:lnTo>
                  <a:pt x="0" y="10"/>
                </a:lnTo>
                <a:lnTo>
                  <a:pt x="4" y="4"/>
                </a:lnTo>
                <a:lnTo>
                  <a:pt x="8" y="2"/>
                </a:lnTo>
                <a:lnTo>
                  <a:pt x="16" y="0"/>
                </a:lnTo>
                <a:close/>
                <a:moveTo>
                  <a:pt x="172" y="92"/>
                </a:moveTo>
                <a:lnTo>
                  <a:pt x="172" y="96"/>
                </a:lnTo>
                <a:lnTo>
                  <a:pt x="222" y="96"/>
                </a:lnTo>
                <a:lnTo>
                  <a:pt x="222" y="92"/>
                </a:lnTo>
                <a:lnTo>
                  <a:pt x="172" y="92"/>
                </a:lnTo>
                <a:close/>
                <a:moveTo>
                  <a:pt x="172" y="78"/>
                </a:moveTo>
                <a:lnTo>
                  <a:pt x="172" y="82"/>
                </a:lnTo>
                <a:lnTo>
                  <a:pt x="222" y="82"/>
                </a:lnTo>
                <a:lnTo>
                  <a:pt x="222" y="78"/>
                </a:lnTo>
                <a:lnTo>
                  <a:pt x="172" y="78"/>
                </a:lnTo>
                <a:close/>
                <a:moveTo>
                  <a:pt x="198" y="60"/>
                </a:moveTo>
                <a:lnTo>
                  <a:pt x="198" y="64"/>
                </a:lnTo>
                <a:lnTo>
                  <a:pt x="222" y="64"/>
                </a:lnTo>
                <a:lnTo>
                  <a:pt x="222" y="60"/>
                </a:lnTo>
                <a:lnTo>
                  <a:pt x="198" y="60"/>
                </a:lnTo>
                <a:close/>
                <a:moveTo>
                  <a:pt x="198" y="46"/>
                </a:moveTo>
                <a:lnTo>
                  <a:pt x="198" y="50"/>
                </a:lnTo>
                <a:lnTo>
                  <a:pt x="222" y="50"/>
                </a:lnTo>
                <a:lnTo>
                  <a:pt x="222" y="46"/>
                </a:lnTo>
                <a:lnTo>
                  <a:pt x="198" y="46"/>
                </a:lnTo>
                <a:close/>
                <a:moveTo>
                  <a:pt x="198" y="32"/>
                </a:moveTo>
                <a:lnTo>
                  <a:pt x="198" y="36"/>
                </a:lnTo>
                <a:lnTo>
                  <a:pt x="222" y="36"/>
                </a:lnTo>
                <a:lnTo>
                  <a:pt x="222" y="32"/>
                </a:lnTo>
                <a:lnTo>
                  <a:pt x="198" y="32"/>
                </a:lnTo>
                <a:close/>
                <a:moveTo>
                  <a:pt x="146" y="32"/>
                </a:moveTo>
                <a:lnTo>
                  <a:pt x="146" y="68"/>
                </a:lnTo>
                <a:lnTo>
                  <a:pt x="190" y="68"/>
                </a:lnTo>
                <a:lnTo>
                  <a:pt x="190" y="32"/>
                </a:lnTo>
                <a:lnTo>
                  <a:pt x="146" y="32"/>
                </a:lnTo>
                <a:close/>
                <a:moveTo>
                  <a:pt x="62" y="114"/>
                </a:moveTo>
                <a:lnTo>
                  <a:pt x="74" y="114"/>
                </a:lnTo>
                <a:lnTo>
                  <a:pt x="74" y="80"/>
                </a:lnTo>
                <a:lnTo>
                  <a:pt x="62" y="80"/>
                </a:lnTo>
                <a:lnTo>
                  <a:pt x="62" y="114"/>
                </a:lnTo>
                <a:close/>
                <a:moveTo>
                  <a:pt x="34" y="78"/>
                </a:moveTo>
                <a:lnTo>
                  <a:pt x="38" y="86"/>
                </a:lnTo>
                <a:lnTo>
                  <a:pt x="62" y="68"/>
                </a:lnTo>
                <a:lnTo>
                  <a:pt x="76" y="68"/>
                </a:lnTo>
                <a:lnTo>
                  <a:pt x="84" y="76"/>
                </a:lnTo>
                <a:lnTo>
                  <a:pt x="84" y="78"/>
                </a:lnTo>
                <a:lnTo>
                  <a:pt x="86" y="78"/>
                </a:lnTo>
                <a:lnTo>
                  <a:pt x="96" y="82"/>
                </a:lnTo>
                <a:lnTo>
                  <a:pt x="102" y="84"/>
                </a:lnTo>
                <a:lnTo>
                  <a:pt x="102" y="78"/>
                </a:lnTo>
                <a:lnTo>
                  <a:pt x="106" y="56"/>
                </a:lnTo>
                <a:lnTo>
                  <a:pt x="114" y="54"/>
                </a:lnTo>
                <a:lnTo>
                  <a:pt x="116" y="62"/>
                </a:lnTo>
                <a:lnTo>
                  <a:pt x="124" y="52"/>
                </a:lnTo>
                <a:lnTo>
                  <a:pt x="134" y="44"/>
                </a:lnTo>
                <a:lnTo>
                  <a:pt x="122" y="42"/>
                </a:lnTo>
                <a:lnTo>
                  <a:pt x="110" y="38"/>
                </a:lnTo>
                <a:lnTo>
                  <a:pt x="112" y="46"/>
                </a:lnTo>
                <a:lnTo>
                  <a:pt x="100" y="48"/>
                </a:lnTo>
                <a:lnTo>
                  <a:pt x="98" y="50"/>
                </a:lnTo>
                <a:lnTo>
                  <a:pt x="98" y="52"/>
                </a:lnTo>
                <a:lnTo>
                  <a:pt x="94" y="72"/>
                </a:lnTo>
                <a:lnTo>
                  <a:pt x="90" y="70"/>
                </a:lnTo>
                <a:lnTo>
                  <a:pt x="82" y="62"/>
                </a:lnTo>
                <a:lnTo>
                  <a:pt x="80" y="60"/>
                </a:lnTo>
                <a:lnTo>
                  <a:pt x="62" y="58"/>
                </a:lnTo>
                <a:lnTo>
                  <a:pt x="34" y="78"/>
                </a:lnTo>
                <a:close/>
                <a:moveTo>
                  <a:pt x="44" y="114"/>
                </a:moveTo>
                <a:lnTo>
                  <a:pt x="56" y="114"/>
                </a:lnTo>
                <a:lnTo>
                  <a:pt x="56" y="88"/>
                </a:lnTo>
                <a:lnTo>
                  <a:pt x="44" y="88"/>
                </a:lnTo>
                <a:lnTo>
                  <a:pt x="44" y="114"/>
                </a:lnTo>
                <a:close/>
                <a:moveTo>
                  <a:pt x="114" y="114"/>
                </a:moveTo>
                <a:lnTo>
                  <a:pt x="126" y="114"/>
                </a:lnTo>
                <a:lnTo>
                  <a:pt x="126" y="64"/>
                </a:lnTo>
                <a:lnTo>
                  <a:pt x="114" y="64"/>
                </a:lnTo>
                <a:lnTo>
                  <a:pt x="114" y="114"/>
                </a:lnTo>
                <a:close/>
                <a:moveTo>
                  <a:pt x="96" y="114"/>
                </a:moveTo>
                <a:lnTo>
                  <a:pt x="108" y="114"/>
                </a:lnTo>
                <a:lnTo>
                  <a:pt x="108" y="92"/>
                </a:lnTo>
                <a:lnTo>
                  <a:pt x="96" y="92"/>
                </a:lnTo>
                <a:lnTo>
                  <a:pt x="96" y="114"/>
                </a:lnTo>
                <a:close/>
                <a:moveTo>
                  <a:pt x="78" y="114"/>
                </a:moveTo>
                <a:lnTo>
                  <a:pt x="90" y="114"/>
                </a:lnTo>
                <a:lnTo>
                  <a:pt x="90" y="86"/>
                </a:lnTo>
                <a:lnTo>
                  <a:pt x="78" y="86"/>
                </a:lnTo>
                <a:lnTo>
                  <a:pt x="78" y="114"/>
                </a:lnTo>
                <a:close/>
                <a:moveTo>
                  <a:pt x="164" y="134"/>
                </a:moveTo>
                <a:lnTo>
                  <a:pt x="164" y="134"/>
                </a:lnTo>
                <a:lnTo>
                  <a:pt x="160" y="84"/>
                </a:lnTo>
                <a:lnTo>
                  <a:pt x="146" y="82"/>
                </a:lnTo>
                <a:lnTo>
                  <a:pt x="144" y="164"/>
                </a:lnTo>
                <a:lnTo>
                  <a:pt x="142" y="158"/>
                </a:lnTo>
                <a:lnTo>
                  <a:pt x="136" y="152"/>
                </a:lnTo>
                <a:lnTo>
                  <a:pt x="130" y="146"/>
                </a:lnTo>
                <a:lnTo>
                  <a:pt x="122" y="142"/>
                </a:lnTo>
                <a:lnTo>
                  <a:pt x="116" y="150"/>
                </a:lnTo>
                <a:lnTo>
                  <a:pt x="122" y="158"/>
                </a:lnTo>
                <a:lnTo>
                  <a:pt x="126" y="166"/>
                </a:lnTo>
                <a:lnTo>
                  <a:pt x="132" y="186"/>
                </a:lnTo>
                <a:lnTo>
                  <a:pt x="136" y="214"/>
                </a:lnTo>
                <a:lnTo>
                  <a:pt x="146" y="234"/>
                </a:lnTo>
                <a:lnTo>
                  <a:pt x="198" y="232"/>
                </a:lnTo>
                <a:lnTo>
                  <a:pt x="202" y="220"/>
                </a:lnTo>
                <a:lnTo>
                  <a:pt x="208" y="178"/>
                </a:lnTo>
                <a:lnTo>
                  <a:pt x="210" y="134"/>
                </a:lnTo>
                <a:lnTo>
                  <a:pt x="196" y="132"/>
                </a:lnTo>
                <a:lnTo>
                  <a:pt x="194" y="146"/>
                </a:lnTo>
                <a:lnTo>
                  <a:pt x="194" y="122"/>
                </a:lnTo>
                <a:lnTo>
                  <a:pt x="180" y="120"/>
                </a:lnTo>
                <a:lnTo>
                  <a:pt x="178" y="126"/>
                </a:lnTo>
                <a:lnTo>
                  <a:pt x="178" y="116"/>
                </a:lnTo>
                <a:lnTo>
                  <a:pt x="166" y="116"/>
                </a:lnTo>
                <a:lnTo>
                  <a:pt x="164" y="134"/>
                </a:lnTo>
                <a:close/>
                <a:moveTo>
                  <a:pt x="6" y="62"/>
                </a:moveTo>
                <a:lnTo>
                  <a:pt x="6" y="106"/>
                </a:lnTo>
                <a:lnTo>
                  <a:pt x="12" y="106"/>
                </a:lnTo>
                <a:lnTo>
                  <a:pt x="12" y="62"/>
                </a:lnTo>
                <a:lnTo>
                  <a:pt x="6" y="62"/>
                </a:lnTo>
                <a:close/>
              </a:path>
            </a:pathLst>
          </a:custGeom>
          <a:gradFill>
            <a:gsLst>
              <a:gs pos="0">
                <a:srgbClr val="E30000"/>
              </a:gs>
              <a:gs pos="100000">
                <a:srgbClr val="760303"/>
              </a:gs>
            </a:gsLst>
            <a:lin ang="16200000" scaled="0"/>
          </a:gradFill>
          <a:ln>
            <a:noFill/>
          </a:ln>
        </p:spPr>
        <p:txBody>
          <a:bodyPr/>
          <a:lstStyle/>
          <a:p>
            <a:endParaRPr lang="zh-CN" altLang="en-US">
              <a:solidFill>
                <a:schemeClr val="tx1"/>
              </a:solidFill>
              <a:cs typeface="+mn-ea"/>
              <a:sym typeface="+mn-lt"/>
            </a:endParaRPr>
          </a:p>
        </p:txBody>
      </p:sp>
      <p:grpSp>
        <p:nvGrpSpPr>
          <p:cNvPr id="263" name="组合 262"/>
          <p:cNvGrpSpPr/>
          <p:nvPr/>
        </p:nvGrpSpPr>
        <p:grpSpPr>
          <a:xfrm>
            <a:off x="9165250" y="2539619"/>
            <a:ext cx="446894" cy="385085"/>
            <a:chOff x="-2352251" y="-3298652"/>
            <a:chExt cx="3340101" cy="2878139"/>
          </a:xfrm>
          <a:gradFill>
            <a:gsLst>
              <a:gs pos="0">
                <a:srgbClr val="E30000"/>
              </a:gs>
              <a:gs pos="100000">
                <a:srgbClr val="760303"/>
              </a:gs>
            </a:gsLst>
            <a:lin ang="16200000" scaled="0"/>
          </a:gradFill>
        </p:grpSpPr>
        <p:sp>
          <p:nvSpPr>
            <p:cNvPr id="264" name="任意多边形 263"/>
            <p:cNvSpPr/>
            <p:nvPr/>
          </p:nvSpPr>
          <p:spPr>
            <a:xfrm rot="900000">
              <a:off x="-1388638" y="-3298652"/>
              <a:ext cx="1852612" cy="92551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sp>
          <p:nvSpPr>
            <p:cNvPr id="265" name="任意多边形 264"/>
            <p:cNvSpPr/>
            <p:nvPr/>
          </p:nvSpPr>
          <p:spPr>
            <a:xfrm rot="8100000">
              <a:off x="-864762" y="-1347612"/>
              <a:ext cx="1852612" cy="927099"/>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sp>
          <p:nvSpPr>
            <p:cNvPr id="266" name="任意多边形 265"/>
            <p:cNvSpPr/>
            <p:nvPr/>
          </p:nvSpPr>
          <p:spPr>
            <a:xfrm rot="15300000">
              <a:off x="-2815800" y="-1871487"/>
              <a:ext cx="1852612" cy="92551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grp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cs typeface="+mn-ea"/>
                <a:sym typeface="+mn-lt"/>
              </a:endParaRPr>
            </a:p>
          </p:txBody>
        </p:sp>
      </p:grpSp>
      <p:grpSp>
        <p:nvGrpSpPr>
          <p:cNvPr id="267" name="组合 48"/>
          <p:cNvGrpSpPr/>
          <p:nvPr/>
        </p:nvGrpSpPr>
        <p:grpSpPr bwMode="auto">
          <a:xfrm>
            <a:off x="2095359" y="3052976"/>
            <a:ext cx="1415882" cy="793817"/>
            <a:chOff x="461190" y="0"/>
            <a:chExt cx="1415697" cy="793919"/>
          </a:xfrm>
        </p:grpSpPr>
        <p:sp>
          <p:nvSpPr>
            <p:cNvPr id="292"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tx1"/>
                  </a:solidFill>
                  <a:latin typeface="+mn-lt"/>
                  <a:ea typeface="+mn-ea"/>
                  <a:cs typeface="+mn-ea"/>
                  <a:sym typeface="+mn-lt"/>
                </a:rPr>
                <a:t>添加标题</a:t>
              </a:r>
            </a:p>
          </p:txBody>
        </p:sp>
        <p:sp>
          <p:nvSpPr>
            <p:cNvPr id="295"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grpSp>
        <p:nvGrpSpPr>
          <p:cNvPr id="296" name="组合 295"/>
          <p:cNvGrpSpPr/>
          <p:nvPr/>
        </p:nvGrpSpPr>
        <p:grpSpPr bwMode="auto">
          <a:xfrm>
            <a:off x="4289155" y="3052976"/>
            <a:ext cx="1415882" cy="793817"/>
            <a:chOff x="461190" y="0"/>
            <a:chExt cx="1415697" cy="793919"/>
          </a:xfrm>
        </p:grpSpPr>
        <p:sp>
          <p:nvSpPr>
            <p:cNvPr id="297"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a:solidFill>
                    <a:schemeClr val="tx1"/>
                  </a:solidFill>
                  <a:latin typeface="+mn-lt"/>
                  <a:ea typeface="+mn-ea"/>
                  <a:cs typeface="+mn-ea"/>
                  <a:sym typeface="+mn-lt"/>
                </a:rPr>
                <a:t>添加标题</a:t>
              </a:r>
            </a:p>
          </p:txBody>
        </p:sp>
        <p:sp>
          <p:nvSpPr>
            <p:cNvPr id="298"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grpSp>
        <p:nvGrpSpPr>
          <p:cNvPr id="299" name="组合 298"/>
          <p:cNvGrpSpPr/>
          <p:nvPr/>
        </p:nvGrpSpPr>
        <p:grpSpPr bwMode="auto">
          <a:xfrm>
            <a:off x="6484243" y="3052976"/>
            <a:ext cx="1415882" cy="793817"/>
            <a:chOff x="461190" y="0"/>
            <a:chExt cx="1415697" cy="793919"/>
          </a:xfrm>
        </p:grpSpPr>
        <p:sp>
          <p:nvSpPr>
            <p:cNvPr id="300"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smtClean="0">
                  <a:solidFill>
                    <a:schemeClr val="tx1"/>
                  </a:solidFill>
                  <a:latin typeface="+mn-lt"/>
                  <a:ea typeface="+mn-ea"/>
                  <a:cs typeface="+mn-ea"/>
                  <a:sym typeface="+mn-lt"/>
                </a:rPr>
                <a:t>添加标题</a:t>
              </a:r>
            </a:p>
          </p:txBody>
        </p:sp>
        <p:sp>
          <p:nvSpPr>
            <p:cNvPr id="301"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grpSp>
        <p:nvGrpSpPr>
          <p:cNvPr id="302" name="组合 301"/>
          <p:cNvGrpSpPr/>
          <p:nvPr/>
        </p:nvGrpSpPr>
        <p:grpSpPr bwMode="auto">
          <a:xfrm>
            <a:off x="8680756" y="3052976"/>
            <a:ext cx="1415882" cy="793817"/>
            <a:chOff x="461190" y="0"/>
            <a:chExt cx="1415697" cy="793919"/>
          </a:xfrm>
        </p:grpSpPr>
        <p:sp>
          <p:nvSpPr>
            <p:cNvPr id="303" name="TextBox 13"/>
            <p:cNvSpPr txBox="1">
              <a:spLocks noChangeArrowheads="1"/>
            </p:cNvSpPr>
            <p:nvPr/>
          </p:nvSpPr>
          <p:spPr bwMode="auto">
            <a:xfrm>
              <a:off x="613514" y="0"/>
              <a:ext cx="1111055" cy="243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600" b="1" dirty="0" smtClean="0">
                  <a:solidFill>
                    <a:schemeClr val="tx1"/>
                  </a:solidFill>
                  <a:latin typeface="+mn-lt"/>
                  <a:ea typeface="+mn-ea"/>
                  <a:cs typeface="+mn-ea"/>
                  <a:sym typeface="+mn-lt"/>
                </a:rPr>
                <a:t>添加标题</a:t>
              </a:r>
            </a:p>
          </p:txBody>
        </p:sp>
        <p:sp>
          <p:nvSpPr>
            <p:cNvPr id="304" name="TextBox 13"/>
            <p:cNvSpPr txBox="1">
              <a:spLocks noChangeArrowheads="1"/>
            </p:cNvSpPr>
            <p:nvPr/>
          </p:nvSpPr>
          <p:spPr bwMode="auto">
            <a:xfrm>
              <a:off x="461190" y="286023"/>
              <a:ext cx="1415697" cy="507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charset="0"/>
                  <a:ea typeface="宋体" panose="02010600030101010101" pitchFamily="2" charset="-122"/>
                </a:defRPr>
              </a:lvl1pPr>
              <a:lvl2pPr marL="742950" indent="-285750" defTabSz="1216025">
                <a:defRPr>
                  <a:solidFill>
                    <a:schemeClr val="tx1"/>
                  </a:solidFill>
                  <a:latin typeface="Calibri" panose="020F0502020204030204" charset="0"/>
                  <a:ea typeface="宋体" panose="02010600030101010101" pitchFamily="2" charset="-122"/>
                </a:defRPr>
              </a:lvl2pPr>
              <a:lvl3pPr marL="1143000" indent="-228600" defTabSz="1216025">
                <a:defRPr>
                  <a:solidFill>
                    <a:schemeClr val="tx1"/>
                  </a:solidFill>
                  <a:latin typeface="Calibri" panose="020F0502020204030204" charset="0"/>
                  <a:ea typeface="宋体" panose="02010600030101010101" pitchFamily="2" charset="-122"/>
                </a:defRPr>
              </a:lvl3pPr>
              <a:lvl4pPr marL="1600200" indent="-228600" defTabSz="1216025">
                <a:defRPr>
                  <a:solidFill>
                    <a:schemeClr val="tx1"/>
                  </a:solidFill>
                  <a:latin typeface="Calibri" panose="020F0502020204030204" charset="0"/>
                  <a:ea typeface="宋体" panose="02010600030101010101" pitchFamily="2" charset="-122"/>
                </a:defRPr>
              </a:lvl4pPr>
              <a:lvl5pPr marL="2057400" indent="-228600" defTabSz="1216025">
                <a:defRPr>
                  <a:solidFill>
                    <a:schemeClr val="tx1"/>
                  </a:solidFill>
                  <a:latin typeface="Calibri" panose="020F050202020403020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spcBef>
                  <a:spcPct val="20000"/>
                </a:spcBef>
              </a:pPr>
              <a:r>
                <a:rPr lang="zh-CN" altLang="en-US" sz="1100" dirty="0">
                  <a:solidFill>
                    <a:schemeClr val="tx1"/>
                  </a:solidFill>
                  <a:latin typeface="+mn-lt"/>
                  <a:ea typeface="+mn-ea"/>
                  <a:cs typeface="+mn-ea"/>
                  <a:sym typeface="+mn-lt"/>
                </a:rPr>
                <a:t>单击此处可编辑内容，根据您的需要自由拉伸文本框大小</a:t>
              </a:r>
            </a:p>
          </p:txBody>
        </p:sp>
      </p:grpSp>
      <p:sp>
        <p:nvSpPr>
          <p:cNvPr id="320" name="TextBox 59"/>
          <p:cNvSpPr txBox="1"/>
          <p:nvPr/>
        </p:nvSpPr>
        <p:spPr>
          <a:xfrm>
            <a:off x="851141" y="5432936"/>
            <a:ext cx="10385775" cy="553998"/>
          </a:xfrm>
          <a:prstGeom prst="rect">
            <a:avLst/>
          </a:prstGeom>
          <a:noFill/>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algn="just">
              <a:lnSpc>
                <a:spcPts val="1800"/>
              </a:lnSpc>
            </a:pPr>
            <a:r>
              <a:rPr lang="zh-CN" altLang="en-US" sz="1300" dirty="0" smtClean="0">
                <a:solidFill>
                  <a:schemeClr val="tx1"/>
                </a:solidFill>
                <a:latin typeface="+mn-lt"/>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321" name="矩形 320"/>
          <p:cNvSpPr/>
          <p:nvPr/>
        </p:nvSpPr>
        <p:spPr>
          <a:xfrm>
            <a:off x="851141" y="5065519"/>
            <a:ext cx="1569660" cy="369332"/>
          </a:xfrm>
          <a:prstGeom prst="rect">
            <a:avLst/>
          </a:prstGeom>
        </p:spPr>
        <p:txBody>
          <a:bodyPr wrap="none">
            <a:spAutoFit/>
          </a:bodyPr>
          <a:lstStyle/>
          <a:p>
            <a:r>
              <a:rPr lang="zh-CN" altLang="en-US" sz="1800" b="1" dirty="0">
                <a:solidFill>
                  <a:schemeClr val="tx1"/>
                </a:solidFill>
                <a:cs typeface="+mn-ea"/>
                <a:sym typeface="+mn-lt"/>
              </a:rPr>
              <a:t>点击输入标题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0"/>
                                        </p:tgtEl>
                                        <p:attrNameLst>
                                          <p:attrName>style.visibility</p:attrName>
                                        </p:attrNameLst>
                                      </p:cBhvr>
                                      <p:to>
                                        <p:strVal val="visible"/>
                                      </p:to>
                                    </p:set>
                                    <p:animEffect transition="in" filter="wipe(left)">
                                      <p:cBhvr>
                                        <p:cTn id="7" dur="500"/>
                                        <p:tgtEl>
                                          <p:spTgt spid="25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255"/>
                                        </p:tgtEl>
                                        <p:attrNameLst>
                                          <p:attrName>style.visibility</p:attrName>
                                        </p:attrNameLst>
                                      </p:cBhvr>
                                      <p:to>
                                        <p:strVal val="visible"/>
                                      </p:to>
                                    </p:set>
                                    <p:animEffect transition="in" filter="wipe(right)">
                                      <p:cBhvr>
                                        <p:cTn id="11" dur="500"/>
                                        <p:tgtEl>
                                          <p:spTgt spid="25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62"/>
                                        </p:tgtEl>
                                        <p:attrNameLst>
                                          <p:attrName>style.visibility</p:attrName>
                                        </p:attrNameLst>
                                      </p:cBhvr>
                                      <p:to>
                                        <p:strVal val="visible"/>
                                      </p:to>
                                    </p:set>
                                    <p:anim calcmode="lin" valueType="num">
                                      <p:cBhvr>
                                        <p:cTn id="15" dur="500" fill="hold"/>
                                        <p:tgtEl>
                                          <p:spTgt spid="262"/>
                                        </p:tgtEl>
                                        <p:attrNameLst>
                                          <p:attrName>ppt_w</p:attrName>
                                        </p:attrNameLst>
                                      </p:cBhvr>
                                      <p:tavLst>
                                        <p:tav tm="0">
                                          <p:val>
                                            <p:fltVal val="0"/>
                                          </p:val>
                                        </p:tav>
                                        <p:tav tm="100000">
                                          <p:val>
                                            <p:strVal val="#ppt_w"/>
                                          </p:val>
                                        </p:tav>
                                      </p:tavLst>
                                    </p:anim>
                                    <p:anim calcmode="lin" valueType="num">
                                      <p:cBhvr>
                                        <p:cTn id="16" dur="500" fill="hold"/>
                                        <p:tgtEl>
                                          <p:spTgt spid="262"/>
                                        </p:tgtEl>
                                        <p:attrNameLst>
                                          <p:attrName>ppt_h</p:attrName>
                                        </p:attrNameLst>
                                      </p:cBhvr>
                                      <p:tavLst>
                                        <p:tav tm="0">
                                          <p:val>
                                            <p:fltVal val="0"/>
                                          </p:val>
                                        </p:tav>
                                        <p:tav tm="100000">
                                          <p:val>
                                            <p:strVal val="#ppt_h"/>
                                          </p:val>
                                        </p:tav>
                                      </p:tavLst>
                                    </p:anim>
                                    <p:animEffect transition="in" filter="fade">
                                      <p:cBhvr>
                                        <p:cTn id="17" dur="500"/>
                                        <p:tgtEl>
                                          <p:spTgt spid="262"/>
                                        </p:tgtEl>
                                      </p:cBhvr>
                                    </p:animEffect>
                                  </p:childTnLst>
                                </p:cTn>
                              </p:par>
                              <p:par>
                                <p:cTn id="18" presetID="53" presetClass="entr" presetSubtype="16" fill="hold" nodeType="withEffect">
                                  <p:stCondLst>
                                    <p:cond delay="0"/>
                                  </p:stCondLst>
                                  <p:childTnLst>
                                    <p:set>
                                      <p:cBhvr>
                                        <p:cTn id="19" dur="1" fill="hold">
                                          <p:stCondLst>
                                            <p:cond delay="0"/>
                                          </p:stCondLst>
                                        </p:cTn>
                                        <p:tgtEl>
                                          <p:spTgt spid="267"/>
                                        </p:tgtEl>
                                        <p:attrNameLst>
                                          <p:attrName>style.visibility</p:attrName>
                                        </p:attrNameLst>
                                      </p:cBhvr>
                                      <p:to>
                                        <p:strVal val="visible"/>
                                      </p:to>
                                    </p:set>
                                    <p:anim calcmode="lin" valueType="num">
                                      <p:cBhvr>
                                        <p:cTn id="20" dur="500" fill="hold"/>
                                        <p:tgtEl>
                                          <p:spTgt spid="267"/>
                                        </p:tgtEl>
                                        <p:attrNameLst>
                                          <p:attrName>ppt_w</p:attrName>
                                        </p:attrNameLst>
                                      </p:cBhvr>
                                      <p:tavLst>
                                        <p:tav tm="0">
                                          <p:val>
                                            <p:fltVal val="0"/>
                                          </p:val>
                                        </p:tav>
                                        <p:tav tm="100000">
                                          <p:val>
                                            <p:strVal val="#ppt_w"/>
                                          </p:val>
                                        </p:tav>
                                      </p:tavLst>
                                    </p:anim>
                                    <p:anim calcmode="lin" valueType="num">
                                      <p:cBhvr>
                                        <p:cTn id="21" dur="500" fill="hold"/>
                                        <p:tgtEl>
                                          <p:spTgt spid="267"/>
                                        </p:tgtEl>
                                        <p:attrNameLst>
                                          <p:attrName>ppt_h</p:attrName>
                                        </p:attrNameLst>
                                      </p:cBhvr>
                                      <p:tavLst>
                                        <p:tav tm="0">
                                          <p:val>
                                            <p:fltVal val="0"/>
                                          </p:val>
                                        </p:tav>
                                        <p:tav tm="100000">
                                          <p:val>
                                            <p:strVal val="#ppt_h"/>
                                          </p:val>
                                        </p:tav>
                                      </p:tavLst>
                                    </p:anim>
                                    <p:animEffect transition="in" filter="fade">
                                      <p:cBhvr>
                                        <p:cTn id="22" dur="500"/>
                                        <p:tgtEl>
                                          <p:spTgt spid="267"/>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60"/>
                                        </p:tgtEl>
                                        <p:attrNameLst>
                                          <p:attrName>style.visibility</p:attrName>
                                        </p:attrNameLst>
                                      </p:cBhvr>
                                      <p:to>
                                        <p:strVal val="visible"/>
                                      </p:to>
                                    </p:set>
                                    <p:anim calcmode="lin" valueType="num">
                                      <p:cBhvr>
                                        <p:cTn id="25" dur="500" fill="hold"/>
                                        <p:tgtEl>
                                          <p:spTgt spid="260"/>
                                        </p:tgtEl>
                                        <p:attrNameLst>
                                          <p:attrName>ppt_w</p:attrName>
                                        </p:attrNameLst>
                                      </p:cBhvr>
                                      <p:tavLst>
                                        <p:tav tm="0">
                                          <p:val>
                                            <p:fltVal val="0"/>
                                          </p:val>
                                        </p:tav>
                                        <p:tav tm="100000">
                                          <p:val>
                                            <p:strVal val="#ppt_w"/>
                                          </p:val>
                                        </p:tav>
                                      </p:tavLst>
                                    </p:anim>
                                    <p:anim calcmode="lin" valueType="num">
                                      <p:cBhvr>
                                        <p:cTn id="26" dur="500" fill="hold"/>
                                        <p:tgtEl>
                                          <p:spTgt spid="260"/>
                                        </p:tgtEl>
                                        <p:attrNameLst>
                                          <p:attrName>ppt_h</p:attrName>
                                        </p:attrNameLst>
                                      </p:cBhvr>
                                      <p:tavLst>
                                        <p:tav tm="0">
                                          <p:val>
                                            <p:fltVal val="0"/>
                                          </p:val>
                                        </p:tav>
                                        <p:tav tm="100000">
                                          <p:val>
                                            <p:strVal val="#ppt_h"/>
                                          </p:val>
                                        </p:tav>
                                      </p:tavLst>
                                    </p:anim>
                                    <p:animEffect transition="in" filter="fade">
                                      <p:cBhvr>
                                        <p:cTn id="27" dur="500"/>
                                        <p:tgtEl>
                                          <p:spTgt spid="260"/>
                                        </p:tgtEl>
                                      </p:cBhvr>
                                    </p:animEffect>
                                  </p:childTnLst>
                                </p:cTn>
                              </p:par>
                              <p:par>
                                <p:cTn id="28" presetID="53" presetClass="entr" presetSubtype="16" fill="hold" nodeType="withEffect">
                                  <p:stCondLst>
                                    <p:cond delay="250"/>
                                  </p:stCondLst>
                                  <p:childTnLst>
                                    <p:set>
                                      <p:cBhvr>
                                        <p:cTn id="29" dur="1" fill="hold">
                                          <p:stCondLst>
                                            <p:cond delay="0"/>
                                          </p:stCondLst>
                                        </p:cTn>
                                        <p:tgtEl>
                                          <p:spTgt spid="296"/>
                                        </p:tgtEl>
                                        <p:attrNameLst>
                                          <p:attrName>style.visibility</p:attrName>
                                        </p:attrNameLst>
                                      </p:cBhvr>
                                      <p:to>
                                        <p:strVal val="visible"/>
                                      </p:to>
                                    </p:set>
                                    <p:anim calcmode="lin" valueType="num">
                                      <p:cBhvr>
                                        <p:cTn id="30" dur="500" fill="hold"/>
                                        <p:tgtEl>
                                          <p:spTgt spid="296"/>
                                        </p:tgtEl>
                                        <p:attrNameLst>
                                          <p:attrName>ppt_w</p:attrName>
                                        </p:attrNameLst>
                                      </p:cBhvr>
                                      <p:tavLst>
                                        <p:tav tm="0">
                                          <p:val>
                                            <p:fltVal val="0"/>
                                          </p:val>
                                        </p:tav>
                                        <p:tav tm="100000">
                                          <p:val>
                                            <p:strVal val="#ppt_w"/>
                                          </p:val>
                                        </p:tav>
                                      </p:tavLst>
                                    </p:anim>
                                    <p:anim calcmode="lin" valueType="num">
                                      <p:cBhvr>
                                        <p:cTn id="31" dur="500" fill="hold"/>
                                        <p:tgtEl>
                                          <p:spTgt spid="296"/>
                                        </p:tgtEl>
                                        <p:attrNameLst>
                                          <p:attrName>ppt_h</p:attrName>
                                        </p:attrNameLst>
                                      </p:cBhvr>
                                      <p:tavLst>
                                        <p:tav tm="0">
                                          <p:val>
                                            <p:fltVal val="0"/>
                                          </p:val>
                                        </p:tav>
                                        <p:tav tm="100000">
                                          <p:val>
                                            <p:strVal val="#ppt_h"/>
                                          </p:val>
                                        </p:tav>
                                      </p:tavLst>
                                    </p:anim>
                                    <p:animEffect transition="in" filter="fade">
                                      <p:cBhvr>
                                        <p:cTn id="32" dur="500"/>
                                        <p:tgtEl>
                                          <p:spTgt spid="296"/>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261"/>
                                        </p:tgtEl>
                                        <p:attrNameLst>
                                          <p:attrName>style.visibility</p:attrName>
                                        </p:attrNameLst>
                                      </p:cBhvr>
                                      <p:to>
                                        <p:strVal val="visible"/>
                                      </p:to>
                                    </p:set>
                                    <p:anim calcmode="lin" valueType="num">
                                      <p:cBhvr>
                                        <p:cTn id="35" dur="500" fill="hold"/>
                                        <p:tgtEl>
                                          <p:spTgt spid="261"/>
                                        </p:tgtEl>
                                        <p:attrNameLst>
                                          <p:attrName>ppt_w</p:attrName>
                                        </p:attrNameLst>
                                      </p:cBhvr>
                                      <p:tavLst>
                                        <p:tav tm="0">
                                          <p:val>
                                            <p:fltVal val="0"/>
                                          </p:val>
                                        </p:tav>
                                        <p:tav tm="100000">
                                          <p:val>
                                            <p:strVal val="#ppt_w"/>
                                          </p:val>
                                        </p:tav>
                                      </p:tavLst>
                                    </p:anim>
                                    <p:anim calcmode="lin" valueType="num">
                                      <p:cBhvr>
                                        <p:cTn id="36" dur="500" fill="hold"/>
                                        <p:tgtEl>
                                          <p:spTgt spid="261"/>
                                        </p:tgtEl>
                                        <p:attrNameLst>
                                          <p:attrName>ppt_h</p:attrName>
                                        </p:attrNameLst>
                                      </p:cBhvr>
                                      <p:tavLst>
                                        <p:tav tm="0">
                                          <p:val>
                                            <p:fltVal val="0"/>
                                          </p:val>
                                        </p:tav>
                                        <p:tav tm="100000">
                                          <p:val>
                                            <p:strVal val="#ppt_h"/>
                                          </p:val>
                                        </p:tav>
                                      </p:tavLst>
                                    </p:anim>
                                    <p:animEffect transition="in" filter="fade">
                                      <p:cBhvr>
                                        <p:cTn id="37" dur="500"/>
                                        <p:tgtEl>
                                          <p:spTgt spid="261"/>
                                        </p:tgtEl>
                                      </p:cBhvr>
                                    </p:animEffect>
                                  </p:childTnLst>
                                </p:cTn>
                              </p:par>
                              <p:par>
                                <p:cTn id="38" presetID="53" presetClass="entr" presetSubtype="16" fill="hold" nodeType="withEffect">
                                  <p:stCondLst>
                                    <p:cond delay="500"/>
                                  </p:stCondLst>
                                  <p:childTnLst>
                                    <p:set>
                                      <p:cBhvr>
                                        <p:cTn id="39" dur="1" fill="hold">
                                          <p:stCondLst>
                                            <p:cond delay="0"/>
                                          </p:stCondLst>
                                        </p:cTn>
                                        <p:tgtEl>
                                          <p:spTgt spid="299"/>
                                        </p:tgtEl>
                                        <p:attrNameLst>
                                          <p:attrName>style.visibility</p:attrName>
                                        </p:attrNameLst>
                                      </p:cBhvr>
                                      <p:to>
                                        <p:strVal val="visible"/>
                                      </p:to>
                                    </p:set>
                                    <p:anim calcmode="lin" valueType="num">
                                      <p:cBhvr>
                                        <p:cTn id="40" dur="500" fill="hold"/>
                                        <p:tgtEl>
                                          <p:spTgt spid="299"/>
                                        </p:tgtEl>
                                        <p:attrNameLst>
                                          <p:attrName>ppt_w</p:attrName>
                                        </p:attrNameLst>
                                      </p:cBhvr>
                                      <p:tavLst>
                                        <p:tav tm="0">
                                          <p:val>
                                            <p:fltVal val="0"/>
                                          </p:val>
                                        </p:tav>
                                        <p:tav tm="100000">
                                          <p:val>
                                            <p:strVal val="#ppt_w"/>
                                          </p:val>
                                        </p:tav>
                                      </p:tavLst>
                                    </p:anim>
                                    <p:anim calcmode="lin" valueType="num">
                                      <p:cBhvr>
                                        <p:cTn id="41" dur="500" fill="hold"/>
                                        <p:tgtEl>
                                          <p:spTgt spid="299"/>
                                        </p:tgtEl>
                                        <p:attrNameLst>
                                          <p:attrName>ppt_h</p:attrName>
                                        </p:attrNameLst>
                                      </p:cBhvr>
                                      <p:tavLst>
                                        <p:tav tm="0">
                                          <p:val>
                                            <p:fltVal val="0"/>
                                          </p:val>
                                        </p:tav>
                                        <p:tav tm="100000">
                                          <p:val>
                                            <p:strVal val="#ppt_h"/>
                                          </p:val>
                                        </p:tav>
                                      </p:tavLst>
                                    </p:anim>
                                    <p:animEffect transition="in" filter="fade">
                                      <p:cBhvr>
                                        <p:cTn id="42" dur="500"/>
                                        <p:tgtEl>
                                          <p:spTgt spid="299"/>
                                        </p:tgtEl>
                                      </p:cBhvr>
                                    </p:animEffect>
                                  </p:childTnLst>
                                </p:cTn>
                              </p:par>
                              <p:par>
                                <p:cTn id="43" presetID="53" presetClass="entr" presetSubtype="16" fill="hold" nodeType="withEffect">
                                  <p:stCondLst>
                                    <p:cond delay="750"/>
                                  </p:stCondLst>
                                  <p:childTnLst>
                                    <p:set>
                                      <p:cBhvr>
                                        <p:cTn id="44" dur="1" fill="hold">
                                          <p:stCondLst>
                                            <p:cond delay="0"/>
                                          </p:stCondLst>
                                        </p:cTn>
                                        <p:tgtEl>
                                          <p:spTgt spid="263"/>
                                        </p:tgtEl>
                                        <p:attrNameLst>
                                          <p:attrName>style.visibility</p:attrName>
                                        </p:attrNameLst>
                                      </p:cBhvr>
                                      <p:to>
                                        <p:strVal val="visible"/>
                                      </p:to>
                                    </p:set>
                                    <p:anim calcmode="lin" valueType="num">
                                      <p:cBhvr>
                                        <p:cTn id="45" dur="500" fill="hold"/>
                                        <p:tgtEl>
                                          <p:spTgt spid="263"/>
                                        </p:tgtEl>
                                        <p:attrNameLst>
                                          <p:attrName>ppt_w</p:attrName>
                                        </p:attrNameLst>
                                      </p:cBhvr>
                                      <p:tavLst>
                                        <p:tav tm="0">
                                          <p:val>
                                            <p:fltVal val="0"/>
                                          </p:val>
                                        </p:tav>
                                        <p:tav tm="100000">
                                          <p:val>
                                            <p:strVal val="#ppt_w"/>
                                          </p:val>
                                        </p:tav>
                                      </p:tavLst>
                                    </p:anim>
                                    <p:anim calcmode="lin" valueType="num">
                                      <p:cBhvr>
                                        <p:cTn id="46" dur="500" fill="hold"/>
                                        <p:tgtEl>
                                          <p:spTgt spid="263"/>
                                        </p:tgtEl>
                                        <p:attrNameLst>
                                          <p:attrName>ppt_h</p:attrName>
                                        </p:attrNameLst>
                                      </p:cBhvr>
                                      <p:tavLst>
                                        <p:tav tm="0">
                                          <p:val>
                                            <p:fltVal val="0"/>
                                          </p:val>
                                        </p:tav>
                                        <p:tav tm="100000">
                                          <p:val>
                                            <p:strVal val="#ppt_h"/>
                                          </p:val>
                                        </p:tav>
                                      </p:tavLst>
                                    </p:anim>
                                    <p:animEffect transition="in" filter="fade">
                                      <p:cBhvr>
                                        <p:cTn id="47" dur="500"/>
                                        <p:tgtEl>
                                          <p:spTgt spid="263"/>
                                        </p:tgtEl>
                                      </p:cBhvr>
                                    </p:animEffect>
                                  </p:childTnLst>
                                </p:cTn>
                              </p:par>
                              <p:par>
                                <p:cTn id="48" presetID="53" presetClass="entr" presetSubtype="16" fill="hold" nodeType="withEffect">
                                  <p:stCondLst>
                                    <p:cond delay="750"/>
                                  </p:stCondLst>
                                  <p:childTnLst>
                                    <p:set>
                                      <p:cBhvr>
                                        <p:cTn id="49" dur="1" fill="hold">
                                          <p:stCondLst>
                                            <p:cond delay="0"/>
                                          </p:stCondLst>
                                        </p:cTn>
                                        <p:tgtEl>
                                          <p:spTgt spid="302"/>
                                        </p:tgtEl>
                                        <p:attrNameLst>
                                          <p:attrName>style.visibility</p:attrName>
                                        </p:attrNameLst>
                                      </p:cBhvr>
                                      <p:to>
                                        <p:strVal val="visible"/>
                                      </p:to>
                                    </p:set>
                                    <p:anim calcmode="lin" valueType="num">
                                      <p:cBhvr>
                                        <p:cTn id="50" dur="500" fill="hold"/>
                                        <p:tgtEl>
                                          <p:spTgt spid="302"/>
                                        </p:tgtEl>
                                        <p:attrNameLst>
                                          <p:attrName>ppt_w</p:attrName>
                                        </p:attrNameLst>
                                      </p:cBhvr>
                                      <p:tavLst>
                                        <p:tav tm="0">
                                          <p:val>
                                            <p:fltVal val="0"/>
                                          </p:val>
                                        </p:tav>
                                        <p:tav tm="100000">
                                          <p:val>
                                            <p:strVal val="#ppt_w"/>
                                          </p:val>
                                        </p:tav>
                                      </p:tavLst>
                                    </p:anim>
                                    <p:anim calcmode="lin" valueType="num">
                                      <p:cBhvr>
                                        <p:cTn id="51" dur="500" fill="hold"/>
                                        <p:tgtEl>
                                          <p:spTgt spid="302"/>
                                        </p:tgtEl>
                                        <p:attrNameLst>
                                          <p:attrName>ppt_h</p:attrName>
                                        </p:attrNameLst>
                                      </p:cBhvr>
                                      <p:tavLst>
                                        <p:tav tm="0">
                                          <p:val>
                                            <p:fltVal val="0"/>
                                          </p:val>
                                        </p:tav>
                                        <p:tav tm="100000">
                                          <p:val>
                                            <p:strVal val="#ppt_h"/>
                                          </p:val>
                                        </p:tav>
                                      </p:tavLst>
                                    </p:anim>
                                    <p:animEffect transition="in" filter="fade">
                                      <p:cBhvr>
                                        <p:cTn id="52" dur="500"/>
                                        <p:tgtEl>
                                          <p:spTgt spid="302"/>
                                        </p:tgtEl>
                                      </p:cBhvr>
                                    </p:animEffect>
                                  </p:childTnLst>
                                </p:cTn>
                              </p:par>
                            </p:childTnLst>
                          </p:cTn>
                        </p:par>
                        <p:par>
                          <p:cTn id="53" fill="hold">
                            <p:stCondLst>
                              <p:cond delay="1500"/>
                            </p:stCondLst>
                            <p:childTnLst>
                              <p:par>
                                <p:cTn id="54" presetID="22" presetClass="entr" presetSubtype="2" fill="hold" grpId="0" nodeType="afterEffect">
                                  <p:stCondLst>
                                    <p:cond delay="0"/>
                                  </p:stCondLst>
                                  <p:childTnLst>
                                    <p:set>
                                      <p:cBhvr>
                                        <p:cTn id="55" dur="1" fill="hold">
                                          <p:stCondLst>
                                            <p:cond delay="0"/>
                                          </p:stCondLst>
                                        </p:cTn>
                                        <p:tgtEl>
                                          <p:spTgt spid="321"/>
                                        </p:tgtEl>
                                        <p:attrNameLst>
                                          <p:attrName>style.visibility</p:attrName>
                                        </p:attrNameLst>
                                      </p:cBhvr>
                                      <p:to>
                                        <p:strVal val="visible"/>
                                      </p:to>
                                    </p:set>
                                    <p:animEffect transition="in" filter="wipe(right)">
                                      <p:cBhvr>
                                        <p:cTn id="56" dur="500"/>
                                        <p:tgtEl>
                                          <p:spTgt spid="32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320"/>
                                        </p:tgtEl>
                                        <p:attrNameLst>
                                          <p:attrName>style.visibility</p:attrName>
                                        </p:attrNameLst>
                                      </p:cBhvr>
                                      <p:to>
                                        <p:strVal val="visible"/>
                                      </p:to>
                                    </p:set>
                                    <p:animEffect transition="in" filter="wipe(left)">
                                      <p:cBhvr>
                                        <p:cTn id="60" dur="500"/>
                                        <p:tgtEl>
                                          <p:spTgt spid="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 grpId="0" bldLvl="0" animBg="1"/>
      <p:bldP spid="261" grpId="0" bldLvl="0" animBg="1"/>
      <p:bldP spid="262" grpId="0" bldLvl="0" animBg="1"/>
      <p:bldP spid="320" grpId="0"/>
      <p:bldP spid="3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40"/>
          <p:cNvSpPr/>
          <p:nvPr/>
        </p:nvSpPr>
        <p:spPr>
          <a:xfrm>
            <a:off x="0" y="0"/>
            <a:ext cx="5453380" cy="5597525"/>
          </a:xfrm>
          <a:custGeom>
            <a:avLst/>
            <a:gdLst>
              <a:gd name="connsiteX0" fmla="*/ 0 w 5453336"/>
              <a:gd name="connsiteY0" fmla="*/ 0 h 5596974"/>
              <a:gd name="connsiteX1" fmla="*/ 5453336 w 5453336"/>
              <a:gd name="connsiteY1" fmla="*/ 0 h 5596974"/>
              <a:gd name="connsiteX2" fmla="*/ 140848 w 5453336"/>
              <a:gd name="connsiteY2" fmla="*/ 5593412 h 5596974"/>
              <a:gd name="connsiteX3" fmla="*/ 0 w 5453336"/>
              <a:gd name="connsiteY3" fmla="*/ 5596974 h 5596974"/>
            </a:gdLst>
            <a:ahLst/>
            <a:cxnLst>
              <a:cxn ang="0">
                <a:pos x="connsiteX0" y="connsiteY0"/>
              </a:cxn>
              <a:cxn ang="0">
                <a:pos x="connsiteX1" y="connsiteY1"/>
              </a:cxn>
              <a:cxn ang="0">
                <a:pos x="connsiteX2" y="connsiteY2"/>
              </a:cxn>
              <a:cxn ang="0">
                <a:pos x="connsiteX3" y="connsiteY3"/>
              </a:cxn>
            </a:cxnLst>
            <a:rect l="l" t="t" r="r" b="b"/>
            <a:pathLst>
              <a:path w="5453336" h="5596974">
                <a:moveTo>
                  <a:pt x="0" y="0"/>
                </a:moveTo>
                <a:lnTo>
                  <a:pt x="5453336" y="0"/>
                </a:lnTo>
                <a:cubicBezTo>
                  <a:pt x="5453336" y="2996519"/>
                  <a:pt x="3100088" y="5443408"/>
                  <a:pt x="140848" y="5593412"/>
                </a:cubicBezTo>
                <a:lnTo>
                  <a:pt x="0" y="5596974"/>
                </a:lnTo>
                <a:close/>
              </a:path>
            </a:pathLst>
          </a:custGeom>
          <a:noFill/>
          <a:ln w="50800">
            <a:solidFill>
              <a:srgbClr val="C000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5" name="图片 14" descr="d897de06ac9e052614f2d0109897691f (1)"/>
          <p:cNvPicPr>
            <a:picLocks noChangeAspect="1"/>
          </p:cNvPicPr>
          <p:nvPr/>
        </p:nvPicPr>
        <p:blipFill>
          <a:blip r:embed="rId2"/>
          <a:stretch>
            <a:fillRect/>
          </a:stretch>
        </p:blipFill>
        <p:spPr>
          <a:xfrm flipH="1">
            <a:off x="-40005" y="-12700"/>
            <a:ext cx="3679190" cy="5518150"/>
          </a:xfrm>
          <a:prstGeom prst="rect">
            <a:avLst/>
          </a:prstGeom>
        </p:spPr>
      </p:pic>
      <p:sp>
        <p:nvSpPr>
          <p:cNvPr id="5169" name="文本框 75"/>
          <p:cNvSpPr txBox="1">
            <a:spLocks noChangeArrowheads="1"/>
          </p:cNvSpPr>
          <p:nvPr/>
        </p:nvSpPr>
        <p:spPr bwMode="auto">
          <a:xfrm>
            <a:off x="1500278" y="1763211"/>
            <a:ext cx="1899187" cy="1737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5400" dirty="0">
                <a:solidFill>
                  <a:srgbClr val="C00000"/>
                </a:solidFill>
                <a:latin typeface="黑体" panose="02010600030101010101" charset="-122"/>
                <a:ea typeface="黑体" panose="02010600030101010101" charset="-122"/>
              </a:rPr>
              <a:t>目</a:t>
            </a:r>
          </a:p>
          <a:p>
            <a:pPr algn="dist"/>
            <a:r>
              <a:rPr lang="zh-CN" altLang="en-US" sz="5400" dirty="0">
                <a:solidFill>
                  <a:srgbClr val="C00000"/>
                </a:solidFill>
                <a:latin typeface="黑体" panose="02010600030101010101" charset="-122"/>
                <a:ea typeface="黑体" panose="02010600030101010101" charset="-122"/>
              </a:rPr>
              <a:t>录</a:t>
            </a:r>
          </a:p>
        </p:txBody>
      </p:sp>
      <p:sp>
        <p:nvSpPr>
          <p:cNvPr id="5170" name="文本框 77"/>
          <p:cNvSpPr txBox="1">
            <a:spLocks noChangeArrowheads="1"/>
          </p:cNvSpPr>
          <p:nvPr/>
        </p:nvSpPr>
        <p:spPr bwMode="auto">
          <a:xfrm>
            <a:off x="1697990" y="3416935"/>
            <a:ext cx="1711960"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2800" dirty="0">
                <a:solidFill>
                  <a:srgbClr val="C00000"/>
                </a:solidFill>
                <a:latin typeface="黑体" panose="02010600030101010101" charset="-122"/>
                <a:ea typeface="黑体" panose="02010600030101010101" charset="-122"/>
              </a:rPr>
              <a:t>CONTENTS</a:t>
            </a:r>
          </a:p>
        </p:txBody>
      </p:sp>
      <p:sp>
        <p:nvSpPr>
          <p:cNvPr id="12" name="文本框 11"/>
          <p:cNvSpPr txBox="1">
            <a:spLocks noChangeArrowheads="1"/>
          </p:cNvSpPr>
          <p:nvPr/>
        </p:nvSpPr>
        <p:spPr bwMode="auto">
          <a:xfrm>
            <a:off x="6908800" y="1635125"/>
            <a:ext cx="4567238"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C00000"/>
                </a:solidFill>
                <a:latin typeface="黑体" panose="02010600030101010101" charset="-122"/>
                <a:ea typeface="黑体" panose="02010600030101010101" charset="-122"/>
              </a:rPr>
              <a:t>单击此处添加标题</a:t>
            </a:r>
          </a:p>
        </p:txBody>
      </p:sp>
      <p:grpSp>
        <p:nvGrpSpPr>
          <p:cNvPr id="43" name="组合 42"/>
          <p:cNvGrpSpPr/>
          <p:nvPr/>
        </p:nvGrpSpPr>
        <p:grpSpPr bwMode="auto">
          <a:xfrm>
            <a:off x="5710555" y="1444625"/>
            <a:ext cx="855663" cy="781050"/>
            <a:chOff x="5338742" y="1329558"/>
            <a:chExt cx="855357" cy="780606"/>
          </a:xfrm>
          <a:solidFill>
            <a:srgbClr val="C00000"/>
          </a:solidFill>
        </p:grpSpPr>
        <p:grpSp>
          <p:nvGrpSpPr>
            <p:cNvPr id="5128" name="组合 7"/>
            <p:cNvGrpSpPr/>
            <p:nvPr/>
          </p:nvGrpSpPr>
          <p:grpSpPr bwMode="auto">
            <a:xfrm rot="789266">
              <a:off x="5338742" y="1329558"/>
              <a:ext cx="855357" cy="780606"/>
              <a:chOff x="13707721" y="2401221"/>
              <a:chExt cx="1435101" cy="1309686"/>
            </a:xfrm>
            <a:grpFill/>
          </p:grpSpPr>
          <p:sp>
            <p:nvSpPr>
              <p:cNvPr id="5129" name="等腰三角形 29"/>
              <p:cNvSpPr>
                <a:spLocks noChangeArrowheads="1"/>
              </p:cNvSpPr>
              <p:nvPr/>
            </p:nvSpPr>
            <p:spPr bwMode="auto">
              <a:xfrm rot="-8687839">
                <a:off x="13707721" y="2696495"/>
                <a:ext cx="1176337" cy="1014412"/>
              </a:xfrm>
              <a:prstGeom prst="triangle">
                <a:avLst>
                  <a:gd name="adj" fmla="val 50000"/>
                </a:avLst>
              </a:prstGeom>
              <a:grpFill/>
              <a:ln w="12700">
                <a:noFill/>
                <a:miter lim="800000"/>
              </a:ln>
              <a:extLst/>
            </p:spPr>
            <p:txBody>
              <a:bodyPr anchor="ctr"/>
              <a:lstStyle/>
              <a:p>
                <a:pPr algn="ctr"/>
                <a:endParaRPr lang="zh-CN" altLang="en-US">
                  <a:solidFill>
                    <a:srgbClr val="FFC20F"/>
                  </a:solidFill>
                  <a:latin typeface="Calibri" panose="020F0502020204030204" charset="0"/>
                  <a:ea typeface="幼圆" pitchFamily="49" charset="-122"/>
                </a:endParaRPr>
              </a:p>
            </p:txBody>
          </p:sp>
          <p:grpSp>
            <p:nvGrpSpPr>
              <p:cNvPr id="5130" name="组合 4"/>
              <p:cNvGrpSpPr/>
              <p:nvPr/>
            </p:nvGrpSpPr>
            <p:grpSpPr bwMode="auto">
              <a:xfrm>
                <a:off x="13839485" y="2401221"/>
                <a:ext cx="1303337" cy="1279525"/>
                <a:chOff x="13839374" y="2401220"/>
                <a:chExt cx="1303336" cy="1279536"/>
              </a:xfrm>
              <a:grpFill/>
            </p:grpSpPr>
            <p:sp>
              <p:nvSpPr>
                <p:cNvPr id="5131" name="等腰三角形 28"/>
                <p:cNvSpPr>
                  <a:spLocks noChangeArrowheads="1"/>
                </p:cNvSpPr>
                <p:nvPr/>
              </p:nvSpPr>
              <p:spPr bwMode="auto">
                <a:xfrm rot="-8687839">
                  <a:off x="13839374" y="2756829"/>
                  <a:ext cx="944554" cy="815977"/>
                </a:xfrm>
                <a:prstGeom prst="triangle">
                  <a:avLst>
                    <a:gd name="adj" fmla="val 50000"/>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anose="020F0502020204030204" charset="0"/>
                    <a:ea typeface="幼圆" pitchFamily="49" charset="-122"/>
                  </a:endParaRPr>
                </a:p>
              </p:txBody>
            </p:sp>
            <p:sp>
              <p:nvSpPr>
                <p:cNvPr id="5132" name="椭圆 30"/>
                <p:cNvSpPr>
                  <a:spLocks noChangeArrowheads="1"/>
                </p:cNvSpPr>
                <p:nvPr/>
              </p:nvSpPr>
              <p:spPr bwMode="auto">
                <a:xfrm rot="9110320">
                  <a:off x="15028410" y="3061629"/>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33" name="椭圆 31"/>
                <p:cNvSpPr>
                  <a:spLocks noChangeArrowheads="1"/>
                </p:cNvSpPr>
                <p:nvPr/>
              </p:nvSpPr>
              <p:spPr bwMode="auto">
                <a:xfrm rot="9110320">
                  <a:off x="13939439" y="3564868"/>
                  <a:ext cx="115887"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34" name="椭圆 32"/>
                <p:cNvSpPr>
                  <a:spLocks noChangeArrowheads="1"/>
                </p:cNvSpPr>
                <p:nvPr/>
              </p:nvSpPr>
              <p:spPr bwMode="auto">
                <a:xfrm rot="9110320">
                  <a:off x="14056973" y="2401220"/>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grpSp>
        </p:grpSp>
        <p:sp>
          <p:nvSpPr>
            <p:cNvPr id="5135" name="文本框 41"/>
            <p:cNvSpPr txBox="1">
              <a:spLocks noChangeArrowheads="1"/>
            </p:cNvSpPr>
            <p:nvPr/>
          </p:nvSpPr>
          <p:spPr bwMode="auto">
            <a:xfrm>
              <a:off x="5625036" y="1503537"/>
              <a:ext cx="230475" cy="369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1</a:t>
              </a:r>
            </a:p>
          </p:txBody>
        </p:sp>
      </p:grpSp>
      <p:sp>
        <p:nvSpPr>
          <p:cNvPr id="16" name="文本框 15"/>
          <p:cNvSpPr txBox="1">
            <a:spLocks noChangeArrowheads="1"/>
          </p:cNvSpPr>
          <p:nvPr/>
        </p:nvSpPr>
        <p:spPr bwMode="auto">
          <a:xfrm>
            <a:off x="6140768" y="2744788"/>
            <a:ext cx="4567237"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C00000"/>
                </a:solidFill>
                <a:latin typeface="黑体" panose="02010600030101010101" charset="-122"/>
                <a:ea typeface="黑体" panose="02010600030101010101" charset="-122"/>
              </a:rPr>
              <a:t>单击此处添加标题</a:t>
            </a:r>
          </a:p>
        </p:txBody>
      </p:sp>
      <p:grpSp>
        <p:nvGrpSpPr>
          <p:cNvPr id="44" name="组合 43"/>
          <p:cNvGrpSpPr/>
          <p:nvPr/>
        </p:nvGrpSpPr>
        <p:grpSpPr bwMode="auto">
          <a:xfrm rot="655813">
            <a:off x="5093018" y="2554288"/>
            <a:ext cx="855662" cy="781050"/>
            <a:chOff x="5338742" y="1329558"/>
            <a:chExt cx="855357" cy="780606"/>
          </a:xfrm>
          <a:solidFill>
            <a:srgbClr val="C00000"/>
          </a:solidFill>
        </p:grpSpPr>
        <p:grpSp>
          <p:nvGrpSpPr>
            <p:cNvPr id="5138" name="组合 44"/>
            <p:cNvGrpSpPr/>
            <p:nvPr/>
          </p:nvGrpSpPr>
          <p:grpSpPr bwMode="auto">
            <a:xfrm rot="789266">
              <a:off x="5338742" y="1329558"/>
              <a:ext cx="855357" cy="780606"/>
              <a:chOff x="13707721" y="2401221"/>
              <a:chExt cx="1435101" cy="1309686"/>
            </a:xfrm>
            <a:grpFill/>
          </p:grpSpPr>
          <p:sp>
            <p:nvSpPr>
              <p:cNvPr id="5139" name="等腰三角形 46"/>
              <p:cNvSpPr>
                <a:spLocks noChangeArrowheads="1"/>
              </p:cNvSpPr>
              <p:nvPr/>
            </p:nvSpPr>
            <p:spPr bwMode="auto">
              <a:xfrm rot="-8687839">
                <a:off x="13707721" y="2696495"/>
                <a:ext cx="1176337" cy="1014412"/>
              </a:xfrm>
              <a:prstGeom prst="triangle">
                <a:avLst>
                  <a:gd name="adj" fmla="val 50000"/>
                </a:avLst>
              </a:prstGeom>
              <a:grpFill/>
              <a:ln w="12700">
                <a:noFill/>
                <a:miter lim="800000"/>
              </a:ln>
              <a:extLst/>
            </p:spPr>
            <p:txBody>
              <a:bodyPr anchor="ctr"/>
              <a:lstStyle/>
              <a:p>
                <a:pPr algn="ctr"/>
                <a:endParaRPr lang="zh-CN" altLang="en-US">
                  <a:solidFill>
                    <a:srgbClr val="FFC20F"/>
                  </a:solidFill>
                  <a:latin typeface="Calibri" panose="020F0502020204030204" charset="0"/>
                  <a:ea typeface="幼圆" pitchFamily="49" charset="-122"/>
                </a:endParaRPr>
              </a:p>
            </p:txBody>
          </p:sp>
          <p:grpSp>
            <p:nvGrpSpPr>
              <p:cNvPr id="5140" name="组合 47"/>
              <p:cNvGrpSpPr/>
              <p:nvPr/>
            </p:nvGrpSpPr>
            <p:grpSpPr bwMode="auto">
              <a:xfrm>
                <a:off x="13839485" y="2401221"/>
                <a:ext cx="1303337" cy="1279525"/>
                <a:chOff x="13839374" y="2401220"/>
                <a:chExt cx="1303336" cy="1279536"/>
              </a:xfrm>
              <a:grpFill/>
            </p:grpSpPr>
            <p:sp>
              <p:nvSpPr>
                <p:cNvPr id="5141" name="等腰三角形 48"/>
                <p:cNvSpPr>
                  <a:spLocks noChangeArrowheads="1"/>
                </p:cNvSpPr>
                <p:nvPr/>
              </p:nvSpPr>
              <p:spPr bwMode="auto">
                <a:xfrm rot="-8687839">
                  <a:off x="13839374" y="2756829"/>
                  <a:ext cx="944554" cy="815977"/>
                </a:xfrm>
                <a:prstGeom prst="triangle">
                  <a:avLst>
                    <a:gd name="adj" fmla="val 50000"/>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anose="020F0502020204030204" charset="0"/>
                    <a:ea typeface="幼圆" pitchFamily="49" charset="-122"/>
                  </a:endParaRPr>
                </a:p>
              </p:txBody>
            </p:sp>
            <p:sp>
              <p:nvSpPr>
                <p:cNvPr id="5142" name="椭圆 49"/>
                <p:cNvSpPr>
                  <a:spLocks noChangeArrowheads="1"/>
                </p:cNvSpPr>
                <p:nvPr/>
              </p:nvSpPr>
              <p:spPr bwMode="auto">
                <a:xfrm rot="9110320">
                  <a:off x="15028410" y="3061629"/>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43" name="椭圆 50"/>
                <p:cNvSpPr>
                  <a:spLocks noChangeArrowheads="1"/>
                </p:cNvSpPr>
                <p:nvPr/>
              </p:nvSpPr>
              <p:spPr bwMode="auto">
                <a:xfrm rot="9110320">
                  <a:off x="13939439" y="3564868"/>
                  <a:ext cx="115887"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44" name="椭圆 51"/>
                <p:cNvSpPr>
                  <a:spLocks noChangeArrowheads="1"/>
                </p:cNvSpPr>
                <p:nvPr/>
              </p:nvSpPr>
              <p:spPr bwMode="auto">
                <a:xfrm rot="9110320">
                  <a:off x="14056973" y="2401220"/>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grpSp>
        </p:grpSp>
        <p:sp>
          <p:nvSpPr>
            <p:cNvPr id="5145" name="文本框 45"/>
            <p:cNvSpPr txBox="1">
              <a:spLocks noChangeArrowheads="1"/>
            </p:cNvSpPr>
            <p:nvPr/>
          </p:nvSpPr>
          <p:spPr bwMode="auto">
            <a:xfrm rot="-655813">
              <a:off x="5614772" y="1502452"/>
              <a:ext cx="230475" cy="369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2</a:t>
              </a:r>
            </a:p>
          </p:txBody>
        </p:sp>
      </p:grpSp>
      <p:sp>
        <p:nvSpPr>
          <p:cNvPr id="20" name="文本框 19"/>
          <p:cNvSpPr txBox="1">
            <a:spLocks noChangeArrowheads="1"/>
          </p:cNvSpPr>
          <p:nvPr/>
        </p:nvSpPr>
        <p:spPr bwMode="auto">
          <a:xfrm>
            <a:off x="5207318" y="3854450"/>
            <a:ext cx="4567237"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C00000"/>
                </a:solidFill>
                <a:latin typeface="黑体" panose="02010600030101010101" charset="-122"/>
                <a:ea typeface="黑体" panose="02010600030101010101" charset="-122"/>
              </a:rPr>
              <a:t>单击此处添加标题</a:t>
            </a:r>
          </a:p>
        </p:txBody>
      </p:sp>
      <p:grpSp>
        <p:nvGrpSpPr>
          <p:cNvPr id="53" name="组合 52"/>
          <p:cNvGrpSpPr/>
          <p:nvPr/>
        </p:nvGrpSpPr>
        <p:grpSpPr bwMode="auto">
          <a:xfrm rot="1311626">
            <a:off x="4223068" y="3663950"/>
            <a:ext cx="855662" cy="779463"/>
            <a:chOff x="5338742" y="1329558"/>
            <a:chExt cx="855357" cy="780606"/>
          </a:xfrm>
          <a:solidFill>
            <a:srgbClr val="C00000"/>
          </a:solidFill>
        </p:grpSpPr>
        <p:grpSp>
          <p:nvGrpSpPr>
            <p:cNvPr id="5148" name="组合 53"/>
            <p:cNvGrpSpPr/>
            <p:nvPr/>
          </p:nvGrpSpPr>
          <p:grpSpPr bwMode="auto">
            <a:xfrm rot="789266">
              <a:off x="5338742" y="1329558"/>
              <a:ext cx="855357" cy="780606"/>
              <a:chOff x="13707721" y="2401221"/>
              <a:chExt cx="1435101" cy="1309686"/>
            </a:xfrm>
            <a:grpFill/>
          </p:grpSpPr>
          <p:sp>
            <p:nvSpPr>
              <p:cNvPr id="5149" name="等腰三角形 55"/>
              <p:cNvSpPr>
                <a:spLocks noChangeArrowheads="1"/>
              </p:cNvSpPr>
              <p:nvPr/>
            </p:nvSpPr>
            <p:spPr bwMode="auto">
              <a:xfrm rot="-8687839">
                <a:off x="13707721" y="2696495"/>
                <a:ext cx="1176337" cy="1014412"/>
              </a:xfrm>
              <a:prstGeom prst="triangle">
                <a:avLst>
                  <a:gd name="adj" fmla="val 50000"/>
                </a:avLst>
              </a:prstGeom>
              <a:grpFill/>
              <a:ln w="12700">
                <a:noFill/>
                <a:miter lim="800000"/>
              </a:ln>
              <a:extLst/>
            </p:spPr>
            <p:txBody>
              <a:bodyPr anchor="ctr"/>
              <a:lstStyle/>
              <a:p>
                <a:pPr algn="ctr"/>
                <a:endParaRPr lang="zh-CN" altLang="en-US">
                  <a:solidFill>
                    <a:srgbClr val="FFC20F"/>
                  </a:solidFill>
                  <a:latin typeface="Calibri" panose="020F0502020204030204" charset="0"/>
                  <a:ea typeface="幼圆" pitchFamily="49" charset="-122"/>
                </a:endParaRPr>
              </a:p>
            </p:txBody>
          </p:sp>
          <p:grpSp>
            <p:nvGrpSpPr>
              <p:cNvPr id="5150" name="组合 56"/>
              <p:cNvGrpSpPr/>
              <p:nvPr/>
            </p:nvGrpSpPr>
            <p:grpSpPr bwMode="auto">
              <a:xfrm>
                <a:off x="13839485" y="2401221"/>
                <a:ext cx="1303337" cy="1279525"/>
                <a:chOff x="13839374" y="2401220"/>
                <a:chExt cx="1303336" cy="1279536"/>
              </a:xfrm>
              <a:grpFill/>
            </p:grpSpPr>
            <p:sp>
              <p:nvSpPr>
                <p:cNvPr id="5151" name="等腰三角形 57"/>
                <p:cNvSpPr>
                  <a:spLocks noChangeArrowheads="1"/>
                </p:cNvSpPr>
                <p:nvPr/>
              </p:nvSpPr>
              <p:spPr bwMode="auto">
                <a:xfrm rot="-8687839">
                  <a:off x="13839374" y="2756829"/>
                  <a:ext cx="944554" cy="815977"/>
                </a:xfrm>
                <a:prstGeom prst="triangle">
                  <a:avLst>
                    <a:gd name="adj" fmla="val 50000"/>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anose="020F0502020204030204" charset="0"/>
                    <a:ea typeface="幼圆" pitchFamily="49" charset="-122"/>
                  </a:endParaRPr>
                </a:p>
              </p:txBody>
            </p:sp>
            <p:sp>
              <p:nvSpPr>
                <p:cNvPr id="5152" name="椭圆 58"/>
                <p:cNvSpPr>
                  <a:spLocks noChangeArrowheads="1"/>
                </p:cNvSpPr>
                <p:nvPr/>
              </p:nvSpPr>
              <p:spPr bwMode="auto">
                <a:xfrm rot="9110320">
                  <a:off x="15028410" y="3061629"/>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53" name="椭圆 59"/>
                <p:cNvSpPr>
                  <a:spLocks noChangeArrowheads="1"/>
                </p:cNvSpPr>
                <p:nvPr/>
              </p:nvSpPr>
              <p:spPr bwMode="auto">
                <a:xfrm rot="9110320">
                  <a:off x="13939439" y="3564868"/>
                  <a:ext cx="115887"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54" name="椭圆 60"/>
                <p:cNvSpPr>
                  <a:spLocks noChangeArrowheads="1"/>
                </p:cNvSpPr>
                <p:nvPr/>
              </p:nvSpPr>
              <p:spPr bwMode="auto">
                <a:xfrm rot="9110320">
                  <a:off x="14056973" y="2401220"/>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grpSp>
        </p:grpSp>
        <p:sp>
          <p:nvSpPr>
            <p:cNvPr id="5155" name="文本框 54"/>
            <p:cNvSpPr txBox="1">
              <a:spLocks noChangeArrowheads="1"/>
            </p:cNvSpPr>
            <p:nvPr/>
          </p:nvSpPr>
          <p:spPr bwMode="auto">
            <a:xfrm rot="-1530250">
              <a:off x="5620692" y="1522805"/>
              <a:ext cx="230475" cy="369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3</a:t>
              </a:r>
            </a:p>
          </p:txBody>
        </p:sp>
      </p:grpSp>
      <p:sp>
        <p:nvSpPr>
          <p:cNvPr id="24" name="文本框 23"/>
          <p:cNvSpPr txBox="1">
            <a:spLocks noChangeArrowheads="1"/>
          </p:cNvSpPr>
          <p:nvPr/>
        </p:nvSpPr>
        <p:spPr bwMode="auto">
          <a:xfrm>
            <a:off x="4143693" y="4983163"/>
            <a:ext cx="4567237" cy="51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dirty="0">
                <a:solidFill>
                  <a:srgbClr val="C00000"/>
                </a:solidFill>
                <a:latin typeface="黑体" panose="02010600030101010101" charset="-122"/>
                <a:ea typeface="黑体" panose="02010600030101010101" charset="-122"/>
              </a:rPr>
              <a:t>单击此处添加标题</a:t>
            </a:r>
          </a:p>
        </p:txBody>
      </p:sp>
      <p:grpSp>
        <p:nvGrpSpPr>
          <p:cNvPr id="62" name="组合 61"/>
          <p:cNvGrpSpPr/>
          <p:nvPr/>
        </p:nvGrpSpPr>
        <p:grpSpPr bwMode="auto">
          <a:xfrm rot="2091577">
            <a:off x="3116580" y="4773613"/>
            <a:ext cx="854075" cy="779462"/>
            <a:chOff x="5338742" y="1329558"/>
            <a:chExt cx="855357" cy="780606"/>
          </a:xfrm>
          <a:solidFill>
            <a:srgbClr val="C00000"/>
          </a:solidFill>
        </p:grpSpPr>
        <p:grpSp>
          <p:nvGrpSpPr>
            <p:cNvPr id="5158" name="组合 62"/>
            <p:cNvGrpSpPr/>
            <p:nvPr/>
          </p:nvGrpSpPr>
          <p:grpSpPr bwMode="auto">
            <a:xfrm rot="789266">
              <a:off x="5338742" y="1329558"/>
              <a:ext cx="855357" cy="780606"/>
              <a:chOff x="13707721" y="2401221"/>
              <a:chExt cx="1435101" cy="1309686"/>
            </a:xfrm>
            <a:grpFill/>
          </p:grpSpPr>
          <p:sp>
            <p:nvSpPr>
              <p:cNvPr id="5159" name="等腰三角形 64"/>
              <p:cNvSpPr>
                <a:spLocks noChangeArrowheads="1"/>
              </p:cNvSpPr>
              <p:nvPr/>
            </p:nvSpPr>
            <p:spPr bwMode="auto">
              <a:xfrm rot="-8687839">
                <a:off x="13707721" y="2696495"/>
                <a:ext cx="1176337" cy="1014412"/>
              </a:xfrm>
              <a:prstGeom prst="triangle">
                <a:avLst>
                  <a:gd name="adj" fmla="val 50000"/>
                </a:avLst>
              </a:prstGeom>
              <a:grpFill/>
              <a:ln w="12700">
                <a:noFill/>
                <a:miter lim="800000"/>
              </a:ln>
              <a:extLst/>
            </p:spPr>
            <p:txBody>
              <a:bodyPr anchor="ctr"/>
              <a:lstStyle/>
              <a:p>
                <a:pPr algn="ctr"/>
                <a:endParaRPr lang="zh-CN" altLang="en-US">
                  <a:solidFill>
                    <a:srgbClr val="FFC20F"/>
                  </a:solidFill>
                  <a:latin typeface="Calibri" panose="020F0502020204030204" charset="0"/>
                  <a:ea typeface="幼圆" pitchFamily="49" charset="-122"/>
                </a:endParaRPr>
              </a:p>
            </p:txBody>
          </p:sp>
          <p:grpSp>
            <p:nvGrpSpPr>
              <p:cNvPr id="5160" name="组合 65"/>
              <p:cNvGrpSpPr/>
              <p:nvPr/>
            </p:nvGrpSpPr>
            <p:grpSpPr bwMode="auto">
              <a:xfrm>
                <a:off x="13839485" y="2401221"/>
                <a:ext cx="1303337" cy="1279525"/>
                <a:chOff x="13839374" y="2401220"/>
                <a:chExt cx="1303336" cy="1279536"/>
              </a:xfrm>
              <a:grpFill/>
            </p:grpSpPr>
            <p:sp>
              <p:nvSpPr>
                <p:cNvPr id="5161" name="等腰三角形 66"/>
                <p:cNvSpPr>
                  <a:spLocks noChangeArrowheads="1"/>
                </p:cNvSpPr>
                <p:nvPr/>
              </p:nvSpPr>
              <p:spPr bwMode="auto">
                <a:xfrm rot="-8687839">
                  <a:off x="13839374" y="2756829"/>
                  <a:ext cx="944554" cy="815977"/>
                </a:xfrm>
                <a:prstGeom prst="triangle">
                  <a:avLst>
                    <a:gd name="adj" fmla="val 50000"/>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C20F"/>
                    </a:solidFill>
                    <a:latin typeface="Calibri" panose="020F0502020204030204" charset="0"/>
                    <a:ea typeface="幼圆" pitchFamily="49" charset="-122"/>
                  </a:endParaRPr>
                </a:p>
              </p:txBody>
            </p:sp>
            <p:sp>
              <p:nvSpPr>
                <p:cNvPr id="5162" name="椭圆 67"/>
                <p:cNvSpPr>
                  <a:spLocks noChangeArrowheads="1"/>
                </p:cNvSpPr>
                <p:nvPr/>
              </p:nvSpPr>
              <p:spPr bwMode="auto">
                <a:xfrm rot="9110320">
                  <a:off x="15028410" y="3061629"/>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63" name="椭圆 68"/>
                <p:cNvSpPr>
                  <a:spLocks noChangeArrowheads="1"/>
                </p:cNvSpPr>
                <p:nvPr/>
              </p:nvSpPr>
              <p:spPr bwMode="auto">
                <a:xfrm rot="9110320">
                  <a:off x="13939439" y="3564868"/>
                  <a:ext cx="115887"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sp>
              <p:nvSpPr>
                <p:cNvPr id="5164" name="椭圆 69"/>
                <p:cNvSpPr>
                  <a:spLocks noChangeArrowheads="1"/>
                </p:cNvSpPr>
                <p:nvPr/>
              </p:nvSpPr>
              <p:spPr bwMode="auto">
                <a:xfrm rot="9110320">
                  <a:off x="14056973" y="2401220"/>
                  <a:ext cx="114300" cy="115888"/>
                </a:xfrm>
                <a:prstGeom prst="ellipse">
                  <a:avLst/>
                </a:prstGeom>
                <a:grp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charset="0"/>
                    <a:ea typeface="幼圆" pitchFamily="49" charset="-122"/>
                  </a:endParaRPr>
                </a:p>
              </p:txBody>
            </p:sp>
          </p:grpSp>
        </p:grpSp>
        <p:sp>
          <p:nvSpPr>
            <p:cNvPr id="5165" name="文本框 63"/>
            <p:cNvSpPr txBox="1">
              <a:spLocks noChangeArrowheads="1"/>
            </p:cNvSpPr>
            <p:nvPr/>
          </p:nvSpPr>
          <p:spPr bwMode="auto">
            <a:xfrm rot="-1967439">
              <a:off x="5618386" y="1533712"/>
              <a:ext cx="230475" cy="3693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4</a:t>
              </a:r>
            </a:p>
          </p:txBody>
        </p:sp>
      </p:grpSp>
      <p:pic>
        <p:nvPicPr>
          <p:cNvPr id="11" name="图片 10" descr="b52b2eb78c6f00b81d28026433c7e78b"/>
          <p:cNvPicPr>
            <a:picLocks noChangeAspect="1"/>
          </p:cNvPicPr>
          <p:nvPr/>
        </p:nvPicPr>
        <p:blipFill>
          <a:blip r:embed="rId3"/>
          <a:stretch>
            <a:fillRect/>
          </a:stretch>
        </p:blipFill>
        <p:spPr>
          <a:xfrm>
            <a:off x="7874000" y="4349115"/>
            <a:ext cx="4302125" cy="2995295"/>
          </a:xfrm>
          <a:prstGeom prst="rect">
            <a:avLst/>
          </a:prstGeom>
        </p:spPr>
      </p:pic>
      <p:pic>
        <p:nvPicPr>
          <p:cNvPr id="10" name="图片 9" descr="09eea0 2a48acf833b9858910a08d5c1b"/>
          <p:cNvPicPr>
            <a:picLocks noChangeAspect="1"/>
          </p:cNvPicPr>
          <p:nvPr/>
        </p:nvPicPr>
        <p:blipFill>
          <a:blip r:embed="rId4"/>
          <a:stretch>
            <a:fillRect/>
          </a:stretch>
        </p:blipFill>
        <p:spPr>
          <a:xfrm>
            <a:off x="-31750" y="5749925"/>
            <a:ext cx="12207875" cy="1156970"/>
          </a:xfrm>
          <a:prstGeom prst="rect">
            <a:avLst/>
          </a:prstGeom>
        </p:spPr>
      </p:pic>
      <p:pic>
        <p:nvPicPr>
          <p:cNvPr id="6" name="图片 5" descr="255daa9c7c2a0bde3558517a3f6a55a2"/>
          <p:cNvPicPr>
            <a:picLocks noChangeAspect="1"/>
          </p:cNvPicPr>
          <p:nvPr/>
        </p:nvPicPr>
        <p:blipFill>
          <a:blip r:embed="rId5"/>
          <a:stretch>
            <a:fillRect/>
          </a:stretch>
        </p:blipFill>
        <p:spPr>
          <a:xfrm flipH="1">
            <a:off x="7094855" y="3720465"/>
            <a:ext cx="4033520" cy="1937385"/>
          </a:xfrm>
          <a:prstGeom prst="rect">
            <a:avLst/>
          </a:prstGeom>
        </p:spPr>
      </p:pic>
      <p:pic>
        <p:nvPicPr>
          <p:cNvPr id="5" name="图片 4" descr="e8b2fb7 efb0da0fbeabfa6f 6d9525383"/>
          <p:cNvPicPr>
            <a:picLocks noChangeAspect="1"/>
          </p:cNvPicPr>
          <p:nvPr/>
        </p:nvPicPr>
        <p:blipFill>
          <a:blip r:embed="rId6"/>
          <a:stretch>
            <a:fillRect/>
          </a:stretch>
        </p:blipFill>
        <p:spPr>
          <a:xfrm>
            <a:off x="7128510" y="-1179195"/>
            <a:ext cx="6984365" cy="29584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80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800"/>
                                  </p:stCondLst>
                                  <p:childTnLst>
                                    <p:set>
                                      <p:cBhvr>
                                        <p:cTn id="8" dur="1" fill="hold">
                                          <p:stCondLst>
                                            <p:cond delay="0"/>
                                          </p:stCondLst>
                                        </p:cTn>
                                        <p:tgtEl>
                                          <p:spTgt spid="44"/>
                                        </p:tgtEl>
                                        <p:attrNameLst>
                                          <p:attrName>style.visibility</p:attrName>
                                        </p:attrNameLst>
                                      </p:cBhvr>
                                      <p:to>
                                        <p:strVal val="visible"/>
                                      </p:to>
                                    </p:set>
                                  </p:childTnLst>
                                </p:cTn>
                              </p:par>
                              <p:par>
                                <p:cTn id="9" presetID="1" presetClass="entr" presetSubtype="0" fill="hold" nodeType="withEffect">
                                  <p:stCondLst>
                                    <p:cond delay="800"/>
                                  </p:stCondLst>
                                  <p:childTnLst>
                                    <p:set>
                                      <p:cBhvr>
                                        <p:cTn id="10" dur="1" fill="hold">
                                          <p:stCondLst>
                                            <p:cond delay="0"/>
                                          </p:stCondLst>
                                        </p:cTn>
                                        <p:tgtEl>
                                          <p:spTgt spid="53"/>
                                        </p:tgtEl>
                                        <p:attrNameLst>
                                          <p:attrName>style.visibility</p:attrName>
                                        </p:attrNameLst>
                                      </p:cBhvr>
                                      <p:to>
                                        <p:strVal val="visible"/>
                                      </p:to>
                                    </p:set>
                                  </p:childTnLst>
                                </p:cTn>
                              </p:par>
                              <p:par>
                                <p:cTn id="11" presetID="1" presetClass="entr" presetSubtype="0" fill="hold" nodeType="withEffect">
                                  <p:stCondLst>
                                    <p:cond delay="800"/>
                                  </p:stCondLst>
                                  <p:childTnLst>
                                    <p:set>
                                      <p:cBhvr>
                                        <p:cTn id="12" dur="1" fill="hold">
                                          <p:stCondLst>
                                            <p:cond delay="0"/>
                                          </p:stCondLst>
                                        </p:cTn>
                                        <p:tgtEl>
                                          <p:spTgt spid="62"/>
                                        </p:tgtEl>
                                        <p:attrNameLst>
                                          <p:attrName>style.visibility</p:attrName>
                                        </p:attrNameLst>
                                      </p:cBhvr>
                                      <p:to>
                                        <p:strVal val="visible"/>
                                      </p:to>
                                    </p:set>
                                  </p:childTnLst>
                                </p:cTn>
                              </p:par>
                              <p:par>
                                <p:cTn id="13" presetID="8" presetClass="emph" presetSubtype="0" fill="hold" nodeType="withEffect">
                                  <p:stCondLst>
                                    <p:cond delay="750"/>
                                  </p:stCondLst>
                                  <p:childTnLst>
                                    <p:animRot by="21600000">
                                      <p:cBhvr>
                                        <p:cTn id="14" dur="600" fill="hold"/>
                                        <p:tgtEl>
                                          <p:spTgt spid="43"/>
                                        </p:tgtEl>
                                        <p:attrNameLst>
                                          <p:attrName>r</p:attrName>
                                        </p:attrNameLst>
                                      </p:cBhvr>
                                    </p:animRot>
                                  </p:childTnLst>
                                </p:cTn>
                              </p:par>
                              <p:par>
                                <p:cTn id="15" presetID="8" presetClass="emph" presetSubtype="0" fill="hold" nodeType="withEffect">
                                  <p:stCondLst>
                                    <p:cond delay="750"/>
                                  </p:stCondLst>
                                  <p:childTnLst>
                                    <p:animRot by="21600000">
                                      <p:cBhvr>
                                        <p:cTn id="16" dur="600" fill="hold"/>
                                        <p:tgtEl>
                                          <p:spTgt spid="44"/>
                                        </p:tgtEl>
                                        <p:attrNameLst>
                                          <p:attrName>r</p:attrName>
                                        </p:attrNameLst>
                                      </p:cBhvr>
                                    </p:animRot>
                                  </p:childTnLst>
                                </p:cTn>
                              </p:par>
                              <p:par>
                                <p:cTn id="17" presetID="8" presetClass="emph" presetSubtype="0" fill="hold" nodeType="withEffect">
                                  <p:stCondLst>
                                    <p:cond delay="750"/>
                                  </p:stCondLst>
                                  <p:childTnLst>
                                    <p:animRot by="21600000">
                                      <p:cBhvr>
                                        <p:cTn id="18" dur="600" fill="hold"/>
                                        <p:tgtEl>
                                          <p:spTgt spid="53"/>
                                        </p:tgtEl>
                                        <p:attrNameLst>
                                          <p:attrName>r</p:attrName>
                                        </p:attrNameLst>
                                      </p:cBhvr>
                                    </p:animRot>
                                  </p:childTnLst>
                                </p:cTn>
                              </p:par>
                              <p:par>
                                <p:cTn id="19" presetID="8" presetClass="emph" presetSubtype="0" fill="hold" nodeType="withEffect">
                                  <p:stCondLst>
                                    <p:cond delay="750"/>
                                  </p:stCondLst>
                                  <p:childTnLst>
                                    <p:animRot by="21600000">
                                      <p:cBhvr>
                                        <p:cTn id="20" dur="600" fill="hold"/>
                                        <p:tgtEl>
                                          <p:spTgt spid="62"/>
                                        </p:tgtEl>
                                        <p:attrNameLst>
                                          <p:attrName>r</p:attrName>
                                        </p:attrNameLst>
                                      </p:cBhvr>
                                    </p:animRot>
                                  </p:childTnLst>
                                </p:cTn>
                              </p:par>
                              <p:par>
                                <p:cTn id="21" presetID="12" presetClass="entr" presetSubtype="8" fill="hold" grpId="0" nodeType="withEffect">
                                  <p:stCondLst>
                                    <p:cond delay="1050"/>
                                  </p:stCondLst>
                                  <p:childTnLst>
                                    <p:set>
                                      <p:cBhvr>
                                        <p:cTn id="22" dur="1" fill="hold">
                                          <p:stCondLst>
                                            <p:cond delay="0"/>
                                          </p:stCondLst>
                                        </p:cTn>
                                        <p:tgtEl>
                                          <p:spTgt spid="12"/>
                                        </p:tgtEl>
                                        <p:attrNameLst>
                                          <p:attrName>style.visibility</p:attrName>
                                        </p:attrNameLst>
                                      </p:cBhvr>
                                      <p:to>
                                        <p:strVal val="visible"/>
                                      </p:to>
                                    </p:set>
                                    <p:anim calcmode="lin" valueType="num">
                                      <p:cBhvr>
                                        <p:cTn id="23" dur="750"/>
                                        <p:tgtEl>
                                          <p:spTgt spid="12"/>
                                        </p:tgtEl>
                                        <p:attrNameLst>
                                          <p:attrName>ppt_x</p:attrName>
                                        </p:attrNameLst>
                                      </p:cBhvr>
                                      <p:tavLst>
                                        <p:tav tm="0">
                                          <p:val>
                                            <p:strVal val="#ppt_x-#ppt_w*1.125000"/>
                                          </p:val>
                                        </p:tav>
                                        <p:tav tm="100000">
                                          <p:val>
                                            <p:strVal val="#ppt_x"/>
                                          </p:val>
                                        </p:tav>
                                      </p:tavLst>
                                    </p:anim>
                                    <p:animEffect transition="in" filter="wipe(right)">
                                      <p:cBhvr>
                                        <p:cTn id="24" dur="750"/>
                                        <p:tgtEl>
                                          <p:spTgt spid="12"/>
                                        </p:tgtEl>
                                      </p:cBhvr>
                                    </p:animEffect>
                                  </p:childTnLst>
                                </p:cTn>
                              </p:par>
                              <p:par>
                                <p:cTn id="25" presetID="12" presetClass="entr" presetSubtype="8" fill="hold" grpId="0" nodeType="withEffect">
                                  <p:stCondLst>
                                    <p:cond delay="1050"/>
                                  </p:stCondLst>
                                  <p:childTnLst>
                                    <p:set>
                                      <p:cBhvr>
                                        <p:cTn id="26" dur="1" fill="hold">
                                          <p:stCondLst>
                                            <p:cond delay="0"/>
                                          </p:stCondLst>
                                        </p:cTn>
                                        <p:tgtEl>
                                          <p:spTgt spid="16"/>
                                        </p:tgtEl>
                                        <p:attrNameLst>
                                          <p:attrName>style.visibility</p:attrName>
                                        </p:attrNameLst>
                                      </p:cBhvr>
                                      <p:to>
                                        <p:strVal val="visible"/>
                                      </p:to>
                                    </p:set>
                                    <p:anim calcmode="lin" valueType="num">
                                      <p:cBhvr>
                                        <p:cTn id="27" dur="750"/>
                                        <p:tgtEl>
                                          <p:spTgt spid="16"/>
                                        </p:tgtEl>
                                        <p:attrNameLst>
                                          <p:attrName>ppt_x</p:attrName>
                                        </p:attrNameLst>
                                      </p:cBhvr>
                                      <p:tavLst>
                                        <p:tav tm="0">
                                          <p:val>
                                            <p:strVal val="#ppt_x-#ppt_w*1.125000"/>
                                          </p:val>
                                        </p:tav>
                                        <p:tav tm="100000">
                                          <p:val>
                                            <p:strVal val="#ppt_x"/>
                                          </p:val>
                                        </p:tav>
                                      </p:tavLst>
                                    </p:anim>
                                    <p:animEffect transition="in" filter="wipe(right)">
                                      <p:cBhvr>
                                        <p:cTn id="28" dur="750"/>
                                        <p:tgtEl>
                                          <p:spTgt spid="16"/>
                                        </p:tgtEl>
                                      </p:cBhvr>
                                    </p:animEffect>
                                  </p:childTnLst>
                                </p:cTn>
                              </p:par>
                              <p:par>
                                <p:cTn id="29" presetID="12" presetClass="entr" presetSubtype="8" fill="hold" grpId="0" nodeType="withEffect">
                                  <p:stCondLst>
                                    <p:cond delay="10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750"/>
                                        <p:tgtEl>
                                          <p:spTgt spid="20"/>
                                        </p:tgtEl>
                                        <p:attrNameLst>
                                          <p:attrName>ppt_x</p:attrName>
                                        </p:attrNameLst>
                                      </p:cBhvr>
                                      <p:tavLst>
                                        <p:tav tm="0">
                                          <p:val>
                                            <p:strVal val="#ppt_x-#ppt_w*1.125000"/>
                                          </p:val>
                                        </p:tav>
                                        <p:tav tm="100000">
                                          <p:val>
                                            <p:strVal val="#ppt_x"/>
                                          </p:val>
                                        </p:tav>
                                      </p:tavLst>
                                    </p:anim>
                                    <p:animEffect transition="in" filter="wipe(right)">
                                      <p:cBhvr>
                                        <p:cTn id="32" dur="750"/>
                                        <p:tgtEl>
                                          <p:spTgt spid="20"/>
                                        </p:tgtEl>
                                      </p:cBhvr>
                                    </p:animEffect>
                                  </p:childTnLst>
                                </p:cTn>
                              </p:par>
                              <p:par>
                                <p:cTn id="33" presetID="12" presetClass="entr" presetSubtype="8" fill="hold" grpId="0" nodeType="withEffect">
                                  <p:stCondLst>
                                    <p:cond delay="1050"/>
                                  </p:stCondLst>
                                  <p:childTnLst>
                                    <p:set>
                                      <p:cBhvr>
                                        <p:cTn id="34" dur="1" fill="hold">
                                          <p:stCondLst>
                                            <p:cond delay="0"/>
                                          </p:stCondLst>
                                        </p:cTn>
                                        <p:tgtEl>
                                          <p:spTgt spid="24"/>
                                        </p:tgtEl>
                                        <p:attrNameLst>
                                          <p:attrName>style.visibility</p:attrName>
                                        </p:attrNameLst>
                                      </p:cBhvr>
                                      <p:to>
                                        <p:strVal val="visible"/>
                                      </p:to>
                                    </p:set>
                                    <p:anim calcmode="lin" valueType="num">
                                      <p:cBhvr>
                                        <p:cTn id="35" dur="750"/>
                                        <p:tgtEl>
                                          <p:spTgt spid="24"/>
                                        </p:tgtEl>
                                        <p:attrNameLst>
                                          <p:attrName>ppt_x</p:attrName>
                                        </p:attrNameLst>
                                      </p:cBhvr>
                                      <p:tavLst>
                                        <p:tav tm="0">
                                          <p:val>
                                            <p:strVal val="#ppt_x-#ppt_w*1.125000"/>
                                          </p:val>
                                        </p:tav>
                                        <p:tav tm="100000">
                                          <p:val>
                                            <p:strVal val="#ppt_x"/>
                                          </p:val>
                                        </p:tav>
                                      </p:tavLst>
                                    </p:anim>
                                    <p:animEffect transition="in" filter="wipe(right)">
                                      <p:cBhvr>
                                        <p:cTn id="36"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0"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b52b2eb78c6f00b81d28026433c7e78b"/>
          <p:cNvPicPr>
            <a:picLocks noChangeAspect="1"/>
          </p:cNvPicPr>
          <p:nvPr/>
        </p:nvPicPr>
        <p:blipFill>
          <a:blip r:embed="rId2"/>
          <a:stretch>
            <a:fillRect/>
          </a:stretch>
        </p:blipFill>
        <p:spPr>
          <a:xfrm>
            <a:off x="7874000" y="4349115"/>
            <a:ext cx="4302125" cy="2995295"/>
          </a:xfrm>
          <a:prstGeom prst="rect">
            <a:avLst/>
          </a:prstGeom>
        </p:spPr>
      </p:pic>
      <p:pic>
        <p:nvPicPr>
          <p:cNvPr id="15" name="图片 14" descr="d897de06ac9e052614f2d0109897691f (1)"/>
          <p:cNvPicPr>
            <a:picLocks noChangeAspect="1"/>
          </p:cNvPicPr>
          <p:nvPr/>
        </p:nvPicPr>
        <p:blipFill>
          <a:blip r:embed="rId3"/>
          <a:stretch>
            <a:fillRect/>
          </a:stretch>
        </p:blipFill>
        <p:spPr>
          <a:xfrm flipH="1">
            <a:off x="-40005" y="-12700"/>
            <a:ext cx="3679190" cy="5518150"/>
          </a:xfrm>
          <a:prstGeom prst="rect">
            <a:avLst/>
          </a:prstGeom>
        </p:spPr>
      </p:pic>
      <p:sp>
        <p:nvSpPr>
          <p:cNvPr id="16" name="Text Placeholder 3"/>
          <p:cNvSpPr txBox="1">
            <a:spLocks noChangeArrowheads="1"/>
          </p:cNvSpPr>
          <p:nvPr/>
        </p:nvSpPr>
        <p:spPr bwMode="auto">
          <a:xfrm>
            <a:off x="1742758" y="244887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anose="020B0503020204020204" charset="-122"/>
                <a:ea typeface="微软雅黑" panose="020B0503020204020204" charset="-122"/>
              </a:defRPr>
            </a:lvl1pPr>
            <a:lvl2pPr>
              <a:defRPr>
                <a:solidFill>
                  <a:schemeClr val="tx1"/>
                </a:solidFill>
                <a:latin typeface="微软雅黑" panose="020B0503020204020204" charset="-122"/>
                <a:ea typeface="微软雅黑" panose="020B0503020204020204" charset="-122"/>
              </a:defRPr>
            </a:lvl2pPr>
            <a:lvl3pPr>
              <a:defRPr>
                <a:solidFill>
                  <a:schemeClr val="tx1"/>
                </a:solidFill>
                <a:latin typeface="微软雅黑" panose="020B0503020204020204" charset="-122"/>
                <a:ea typeface="微软雅黑" panose="020B0503020204020204" charset="-122"/>
              </a:defRPr>
            </a:lvl3pPr>
            <a:lvl4pPr>
              <a:defRPr>
                <a:solidFill>
                  <a:schemeClr val="tx1"/>
                </a:solidFill>
                <a:latin typeface="微软雅黑" panose="020B0503020204020204" charset="-122"/>
                <a:ea typeface="微软雅黑" panose="020B0503020204020204" charset="-122"/>
              </a:defRPr>
            </a:lvl4pPr>
            <a:lvl5pPr>
              <a:defRPr>
                <a:solidFill>
                  <a:schemeClr val="tx1"/>
                </a:solidFill>
                <a:latin typeface="微软雅黑" panose="020B0503020204020204" charset="-122"/>
                <a:ea typeface="微软雅黑" panose="020B0503020204020204" charset="-122"/>
              </a:defRPr>
            </a:lvl5pPr>
            <a:lvl6pPr fontAlgn="base">
              <a:spcBef>
                <a:spcPct val="0"/>
              </a:spcBef>
              <a:spcAft>
                <a:spcPct val="0"/>
              </a:spcAft>
              <a:defRPr>
                <a:solidFill>
                  <a:schemeClr val="tx1"/>
                </a:solidFill>
                <a:latin typeface="微软雅黑" panose="020B0503020204020204" charset="-122"/>
                <a:ea typeface="微软雅黑" panose="020B0503020204020204" charset="-122"/>
              </a:defRPr>
            </a:lvl6pPr>
            <a:lvl7pPr fontAlgn="base">
              <a:spcBef>
                <a:spcPct val="0"/>
              </a:spcBef>
              <a:spcAft>
                <a:spcPct val="0"/>
              </a:spcAft>
              <a:defRPr>
                <a:solidFill>
                  <a:schemeClr val="tx1"/>
                </a:solidFill>
                <a:latin typeface="微软雅黑" panose="020B0503020204020204" charset="-122"/>
                <a:ea typeface="微软雅黑" panose="020B0503020204020204" charset="-122"/>
              </a:defRPr>
            </a:lvl7pPr>
            <a:lvl8pPr fontAlgn="base">
              <a:spcBef>
                <a:spcPct val="0"/>
              </a:spcBef>
              <a:spcAft>
                <a:spcPct val="0"/>
              </a:spcAft>
              <a:defRPr>
                <a:solidFill>
                  <a:schemeClr val="tx1"/>
                </a:solidFill>
                <a:latin typeface="微软雅黑" panose="020B0503020204020204" charset="-122"/>
                <a:ea typeface="微软雅黑" panose="020B0503020204020204" charset="-122"/>
              </a:defRPr>
            </a:lvl8pPr>
            <a:lvl9pPr fontAlgn="base">
              <a:spcBef>
                <a:spcPct val="0"/>
              </a:spcBef>
              <a:spcAft>
                <a:spcPct val="0"/>
              </a:spcAft>
              <a:defRPr>
                <a:solidFill>
                  <a:schemeClr val="tx1"/>
                </a:solidFill>
                <a:latin typeface="微软雅黑" panose="020B0503020204020204" charset="-122"/>
                <a:ea typeface="微软雅黑" panose="020B0503020204020204" charset="-122"/>
              </a:defRPr>
            </a:lvl9pPr>
          </a:lstStyle>
          <a:p>
            <a:pPr algn="ctr">
              <a:spcBef>
                <a:spcPct val="20000"/>
              </a:spcBef>
            </a:pPr>
            <a:r>
              <a:rPr lang="en-US" altLang="en-US" sz="11500" b="1" i="1">
                <a:solidFill>
                  <a:srgbClr val="C00000"/>
                </a:solidFill>
              </a:rPr>
              <a:t>04</a:t>
            </a:r>
          </a:p>
        </p:txBody>
      </p:sp>
      <p:sp>
        <p:nvSpPr>
          <p:cNvPr id="17" name="文本框 16"/>
          <p:cNvSpPr txBox="1">
            <a:spLocks noChangeArrowheads="1"/>
          </p:cNvSpPr>
          <p:nvPr/>
        </p:nvSpPr>
        <p:spPr bwMode="auto">
          <a:xfrm>
            <a:off x="3830638" y="3317240"/>
            <a:ext cx="5307012" cy="47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b="1">
                <a:solidFill>
                  <a:srgbClr val="C00000"/>
                </a:solidFill>
                <a:latin typeface="黑体" panose="02010600030101010101" charset="-122"/>
                <a:ea typeface="黑体" panose="02010600030101010101" charset="-122"/>
              </a:rPr>
              <a:t>请在此粘贴或者输入您的文字内容</a:t>
            </a:r>
          </a:p>
        </p:txBody>
      </p:sp>
      <p:sp>
        <p:nvSpPr>
          <p:cNvPr id="18" name="文本框 17"/>
          <p:cNvSpPr txBox="1">
            <a:spLocks noChangeArrowheads="1"/>
          </p:cNvSpPr>
          <p:nvPr/>
        </p:nvSpPr>
        <p:spPr bwMode="auto">
          <a:xfrm>
            <a:off x="3856673" y="2772093"/>
            <a:ext cx="1598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C00000"/>
                </a:solidFill>
              </a:rPr>
              <a:t>Part One</a:t>
            </a:r>
            <a:endParaRPr lang="en-US" altLang="zh-CN" sz="3200" b="1" i="1">
              <a:solidFill>
                <a:srgbClr val="C00000"/>
              </a:solidFill>
              <a:ea typeface="Meiryo UI" panose="020B0604030504040204" pitchFamily="34" charset="-128"/>
              <a:cs typeface="Meiryo UI" panose="020B0604030504040204" pitchFamily="34" charset="-128"/>
            </a:endParaRPr>
          </a:p>
        </p:txBody>
      </p:sp>
      <p:sp>
        <p:nvSpPr>
          <p:cNvPr id="19" name="等腰三角形 18"/>
          <p:cNvSpPr>
            <a:spLocks noChangeArrowheads="1"/>
          </p:cNvSpPr>
          <p:nvPr/>
        </p:nvSpPr>
        <p:spPr bwMode="auto">
          <a:xfrm rot="9233090">
            <a:off x="9338945" y="2355215"/>
            <a:ext cx="266700" cy="230188"/>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0" name="等腰三角形 19"/>
          <p:cNvSpPr>
            <a:spLocks noChangeArrowheads="1"/>
          </p:cNvSpPr>
          <p:nvPr/>
        </p:nvSpPr>
        <p:spPr bwMode="auto">
          <a:xfrm rot="-6030424">
            <a:off x="8986520" y="3029903"/>
            <a:ext cx="396875" cy="342900"/>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1" name="等腰三角形 20"/>
          <p:cNvSpPr>
            <a:spLocks noChangeArrowheads="1"/>
          </p:cNvSpPr>
          <p:nvPr/>
        </p:nvSpPr>
        <p:spPr bwMode="auto">
          <a:xfrm rot="-228606">
            <a:off x="8854758" y="1705928"/>
            <a:ext cx="266700" cy="230187"/>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5" name="组合 4"/>
          <p:cNvGrpSpPr/>
          <p:nvPr/>
        </p:nvGrpSpPr>
        <p:grpSpPr bwMode="auto">
          <a:xfrm>
            <a:off x="9764395" y="3033078"/>
            <a:ext cx="1435100" cy="1309687"/>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C0000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7" name="组合 2"/>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9" name="组合 1"/>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grpSp>
      </p:grpSp>
      <p:sp>
        <p:nvSpPr>
          <p:cNvPr id="27" name="等腰三角形 26"/>
          <p:cNvSpPr>
            <a:spLocks noChangeArrowheads="1"/>
          </p:cNvSpPr>
          <p:nvPr/>
        </p:nvSpPr>
        <p:spPr bwMode="auto">
          <a:xfrm rot="-3389783">
            <a:off x="8445977" y="2063909"/>
            <a:ext cx="127000" cy="109537"/>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8" name="等腰三角形 27"/>
          <p:cNvSpPr>
            <a:spLocks noChangeArrowheads="1"/>
          </p:cNvSpPr>
          <p:nvPr/>
        </p:nvSpPr>
        <p:spPr bwMode="auto">
          <a:xfrm rot="8748521">
            <a:off x="8803958" y="2215515"/>
            <a:ext cx="128587" cy="109538"/>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cxnSp>
        <p:nvCxnSpPr>
          <p:cNvPr id="2063" name="Straight Connector 13"/>
          <p:cNvCxnSpPr>
            <a:cxnSpLocks noChangeShapeType="1"/>
          </p:cNvCxnSpPr>
          <p:nvPr/>
        </p:nvCxnSpPr>
        <p:spPr bwMode="auto">
          <a:xfrm flipH="1">
            <a:off x="1666558" y="4010978"/>
            <a:ext cx="7208837" cy="0"/>
          </a:xfrm>
          <a:prstGeom prst="line">
            <a:avLst/>
          </a:prstGeom>
          <a:noFill/>
          <a:ln w="19050" cap="sq">
            <a:solidFill>
              <a:srgbClr val="C00000"/>
            </a:solidFill>
            <a:miter lim="800000"/>
            <a:headEnd type="oval" w="med" len="med"/>
          </a:ln>
          <a:extLst>
            <a:ext uri="{909E8E84-426E-40DD-AFC4-6F175D3DCCD1}">
              <a14:hiddenFill xmlns:a14="http://schemas.microsoft.com/office/drawing/2010/main">
                <a:noFill/>
              </a14:hiddenFill>
            </a:ext>
          </a:extLst>
        </p:spPr>
      </p:cxnSp>
      <p:pic>
        <p:nvPicPr>
          <p:cNvPr id="10" name="图片 9" descr="09eea0 2a48acf833b9858910a08d5c1b"/>
          <p:cNvPicPr>
            <a:picLocks noChangeAspect="1"/>
          </p:cNvPicPr>
          <p:nvPr/>
        </p:nvPicPr>
        <p:blipFill>
          <a:blip r:embed="rId4"/>
          <a:stretch>
            <a:fillRect/>
          </a:stretch>
        </p:blipFill>
        <p:spPr>
          <a:xfrm>
            <a:off x="-31750" y="5749925"/>
            <a:ext cx="12207875" cy="1156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bldLvl="0" animBg="1"/>
      <p:bldP spid="19" grpId="1" bldLvl="0" animBg="1"/>
      <p:bldP spid="20" grpId="0" bldLvl="0" animBg="1"/>
      <p:bldP spid="20" grpId="1" bldLvl="0" animBg="1"/>
      <p:bldP spid="21" grpId="0" bldLvl="0" animBg="1"/>
      <p:bldP spid="21" grpId="1" bldLvl="0" animBg="1"/>
      <p:bldP spid="27" grpId="0" bldLvl="0" animBg="1"/>
      <p:bldP spid="27" grpId="1" bldLvl="0" animBg="1"/>
      <p:bldP spid="28" grpId="0" bldLvl="0" animBg="1"/>
      <p:bldP spid="28"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Freeform 7"/>
          <p:cNvSpPr/>
          <p:nvPr/>
        </p:nvSpPr>
        <p:spPr bwMode="auto">
          <a:xfrm>
            <a:off x="2854846" y="1942554"/>
            <a:ext cx="5709511" cy="4917034"/>
          </a:xfrm>
          <a:custGeom>
            <a:avLst/>
            <a:gdLst>
              <a:gd name="T0" fmla="*/ 1576 w 2370"/>
              <a:gd name="T1" fmla="*/ 0 h 2041"/>
              <a:gd name="T2" fmla="*/ 1545 w 2370"/>
              <a:gd name="T3" fmla="*/ 478 h 2041"/>
              <a:gd name="T4" fmla="*/ 1714 w 2370"/>
              <a:gd name="T5" fmla="*/ 339 h 2041"/>
              <a:gd name="T6" fmla="*/ 1825 w 2370"/>
              <a:gd name="T7" fmla="*/ 118 h 2041"/>
              <a:gd name="T8" fmla="*/ 1783 w 2370"/>
              <a:gd name="T9" fmla="*/ 356 h 2041"/>
              <a:gd name="T10" fmla="*/ 1730 w 2370"/>
              <a:gd name="T11" fmla="*/ 388 h 2041"/>
              <a:gd name="T12" fmla="*/ 1533 w 2370"/>
              <a:gd name="T13" fmla="*/ 543 h 2041"/>
              <a:gd name="T14" fmla="*/ 1346 w 2370"/>
              <a:gd name="T15" fmla="*/ 863 h 2041"/>
              <a:gd name="T16" fmla="*/ 1479 w 2370"/>
              <a:gd name="T17" fmla="*/ 782 h 2041"/>
              <a:gd name="T18" fmla="*/ 1384 w 2370"/>
              <a:gd name="T19" fmla="*/ 861 h 2041"/>
              <a:gd name="T20" fmla="*/ 1296 w 2370"/>
              <a:gd name="T21" fmla="*/ 1203 h 2041"/>
              <a:gd name="T22" fmla="*/ 1862 w 2370"/>
              <a:gd name="T23" fmla="*/ 1179 h 2041"/>
              <a:gd name="T24" fmla="*/ 2135 w 2370"/>
              <a:gd name="T25" fmla="*/ 1181 h 2041"/>
              <a:gd name="T26" fmla="*/ 2156 w 2370"/>
              <a:gd name="T27" fmla="*/ 1181 h 2041"/>
              <a:gd name="T28" fmla="*/ 2370 w 2370"/>
              <a:gd name="T29" fmla="*/ 1101 h 2041"/>
              <a:gd name="T30" fmla="*/ 2058 w 2370"/>
              <a:gd name="T31" fmla="*/ 1294 h 2041"/>
              <a:gd name="T32" fmla="*/ 2142 w 2370"/>
              <a:gd name="T33" fmla="*/ 1334 h 2041"/>
              <a:gd name="T34" fmla="*/ 2070 w 2370"/>
              <a:gd name="T35" fmla="*/ 1382 h 2041"/>
              <a:gd name="T36" fmla="*/ 1953 w 2370"/>
              <a:gd name="T37" fmla="*/ 1242 h 2041"/>
              <a:gd name="T38" fmla="*/ 1603 w 2370"/>
              <a:gd name="T39" fmla="*/ 1230 h 2041"/>
              <a:gd name="T40" fmla="*/ 1801 w 2370"/>
              <a:gd name="T41" fmla="*/ 1478 h 2041"/>
              <a:gd name="T42" fmla="*/ 2067 w 2370"/>
              <a:gd name="T43" fmla="*/ 1586 h 2041"/>
              <a:gd name="T44" fmla="*/ 2061 w 2370"/>
              <a:gd name="T45" fmla="*/ 1682 h 2041"/>
              <a:gd name="T46" fmla="*/ 1812 w 2370"/>
              <a:gd name="T47" fmla="*/ 1528 h 2041"/>
              <a:gd name="T48" fmla="*/ 1693 w 2370"/>
              <a:gd name="T49" fmla="*/ 1572 h 2041"/>
              <a:gd name="T50" fmla="*/ 1675 w 2370"/>
              <a:gd name="T51" fmla="*/ 1393 h 2041"/>
              <a:gd name="T52" fmla="*/ 1588 w 2370"/>
              <a:gd name="T53" fmla="*/ 1264 h 2041"/>
              <a:gd name="T54" fmla="*/ 1296 w 2370"/>
              <a:gd name="T55" fmla="*/ 1296 h 2041"/>
              <a:gd name="T56" fmla="*/ 1508 w 2370"/>
              <a:gd name="T57" fmla="*/ 2041 h 2041"/>
              <a:gd name="T58" fmla="*/ 1169 w 2370"/>
              <a:gd name="T59" fmla="*/ 1384 h 2041"/>
              <a:gd name="T60" fmla="*/ 1032 w 2370"/>
              <a:gd name="T61" fmla="*/ 1284 h 2041"/>
              <a:gd name="T62" fmla="*/ 787 w 2370"/>
              <a:gd name="T63" fmla="*/ 1297 h 2041"/>
              <a:gd name="T64" fmla="*/ 754 w 2370"/>
              <a:gd name="T65" fmla="*/ 1442 h 2041"/>
              <a:gd name="T66" fmla="*/ 776 w 2370"/>
              <a:gd name="T67" fmla="*/ 1289 h 2041"/>
              <a:gd name="T68" fmla="*/ 644 w 2370"/>
              <a:gd name="T69" fmla="*/ 1392 h 2041"/>
              <a:gd name="T70" fmla="*/ 931 w 2370"/>
              <a:gd name="T71" fmla="*/ 1227 h 2041"/>
              <a:gd name="T72" fmla="*/ 703 w 2370"/>
              <a:gd name="T73" fmla="*/ 1136 h 2041"/>
              <a:gd name="T74" fmla="*/ 431 w 2370"/>
              <a:gd name="T75" fmla="*/ 1270 h 2041"/>
              <a:gd name="T76" fmla="*/ 255 w 2370"/>
              <a:gd name="T77" fmla="*/ 1161 h 2041"/>
              <a:gd name="T78" fmla="*/ 75 w 2370"/>
              <a:gd name="T79" fmla="*/ 1088 h 2041"/>
              <a:gd name="T80" fmla="*/ 423 w 2370"/>
              <a:gd name="T81" fmla="*/ 1136 h 2041"/>
              <a:gd name="T82" fmla="*/ 643 w 2370"/>
              <a:gd name="T83" fmla="*/ 1095 h 2041"/>
              <a:gd name="T84" fmla="*/ 390 w 2370"/>
              <a:gd name="T85" fmla="*/ 717 h 2041"/>
              <a:gd name="T86" fmla="*/ 413 w 2370"/>
              <a:gd name="T87" fmla="*/ 552 h 2041"/>
              <a:gd name="T88" fmla="*/ 637 w 2370"/>
              <a:gd name="T89" fmla="*/ 1046 h 2041"/>
              <a:gd name="T90" fmla="*/ 636 w 2370"/>
              <a:gd name="T91" fmla="*/ 765 h 2041"/>
              <a:gd name="T92" fmla="*/ 657 w 2370"/>
              <a:gd name="T93" fmla="*/ 912 h 2041"/>
              <a:gd name="T94" fmla="*/ 775 w 2370"/>
              <a:gd name="T95" fmla="*/ 784 h 2041"/>
              <a:gd name="T96" fmla="*/ 654 w 2370"/>
              <a:gd name="T97" fmla="*/ 944 h 2041"/>
              <a:gd name="T98" fmla="*/ 723 w 2370"/>
              <a:gd name="T99" fmla="*/ 1085 h 2041"/>
              <a:gd name="T100" fmla="*/ 1175 w 2370"/>
              <a:gd name="T101" fmla="*/ 1290 h 2041"/>
              <a:gd name="T102" fmla="*/ 1306 w 2370"/>
              <a:gd name="T103" fmla="*/ 779 h 2041"/>
              <a:gd name="T104" fmla="*/ 1180 w 2370"/>
              <a:gd name="T105" fmla="*/ 711 h 2041"/>
              <a:gd name="T106" fmla="*/ 1212 w 2370"/>
              <a:gd name="T107" fmla="*/ 559 h 2041"/>
              <a:gd name="T108" fmla="*/ 1050 w 2370"/>
              <a:gd name="T109" fmla="*/ 322 h 2041"/>
              <a:gd name="T110" fmla="*/ 998 w 2370"/>
              <a:gd name="T111" fmla="*/ 101 h 2041"/>
              <a:gd name="T112" fmla="*/ 1110 w 2370"/>
              <a:gd name="T113" fmla="*/ 406 h 2041"/>
              <a:gd name="T114" fmla="*/ 1216 w 2370"/>
              <a:gd name="T115" fmla="*/ 503 h 2041"/>
              <a:gd name="T116" fmla="*/ 1253 w 2370"/>
              <a:gd name="T117" fmla="*/ 113 h 2041"/>
              <a:gd name="T118" fmla="*/ 1228 w 2370"/>
              <a:gd name="T119" fmla="*/ 279 h 2041"/>
              <a:gd name="T120" fmla="*/ 1401 w 2370"/>
              <a:gd name="T121" fmla="*/ 659 h 2041"/>
              <a:gd name="T122" fmla="*/ 1574 w 2370"/>
              <a:gd name="T123" fmla="*/ 245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0" h="2041">
                <a:moveTo>
                  <a:pt x="1574" y="245"/>
                </a:moveTo>
                <a:cubicBezTo>
                  <a:pt x="1586" y="164"/>
                  <a:pt x="1585" y="82"/>
                  <a:pt x="1576" y="0"/>
                </a:cubicBezTo>
                <a:cubicBezTo>
                  <a:pt x="1591" y="67"/>
                  <a:pt x="1597" y="136"/>
                  <a:pt x="1596" y="205"/>
                </a:cubicBezTo>
                <a:cubicBezTo>
                  <a:pt x="1593" y="298"/>
                  <a:pt x="1575" y="390"/>
                  <a:pt x="1545" y="478"/>
                </a:cubicBezTo>
                <a:cubicBezTo>
                  <a:pt x="1563" y="470"/>
                  <a:pt x="1580" y="461"/>
                  <a:pt x="1598" y="452"/>
                </a:cubicBezTo>
                <a:cubicBezTo>
                  <a:pt x="1648" y="428"/>
                  <a:pt x="1682" y="383"/>
                  <a:pt x="1714" y="339"/>
                </a:cubicBezTo>
                <a:cubicBezTo>
                  <a:pt x="1760" y="271"/>
                  <a:pt x="1797" y="195"/>
                  <a:pt x="1816" y="114"/>
                </a:cubicBezTo>
                <a:cubicBezTo>
                  <a:pt x="1819" y="115"/>
                  <a:pt x="1822" y="117"/>
                  <a:pt x="1825" y="118"/>
                </a:cubicBezTo>
                <a:cubicBezTo>
                  <a:pt x="1805" y="211"/>
                  <a:pt x="1767" y="301"/>
                  <a:pt x="1714" y="380"/>
                </a:cubicBezTo>
                <a:cubicBezTo>
                  <a:pt x="1735" y="367"/>
                  <a:pt x="1759" y="359"/>
                  <a:pt x="1783" y="356"/>
                </a:cubicBezTo>
                <a:cubicBezTo>
                  <a:pt x="1783" y="358"/>
                  <a:pt x="1783" y="362"/>
                  <a:pt x="1783" y="364"/>
                </a:cubicBezTo>
                <a:cubicBezTo>
                  <a:pt x="1765" y="371"/>
                  <a:pt x="1746" y="377"/>
                  <a:pt x="1730" y="388"/>
                </a:cubicBezTo>
                <a:cubicBezTo>
                  <a:pt x="1685" y="417"/>
                  <a:pt x="1653" y="463"/>
                  <a:pt x="1606" y="488"/>
                </a:cubicBezTo>
                <a:cubicBezTo>
                  <a:pt x="1579" y="503"/>
                  <a:pt x="1552" y="518"/>
                  <a:pt x="1533" y="543"/>
                </a:cubicBezTo>
                <a:cubicBezTo>
                  <a:pt x="1512" y="572"/>
                  <a:pt x="1494" y="603"/>
                  <a:pt x="1475" y="633"/>
                </a:cubicBezTo>
                <a:cubicBezTo>
                  <a:pt x="1431" y="709"/>
                  <a:pt x="1386" y="785"/>
                  <a:pt x="1346" y="863"/>
                </a:cubicBezTo>
                <a:cubicBezTo>
                  <a:pt x="1365" y="847"/>
                  <a:pt x="1383" y="830"/>
                  <a:pt x="1404" y="818"/>
                </a:cubicBezTo>
                <a:cubicBezTo>
                  <a:pt x="1427" y="803"/>
                  <a:pt x="1453" y="792"/>
                  <a:pt x="1479" y="782"/>
                </a:cubicBezTo>
                <a:cubicBezTo>
                  <a:pt x="1480" y="785"/>
                  <a:pt x="1521" y="769"/>
                  <a:pt x="1522" y="772"/>
                </a:cubicBezTo>
                <a:cubicBezTo>
                  <a:pt x="1484" y="786"/>
                  <a:pt x="1412" y="832"/>
                  <a:pt x="1384" y="861"/>
                </a:cubicBezTo>
                <a:cubicBezTo>
                  <a:pt x="1360" y="888"/>
                  <a:pt x="1336" y="915"/>
                  <a:pt x="1318" y="947"/>
                </a:cubicBezTo>
                <a:cubicBezTo>
                  <a:pt x="1305" y="1032"/>
                  <a:pt x="1299" y="1118"/>
                  <a:pt x="1296" y="1203"/>
                </a:cubicBezTo>
                <a:cubicBezTo>
                  <a:pt x="1362" y="1177"/>
                  <a:pt x="1432" y="1157"/>
                  <a:pt x="1503" y="1154"/>
                </a:cubicBezTo>
                <a:cubicBezTo>
                  <a:pt x="1623" y="1152"/>
                  <a:pt x="1743" y="1165"/>
                  <a:pt x="1862" y="1179"/>
                </a:cubicBezTo>
                <a:cubicBezTo>
                  <a:pt x="1944" y="1189"/>
                  <a:pt x="2026" y="1197"/>
                  <a:pt x="2107" y="1189"/>
                </a:cubicBezTo>
                <a:cubicBezTo>
                  <a:pt x="2117" y="1188"/>
                  <a:pt x="2127" y="1188"/>
                  <a:pt x="2135" y="1181"/>
                </a:cubicBezTo>
                <a:cubicBezTo>
                  <a:pt x="2169" y="1150"/>
                  <a:pt x="2193" y="1108"/>
                  <a:pt x="2206" y="1064"/>
                </a:cubicBezTo>
                <a:cubicBezTo>
                  <a:pt x="2201" y="1107"/>
                  <a:pt x="2181" y="1147"/>
                  <a:pt x="2156" y="1181"/>
                </a:cubicBezTo>
                <a:cubicBezTo>
                  <a:pt x="2198" y="1171"/>
                  <a:pt x="2238" y="1163"/>
                  <a:pt x="2284" y="1134"/>
                </a:cubicBezTo>
                <a:cubicBezTo>
                  <a:pt x="2287" y="1137"/>
                  <a:pt x="2367" y="1098"/>
                  <a:pt x="2370" y="1101"/>
                </a:cubicBezTo>
                <a:cubicBezTo>
                  <a:pt x="2284" y="1168"/>
                  <a:pt x="2094" y="1232"/>
                  <a:pt x="1987" y="1237"/>
                </a:cubicBezTo>
                <a:cubicBezTo>
                  <a:pt x="2013" y="1254"/>
                  <a:pt x="2031" y="1279"/>
                  <a:pt x="2058" y="1294"/>
                </a:cubicBezTo>
                <a:cubicBezTo>
                  <a:pt x="2088" y="1309"/>
                  <a:pt x="2153" y="1329"/>
                  <a:pt x="2186" y="1338"/>
                </a:cubicBezTo>
                <a:cubicBezTo>
                  <a:pt x="2183" y="1341"/>
                  <a:pt x="2145" y="1334"/>
                  <a:pt x="2142" y="1334"/>
                </a:cubicBezTo>
                <a:cubicBezTo>
                  <a:pt x="2111" y="1329"/>
                  <a:pt x="2082" y="1318"/>
                  <a:pt x="2054" y="1306"/>
                </a:cubicBezTo>
                <a:cubicBezTo>
                  <a:pt x="2066" y="1329"/>
                  <a:pt x="2072" y="1355"/>
                  <a:pt x="2070" y="1382"/>
                </a:cubicBezTo>
                <a:cubicBezTo>
                  <a:pt x="2068" y="1341"/>
                  <a:pt x="2045" y="1303"/>
                  <a:pt x="2013" y="1279"/>
                </a:cubicBezTo>
                <a:cubicBezTo>
                  <a:pt x="1994" y="1266"/>
                  <a:pt x="1975" y="1252"/>
                  <a:pt x="1953" y="1242"/>
                </a:cubicBezTo>
                <a:cubicBezTo>
                  <a:pt x="1937" y="1234"/>
                  <a:pt x="1917" y="1237"/>
                  <a:pt x="1899" y="1236"/>
                </a:cubicBezTo>
                <a:cubicBezTo>
                  <a:pt x="1800" y="1235"/>
                  <a:pt x="1702" y="1229"/>
                  <a:pt x="1603" y="1230"/>
                </a:cubicBezTo>
                <a:cubicBezTo>
                  <a:pt x="1641" y="1263"/>
                  <a:pt x="1665" y="1306"/>
                  <a:pt x="1693" y="1347"/>
                </a:cubicBezTo>
                <a:cubicBezTo>
                  <a:pt x="1725" y="1394"/>
                  <a:pt x="1761" y="1438"/>
                  <a:pt x="1801" y="1478"/>
                </a:cubicBezTo>
                <a:cubicBezTo>
                  <a:pt x="1827" y="1507"/>
                  <a:pt x="1858" y="1532"/>
                  <a:pt x="1894" y="1547"/>
                </a:cubicBezTo>
                <a:cubicBezTo>
                  <a:pt x="1949" y="1572"/>
                  <a:pt x="2008" y="1581"/>
                  <a:pt x="2067" y="1586"/>
                </a:cubicBezTo>
                <a:cubicBezTo>
                  <a:pt x="2000" y="1590"/>
                  <a:pt x="1932" y="1580"/>
                  <a:pt x="1870" y="1553"/>
                </a:cubicBezTo>
                <a:cubicBezTo>
                  <a:pt x="1929" y="1603"/>
                  <a:pt x="1993" y="1647"/>
                  <a:pt x="2061" y="1682"/>
                </a:cubicBezTo>
                <a:cubicBezTo>
                  <a:pt x="2060" y="1686"/>
                  <a:pt x="2092" y="1699"/>
                  <a:pt x="2091" y="1702"/>
                </a:cubicBezTo>
                <a:cubicBezTo>
                  <a:pt x="2001" y="1661"/>
                  <a:pt x="1885" y="1595"/>
                  <a:pt x="1812" y="1528"/>
                </a:cubicBezTo>
                <a:cubicBezTo>
                  <a:pt x="1771" y="1487"/>
                  <a:pt x="1735" y="1441"/>
                  <a:pt x="1698" y="1398"/>
                </a:cubicBezTo>
                <a:cubicBezTo>
                  <a:pt x="1702" y="1456"/>
                  <a:pt x="1693" y="1514"/>
                  <a:pt x="1693" y="1572"/>
                </a:cubicBezTo>
                <a:cubicBezTo>
                  <a:pt x="1689" y="1571"/>
                  <a:pt x="1691" y="1636"/>
                  <a:pt x="1687" y="1636"/>
                </a:cubicBezTo>
                <a:cubicBezTo>
                  <a:pt x="1687" y="1577"/>
                  <a:pt x="1688" y="1451"/>
                  <a:pt x="1675" y="1393"/>
                </a:cubicBezTo>
                <a:cubicBezTo>
                  <a:pt x="1671" y="1374"/>
                  <a:pt x="1666" y="1355"/>
                  <a:pt x="1653" y="1339"/>
                </a:cubicBezTo>
                <a:cubicBezTo>
                  <a:pt x="1633" y="1312"/>
                  <a:pt x="1614" y="1285"/>
                  <a:pt x="1588" y="1264"/>
                </a:cubicBezTo>
                <a:cubicBezTo>
                  <a:pt x="1567" y="1245"/>
                  <a:pt x="1538" y="1238"/>
                  <a:pt x="1511" y="1235"/>
                </a:cubicBezTo>
                <a:cubicBezTo>
                  <a:pt x="1436" y="1239"/>
                  <a:pt x="1361" y="1259"/>
                  <a:pt x="1296" y="1296"/>
                </a:cubicBezTo>
                <a:cubicBezTo>
                  <a:pt x="1301" y="1435"/>
                  <a:pt x="1318" y="1575"/>
                  <a:pt x="1358" y="1709"/>
                </a:cubicBezTo>
                <a:cubicBezTo>
                  <a:pt x="1392" y="1826"/>
                  <a:pt x="1442" y="1939"/>
                  <a:pt x="1508" y="2041"/>
                </a:cubicBezTo>
                <a:cubicBezTo>
                  <a:pt x="1240" y="2041"/>
                  <a:pt x="1240" y="2041"/>
                  <a:pt x="1240" y="2041"/>
                </a:cubicBezTo>
                <a:cubicBezTo>
                  <a:pt x="1182" y="1828"/>
                  <a:pt x="1159" y="1605"/>
                  <a:pt x="1169" y="1384"/>
                </a:cubicBezTo>
                <a:cubicBezTo>
                  <a:pt x="1151" y="1365"/>
                  <a:pt x="1133" y="1346"/>
                  <a:pt x="1113" y="1331"/>
                </a:cubicBezTo>
                <a:cubicBezTo>
                  <a:pt x="1090" y="1310"/>
                  <a:pt x="1060" y="1297"/>
                  <a:pt x="1032" y="1284"/>
                </a:cubicBezTo>
                <a:cubicBezTo>
                  <a:pt x="970" y="1259"/>
                  <a:pt x="900" y="1247"/>
                  <a:pt x="834" y="1264"/>
                </a:cubicBezTo>
                <a:cubicBezTo>
                  <a:pt x="814" y="1268"/>
                  <a:pt x="799" y="1282"/>
                  <a:pt x="787" y="1297"/>
                </a:cubicBezTo>
                <a:cubicBezTo>
                  <a:pt x="768" y="1323"/>
                  <a:pt x="753" y="1353"/>
                  <a:pt x="749" y="1386"/>
                </a:cubicBezTo>
                <a:cubicBezTo>
                  <a:pt x="747" y="1405"/>
                  <a:pt x="751" y="1423"/>
                  <a:pt x="754" y="1442"/>
                </a:cubicBezTo>
                <a:cubicBezTo>
                  <a:pt x="747" y="1424"/>
                  <a:pt x="742" y="1404"/>
                  <a:pt x="744" y="1385"/>
                </a:cubicBezTo>
                <a:cubicBezTo>
                  <a:pt x="745" y="1350"/>
                  <a:pt x="760" y="1318"/>
                  <a:pt x="776" y="1289"/>
                </a:cubicBezTo>
                <a:cubicBezTo>
                  <a:pt x="728" y="1318"/>
                  <a:pt x="626" y="1425"/>
                  <a:pt x="591" y="1469"/>
                </a:cubicBezTo>
                <a:cubicBezTo>
                  <a:pt x="588" y="1466"/>
                  <a:pt x="646" y="1395"/>
                  <a:pt x="644" y="1392"/>
                </a:cubicBezTo>
                <a:cubicBezTo>
                  <a:pt x="683" y="1339"/>
                  <a:pt x="731" y="1290"/>
                  <a:pt x="790" y="1259"/>
                </a:cubicBezTo>
                <a:cubicBezTo>
                  <a:pt x="833" y="1236"/>
                  <a:pt x="882" y="1227"/>
                  <a:pt x="931" y="1227"/>
                </a:cubicBezTo>
                <a:cubicBezTo>
                  <a:pt x="882" y="1205"/>
                  <a:pt x="833" y="1185"/>
                  <a:pt x="784" y="1164"/>
                </a:cubicBezTo>
                <a:cubicBezTo>
                  <a:pt x="757" y="1154"/>
                  <a:pt x="731" y="1142"/>
                  <a:pt x="703" y="1136"/>
                </a:cubicBezTo>
                <a:cubicBezTo>
                  <a:pt x="636" y="1125"/>
                  <a:pt x="564" y="1125"/>
                  <a:pt x="499" y="1148"/>
                </a:cubicBezTo>
                <a:cubicBezTo>
                  <a:pt x="457" y="1175"/>
                  <a:pt x="448" y="1227"/>
                  <a:pt x="431" y="1270"/>
                </a:cubicBezTo>
                <a:cubicBezTo>
                  <a:pt x="442" y="1229"/>
                  <a:pt x="452" y="1185"/>
                  <a:pt x="480" y="1152"/>
                </a:cubicBezTo>
                <a:cubicBezTo>
                  <a:pt x="407" y="1170"/>
                  <a:pt x="330" y="1171"/>
                  <a:pt x="255" y="1161"/>
                </a:cubicBezTo>
                <a:cubicBezTo>
                  <a:pt x="189" y="1151"/>
                  <a:pt x="57" y="1090"/>
                  <a:pt x="0" y="1056"/>
                </a:cubicBezTo>
                <a:cubicBezTo>
                  <a:pt x="2" y="1054"/>
                  <a:pt x="73" y="1090"/>
                  <a:pt x="75" y="1088"/>
                </a:cubicBezTo>
                <a:cubicBezTo>
                  <a:pt x="139" y="1121"/>
                  <a:pt x="211" y="1133"/>
                  <a:pt x="281" y="1144"/>
                </a:cubicBezTo>
                <a:cubicBezTo>
                  <a:pt x="328" y="1151"/>
                  <a:pt x="376" y="1144"/>
                  <a:pt x="423" y="1136"/>
                </a:cubicBezTo>
                <a:cubicBezTo>
                  <a:pt x="477" y="1127"/>
                  <a:pt x="528" y="1103"/>
                  <a:pt x="583" y="1096"/>
                </a:cubicBezTo>
                <a:cubicBezTo>
                  <a:pt x="603" y="1094"/>
                  <a:pt x="623" y="1094"/>
                  <a:pt x="643" y="1095"/>
                </a:cubicBezTo>
                <a:cubicBezTo>
                  <a:pt x="594" y="1067"/>
                  <a:pt x="549" y="1031"/>
                  <a:pt x="512" y="988"/>
                </a:cubicBezTo>
                <a:cubicBezTo>
                  <a:pt x="442" y="915"/>
                  <a:pt x="393" y="819"/>
                  <a:pt x="390" y="717"/>
                </a:cubicBezTo>
                <a:cubicBezTo>
                  <a:pt x="386" y="661"/>
                  <a:pt x="404" y="577"/>
                  <a:pt x="412" y="522"/>
                </a:cubicBezTo>
                <a:cubicBezTo>
                  <a:pt x="414" y="522"/>
                  <a:pt x="411" y="552"/>
                  <a:pt x="413" y="552"/>
                </a:cubicBezTo>
                <a:cubicBezTo>
                  <a:pt x="400" y="640"/>
                  <a:pt x="386" y="735"/>
                  <a:pt x="426" y="819"/>
                </a:cubicBezTo>
                <a:cubicBezTo>
                  <a:pt x="465" y="917"/>
                  <a:pt x="543" y="997"/>
                  <a:pt x="637" y="1046"/>
                </a:cubicBezTo>
                <a:cubicBezTo>
                  <a:pt x="600" y="981"/>
                  <a:pt x="609" y="903"/>
                  <a:pt x="625" y="833"/>
                </a:cubicBezTo>
                <a:cubicBezTo>
                  <a:pt x="629" y="834"/>
                  <a:pt x="633" y="764"/>
                  <a:pt x="636" y="765"/>
                </a:cubicBezTo>
                <a:cubicBezTo>
                  <a:pt x="631" y="803"/>
                  <a:pt x="629" y="912"/>
                  <a:pt x="633" y="950"/>
                </a:cubicBezTo>
                <a:cubicBezTo>
                  <a:pt x="640" y="937"/>
                  <a:pt x="646" y="923"/>
                  <a:pt x="657" y="912"/>
                </a:cubicBezTo>
                <a:cubicBezTo>
                  <a:pt x="680" y="891"/>
                  <a:pt x="709" y="878"/>
                  <a:pt x="728" y="854"/>
                </a:cubicBezTo>
                <a:cubicBezTo>
                  <a:pt x="746" y="833"/>
                  <a:pt x="760" y="808"/>
                  <a:pt x="775" y="784"/>
                </a:cubicBezTo>
                <a:cubicBezTo>
                  <a:pt x="758" y="824"/>
                  <a:pt x="740" y="867"/>
                  <a:pt x="704" y="894"/>
                </a:cubicBezTo>
                <a:cubicBezTo>
                  <a:pt x="686" y="909"/>
                  <a:pt x="665" y="923"/>
                  <a:pt x="654" y="944"/>
                </a:cubicBezTo>
                <a:cubicBezTo>
                  <a:pt x="647" y="958"/>
                  <a:pt x="641" y="973"/>
                  <a:pt x="641" y="989"/>
                </a:cubicBezTo>
                <a:cubicBezTo>
                  <a:pt x="654" y="1031"/>
                  <a:pt x="688" y="1062"/>
                  <a:pt x="723" y="1085"/>
                </a:cubicBezTo>
                <a:cubicBezTo>
                  <a:pt x="819" y="1123"/>
                  <a:pt x="918" y="1150"/>
                  <a:pt x="1012" y="1191"/>
                </a:cubicBezTo>
                <a:cubicBezTo>
                  <a:pt x="1071" y="1216"/>
                  <a:pt x="1126" y="1249"/>
                  <a:pt x="1175" y="1290"/>
                </a:cubicBezTo>
                <a:cubicBezTo>
                  <a:pt x="1184" y="1177"/>
                  <a:pt x="1202" y="1064"/>
                  <a:pt x="1227" y="953"/>
                </a:cubicBezTo>
                <a:cubicBezTo>
                  <a:pt x="1241" y="891"/>
                  <a:pt x="1268" y="831"/>
                  <a:pt x="1306" y="779"/>
                </a:cubicBezTo>
                <a:cubicBezTo>
                  <a:pt x="1280" y="762"/>
                  <a:pt x="1079" y="691"/>
                  <a:pt x="1050" y="681"/>
                </a:cubicBezTo>
                <a:cubicBezTo>
                  <a:pt x="1051" y="673"/>
                  <a:pt x="1179" y="719"/>
                  <a:pt x="1180" y="711"/>
                </a:cubicBezTo>
                <a:cubicBezTo>
                  <a:pt x="1205" y="716"/>
                  <a:pt x="1273" y="729"/>
                  <a:pt x="1298" y="737"/>
                </a:cubicBezTo>
                <a:cubicBezTo>
                  <a:pt x="1261" y="682"/>
                  <a:pt x="1244" y="617"/>
                  <a:pt x="1212" y="559"/>
                </a:cubicBezTo>
                <a:cubicBezTo>
                  <a:pt x="1194" y="521"/>
                  <a:pt x="1163" y="492"/>
                  <a:pt x="1131" y="465"/>
                </a:cubicBezTo>
                <a:cubicBezTo>
                  <a:pt x="1088" y="428"/>
                  <a:pt x="1066" y="374"/>
                  <a:pt x="1050" y="322"/>
                </a:cubicBezTo>
                <a:cubicBezTo>
                  <a:pt x="1027" y="250"/>
                  <a:pt x="1007" y="177"/>
                  <a:pt x="991" y="104"/>
                </a:cubicBezTo>
                <a:cubicBezTo>
                  <a:pt x="993" y="103"/>
                  <a:pt x="996" y="102"/>
                  <a:pt x="998" y="101"/>
                </a:cubicBezTo>
                <a:cubicBezTo>
                  <a:pt x="1014" y="165"/>
                  <a:pt x="1033" y="227"/>
                  <a:pt x="1054" y="289"/>
                </a:cubicBezTo>
                <a:cubicBezTo>
                  <a:pt x="1068" y="330"/>
                  <a:pt x="1084" y="371"/>
                  <a:pt x="1110" y="406"/>
                </a:cubicBezTo>
                <a:cubicBezTo>
                  <a:pt x="1128" y="429"/>
                  <a:pt x="1154" y="445"/>
                  <a:pt x="1176" y="464"/>
                </a:cubicBezTo>
                <a:cubicBezTo>
                  <a:pt x="1190" y="476"/>
                  <a:pt x="1203" y="490"/>
                  <a:pt x="1216" y="503"/>
                </a:cubicBezTo>
                <a:cubicBezTo>
                  <a:pt x="1203" y="416"/>
                  <a:pt x="1204" y="327"/>
                  <a:pt x="1220" y="241"/>
                </a:cubicBezTo>
                <a:cubicBezTo>
                  <a:pt x="1227" y="197"/>
                  <a:pt x="1242" y="156"/>
                  <a:pt x="1253" y="113"/>
                </a:cubicBezTo>
                <a:cubicBezTo>
                  <a:pt x="1254" y="113"/>
                  <a:pt x="1258" y="113"/>
                  <a:pt x="1260" y="113"/>
                </a:cubicBezTo>
                <a:cubicBezTo>
                  <a:pt x="1248" y="168"/>
                  <a:pt x="1232" y="222"/>
                  <a:pt x="1228" y="279"/>
                </a:cubicBezTo>
                <a:cubicBezTo>
                  <a:pt x="1209" y="437"/>
                  <a:pt x="1250" y="602"/>
                  <a:pt x="1343" y="732"/>
                </a:cubicBezTo>
                <a:cubicBezTo>
                  <a:pt x="1362" y="708"/>
                  <a:pt x="1383" y="685"/>
                  <a:pt x="1401" y="659"/>
                </a:cubicBezTo>
                <a:cubicBezTo>
                  <a:pt x="1435" y="609"/>
                  <a:pt x="1468" y="558"/>
                  <a:pt x="1493" y="502"/>
                </a:cubicBezTo>
                <a:cubicBezTo>
                  <a:pt x="1532" y="421"/>
                  <a:pt x="1560" y="334"/>
                  <a:pt x="1574" y="24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solidFill>
                <a:schemeClr val="tx1"/>
              </a:solidFill>
              <a:cs typeface="+mn-ea"/>
              <a:sym typeface="+mn-lt"/>
            </a:endParaRPr>
          </a:p>
        </p:txBody>
      </p:sp>
      <p:sp>
        <p:nvSpPr>
          <p:cNvPr id="111" name="Oval 6"/>
          <p:cNvSpPr/>
          <p:nvPr/>
        </p:nvSpPr>
        <p:spPr>
          <a:xfrm>
            <a:off x="5059960" y="3158257"/>
            <a:ext cx="531813" cy="53181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dirty="0">
              <a:solidFill>
                <a:schemeClr val="tx1"/>
              </a:solidFill>
              <a:cs typeface="+mn-ea"/>
              <a:sym typeface="+mn-lt"/>
            </a:endParaRPr>
          </a:p>
        </p:txBody>
      </p:sp>
      <p:sp>
        <p:nvSpPr>
          <p:cNvPr id="112" name="Oval 4"/>
          <p:cNvSpPr/>
          <p:nvPr/>
        </p:nvSpPr>
        <p:spPr>
          <a:xfrm>
            <a:off x="5802538" y="2056446"/>
            <a:ext cx="291875" cy="291875"/>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sz="2800" dirty="0">
              <a:solidFill>
                <a:schemeClr val="tx1"/>
              </a:solidFill>
              <a:cs typeface="+mn-ea"/>
              <a:sym typeface="+mn-lt"/>
            </a:endParaRPr>
          </a:p>
        </p:txBody>
      </p:sp>
      <p:sp>
        <p:nvSpPr>
          <p:cNvPr id="113" name="Oval 12"/>
          <p:cNvSpPr/>
          <p:nvPr/>
        </p:nvSpPr>
        <p:spPr>
          <a:xfrm>
            <a:off x="4488557" y="3430004"/>
            <a:ext cx="520131" cy="520131"/>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sz="2800" dirty="0">
              <a:solidFill>
                <a:schemeClr val="tx1"/>
              </a:solidFill>
              <a:cs typeface="+mn-ea"/>
              <a:sym typeface="+mn-lt"/>
            </a:endParaRPr>
          </a:p>
        </p:txBody>
      </p:sp>
      <p:sp>
        <p:nvSpPr>
          <p:cNvPr id="114" name="Oval 13"/>
          <p:cNvSpPr/>
          <p:nvPr/>
        </p:nvSpPr>
        <p:spPr>
          <a:xfrm>
            <a:off x="4078982" y="5157986"/>
            <a:ext cx="409575" cy="409575"/>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sz="2800" dirty="0">
              <a:solidFill>
                <a:schemeClr val="tx1"/>
              </a:solidFill>
              <a:cs typeface="+mn-ea"/>
              <a:sym typeface="+mn-lt"/>
            </a:endParaRPr>
          </a:p>
        </p:txBody>
      </p:sp>
      <p:sp>
        <p:nvSpPr>
          <p:cNvPr id="115" name="Oval 15"/>
          <p:cNvSpPr/>
          <p:nvPr/>
        </p:nvSpPr>
        <p:spPr>
          <a:xfrm>
            <a:off x="6375350" y="3596864"/>
            <a:ext cx="527872" cy="52787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dirty="0">
              <a:solidFill>
                <a:schemeClr val="tx1"/>
              </a:solidFill>
              <a:cs typeface="+mn-ea"/>
              <a:sym typeface="+mn-lt"/>
            </a:endParaRPr>
          </a:p>
        </p:txBody>
      </p:sp>
      <p:sp>
        <p:nvSpPr>
          <p:cNvPr id="116" name="Oval 12"/>
          <p:cNvSpPr/>
          <p:nvPr/>
        </p:nvSpPr>
        <p:spPr>
          <a:xfrm>
            <a:off x="3823442" y="4881867"/>
            <a:ext cx="145562" cy="145562"/>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sz="2800" dirty="0">
              <a:solidFill>
                <a:schemeClr val="tx1"/>
              </a:solidFill>
              <a:cs typeface="+mn-ea"/>
              <a:sym typeface="+mn-lt"/>
            </a:endParaRPr>
          </a:p>
        </p:txBody>
      </p:sp>
      <p:sp>
        <p:nvSpPr>
          <p:cNvPr id="117" name="Oval 6"/>
          <p:cNvSpPr/>
          <p:nvPr/>
        </p:nvSpPr>
        <p:spPr>
          <a:xfrm>
            <a:off x="6720601" y="5567561"/>
            <a:ext cx="365242" cy="365241"/>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dirty="0">
              <a:solidFill>
                <a:schemeClr val="tx1"/>
              </a:solidFill>
              <a:cs typeface="+mn-ea"/>
              <a:sym typeface="+mn-lt"/>
            </a:endParaRPr>
          </a:p>
        </p:txBody>
      </p:sp>
      <p:sp>
        <p:nvSpPr>
          <p:cNvPr id="118" name="Oval 15"/>
          <p:cNvSpPr/>
          <p:nvPr/>
        </p:nvSpPr>
        <p:spPr>
          <a:xfrm>
            <a:off x="3632286" y="3136505"/>
            <a:ext cx="374687" cy="374687"/>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dirty="0">
              <a:solidFill>
                <a:schemeClr val="tx1"/>
              </a:solidFill>
              <a:cs typeface="+mn-ea"/>
              <a:sym typeface="+mn-lt"/>
            </a:endParaRPr>
          </a:p>
        </p:txBody>
      </p:sp>
      <p:sp>
        <p:nvSpPr>
          <p:cNvPr id="119" name="Oval 15"/>
          <p:cNvSpPr/>
          <p:nvPr/>
        </p:nvSpPr>
        <p:spPr>
          <a:xfrm>
            <a:off x="4611692" y="5269101"/>
            <a:ext cx="187343" cy="187343"/>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dirty="0">
              <a:solidFill>
                <a:schemeClr val="tx1"/>
              </a:solidFill>
              <a:cs typeface="+mn-ea"/>
              <a:sym typeface="+mn-lt"/>
            </a:endParaRPr>
          </a:p>
        </p:txBody>
      </p:sp>
      <p:sp>
        <p:nvSpPr>
          <p:cNvPr id="120" name="椭圆 119"/>
          <p:cNvSpPr/>
          <p:nvPr/>
        </p:nvSpPr>
        <p:spPr>
          <a:xfrm>
            <a:off x="7118573" y="2648228"/>
            <a:ext cx="351847" cy="351847"/>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tx1"/>
              </a:solidFill>
              <a:cs typeface="+mn-ea"/>
              <a:sym typeface="+mn-lt"/>
            </a:endParaRPr>
          </a:p>
        </p:txBody>
      </p:sp>
      <p:sp>
        <p:nvSpPr>
          <p:cNvPr id="121" name="Oval 6"/>
          <p:cNvSpPr/>
          <p:nvPr/>
        </p:nvSpPr>
        <p:spPr>
          <a:xfrm>
            <a:off x="6573599" y="1901438"/>
            <a:ext cx="155008" cy="155008"/>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US" altLang="zh-CN" dirty="0">
              <a:solidFill>
                <a:schemeClr val="tx1"/>
              </a:solidFill>
              <a:cs typeface="+mn-ea"/>
              <a:sym typeface="+mn-lt"/>
            </a:endParaRPr>
          </a:p>
        </p:txBody>
      </p:sp>
      <p:grpSp>
        <p:nvGrpSpPr>
          <p:cNvPr id="218" name="组合 217"/>
          <p:cNvGrpSpPr/>
          <p:nvPr/>
        </p:nvGrpSpPr>
        <p:grpSpPr>
          <a:xfrm>
            <a:off x="2541553" y="4005858"/>
            <a:ext cx="948790" cy="948790"/>
            <a:chOff x="2541553" y="4005858"/>
            <a:chExt cx="948790" cy="948790"/>
          </a:xfrm>
        </p:grpSpPr>
        <p:sp>
          <p:nvSpPr>
            <p:cNvPr id="2" name="椭圆 1"/>
            <p:cNvSpPr/>
            <p:nvPr/>
          </p:nvSpPr>
          <p:spPr>
            <a:xfrm>
              <a:off x="2541553" y="4005858"/>
              <a:ext cx="948790" cy="948790"/>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cs typeface="+mn-ea"/>
                <a:sym typeface="+mn-lt"/>
              </a:endParaRPr>
            </a:p>
          </p:txBody>
        </p:sp>
        <p:sp>
          <p:nvSpPr>
            <p:cNvPr id="220" name="KSO_Shape"/>
            <p:cNvSpPr>
              <a:spLocks noChangeAspect="1"/>
            </p:cNvSpPr>
            <p:nvPr/>
          </p:nvSpPr>
          <p:spPr bwMode="auto">
            <a:xfrm>
              <a:off x="2795098" y="4261352"/>
              <a:ext cx="441700" cy="437802"/>
            </a:xfrm>
            <a:custGeom>
              <a:avLst/>
              <a:gdLst>
                <a:gd name="T0" fmla="*/ 1420802 w 2262188"/>
                <a:gd name="T1" fmla="*/ 2155372 h 2241550"/>
                <a:gd name="T2" fmla="*/ 0 w 2262188"/>
                <a:gd name="T3" fmla="*/ 1901959 h 2241550"/>
                <a:gd name="T4" fmla="*/ 966787 w 2262188"/>
                <a:gd name="T5" fmla="*/ 2002745 h 2241550"/>
                <a:gd name="T6" fmla="*/ 463550 w 2262188"/>
                <a:gd name="T7" fmla="*/ 1799189 h 2241550"/>
                <a:gd name="T8" fmla="*/ 1920875 w 2262188"/>
                <a:gd name="T9" fmla="*/ 1721932 h 2241550"/>
                <a:gd name="T10" fmla="*/ 1920875 w 2262188"/>
                <a:gd name="T11" fmla="*/ 1643063 h 2241550"/>
                <a:gd name="T12" fmla="*/ 1920875 w 2262188"/>
                <a:gd name="T13" fmla="*/ 1520825 h 2241550"/>
                <a:gd name="T14" fmla="*/ 1437365 w 2262188"/>
                <a:gd name="T15" fmla="*/ 1781511 h 2241550"/>
                <a:gd name="T16" fmla="*/ 0 w 2262188"/>
                <a:gd name="T17" fmla="*/ 1470217 h 2241550"/>
                <a:gd name="T18" fmla="*/ 1304860 w 2262188"/>
                <a:gd name="T19" fmla="*/ 1658938 h 2241550"/>
                <a:gd name="T20" fmla="*/ 1333924 w 2262188"/>
                <a:gd name="T21" fmla="*/ 1648052 h 2241550"/>
                <a:gd name="T22" fmla="*/ 1395684 w 2262188"/>
                <a:gd name="T23" fmla="*/ 1641022 h 2241550"/>
                <a:gd name="T24" fmla="*/ 1448362 w 2262188"/>
                <a:gd name="T25" fmla="*/ 1646011 h 2241550"/>
                <a:gd name="T26" fmla="*/ 1677920 w 2262188"/>
                <a:gd name="T27" fmla="*/ 1506991 h 2241550"/>
                <a:gd name="T28" fmla="*/ 1657031 w 2262188"/>
                <a:gd name="T29" fmla="*/ 1492023 h 2241550"/>
                <a:gd name="T30" fmla="*/ 1654306 w 2262188"/>
                <a:gd name="T31" fmla="*/ 1479097 h 2241550"/>
                <a:gd name="T32" fmla="*/ 1663843 w 2262188"/>
                <a:gd name="T33" fmla="*/ 1466170 h 2241550"/>
                <a:gd name="T34" fmla="*/ 995838 w 2262188"/>
                <a:gd name="T35" fmla="*/ 1258888 h 2241550"/>
                <a:gd name="T36" fmla="*/ 489738 w 2262188"/>
                <a:gd name="T37" fmla="*/ 1130300 h 2241550"/>
                <a:gd name="T38" fmla="*/ 594035 w 2262188"/>
                <a:gd name="T39" fmla="*/ 1213404 h 2241550"/>
                <a:gd name="T40" fmla="*/ 555491 w 2262188"/>
                <a:gd name="T41" fmla="*/ 1222487 h 2241550"/>
                <a:gd name="T42" fmla="*/ 486564 w 2262188"/>
                <a:gd name="T43" fmla="*/ 1223168 h 2241550"/>
                <a:gd name="T44" fmla="*/ 211086 w 2262188"/>
                <a:gd name="T45" fmla="*/ 1351684 h 2241550"/>
                <a:gd name="T46" fmla="*/ 251218 w 2262188"/>
                <a:gd name="T47" fmla="*/ 1368941 h 2241550"/>
                <a:gd name="T48" fmla="*/ 259153 w 2262188"/>
                <a:gd name="T49" fmla="*/ 1381429 h 2241550"/>
                <a:gd name="T50" fmla="*/ 255072 w 2262188"/>
                <a:gd name="T51" fmla="*/ 1394599 h 2241550"/>
                <a:gd name="T52" fmla="*/ 240561 w 2262188"/>
                <a:gd name="T53" fmla="*/ 1405498 h 2241550"/>
                <a:gd name="T54" fmla="*/ 810075 w 2262188"/>
                <a:gd name="T55" fmla="*/ 1021049 h 2241550"/>
                <a:gd name="T56" fmla="*/ 341312 w 2262188"/>
                <a:gd name="T57" fmla="*/ 771297 h 2241550"/>
                <a:gd name="T58" fmla="*/ 2262188 w 2262188"/>
                <a:gd name="T59" fmla="*/ 687389 h 2241550"/>
                <a:gd name="T60" fmla="*/ 830949 w 2262188"/>
                <a:gd name="T61" fmla="*/ 982664 h 2241550"/>
                <a:gd name="T62" fmla="*/ 1797050 w 2262188"/>
                <a:gd name="T63" fmla="*/ 752476 h 2241550"/>
                <a:gd name="T64" fmla="*/ 1295400 w 2262188"/>
                <a:gd name="T65" fmla="*/ 660174 h 2241550"/>
                <a:gd name="T66" fmla="*/ 2262188 w 2262188"/>
                <a:gd name="T67" fmla="*/ 462607 h 2241550"/>
                <a:gd name="T68" fmla="*/ 824823 w 2262188"/>
                <a:gd name="T69" fmla="*/ 651157 h 2241550"/>
                <a:gd name="T70" fmla="*/ 341312 w 2262188"/>
                <a:gd name="T71" fmla="*/ 390526 h 2241550"/>
                <a:gd name="T72" fmla="*/ 786730 w 2262188"/>
                <a:gd name="T73" fmla="*/ 233363 h 2241550"/>
                <a:gd name="T74" fmla="*/ 600403 w 2262188"/>
                <a:gd name="T75" fmla="*/ 336703 h 2241550"/>
                <a:gd name="T76" fmla="*/ 608110 w 2262188"/>
                <a:gd name="T77" fmla="*/ 349677 h 2241550"/>
                <a:gd name="T78" fmla="*/ 603350 w 2262188"/>
                <a:gd name="T79" fmla="*/ 362651 h 2241550"/>
                <a:gd name="T80" fmla="*/ 576602 w 2262188"/>
                <a:gd name="T81" fmla="*/ 378585 h 2241550"/>
                <a:gd name="T82" fmla="*/ 820278 w 2262188"/>
                <a:gd name="T83" fmla="*/ 514246 h 2241550"/>
                <a:gd name="T84" fmla="*/ 878761 w 2262188"/>
                <a:gd name="T85" fmla="*/ 510831 h 2241550"/>
                <a:gd name="T86" fmla="*/ 932710 w 2262188"/>
                <a:gd name="T87" fmla="*/ 519026 h 2241550"/>
                <a:gd name="T88" fmla="*/ 1216508 w 2262188"/>
                <a:gd name="T89" fmla="*/ 466218 h 2241550"/>
                <a:gd name="T90" fmla="*/ 1749425 w 2262188"/>
                <a:gd name="T91" fmla="*/ 883986 h 2241550"/>
                <a:gd name="T92" fmla="*/ 1798297 w 2262188"/>
                <a:gd name="T93" fmla="*/ 374650 h 2241550"/>
                <a:gd name="T94" fmla="*/ 2012784 w 2262188"/>
                <a:gd name="T95" fmla="*/ 269585 h 2241550"/>
                <a:gd name="T96" fmla="*/ 2003262 w 2262188"/>
                <a:gd name="T97" fmla="*/ 256650 h 2241550"/>
                <a:gd name="T98" fmla="*/ 2006209 w 2262188"/>
                <a:gd name="T99" fmla="*/ 243943 h 2241550"/>
                <a:gd name="T100" fmla="*/ 2027068 w 2262188"/>
                <a:gd name="T101" fmla="*/ 228966 h 2241550"/>
                <a:gd name="T102" fmla="*/ 1797843 w 2262188"/>
                <a:gd name="T103" fmla="*/ 89635 h 2241550"/>
                <a:gd name="T104" fmla="*/ 1745015 w 2262188"/>
                <a:gd name="T105" fmla="*/ 94400 h 2241550"/>
                <a:gd name="T106" fmla="*/ 1683571 w 2262188"/>
                <a:gd name="T107" fmla="*/ 87820 h 2241550"/>
                <a:gd name="T108" fmla="*/ 1651602 w 2262188"/>
                <a:gd name="T109" fmla="*/ 75112 h 224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62188" h="2241550">
                  <a:moveTo>
                    <a:pt x="1920875" y="1898650"/>
                  </a:moveTo>
                  <a:lnTo>
                    <a:pt x="1920875" y="1901598"/>
                  </a:lnTo>
                  <a:lnTo>
                    <a:pt x="1920875" y="1977571"/>
                  </a:lnTo>
                  <a:lnTo>
                    <a:pt x="1431239" y="2241550"/>
                  </a:lnTo>
                  <a:lnTo>
                    <a:pt x="966787" y="2131332"/>
                  </a:lnTo>
                  <a:lnTo>
                    <a:pt x="966787" y="2047648"/>
                  </a:lnTo>
                  <a:lnTo>
                    <a:pt x="1420802" y="2155372"/>
                  </a:lnTo>
                  <a:lnTo>
                    <a:pt x="1437365" y="2159227"/>
                  </a:lnTo>
                  <a:lnTo>
                    <a:pt x="1452113" y="2151289"/>
                  </a:lnTo>
                  <a:lnTo>
                    <a:pt x="1920875" y="1898650"/>
                  </a:lnTo>
                  <a:close/>
                  <a:moveTo>
                    <a:pt x="0" y="1817688"/>
                  </a:moveTo>
                  <a:lnTo>
                    <a:pt x="463550" y="1928451"/>
                  </a:lnTo>
                  <a:lnTo>
                    <a:pt x="463550" y="2012951"/>
                  </a:lnTo>
                  <a:lnTo>
                    <a:pt x="0" y="1901959"/>
                  </a:lnTo>
                  <a:lnTo>
                    <a:pt x="0" y="1848519"/>
                  </a:lnTo>
                  <a:lnTo>
                    <a:pt x="0" y="1817688"/>
                  </a:lnTo>
                  <a:close/>
                  <a:moveTo>
                    <a:pt x="1920875" y="1770063"/>
                  </a:moveTo>
                  <a:lnTo>
                    <a:pt x="1920875" y="1772784"/>
                  </a:lnTo>
                  <a:lnTo>
                    <a:pt x="1920875" y="1848984"/>
                  </a:lnTo>
                  <a:lnTo>
                    <a:pt x="1431239" y="2112963"/>
                  </a:lnTo>
                  <a:lnTo>
                    <a:pt x="966787" y="2002745"/>
                  </a:lnTo>
                  <a:lnTo>
                    <a:pt x="966787" y="1919061"/>
                  </a:lnTo>
                  <a:lnTo>
                    <a:pt x="1420802" y="2026784"/>
                  </a:lnTo>
                  <a:lnTo>
                    <a:pt x="1437365" y="2030867"/>
                  </a:lnTo>
                  <a:lnTo>
                    <a:pt x="1452113" y="2022702"/>
                  </a:lnTo>
                  <a:lnTo>
                    <a:pt x="1920875" y="1770063"/>
                  </a:lnTo>
                  <a:close/>
                  <a:moveTo>
                    <a:pt x="0" y="1689100"/>
                  </a:moveTo>
                  <a:lnTo>
                    <a:pt x="463550" y="1799189"/>
                  </a:lnTo>
                  <a:lnTo>
                    <a:pt x="463550" y="1882775"/>
                  </a:lnTo>
                  <a:lnTo>
                    <a:pt x="0" y="1772460"/>
                  </a:lnTo>
                  <a:lnTo>
                    <a:pt x="0" y="1719680"/>
                  </a:lnTo>
                  <a:lnTo>
                    <a:pt x="0" y="1689100"/>
                  </a:lnTo>
                  <a:close/>
                  <a:moveTo>
                    <a:pt x="1920875" y="1643063"/>
                  </a:moveTo>
                  <a:lnTo>
                    <a:pt x="1920875" y="1646009"/>
                  </a:lnTo>
                  <a:lnTo>
                    <a:pt x="1920875" y="1721932"/>
                  </a:lnTo>
                  <a:lnTo>
                    <a:pt x="1431239" y="1985963"/>
                  </a:lnTo>
                  <a:lnTo>
                    <a:pt x="966787" y="1875591"/>
                  </a:lnTo>
                  <a:lnTo>
                    <a:pt x="966787" y="1791963"/>
                  </a:lnTo>
                  <a:lnTo>
                    <a:pt x="1420802" y="1899841"/>
                  </a:lnTo>
                  <a:lnTo>
                    <a:pt x="1437365" y="1903694"/>
                  </a:lnTo>
                  <a:lnTo>
                    <a:pt x="1452113" y="1895762"/>
                  </a:lnTo>
                  <a:lnTo>
                    <a:pt x="1920875" y="1643063"/>
                  </a:lnTo>
                  <a:close/>
                  <a:moveTo>
                    <a:pt x="0" y="1562100"/>
                  </a:moveTo>
                  <a:lnTo>
                    <a:pt x="463550" y="1672189"/>
                  </a:lnTo>
                  <a:lnTo>
                    <a:pt x="463550" y="1755775"/>
                  </a:lnTo>
                  <a:lnTo>
                    <a:pt x="0" y="1645686"/>
                  </a:lnTo>
                  <a:lnTo>
                    <a:pt x="0" y="1592907"/>
                  </a:lnTo>
                  <a:lnTo>
                    <a:pt x="0" y="1562100"/>
                  </a:lnTo>
                  <a:close/>
                  <a:moveTo>
                    <a:pt x="1920875" y="1520825"/>
                  </a:moveTo>
                  <a:lnTo>
                    <a:pt x="1920875" y="1523996"/>
                  </a:lnTo>
                  <a:lnTo>
                    <a:pt x="1920875" y="1599869"/>
                  </a:lnTo>
                  <a:lnTo>
                    <a:pt x="1431239" y="1863725"/>
                  </a:lnTo>
                  <a:lnTo>
                    <a:pt x="966787" y="1753426"/>
                  </a:lnTo>
                  <a:lnTo>
                    <a:pt x="966787" y="1669853"/>
                  </a:lnTo>
                  <a:lnTo>
                    <a:pt x="1420802" y="1777660"/>
                  </a:lnTo>
                  <a:lnTo>
                    <a:pt x="1437365" y="1781511"/>
                  </a:lnTo>
                  <a:lnTo>
                    <a:pt x="1452113" y="1773584"/>
                  </a:lnTo>
                  <a:lnTo>
                    <a:pt x="1920875" y="1520825"/>
                  </a:lnTo>
                  <a:close/>
                  <a:moveTo>
                    <a:pt x="0" y="1439863"/>
                  </a:moveTo>
                  <a:lnTo>
                    <a:pt x="463550" y="1549725"/>
                  </a:lnTo>
                  <a:lnTo>
                    <a:pt x="463550" y="1633538"/>
                  </a:lnTo>
                  <a:lnTo>
                    <a:pt x="0" y="1523223"/>
                  </a:lnTo>
                  <a:lnTo>
                    <a:pt x="0" y="1470217"/>
                  </a:lnTo>
                  <a:lnTo>
                    <a:pt x="0" y="1439863"/>
                  </a:lnTo>
                  <a:close/>
                  <a:moveTo>
                    <a:pt x="1474701" y="1365250"/>
                  </a:moveTo>
                  <a:lnTo>
                    <a:pt x="1920875" y="1470932"/>
                  </a:lnTo>
                  <a:lnTo>
                    <a:pt x="1430878" y="1735138"/>
                  </a:lnTo>
                  <a:lnTo>
                    <a:pt x="984250" y="1629229"/>
                  </a:lnTo>
                  <a:lnTo>
                    <a:pt x="1044194" y="1597025"/>
                  </a:lnTo>
                  <a:lnTo>
                    <a:pt x="1304860" y="1658938"/>
                  </a:lnTo>
                  <a:lnTo>
                    <a:pt x="1305314" y="1658258"/>
                  </a:lnTo>
                  <a:lnTo>
                    <a:pt x="1309401" y="1656217"/>
                  </a:lnTo>
                  <a:lnTo>
                    <a:pt x="1313942" y="1654402"/>
                  </a:lnTo>
                  <a:lnTo>
                    <a:pt x="1318483" y="1652588"/>
                  </a:lnTo>
                  <a:lnTo>
                    <a:pt x="1323479" y="1651227"/>
                  </a:lnTo>
                  <a:lnTo>
                    <a:pt x="1328474" y="1649640"/>
                  </a:lnTo>
                  <a:lnTo>
                    <a:pt x="1333924" y="1648052"/>
                  </a:lnTo>
                  <a:lnTo>
                    <a:pt x="1339373" y="1646692"/>
                  </a:lnTo>
                  <a:lnTo>
                    <a:pt x="1345050" y="1645784"/>
                  </a:lnTo>
                  <a:lnTo>
                    <a:pt x="1350953" y="1644650"/>
                  </a:lnTo>
                  <a:lnTo>
                    <a:pt x="1357311" y="1643743"/>
                  </a:lnTo>
                  <a:lnTo>
                    <a:pt x="1369572" y="1642383"/>
                  </a:lnTo>
                  <a:lnTo>
                    <a:pt x="1382515" y="1641249"/>
                  </a:lnTo>
                  <a:lnTo>
                    <a:pt x="1395684" y="1641022"/>
                  </a:lnTo>
                  <a:lnTo>
                    <a:pt x="1403177" y="1641249"/>
                  </a:lnTo>
                  <a:lnTo>
                    <a:pt x="1410897" y="1641475"/>
                  </a:lnTo>
                  <a:lnTo>
                    <a:pt x="1418617" y="1642156"/>
                  </a:lnTo>
                  <a:lnTo>
                    <a:pt x="1426110" y="1642836"/>
                  </a:lnTo>
                  <a:lnTo>
                    <a:pt x="1433603" y="1643743"/>
                  </a:lnTo>
                  <a:lnTo>
                    <a:pt x="1441096" y="1644650"/>
                  </a:lnTo>
                  <a:lnTo>
                    <a:pt x="1448362" y="1646011"/>
                  </a:lnTo>
                  <a:lnTo>
                    <a:pt x="1455401" y="1647599"/>
                  </a:lnTo>
                  <a:lnTo>
                    <a:pt x="1460623" y="1648959"/>
                  </a:lnTo>
                  <a:lnTo>
                    <a:pt x="1707665" y="1516063"/>
                  </a:lnTo>
                  <a:lnTo>
                    <a:pt x="1701989" y="1514702"/>
                  </a:lnTo>
                  <a:lnTo>
                    <a:pt x="1693133" y="1512434"/>
                  </a:lnTo>
                  <a:lnTo>
                    <a:pt x="1685186" y="1509713"/>
                  </a:lnTo>
                  <a:lnTo>
                    <a:pt x="1677920" y="1506991"/>
                  </a:lnTo>
                  <a:lnTo>
                    <a:pt x="1671790" y="1503816"/>
                  </a:lnTo>
                  <a:lnTo>
                    <a:pt x="1666340" y="1500641"/>
                  </a:lnTo>
                  <a:lnTo>
                    <a:pt x="1664070" y="1499054"/>
                  </a:lnTo>
                  <a:lnTo>
                    <a:pt x="1662026" y="1497240"/>
                  </a:lnTo>
                  <a:lnTo>
                    <a:pt x="1659983" y="1495652"/>
                  </a:lnTo>
                  <a:lnTo>
                    <a:pt x="1658393" y="1493838"/>
                  </a:lnTo>
                  <a:lnTo>
                    <a:pt x="1657031" y="1492023"/>
                  </a:lnTo>
                  <a:lnTo>
                    <a:pt x="1655668" y="1490209"/>
                  </a:lnTo>
                  <a:lnTo>
                    <a:pt x="1654987" y="1488395"/>
                  </a:lnTo>
                  <a:lnTo>
                    <a:pt x="1654306" y="1486581"/>
                  </a:lnTo>
                  <a:lnTo>
                    <a:pt x="1653852" y="1484540"/>
                  </a:lnTo>
                  <a:lnTo>
                    <a:pt x="1653625" y="1482725"/>
                  </a:lnTo>
                  <a:lnTo>
                    <a:pt x="1653625" y="1480911"/>
                  </a:lnTo>
                  <a:lnTo>
                    <a:pt x="1654306" y="1479097"/>
                  </a:lnTo>
                  <a:lnTo>
                    <a:pt x="1654760" y="1477282"/>
                  </a:lnTo>
                  <a:lnTo>
                    <a:pt x="1655441" y="1475241"/>
                  </a:lnTo>
                  <a:lnTo>
                    <a:pt x="1656577" y="1473427"/>
                  </a:lnTo>
                  <a:lnTo>
                    <a:pt x="1658166" y="1471613"/>
                  </a:lnTo>
                  <a:lnTo>
                    <a:pt x="1659528" y="1469798"/>
                  </a:lnTo>
                  <a:lnTo>
                    <a:pt x="1661345" y="1467984"/>
                  </a:lnTo>
                  <a:lnTo>
                    <a:pt x="1663843" y="1466170"/>
                  </a:lnTo>
                  <a:lnTo>
                    <a:pt x="1666113" y="1464356"/>
                  </a:lnTo>
                  <a:lnTo>
                    <a:pt x="1668611" y="1462768"/>
                  </a:lnTo>
                  <a:lnTo>
                    <a:pt x="1671790" y="1461181"/>
                  </a:lnTo>
                  <a:lnTo>
                    <a:pt x="1675650" y="1459366"/>
                  </a:lnTo>
                  <a:lnTo>
                    <a:pt x="1414984" y="1397454"/>
                  </a:lnTo>
                  <a:lnTo>
                    <a:pt x="1474701" y="1365250"/>
                  </a:lnTo>
                  <a:close/>
                  <a:moveTo>
                    <a:pt x="995838" y="1258888"/>
                  </a:moveTo>
                  <a:lnTo>
                    <a:pt x="1393825" y="1352349"/>
                  </a:lnTo>
                  <a:lnTo>
                    <a:pt x="918237" y="1608912"/>
                  </a:lnTo>
                  <a:lnTo>
                    <a:pt x="918237" y="2111376"/>
                  </a:lnTo>
                  <a:lnTo>
                    <a:pt x="512762" y="2014286"/>
                  </a:lnTo>
                  <a:lnTo>
                    <a:pt x="512762" y="1518854"/>
                  </a:lnTo>
                  <a:lnTo>
                    <a:pt x="995838" y="1258888"/>
                  </a:lnTo>
                  <a:close/>
                  <a:moveTo>
                    <a:pt x="489738" y="1130300"/>
                  </a:moveTo>
                  <a:lnTo>
                    <a:pt x="935038" y="1236110"/>
                  </a:lnTo>
                  <a:lnTo>
                    <a:pt x="875408" y="1268353"/>
                  </a:lnTo>
                  <a:lnTo>
                    <a:pt x="610586" y="1205457"/>
                  </a:lnTo>
                  <a:lnTo>
                    <a:pt x="606959" y="1207501"/>
                  </a:lnTo>
                  <a:lnTo>
                    <a:pt x="603104" y="1209544"/>
                  </a:lnTo>
                  <a:lnTo>
                    <a:pt x="598796" y="1211588"/>
                  </a:lnTo>
                  <a:lnTo>
                    <a:pt x="594035" y="1213404"/>
                  </a:lnTo>
                  <a:lnTo>
                    <a:pt x="589274" y="1214994"/>
                  </a:lnTo>
                  <a:lnTo>
                    <a:pt x="584059" y="1216583"/>
                  </a:lnTo>
                  <a:lnTo>
                    <a:pt x="578617" y="1218172"/>
                  </a:lnTo>
                  <a:lnTo>
                    <a:pt x="573176" y="1219308"/>
                  </a:lnTo>
                  <a:lnTo>
                    <a:pt x="567281" y="1220443"/>
                  </a:lnTo>
                  <a:lnTo>
                    <a:pt x="561386" y="1221351"/>
                  </a:lnTo>
                  <a:lnTo>
                    <a:pt x="555491" y="1222487"/>
                  </a:lnTo>
                  <a:lnTo>
                    <a:pt x="543021" y="1223849"/>
                  </a:lnTo>
                  <a:lnTo>
                    <a:pt x="530097" y="1224530"/>
                  </a:lnTo>
                  <a:lnTo>
                    <a:pt x="516947" y="1224757"/>
                  </a:lnTo>
                  <a:lnTo>
                    <a:pt x="509464" y="1224757"/>
                  </a:lnTo>
                  <a:lnTo>
                    <a:pt x="501755" y="1224530"/>
                  </a:lnTo>
                  <a:lnTo>
                    <a:pt x="494046" y="1224076"/>
                  </a:lnTo>
                  <a:lnTo>
                    <a:pt x="486564" y="1223168"/>
                  </a:lnTo>
                  <a:lnTo>
                    <a:pt x="479082" y="1222487"/>
                  </a:lnTo>
                  <a:lnTo>
                    <a:pt x="471600" y="1221124"/>
                  </a:lnTo>
                  <a:lnTo>
                    <a:pt x="464345" y="1219989"/>
                  </a:lnTo>
                  <a:lnTo>
                    <a:pt x="457543" y="1218399"/>
                  </a:lnTo>
                  <a:lnTo>
                    <a:pt x="456409" y="1218172"/>
                  </a:lnTo>
                  <a:lnTo>
                    <a:pt x="209953" y="1351230"/>
                  </a:lnTo>
                  <a:lnTo>
                    <a:pt x="211086" y="1351684"/>
                  </a:lnTo>
                  <a:lnTo>
                    <a:pt x="219929" y="1353955"/>
                  </a:lnTo>
                  <a:lnTo>
                    <a:pt x="227864" y="1356452"/>
                  </a:lnTo>
                  <a:lnTo>
                    <a:pt x="235120" y="1359404"/>
                  </a:lnTo>
                  <a:lnTo>
                    <a:pt x="241241" y="1362356"/>
                  </a:lnTo>
                  <a:lnTo>
                    <a:pt x="246683" y="1365535"/>
                  </a:lnTo>
                  <a:lnTo>
                    <a:pt x="249177" y="1367351"/>
                  </a:lnTo>
                  <a:lnTo>
                    <a:pt x="251218" y="1368941"/>
                  </a:lnTo>
                  <a:lnTo>
                    <a:pt x="253031" y="1370757"/>
                  </a:lnTo>
                  <a:lnTo>
                    <a:pt x="254845" y="1372574"/>
                  </a:lnTo>
                  <a:lnTo>
                    <a:pt x="255979" y="1374390"/>
                  </a:lnTo>
                  <a:lnTo>
                    <a:pt x="257113" y="1376207"/>
                  </a:lnTo>
                  <a:lnTo>
                    <a:pt x="258019" y="1378023"/>
                  </a:lnTo>
                  <a:lnTo>
                    <a:pt x="258926" y="1379613"/>
                  </a:lnTo>
                  <a:lnTo>
                    <a:pt x="259153" y="1381429"/>
                  </a:lnTo>
                  <a:lnTo>
                    <a:pt x="259380" y="1383246"/>
                  </a:lnTo>
                  <a:lnTo>
                    <a:pt x="259153" y="1385289"/>
                  </a:lnTo>
                  <a:lnTo>
                    <a:pt x="258926" y="1387106"/>
                  </a:lnTo>
                  <a:lnTo>
                    <a:pt x="258473" y="1388922"/>
                  </a:lnTo>
                  <a:lnTo>
                    <a:pt x="257566" y="1390739"/>
                  </a:lnTo>
                  <a:lnTo>
                    <a:pt x="256206" y="1392555"/>
                  </a:lnTo>
                  <a:lnTo>
                    <a:pt x="255072" y="1394599"/>
                  </a:lnTo>
                  <a:lnTo>
                    <a:pt x="253485" y="1396415"/>
                  </a:lnTo>
                  <a:lnTo>
                    <a:pt x="251444" y="1398232"/>
                  </a:lnTo>
                  <a:lnTo>
                    <a:pt x="249404" y="1399821"/>
                  </a:lnTo>
                  <a:lnTo>
                    <a:pt x="246910" y="1401638"/>
                  </a:lnTo>
                  <a:lnTo>
                    <a:pt x="244189" y="1403454"/>
                  </a:lnTo>
                  <a:lnTo>
                    <a:pt x="241241" y="1405043"/>
                  </a:lnTo>
                  <a:lnTo>
                    <a:pt x="240561" y="1405498"/>
                  </a:lnTo>
                  <a:lnTo>
                    <a:pt x="504929" y="1468393"/>
                  </a:lnTo>
                  <a:lnTo>
                    <a:pt x="463891" y="1490418"/>
                  </a:lnTo>
                  <a:lnTo>
                    <a:pt x="463891" y="1504950"/>
                  </a:lnTo>
                  <a:lnTo>
                    <a:pt x="0" y="1394599"/>
                  </a:lnTo>
                  <a:lnTo>
                    <a:pt x="489738" y="1130300"/>
                  </a:lnTo>
                  <a:close/>
                  <a:moveTo>
                    <a:pt x="341312" y="768350"/>
                  </a:moveTo>
                  <a:lnTo>
                    <a:pt x="810075" y="1021049"/>
                  </a:lnTo>
                  <a:lnTo>
                    <a:pt x="824823" y="1028755"/>
                  </a:lnTo>
                  <a:lnTo>
                    <a:pt x="841386" y="1024902"/>
                  </a:lnTo>
                  <a:lnTo>
                    <a:pt x="1295400" y="917250"/>
                  </a:lnTo>
                  <a:lnTo>
                    <a:pt x="1295400" y="1000879"/>
                  </a:lnTo>
                  <a:lnTo>
                    <a:pt x="830949" y="1111250"/>
                  </a:lnTo>
                  <a:lnTo>
                    <a:pt x="341312" y="847220"/>
                  </a:lnTo>
                  <a:lnTo>
                    <a:pt x="341312" y="771297"/>
                  </a:lnTo>
                  <a:lnTo>
                    <a:pt x="341312" y="768350"/>
                  </a:lnTo>
                  <a:close/>
                  <a:moveTo>
                    <a:pt x="2262188" y="687389"/>
                  </a:moveTo>
                  <a:lnTo>
                    <a:pt x="2262188" y="717969"/>
                  </a:lnTo>
                  <a:lnTo>
                    <a:pt x="2262188" y="770974"/>
                  </a:lnTo>
                  <a:lnTo>
                    <a:pt x="1797050" y="881063"/>
                  </a:lnTo>
                  <a:lnTo>
                    <a:pt x="1797050" y="797477"/>
                  </a:lnTo>
                  <a:lnTo>
                    <a:pt x="2262188" y="687389"/>
                  </a:lnTo>
                  <a:close/>
                  <a:moveTo>
                    <a:pt x="341312" y="639763"/>
                  </a:moveTo>
                  <a:lnTo>
                    <a:pt x="810075" y="892403"/>
                  </a:lnTo>
                  <a:lnTo>
                    <a:pt x="824823" y="900340"/>
                  </a:lnTo>
                  <a:lnTo>
                    <a:pt x="841386" y="896485"/>
                  </a:lnTo>
                  <a:lnTo>
                    <a:pt x="1295400" y="788762"/>
                  </a:lnTo>
                  <a:lnTo>
                    <a:pt x="1295400" y="872672"/>
                  </a:lnTo>
                  <a:lnTo>
                    <a:pt x="830949" y="982664"/>
                  </a:lnTo>
                  <a:lnTo>
                    <a:pt x="341312" y="718685"/>
                  </a:lnTo>
                  <a:lnTo>
                    <a:pt x="341312" y="642938"/>
                  </a:lnTo>
                  <a:lnTo>
                    <a:pt x="341312" y="639763"/>
                  </a:lnTo>
                  <a:close/>
                  <a:moveTo>
                    <a:pt x="2262188" y="558801"/>
                  </a:moveTo>
                  <a:lnTo>
                    <a:pt x="2262188" y="589381"/>
                  </a:lnTo>
                  <a:lnTo>
                    <a:pt x="2262188" y="642613"/>
                  </a:lnTo>
                  <a:lnTo>
                    <a:pt x="1797050" y="752476"/>
                  </a:lnTo>
                  <a:lnTo>
                    <a:pt x="1797050" y="668663"/>
                  </a:lnTo>
                  <a:lnTo>
                    <a:pt x="2262188" y="558801"/>
                  </a:lnTo>
                  <a:close/>
                  <a:moveTo>
                    <a:pt x="341312" y="511175"/>
                  </a:moveTo>
                  <a:lnTo>
                    <a:pt x="810075" y="763815"/>
                  </a:lnTo>
                  <a:lnTo>
                    <a:pt x="824823" y="771979"/>
                  </a:lnTo>
                  <a:lnTo>
                    <a:pt x="841386" y="768124"/>
                  </a:lnTo>
                  <a:lnTo>
                    <a:pt x="1295400" y="660174"/>
                  </a:lnTo>
                  <a:lnTo>
                    <a:pt x="1295400" y="744084"/>
                  </a:lnTo>
                  <a:lnTo>
                    <a:pt x="830949" y="854075"/>
                  </a:lnTo>
                  <a:lnTo>
                    <a:pt x="341312" y="590097"/>
                  </a:lnTo>
                  <a:lnTo>
                    <a:pt x="341312" y="514350"/>
                  </a:lnTo>
                  <a:lnTo>
                    <a:pt x="341312" y="511175"/>
                  </a:lnTo>
                  <a:close/>
                  <a:moveTo>
                    <a:pt x="2262188" y="431801"/>
                  </a:moveTo>
                  <a:lnTo>
                    <a:pt x="2262188" y="462607"/>
                  </a:lnTo>
                  <a:lnTo>
                    <a:pt x="2262188" y="515613"/>
                  </a:lnTo>
                  <a:lnTo>
                    <a:pt x="1797050" y="625476"/>
                  </a:lnTo>
                  <a:lnTo>
                    <a:pt x="1797050" y="541889"/>
                  </a:lnTo>
                  <a:lnTo>
                    <a:pt x="2262188" y="431801"/>
                  </a:lnTo>
                  <a:close/>
                  <a:moveTo>
                    <a:pt x="341312" y="390526"/>
                  </a:moveTo>
                  <a:lnTo>
                    <a:pt x="810075" y="643225"/>
                  </a:lnTo>
                  <a:lnTo>
                    <a:pt x="824823" y="651157"/>
                  </a:lnTo>
                  <a:lnTo>
                    <a:pt x="841386" y="647304"/>
                  </a:lnTo>
                  <a:lnTo>
                    <a:pt x="1295400" y="539652"/>
                  </a:lnTo>
                  <a:lnTo>
                    <a:pt x="1295400" y="623054"/>
                  </a:lnTo>
                  <a:lnTo>
                    <a:pt x="830949" y="733425"/>
                  </a:lnTo>
                  <a:lnTo>
                    <a:pt x="341312" y="469395"/>
                  </a:lnTo>
                  <a:lnTo>
                    <a:pt x="341312" y="393472"/>
                  </a:lnTo>
                  <a:lnTo>
                    <a:pt x="341312" y="390526"/>
                  </a:lnTo>
                  <a:close/>
                  <a:moveTo>
                    <a:pt x="2262188" y="309564"/>
                  </a:moveTo>
                  <a:lnTo>
                    <a:pt x="2262188" y="340144"/>
                  </a:lnTo>
                  <a:lnTo>
                    <a:pt x="2262188" y="392923"/>
                  </a:lnTo>
                  <a:lnTo>
                    <a:pt x="1797050" y="503239"/>
                  </a:lnTo>
                  <a:lnTo>
                    <a:pt x="1797050" y="419426"/>
                  </a:lnTo>
                  <a:lnTo>
                    <a:pt x="2262188" y="309564"/>
                  </a:lnTo>
                  <a:close/>
                  <a:moveTo>
                    <a:pt x="786730" y="233363"/>
                  </a:moveTo>
                  <a:lnTo>
                    <a:pt x="846346" y="265913"/>
                  </a:lnTo>
                  <a:lnTo>
                    <a:pt x="585896" y="328053"/>
                  </a:lnTo>
                  <a:lnTo>
                    <a:pt x="589976" y="329646"/>
                  </a:lnTo>
                  <a:lnTo>
                    <a:pt x="593149" y="331467"/>
                  </a:lnTo>
                  <a:lnTo>
                    <a:pt x="595643" y="333288"/>
                  </a:lnTo>
                  <a:lnTo>
                    <a:pt x="597909" y="334882"/>
                  </a:lnTo>
                  <a:lnTo>
                    <a:pt x="600403" y="336703"/>
                  </a:lnTo>
                  <a:lnTo>
                    <a:pt x="602216" y="338524"/>
                  </a:lnTo>
                  <a:lnTo>
                    <a:pt x="603576" y="340344"/>
                  </a:lnTo>
                  <a:lnTo>
                    <a:pt x="605163" y="342165"/>
                  </a:lnTo>
                  <a:lnTo>
                    <a:pt x="606296" y="344214"/>
                  </a:lnTo>
                  <a:lnTo>
                    <a:pt x="606976" y="346035"/>
                  </a:lnTo>
                  <a:lnTo>
                    <a:pt x="607430" y="347856"/>
                  </a:lnTo>
                  <a:lnTo>
                    <a:pt x="608110" y="349677"/>
                  </a:lnTo>
                  <a:lnTo>
                    <a:pt x="608110" y="351498"/>
                  </a:lnTo>
                  <a:lnTo>
                    <a:pt x="607883" y="353546"/>
                  </a:lnTo>
                  <a:lnTo>
                    <a:pt x="607430" y="355367"/>
                  </a:lnTo>
                  <a:lnTo>
                    <a:pt x="606750" y="357188"/>
                  </a:lnTo>
                  <a:lnTo>
                    <a:pt x="606070" y="359009"/>
                  </a:lnTo>
                  <a:lnTo>
                    <a:pt x="604710" y="360830"/>
                  </a:lnTo>
                  <a:lnTo>
                    <a:pt x="603350" y="362651"/>
                  </a:lnTo>
                  <a:lnTo>
                    <a:pt x="601536" y="364472"/>
                  </a:lnTo>
                  <a:lnTo>
                    <a:pt x="599723" y="366293"/>
                  </a:lnTo>
                  <a:lnTo>
                    <a:pt x="597683" y="367886"/>
                  </a:lnTo>
                  <a:lnTo>
                    <a:pt x="595416" y="369707"/>
                  </a:lnTo>
                  <a:lnTo>
                    <a:pt x="589976" y="372666"/>
                  </a:lnTo>
                  <a:lnTo>
                    <a:pt x="583855" y="375853"/>
                  </a:lnTo>
                  <a:lnTo>
                    <a:pt x="576602" y="378585"/>
                  </a:lnTo>
                  <a:lnTo>
                    <a:pt x="568668" y="381316"/>
                  </a:lnTo>
                  <a:lnTo>
                    <a:pt x="559828" y="383592"/>
                  </a:lnTo>
                  <a:lnTo>
                    <a:pt x="554161" y="384958"/>
                  </a:lnTo>
                  <a:lnTo>
                    <a:pt x="800558" y="518343"/>
                  </a:lnTo>
                  <a:lnTo>
                    <a:pt x="805998" y="517205"/>
                  </a:lnTo>
                  <a:lnTo>
                    <a:pt x="813025" y="515611"/>
                  </a:lnTo>
                  <a:lnTo>
                    <a:pt x="820278" y="514246"/>
                  </a:lnTo>
                  <a:lnTo>
                    <a:pt x="827759" y="513108"/>
                  </a:lnTo>
                  <a:lnTo>
                    <a:pt x="835239" y="512197"/>
                  </a:lnTo>
                  <a:lnTo>
                    <a:pt x="842719" y="511514"/>
                  </a:lnTo>
                  <a:lnTo>
                    <a:pt x="850426" y="510831"/>
                  </a:lnTo>
                  <a:lnTo>
                    <a:pt x="858133" y="510604"/>
                  </a:lnTo>
                  <a:lnTo>
                    <a:pt x="865614" y="510604"/>
                  </a:lnTo>
                  <a:lnTo>
                    <a:pt x="878761" y="510831"/>
                  </a:lnTo>
                  <a:lnTo>
                    <a:pt x="891681" y="511742"/>
                  </a:lnTo>
                  <a:lnTo>
                    <a:pt x="903922" y="513108"/>
                  </a:lnTo>
                  <a:lnTo>
                    <a:pt x="910269" y="514018"/>
                  </a:lnTo>
                  <a:lnTo>
                    <a:pt x="916162" y="515156"/>
                  </a:lnTo>
                  <a:lnTo>
                    <a:pt x="921829" y="516067"/>
                  </a:lnTo>
                  <a:lnTo>
                    <a:pt x="927269" y="517432"/>
                  </a:lnTo>
                  <a:lnTo>
                    <a:pt x="932710" y="519026"/>
                  </a:lnTo>
                  <a:lnTo>
                    <a:pt x="937696" y="520619"/>
                  </a:lnTo>
                  <a:lnTo>
                    <a:pt x="942683" y="521985"/>
                  </a:lnTo>
                  <a:lnTo>
                    <a:pt x="947217" y="523806"/>
                  </a:lnTo>
                  <a:lnTo>
                    <a:pt x="951750" y="525854"/>
                  </a:lnTo>
                  <a:lnTo>
                    <a:pt x="955604" y="528131"/>
                  </a:lnTo>
                  <a:lnTo>
                    <a:pt x="956284" y="528358"/>
                  </a:lnTo>
                  <a:lnTo>
                    <a:pt x="1216508" y="466218"/>
                  </a:lnTo>
                  <a:lnTo>
                    <a:pt x="1276350" y="498540"/>
                  </a:lnTo>
                  <a:lnTo>
                    <a:pt x="830479" y="604838"/>
                  </a:lnTo>
                  <a:lnTo>
                    <a:pt x="341312" y="339889"/>
                  </a:lnTo>
                  <a:lnTo>
                    <a:pt x="786730" y="233363"/>
                  </a:lnTo>
                  <a:close/>
                  <a:moveTo>
                    <a:pt x="1266452" y="128588"/>
                  </a:moveTo>
                  <a:lnTo>
                    <a:pt x="1749425" y="388781"/>
                  </a:lnTo>
                  <a:lnTo>
                    <a:pt x="1749425" y="883986"/>
                  </a:lnTo>
                  <a:lnTo>
                    <a:pt x="1344073" y="981076"/>
                  </a:lnTo>
                  <a:lnTo>
                    <a:pt x="1343846" y="478612"/>
                  </a:lnTo>
                  <a:lnTo>
                    <a:pt x="868362" y="222276"/>
                  </a:lnTo>
                  <a:lnTo>
                    <a:pt x="1266452" y="128588"/>
                  </a:lnTo>
                  <a:close/>
                  <a:moveTo>
                    <a:pt x="1772450" y="0"/>
                  </a:moveTo>
                  <a:lnTo>
                    <a:pt x="2262188" y="264139"/>
                  </a:lnTo>
                  <a:lnTo>
                    <a:pt x="1798297" y="374650"/>
                  </a:lnTo>
                  <a:lnTo>
                    <a:pt x="1798297" y="359900"/>
                  </a:lnTo>
                  <a:lnTo>
                    <a:pt x="1757259" y="338116"/>
                  </a:lnTo>
                  <a:lnTo>
                    <a:pt x="2021627" y="275031"/>
                  </a:lnTo>
                  <a:lnTo>
                    <a:pt x="2020947" y="274804"/>
                  </a:lnTo>
                  <a:lnTo>
                    <a:pt x="2017772" y="272989"/>
                  </a:lnTo>
                  <a:lnTo>
                    <a:pt x="2015278" y="271173"/>
                  </a:lnTo>
                  <a:lnTo>
                    <a:pt x="2012784" y="269585"/>
                  </a:lnTo>
                  <a:lnTo>
                    <a:pt x="2010517" y="267770"/>
                  </a:lnTo>
                  <a:lnTo>
                    <a:pt x="2008703" y="265954"/>
                  </a:lnTo>
                  <a:lnTo>
                    <a:pt x="2007116" y="264139"/>
                  </a:lnTo>
                  <a:lnTo>
                    <a:pt x="2005982" y="262323"/>
                  </a:lnTo>
                  <a:lnTo>
                    <a:pt x="2004622" y="260508"/>
                  </a:lnTo>
                  <a:lnTo>
                    <a:pt x="2003942" y="258466"/>
                  </a:lnTo>
                  <a:lnTo>
                    <a:pt x="2003262" y="256650"/>
                  </a:lnTo>
                  <a:lnTo>
                    <a:pt x="2002808" y="254835"/>
                  </a:lnTo>
                  <a:lnTo>
                    <a:pt x="2002808" y="253020"/>
                  </a:lnTo>
                  <a:lnTo>
                    <a:pt x="2003035" y="251431"/>
                  </a:lnTo>
                  <a:lnTo>
                    <a:pt x="2003262" y="249162"/>
                  </a:lnTo>
                  <a:lnTo>
                    <a:pt x="2004169" y="247346"/>
                  </a:lnTo>
                  <a:lnTo>
                    <a:pt x="2004849" y="245758"/>
                  </a:lnTo>
                  <a:lnTo>
                    <a:pt x="2006209" y="243943"/>
                  </a:lnTo>
                  <a:lnTo>
                    <a:pt x="2007343" y="242127"/>
                  </a:lnTo>
                  <a:lnTo>
                    <a:pt x="2009157" y="240312"/>
                  </a:lnTo>
                  <a:lnTo>
                    <a:pt x="2010970" y="238723"/>
                  </a:lnTo>
                  <a:lnTo>
                    <a:pt x="2013011" y="236908"/>
                  </a:lnTo>
                  <a:lnTo>
                    <a:pt x="2015505" y="235320"/>
                  </a:lnTo>
                  <a:lnTo>
                    <a:pt x="2020947" y="231916"/>
                  </a:lnTo>
                  <a:lnTo>
                    <a:pt x="2027068" y="228966"/>
                  </a:lnTo>
                  <a:lnTo>
                    <a:pt x="2034324" y="226016"/>
                  </a:lnTo>
                  <a:lnTo>
                    <a:pt x="2042259" y="223520"/>
                  </a:lnTo>
                  <a:lnTo>
                    <a:pt x="2051102" y="221023"/>
                  </a:lnTo>
                  <a:lnTo>
                    <a:pt x="2052009" y="220797"/>
                  </a:lnTo>
                  <a:lnTo>
                    <a:pt x="1805779" y="87820"/>
                  </a:lnTo>
                  <a:lnTo>
                    <a:pt x="1804872" y="88046"/>
                  </a:lnTo>
                  <a:lnTo>
                    <a:pt x="1797843" y="89635"/>
                  </a:lnTo>
                  <a:lnTo>
                    <a:pt x="1790588" y="90996"/>
                  </a:lnTo>
                  <a:lnTo>
                    <a:pt x="1783106" y="92131"/>
                  </a:lnTo>
                  <a:lnTo>
                    <a:pt x="1775624" y="92812"/>
                  </a:lnTo>
                  <a:lnTo>
                    <a:pt x="1768142" y="93720"/>
                  </a:lnTo>
                  <a:lnTo>
                    <a:pt x="1760433" y="94173"/>
                  </a:lnTo>
                  <a:lnTo>
                    <a:pt x="1752724" y="94400"/>
                  </a:lnTo>
                  <a:lnTo>
                    <a:pt x="1745015" y="94400"/>
                  </a:lnTo>
                  <a:lnTo>
                    <a:pt x="1732092" y="94173"/>
                  </a:lnTo>
                  <a:lnTo>
                    <a:pt x="1719168" y="93493"/>
                  </a:lnTo>
                  <a:lnTo>
                    <a:pt x="1706698" y="92131"/>
                  </a:lnTo>
                  <a:lnTo>
                    <a:pt x="1700576" y="90996"/>
                  </a:lnTo>
                  <a:lnTo>
                    <a:pt x="1694681" y="90089"/>
                  </a:lnTo>
                  <a:lnTo>
                    <a:pt x="1689013" y="88954"/>
                  </a:lnTo>
                  <a:lnTo>
                    <a:pt x="1683571" y="87820"/>
                  </a:lnTo>
                  <a:lnTo>
                    <a:pt x="1678130" y="86231"/>
                  </a:lnTo>
                  <a:lnTo>
                    <a:pt x="1672915" y="84643"/>
                  </a:lnTo>
                  <a:lnTo>
                    <a:pt x="1668153" y="83054"/>
                  </a:lnTo>
                  <a:lnTo>
                    <a:pt x="1663392" y="81239"/>
                  </a:lnTo>
                  <a:lnTo>
                    <a:pt x="1659084" y="79196"/>
                  </a:lnTo>
                  <a:lnTo>
                    <a:pt x="1655230" y="77154"/>
                  </a:lnTo>
                  <a:lnTo>
                    <a:pt x="1651602" y="75112"/>
                  </a:lnTo>
                  <a:lnTo>
                    <a:pt x="1386780" y="137970"/>
                  </a:lnTo>
                  <a:lnTo>
                    <a:pt x="1327150" y="105973"/>
                  </a:lnTo>
                  <a:lnTo>
                    <a:pt x="177245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solidFill>
                <a:cs typeface="+mn-ea"/>
                <a:sym typeface="+mn-lt"/>
              </a:endParaRPr>
            </a:p>
          </p:txBody>
        </p:sp>
      </p:grpSp>
      <p:grpSp>
        <p:nvGrpSpPr>
          <p:cNvPr id="221" name="组合 220"/>
          <p:cNvGrpSpPr/>
          <p:nvPr/>
        </p:nvGrpSpPr>
        <p:grpSpPr>
          <a:xfrm>
            <a:off x="4611692" y="1626064"/>
            <a:ext cx="948790" cy="948790"/>
            <a:chOff x="4611692" y="1626064"/>
            <a:chExt cx="948790" cy="948790"/>
          </a:xfrm>
        </p:grpSpPr>
        <p:sp>
          <p:nvSpPr>
            <p:cNvPr id="222" name="椭圆 221"/>
            <p:cNvSpPr/>
            <p:nvPr/>
          </p:nvSpPr>
          <p:spPr>
            <a:xfrm>
              <a:off x="4611692" y="1626064"/>
              <a:ext cx="948790" cy="948790"/>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tx1"/>
                </a:solidFill>
                <a:cs typeface="+mn-ea"/>
                <a:sym typeface="+mn-lt"/>
              </a:endParaRPr>
            </a:p>
          </p:txBody>
        </p:sp>
        <p:sp>
          <p:nvSpPr>
            <p:cNvPr id="223" name="KSO_Shape"/>
            <p:cNvSpPr>
              <a:spLocks noChangeAspect="1"/>
            </p:cNvSpPr>
            <p:nvPr/>
          </p:nvSpPr>
          <p:spPr bwMode="auto">
            <a:xfrm>
              <a:off x="4884949" y="1800813"/>
              <a:ext cx="402276" cy="548060"/>
            </a:xfrm>
            <a:custGeom>
              <a:avLst/>
              <a:gdLst>
                <a:gd name="T0" fmla="*/ 659720 w 1122363"/>
                <a:gd name="T1" fmla="*/ 1061049 h 1531938"/>
                <a:gd name="T2" fmla="*/ 657679 w 1122363"/>
                <a:gd name="T3" fmla="*/ 1105186 h 1531938"/>
                <a:gd name="T4" fmla="*/ 613002 w 1122363"/>
                <a:gd name="T5" fmla="*/ 1132121 h 1531938"/>
                <a:gd name="T6" fmla="*/ 496276 w 1122363"/>
                <a:gd name="T7" fmla="*/ 860262 h 1531938"/>
                <a:gd name="T8" fmla="*/ 478065 w 1122363"/>
                <a:gd name="T9" fmla="*/ 820434 h 1531938"/>
                <a:gd name="T10" fmla="*/ 495593 w 1122363"/>
                <a:gd name="T11" fmla="*/ 792738 h 1531938"/>
                <a:gd name="T12" fmla="*/ 513236 w 1122363"/>
                <a:gd name="T13" fmla="*/ 692440 h 1531938"/>
                <a:gd name="T14" fmla="*/ 428226 w 1122363"/>
                <a:gd name="T15" fmla="*/ 723969 h 1531938"/>
                <a:gd name="T16" fmla="*/ 379486 w 1122363"/>
                <a:gd name="T17" fmla="*/ 771377 h 1531938"/>
                <a:gd name="T18" fmla="*/ 359537 w 1122363"/>
                <a:gd name="T19" fmla="*/ 859614 h 1531938"/>
                <a:gd name="T20" fmla="*/ 388554 w 1122363"/>
                <a:gd name="T21" fmla="*/ 929250 h 1531938"/>
                <a:gd name="T22" fmla="*/ 452482 w 1122363"/>
                <a:gd name="T23" fmla="*/ 975751 h 1531938"/>
                <a:gd name="T24" fmla="*/ 515503 w 1122363"/>
                <a:gd name="T25" fmla="*/ 1131583 h 1531938"/>
                <a:gd name="T26" fmla="*/ 419611 w 1122363"/>
                <a:gd name="T27" fmla="*/ 1093929 h 1531938"/>
                <a:gd name="T28" fmla="*/ 452255 w 1122363"/>
                <a:gd name="T29" fmla="*/ 1208705 h 1531938"/>
                <a:gd name="T30" fmla="*/ 616608 w 1122363"/>
                <a:gd name="T31" fmla="*/ 1227305 h 1531938"/>
                <a:gd name="T32" fmla="*/ 701392 w 1122363"/>
                <a:gd name="T33" fmla="*/ 1200993 h 1531938"/>
                <a:gd name="T34" fmla="*/ 755799 w 1122363"/>
                <a:gd name="T35" fmla="*/ 1155627 h 1531938"/>
                <a:gd name="T36" fmla="*/ 783682 w 1122363"/>
                <a:gd name="T37" fmla="*/ 1087805 h 1531938"/>
                <a:gd name="T38" fmla="*/ 769174 w 1122363"/>
                <a:gd name="T39" fmla="*/ 1001156 h 1531938"/>
                <a:gd name="T40" fmla="*/ 693004 w 1122363"/>
                <a:gd name="T41" fmla="*/ 932199 h 1531938"/>
                <a:gd name="T42" fmla="*/ 624543 w 1122363"/>
                <a:gd name="T43" fmla="*/ 792018 h 1531938"/>
                <a:gd name="T44" fmla="*/ 756025 w 1122363"/>
                <a:gd name="T45" fmla="*/ 858933 h 1531938"/>
                <a:gd name="T46" fmla="*/ 653106 w 1122363"/>
                <a:gd name="T47" fmla="*/ 698791 h 1531938"/>
                <a:gd name="T48" fmla="*/ 617515 w 1122363"/>
                <a:gd name="T49" fmla="*/ 373743 h 1531938"/>
                <a:gd name="T50" fmla="*/ 768267 w 1122363"/>
                <a:gd name="T51" fmla="*/ 414573 h 1531938"/>
                <a:gd name="T52" fmla="*/ 889095 w 1122363"/>
                <a:gd name="T53" fmla="*/ 508707 h 1531938"/>
                <a:gd name="T54" fmla="*/ 986347 w 1122363"/>
                <a:gd name="T55" fmla="*/ 659549 h 1531938"/>
                <a:gd name="T56" fmla="*/ 1066143 w 1122363"/>
                <a:gd name="T57" fmla="*/ 870048 h 1531938"/>
                <a:gd name="T58" fmla="*/ 1122136 w 1122363"/>
                <a:gd name="T59" fmla="*/ 1120922 h 1531938"/>
                <a:gd name="T60" fmla="*/ 1088812 w 1122363"/>
                <a:gd name="T61" fmla="*/ 1284920 h 1531938"/>
                <a:gd name="T62" fmla="*/ 987253 w 1122363"/>
                <a:gd name="T63" fmla="*/ 1407408 h 1531938"/>
                <a:gd name="T64" fmla="*/ 836275 w 1122363"/>
                <a:gd name="T65" fmla="*/ 1488160 h 1531938"/>
                <a:gd name="T66" fmla="*/ 653786 w 1122363"/>
                <a:gd name="T67" fmla="*/ 1527401 h 1531938"/>
                <a:gd name="T68" fmla="*/ 459056 w 1122363"/>
                <a:gd name="T69" fmla="*/ 1525133 h 1531938"/>
                <a:gd name="T70" fmla="*/ 274754 w 1122363"/>
                <a:gd name="T71" fmla="*/ 1477952 h 1531938"/>
                <a:gd name="T72" fmla="*/ 122868 w 1122363"/>
                <a:gd name="T73" fmla="*/ 1387674 h 1531938"/>
                <a:gd name="T74" fmla="*/ 25163 w 1122363"/>
                <a:gd name="T75" fmla="*/ 1257020 h 1531938"/>
                <a:gd name="T76" fmla="*/ 2947 w 1122363"/>
                <a:gd name="T77" fmla="*/ 1087805 h 1531938"/>
                <a:gd name="T78" fmla="*/ 101785 w 1122363"/>
                <a:gd name="T79" fmla="*/ 770469 h 1531938"/>
                <a:gd name="T80" fmla="*/ 185436 w 1122363"/>
                <a:gd name="T81" fmla="*/ 597625 h 1531938"/>
                <a:gd name="T82" fmla="*/ 291076 w 1122363"/>
                <a:gd name="T83" fmla="*/ 468105 h 1531938"/>
                <a:gd name="T84" fmla="*/ 429359 w 1122363"/>
                <a:gd name="T85" fmla="*/ 390529 h 1531938"/>
                <a:gd name="T86" fmla="*/ 479174 w 1122363"/>
                <a:gd name="T87" fmla="*/ 1591 h 1531938"/>
                <a:gd name="T88" fmla="*/ 551894 w 1122363"/>
                <a:gd name="T89" fmla="*/ 29995 h 1531938"/>
                <a:gd name="T90" fmla="*/ 625293 w 1122363"/>
                <a:gd name="T91" fmla="*/ 25905 h 1531938"/>
                <a:gd name="T92" fmla="*/ 709340 w 1122363"/>
                <a:gd name="T93" fmla="*/ 227 h 1531938"/>
                <a:gd name="T94" fmla="*/ 758726 w 1122363"/>
                <a:gd name="T95" fmla="*/ 27496 h 1531938"/>
                <a:gd name="T96" fmla="*/ 796785 w 1122363"/>
                <a:gd name="T97" fmla="*/ 126571 h 1531938"/>
                <a:gd name="T98" fmla="*/ 842547 w 1122363"/>
                <a:gd name="T99" fmla="*/ 132706 h 1531938"/>
                <a:gd name="T100" fmla="*/ 877887 w 1122363"/>
                <a:gd name="T101" fmla="*/ 128389 h 1531938"/>
                <a:gd name="T102" fmla="*/ 854327 w 1122363"/>
                <a:gd name="T103" fmla="*/ 210421 h 1531938"/>
                <a:gd name="T104" fmla="*/ 786364 w 1122363"/>
                <a:gd name="T105" fmla="*/ 279955 h 1531938"/>
                <a:gd name="T106" fmla="*/ 671961 w 1122363"/>
                <a:gd name="T107" fmla="*/ 339492 h 1531938"/>
                <a:gd name="T108" fmla="*/ 528333 w 1122363"/>
                <a:gd name="T109" fmla="*/ 325403 h 1531938"/>
                <a:gd name="T110" fmla="*/ 445646 w 1122363"/>
                <a:gd name="T111" fmla="*/ 337219 h 1531938"/>
                <a:gd name="T112" fmla="*/ 251726 w 1122363"/>
                <a:gd name="T113" fmla="*/ 176563 h 1531938"/>
                <a:gd name="T114" fmla="*/ 329656 w 1122363"/>
                <a:gd name="T115" fmla="*/ 137024 h 1531938"/>
                <a:gd name="T116" fmla="*/ 389916 w 1122363"/>
                <a:gd name="T117" fmla="*/ 127934 h 1531938"/>
                <a:gd name="T118" fmla="*/ 417101 w 1122363"/>
                <a:gd name="T119" fmla="*/ 43857 h 1531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solidFill>
                <a:cs typeface="+mn-ea"/>
                <a:sym typeface="+mn-lt"/>
              </a:endParaRPr>
            </a:p>
          </p:txBody>
        </p:sp>
      </p:grpSp>
      <p:grpSp>
        <p:nvGrpSpPr>
          <p:cNvPr id="224" name="组合 223"/>
          <p:cNvGrpSpPr/>
          <p:nvPr/>
        </p:nvGrpSpPr>
        <p:grpSpPr>
          <a:xfrm>
            <a:off x="7615567" y="5362773"/>
            <a:ext cx="948790" cy="948790"/>
            <a:chOff x="7615567" y="5362773"/>
            <a:chExt cx="948790" cy="948790"/>
          </a:xfrm>
        </p:grpSpPr>
        <p:sp>
          <p:nvSpPr>
            <p:cNvPr id="225" name="椭圆 224"/>
            <p:cNvSpPr/>
            <p:nvPr/>
          </p:nvSpPr>
          <p:spPr>
            <a:xfrm>
              <a:off x="7615567" y="5362773"/>
              <a:ext cx="948790" cy="948790"/>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tx1"/>
                </a:solidFill>
                <a:cs typeface="+mn-ea"/>
                <a:sym typeface="+mn-lt"/>
              </a:endParaRPr>
            </a:p>
          </p:txBody>
        </p:sp>
        <p:sp>
          <p:nvSpPr>
            <p:cNvPr id="226" name="KSO_Shape"/>
            <p:cNvSpPr>
              <a:spLocks noChangeAspect="1"/>
            </p:cNvSpPr>
            <p:nvPr/>
          </p:nvSpPr>
          <p:spPr bwMode="auto">
            <a:xfrm>
              <a:off x="7873213" y="5619136"/>
              <a:ext cx="433498" cy="436064"/>
            </a:xfrm>
            <a:custGeom>
              <a:avLst/>
              <a:gdLst>
                <a:gd name="T0" fmla="*/ 1295082 w 2109787"/>
                <a:gd name="T1" fmla="*/ 1930537 h 2125662"/>
                <a:gd name="T2" fmla="*/ 1378267 w 2109787"/>
                <a:gd name="T3" fmla="*/ 1684248 h 2125662"/>
                <a:gd name="T4" fmla="*/ 1361122 w 2109787"/>
                <a:gd name="T5" fmla="*/ 1545055 h 2125662"/>
                <a:gd name="T6" fmla="*/ 1566862 w 2109787"/>
                <a:gd name="T7" fmla="*/ 1567300 h 2125662"/>
                <a:gd name="T8" fmla="*/ 1528445 w 2109787"/>
                <a:gd name="T9" fmla="*/ 2041129 h 2125662"/>
                <a:gd name="T10" fmla="*/ 1651000 w 2109787"/>
                <a:gd name="T11" fmla="*/ 1844733 h 2125662"/>
                <a:gd name="T12" fmla="*/ 1901190 w 2109787"/>
                <a:gd name="T13" fmla="*/ 1450988 h 2125662"/>
                <a:gd name="T14" fmla="*/ 2088197 w 2109787"/>
                <a:gd name="T15" fmla="*/ 1575563 h 2125662"/>
                <a:gd name="T16" fmla="*/ 2077720 w 2109787"/>
                <a:gd name="T17" fmla="*/ 2010939 h 2125662"/>
                <a:gd name="T18" fmla="*/ 1755457 w 2109787"/>
                <a:gd name="T19" fmla="*/ 2109455 h 2125662"/>
                <a:gd name="T20" fmla="*/ 1116012 w 2109787"/>
                <a:gd name="T21" fmla="*/ 2102146 h 2125662"/>
                <a:gd name="T22" fmla="*/ 824229 w 2109787"/>
                <a:gd name="T23" fmla="*/ 1996956 h 2125662"/>
                <a:gd name="T24" fmla="*/ 842327 w 2109787"/>
                <a:gd name="T25" fmla="*/ 1547597 h 2125662"/>
                <a:gd name="T26" fmla="*/ 1079500 w 2109787"/>
                <a:gd name="T27" fmla="*/ 1446221 h 2125662"/>
                <a:gd name="T28" fmla="*/ 1156856 w 2109787"/>
                <a:gd name="T29" fmla="*/ 894212 h 2125662"/>
                <a:gd name="T30" fmla="*/ 1181274 w 2109787"/>
                <a:gd name="T31" fmla="*/ 1123523 h 2125662"/>
                <a:gd name="T32" fmla="*/ 1403890 w 2109787"/>
                <a:gd name="T33" fmla="*/ 1350929 h 2125662"/>
                <a:gd name="T34" fmla="*/ 1555473 w 2109787"/>
                <a:gd name="T35" fmla="*/ 1330602 h 2125662"/>
                <a:gd name="T36" fmla="*/ 1746695 w 2109787"/>
                <a:gd name="T37" fmla="*/ 1088269 h 2125662"/>
                <a:gd name="T38" fmla="*/ 1634435 w 2109787"/>
                <a:gd name="T39" fmla="*/ 939629 h 2125662"/>
                <a:gd name="T40" fmla="*/ 1329051 w 2109787"/>
                <a:gd name="T41" fmla="*/ 834184 h 2125662"/>
                <a:gd name="T42" fmla="*/ 1487609 w 2109787"/>
                <a:gd name="T43" fmla="*/ 501650 h 2125662"/>
                <a:gd name="T44" fmla="*/ 1685808 w 2109787"/>
                <a:gd name="T45" fmla="*/ 588039 h 2125662"/>
                <a:gd name="T46" fmla="*/ 1817729 w 2109787"/>
                <a:gd name="T47" fmla="*/ 779556 h 2125662"/>
                <a:gd name="T48" fmla="*/ 1848490 w 2109787"/>
                <a:gd name="T49" fmla="*/ 1036817 h 2125662"/>
                <a:gd name="T50" fmla="*/ 1748915 w 2109787"/>
                <a:gd name="T51" fmla="*/ 1271528 h 2125662"/>
                <a:gd name="T52" fmla="*/ 1576403 w 2109787"/>
                <a:gd name="T53" fmla="*/ 1417309 h 2125662"/>
                <a:gd name="T54" fmla="*/ 1403573 w 2109787"/>
                <a:gd name="T55" fmla="*/ 1442082 h 2125662"/>
                <a:gd name="T56" fmla="*/ 1224085 w 2109787"/>
                <a:gd name="T57" fmla="*/ 1336319 h 2125662"/>
                <a:gd name="T58" fmla="*/ 1088992 w 2109787"/>
                <a:gd name="T59" fmla="*/ 1130193 h 2125662"/>
                <a:gd name="T60" fmla="*/ 1072185 w 2109787"/>
                <a:gd name="T61" fmla="*/ 867850 h 2125662"/>
                <a:gd name="T62" fmla="*/ 1171443 w 2109787"/>
                <a:gd name="T63" fmla="*/ 647432 h 2125662"/>
                <a:gd name="T64" fmla="*/ 1349029 w 2109787"/>
                <a:gd name="T65" fmla="*/ 518483 h 2125662"/>
                <a:gd name="T66" fmla="*/ 894842 w 2109787"/>
                <a:gd name="T67" fmla="*/ 389721 h 2125662"/>
                <a:gd name="T68" fmla="*/ 783863 w 2109787"/>
                <a:gd name="T69" fmla="*/ 461707 h 2125662"/>
                <a:gd name="T70" fmla="*/ 646249 w 2109787"/>
                <a:gd name="T71" fmla="*/ 519107 h 2125662"/>
                <a:gd name="T72" fmla="*/ 649737 w 2109787"/>
                <a:gd name="T73" fmla="*/ 631367 h 2125662"/>
                <a:gd name="T74" fmla="*/ 859963 w 2109787"/>
                <a:gd name="T75" fmla="*/ 751873 h 2125662"/>
                <a:gd name="T76" fmla="*/ 989016 w 2109787"/>
                <a:gd name="T77" fmla="*/ 914873 h 2125662"/>
                <a:gd name="T78" fmla="*/ 926551 w 2109787"/>
                <a:gd name="T79" fmla="*/ 1110219 h 2125662"/>
                <a:gd name="T80" fmla="*/ 637054 w 2109787"/>
                <a:gd name="T81" fmla="*/ 1172057 h 2125662"/>
                <a:gd name="T82" fmla="*/ 648152 w 2109787"/>
                <a:gd name="T83" fmla="*/ 1081995 h 2125662"/>
                <a:gd name="T84" fmla="*/ 837450 w 2109787"/>
                <a:gd name="T85" fmla="*/ 1055674 h 2125662"/>
                <a:gd name="T86" fmla="*/ 874549 w 2109787"/>
                <a:gd name="T87" fmla="*/ 927557 h 2125662"/>
                <a:gd name="T88" fmla="*/ 734081 w 2109787"/>
                <a:gd name="T89" fmla="*/ 811174 h 2125662"/>
                <a:gd name="T90" fmla="*/ 535588 w 2109787"/>
                <a:gd name="T91" fmla="*/ 662762 h 2125662"/>
                <a:gd name="T92" fmla="*/ 561905 w 2109787"/>
                <a:gd name="T93" fmla="*/ 464879 h 2125662"/>
                <a:gd name="T94" fmla="*/ 832750 w 2109787"/>
                <a:gd name="T95" fmla="*/ 1588 h 2125662"/>
                <a:gd name="T96" fmla="*/ 1300854 w 2109787"/>
                <a:gd name="T97" fmla="*/ 193714 h 2125662"/>
                <a:gd name="T98" fmla="*/ 1132654 w 2109787"/>
                <a:gd name="T99" fmla="*/ 241031 h 2125662"/>
                <a:gd name="T100" fmla="*/ 735320 w 2109787"/>
                <a:gd name="T101" fmla="*/ 141316 h 2125662"/>
                <a:gd name="T102" fmla="*/ 411297 w 2109787"/>
                <a:gd name="T103" fmla="*/ 258815 h 2125662"/>
                <a:gd name="T104" fmla="*/ 196445 w 2109787"/>
                <a:gd name="T105" fmla="*/ 520171 h 2125662"/>
                <a:gd name="T106" fmla="*/ 143129 w 2109787"/>
                <a:gd name="T107" fmla="*/ 858378 h 2125662"/>
                <a:gd name="T108" fmla="*/ 247857 w 2109787"/>
                <a:gd name="T109" fmla="*/ 1145456 h 2125662"/>
                <a:gd name="T110" fmla="*/ 469056 w 2109787"/>
                <a:gd name="T111" fmla="*/ 1349968 h 2125662"/>
                <a:gd name="T112" fmla="*/ 542684 w 2109787"/>
                <a:gd name="T113" fmla="*/ 1533202 h 2125662"/>
                <a:gd name="T114" fmla="*/ 227229 w 2109787"/>
                <a:gd name="T115" fmla="*/ 1339170 h 2125662"/>
                <a:gd name="T116" fmla="*/ 37131 w 2109787"/>
                <a:gd name="T117" fmla="*/ 1025417 h 2125662"/>
                <a:gd name="T118" fmla="*/ 15868 w 2109787"/>
                <a:gd name="T119" fmla="*/ 627508 h 2125662"/>
                <a:gd name="T120" fmla="*/ 204062 w 2109787"/>
                <a:gd name="T121" fmla="*/ 257545 h 2125662"/>
                <a:gd name="T122" fmla="*/ 551570 w 2109787"/>
                <a:gd name="T123" fmla="*/ 35567 h 2125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9787" h="2125662">
                  <a:moveTo>
                    <a:pt x="1216342" y="1436687"/>
                  </a:moveTo>
                  <a:lnTo>
                    <a:pt x="1216977" y="1467831"/>
                  </a:lnTo>
                  <a:lnTo>
                    <a:pt x="1218247" y="1498021"/>
                  </a:lnTo>
                  <a:lnTo>
                    <a:pt x="1219517" y="1527894"/>
                  </a:lnTo>
                  <a:lnTo>
                    <a:pt x="1221105" y="1556813"/>
                  </a:lnTo>
                  <a:lnTo>
                    <a:pt x="1223010" y="1585097"/>
                  </a:lnTo>
                  <a:lnTo>
                    <a:pt x="1225550" y="1612427"/>
                  </a:lnTo>
                  <a:lnTo>
                    <a:pt x="1227772" y="1639121"/>
                  </a:lnTo>
                  <a:lnTo>
                    <a:pt x="1230630" y="1665180"/>
                  </a:lnTo>
                  <a:lnTo>
                    <a:pt x="1233487" y="1690286"/>
                  </a:lnTo>
                  <a:lnTo>
                    <a:pt x="1237297" y="1714756"/>
                  </a:lnTo>
                  <a:lnTo>
                    <a:pt x="1240790" y="1738273"/>
                  </a:lnTo>
                  <a:lnTo>
                    <a:pt x="1244917" y="1761154"/>
                  </a:lnTo>
                  <a:lnTo>
                    <a:pt x="1249362" y="1783399"/>
                  </a:lnTo>
                  <a:lnTo>
                    <a:pt x="1253807" y="1804691"/>
                  </a:lnTo>
                  <a:lnTo>
                    <a:pt x="1258570" y="1825030"/>
                  </a:lnTo>
                  <a:lnTo>
                    <a:pt x="1263967" y="1844733"/>
                  </a:lnTo>
                  <a:lnTo>
                    <a:pt x="1269365" y="1863801"/>
                  </a:lnTo>
                  <a:lnTo>
                    <a:pt x="1275397" y="1881597"/>
                  </a:lnTo>
                  <a:lnTo>
                    <a:pt x="1281430" y="1899076"/>
                  </a:lnTo>
                  <a:lnTo>
                    <a:pt x="1288097" y="1915283"/>
                  </a:lnTo>
                  <a:lnTo>
                    <a:pt x="1295082" y="1930537"/>
                  </a:lnTo>
                  <a:lnTo>
                    <a:pt x="1302067" y="1945474"/>
                  </a:lnTo>
                  <a:lnTo>
                    <a:pt x="1309687" y="1959457"/>
                  </a:lnTo>
                  <a:lnTo>
                    <a:pt x="1317625" y="1972168"/>
                  </a:lnTo>
                  <a:lnTo>
                    <a:pt x="1325562" y="1984244"/>
                  </a:lnTo>
                  <a:lnTo>
                    <a:pt x="1330007" y="1990282"/>
                  </a:lnTo>
                  <a:lnTo>
                    <a:pt x="1334135" y="1995685"/>
                  </a:lnTo>
                  <a:lnTo>
                    <a:pt x="1338262" y="2001087"/>
                  </a:lnTo>
                  <a:lnTo>
                    <a:pt x="1343025" y="2005854"/>
                  </a:lnTo>
                  <a:lnTo>
                    <a:pt x="1347470" y="2010621"/>
                  </a:lnTo>
                  <a:lnTo>
                    <a:pt x="1352232" y="2015388"/>
                  </a:lnTo>
                  <a:lnTo>
                    <a:pt x="1356677" y="2019519"/>
                  </a:lnTo>
                  <a:lnTo>
                    <a:pt x="1361440" y="2023968"/>
                  </a:lnTo>
                  <a:lnTo>
                    <a:pt x="1366520" y="2027782"/>
                  </a:lnTo>
                  <a:lnTo>
                    <a:pt x="1371282" y="2031278"/>
                  </a:lnTo>
                  <a:lnTo>
                    <a:pt x="1376362" y="2034773"/>
                  </a:lnTo>
                  <a:lnTo>
                    <a:pt x="1381442" y="2038269"/>
                  </a:lnTo>
                  <a:lnTo>
                    <a:pt x="1386840" y="2041129"/>
                  </a:lnTo>
                  <a:lnTo>
                    <a:pt x="1391920" y="2043989"/>
                  </a:lnTo>
                  <a:lnTo>
                    <a:pt x="1391920" y="1688379"/>
                  </a:lnTo>
                  <a:lnTo>
                    <a:pt x="1387475" y="1687108"/>
                  </a:lnTo>
                  <a:lnTo>
                    <a:pt x="1382395" y="1685837"/>
                  </a:lnTo>
                  <a:lnTo>
                    <a:pt x="1378267" y="1684248"/>
                  </a:lnTo>
                  <a:lnTo>
                    <a:pt x="1373505" y="1682341"/>
                  </a:lnTo>
                  <a:lnTo>
                    <a:pt x="1369695" y="1680117"/>
                  </a:lnTo>
                  <a:lnTo>
                    <a:pt x="1365885" y="1677256"/>
                  </a:lnTo>
                  <a:lnTo>
                    <a:pt x="1362075" y="1674079"/>
                  </a:lnTo>
                  <a:lnTo>
                    <a:pt x="1358900" y="1670901"/>
                  </a:lnTo>
                  <a:lnTo>
                    <a:pt x="1356042" y="1667405"/>
                  </a:lnTo>
                  <a:lnTo>
                    <a:pt x="1353502" y="1663274"/>
                  </a:lnTo>
                  <a:lnTo>
                    <a:pt x="1350962" y="1659460"/>
                  </a:lnTo>
                  <a:lnTo>
                    <a:pt x="1349057" y="1655329"/>
                  </a:lnTo>
                  <a:lnTo>
                    <a:pt x="1347470" y="1650562"/>
                  </a:lnTo>
                  <a:lnTo>
                    <a:pt x="1346517" y="1645795"/>
                  </a:lnTo>
                  <a:lnTo>
                    <a:pt x="1345882" y="1641346"/>
                  </a:lnTo>
                  <a:lnTo>
                    <a:pt x="1345565" y="1635943"/>
                  </a:lnTo>
                  <a:lnTo>
                    <a:pt x="1345565" y="1582872"/>
                  </a:lnTo>
                  <a:lnTo>
                    <a:pt x="1345882" y="1577469"/>
                  </a:lnTo>
                  <a:lnTo>
                    <a:pt x="1346517" y="1572385"/>
                  </a:lnTo>
                  <a:lnTo>
                    <a:pt x="1347787" y="1567300"/>
                  </a:lnTo>
                  <a:lnTo>
                    <a:pt x="1349692" y="1562215"/>
                  </a:lnTo>
                  <a:lnTo>
                    <a:pt x="1352232" y="1557449"/>
                  </a:lnTo>
                  <a:lnTo>
                    <a:pt x="1354772" y="1553317"/>
                  </a:lnTo>
                  <a:lnTo>
                    <a:pt x="1357630" y="1549186"/>
                  </a:lnTo>
                  <a:lnTo>
                    <a:pt x="1361122" y="1545055"/>
                  </a:lnTo>
                  <a:lnTo>
                    <a:pt x="1365250" y="1541877"/>
                  </a:lnTo>
                  <a:lnTo>
                    <a:pt x="1369060" y="1538699"/>
                  </a:lnTo>
                  <a:lnTo>
                    <a:pt x="1373505" y="1535839"/>
                  </a:lnTo>
                  <a:lnTo>
                    <a:pt x="1378267" y="1533614"/>
                  </a:lnTo>
                  <a:lnTo>
                    <a:pt x="1383030" y="1532025"/>
                  </a:lnTo>
                  <a:lnTo>
                    <a:pt x="1388427" y="1530754"/>
                  </a:lnTo>
                  <a:lnTo>
                    <a:pt x="1393507" y="1529801"/>
                  </a:lnTo>
                  <a:lnTo>
                    <a:pt x="1399222" y="1529483"/>
                  </a:lnTo>
                  <a:lnTo>
                    <a:pt x="1516062" y="1529483"/>
                  </a:lnTo>
                  <a:lnTo>
                    <a:pt x="1521460" y="1529801"/>
                  </a:lnTo>
                  <a:lnTo>
                    <a:pt x="1526857" y="1530754"/>
                  </a:lnTo>
                  <a:lnTo>
                    <a:pt x="1531937" y="1532025"/>
                  </a:lnTo>
                  <a:lnTo>
                    <a:pt x="1537017" y="1533614"/>
                  </a:lnTo>
                  <a:lnTo>
                    <a:pt x="1541462" y="1535839"/>
                  </a:lnTo>
                  <a:lnTo>
                    <a:pt x="1545907" y="1538699"/>
                  </a:lnTo>
                  <a:lnTo>
                    <a:pt x="1550035" y="1541877"/>
                  </a:lnTo>
                  <a:lnTo>
                    <a:pt x="1553845" y="1545055"/>
                  </a:lnTo>
                  <a:lnTo>
                    <a:pt x="1557020" y="1549186"/>
                  </a:lnTo>
                  <a:lnTo>
                    <a:pt x="1560512" y="1553317"/>
                  </a:lnTo>
                  <a:lnTo>
                    <a:pt x="1563052" y="1557449"/>
                  </a:lnTo>
                  <a:lnTo>
                    <a:pt x="1565275" y="1562215"/>
                  </a:lnTo>
                  <a:lnTo>
                    <a:pt x="1566862" y="1567300"/>
                  </a:lnTo>
                  <a:lnTo>
                    <a:pt x="1568132" y="1572385"/>
                  </a:lnTo>
                  <a:lnTo>
                    <a:pt x="1569085" y="1577469"/>
                  </a:lnTo>
                  <a:lnTo>
                    <a:pt x="1569402" y="1582872"/>
                  </a:lnTo>
                  <a:lnTo>
                    <a:pt x="1569402" y="1635943"/>
                  </a:lnTo>
                  <a:lnTo>
                    <a:pt x="1569085" y="1641346"/>
                  </a:lnTo>
                  <a:lnTo>
                    <a:pt x="1568450" y="1645795"/>
                  </a:lnTo>
                  <a:lnTo>
                    <a:pt x="1567180" y="1650562"/>
                  </a:lnTo>
                  <a:lnTo>
                    <a:pt x="1565910" y="1655329"/>
                  </a:lnTo>
                  <a:lnTo>
                    <a:pt x="1564005" y="1659460"/>
                  </a:lnTo>
                  <a:lnTo>
                    <a:pt x="1561782" y="1663274"/>
                  </a:lnTo>
                  <a:lnTo>
                    <a:pt x="1558607" y="1667405"/>
                  </a:lnTo>
                  <a:lnTo>
                    <a:pt x="1555750" y="1670901"/>
                  </a:lnTo>
                  <a:lnTo>
                    <a:pt x="1552575" y="1674079"/>
                  </a:lnTo>
                  <a:lnTo>
                    <a:pt x="1549082" y="1677256"/>
                  </a:lnTo>
                  <a:lnTo>
                    <a:pt x="1545272" y="1680117"/>
                  </a:lnTo>
                  <a:lnTo>
                    <a:pt x="1541145" y="1682341"/>
                  </a:lnTo>
                  <a:lnTo>
                    <a:pt x="1537017" y="1684248"/>
                  </a:lnTo>
                  <a:lnTo>
                    <a:pt x="1532255" y="1685837"/>
                  </a:lnTo>
                  <a:lnTo>
                    <a:pt x="1527810" y="1687108"/>
                  </a:lnTo>
                  <a:lnTo>
                    <a:pt x="1523047" y="1688379"/>
                  </a:lnTo>
                  <a:lnTo>
                    <a:pt x="1523047" y="2043989"/>
                  </a:lnTo>
                  <a:lnTo>
                    <a:pt x="1528445" y="2041129"/>
                  </a:lnTo>
                  <a:lnTo>
                    <a:pt x="1533525" y="2038269"/>
                  </a:lnTo>
                  <a:lnTo>
                    <a:pt x="1538605" y="2034773"/>
                  </a:lnTo>
                  <a:lnTo>
                    <a:pt x="1543685" y="2031278"/>
                  </a:lnTo>
                  <a:lnTo>
                    <a:pt x="1548765" y="2027782"/>
                  </a:lnTo>
                  <a:lnTo>
                    <a:pt x="1553527" y="2023968"/>
                  </a:lnTo>
                  <a:lnTo>
                    <a:pt x="1558290" y="2019519"/>
                  </a:lnTo>
                  <a:lnTo>
                    <a:pt x="1563052" y="2015388"/>
                  </a:lnTo>
                  <a:lnTo>
                    <a:pt x="1567497" y="2010621"/>
                  </a:lnTo>
                  <a:lnTo>
                    <a:pt x="1572260" y="2005854"/>
                  </a:lnTo>
                  <a:lnTo>
                    <a:pt x="1576705" y="2001087"/>
                  </a:lnTo>
                  <a:lnTo>
                    <a:pt x="1580832" y="1995685"/>
                  </a:lnTo>
                  <a:lnTo>
                    <a:pt x="1585277" y="1990282"/>
                  </a:lnTo>
                  <a:lnTo>
                    <a:pt x="1589405" y="1984244"/>
                  </a:lnTo>
                  <a:lnTo>
                    <a:pt x="1597660" y="1972168"/>
                  </a:lnTo>
                  <a:lnTo>
                    <a:pt x="1605280" y="1959457"/>
                  </a:lnTo>
                  <a:lnTo>
                    <a:pt x="1612900" y="1945474"/>
                  </a:lnTo>
                  <a:lnTo>
                    <a:pt x="1620202" y="1930537"/>
                  </a:lnTo>
                  <a:lnTo>
                    <a:pt x="1626870" y="1915283"/>
                  </a:lnTo>
                  <a:lnTo>
                    <a:pt x="1633537" y="1899076"/>
                  </a:lnTo>
                  <a:lnTo>
                    <a:pt x="1639570" y="1881597"/>
                  </a:lnTo>
                  <a:lnTo>
                    <a:pt x="1645602" y="1863801"/>
                  </a:lnTo>
                  <a:lnTo>
                    <a:pt x="1651000" y="1844733"/>
                  </a:lnTo>
                  <a:lnTo>
                    <a:pt x="1656397" y="1825030"/>
                  </a:lnTo>
                  <a:lnTo>
                    <a:pt x="1661160" y="1804691"/>
                  </a:lnTo>
                  <a:lnTo>
                    <a:pt x="1665922" y="1783399"/>
                  </a:lnTo>
                  <a:lnTo>
                    <a:pt x="1670050" y="1761154"/>
                  </a:lnTo>
                  <a:lnTo>
                    <a:pt x="1673860" y="1738273"/>
                  </a:lnTo>
                  <a:lnTo>
                    <a:pt x="1677987" y="1714756"/>
                  </a:lnTo>
                  <a:lnTo>
                    <a:pt x="1681162" y="1690286"/>
                  </a:lnTo>
                  <a:lnTo>
                    <a:pt x="1684337" y="1665180"/>
                  </a:lnTo>
                  <a:lnTo>
                    <a:pt x="1687195" y="1639121"/>
                  </a:lnTo>
                  <a:lnTo>
                    <a:pt x="1689735" y="1612427"/>
                  </a:lnTo>
                  <a:lnTo>
                    <a:pt x="1691957" y="1585097"/>
                  </a:lnTo>
                  <a:lnTo>
                    <a:pt x="1693862" y="1556813"/>
                  </a:lnTo>
                  <a:lnTo>
                    <a:pt x="1695450" y="1527894"/>
                  </a:lnTo>
                  <a:lnTo>
                    <a:pt x="1696720" y="1498021"/>
                  </a:lnTo>
                  <a:lnTo>
                    <a:pt x="1697672" y="1467831"/>
                  </a:lnTo>
                  <a:lnTo>
                    <a:pt x="1698942" y="1436687"/>
                  </a:lnTo>
                  <a:lnTo>
                    <a:pt x="1738312" y="1438912"/>
                  </a:lnTo>
                  <a:lnTo>
                    <a:pt x="1774825" y="1441454"/>
                  </a:lnTo>
                  <a:lnTo>
                    <a:pt x="1835150" y="1446221"/>
                  </a:lnTo>
                  <a:lnTo>
                    <a:pt x="1875472" y="1449399"/>
                  </a:lnTo>
                  <a:lnTo>
                    <a:pt x="1890077" y="1450670"/>
                  </a:lnTo>
                  <a:lnTo>
                    <a:pt x="1901190" y="1450988"/>
                  </a:lnTo>
                  <a:lnTo>
                    <a:pt x="1912620" y="1451941"/>
                  </a:lnTo>
                  <a:lnTo>
                    <a:pt x="1923415" y="1453212"/>
                  </a:lnTo>
                  <a:lnTo>
                    <a:pt x="1934210" y="1455119"/>
                  </a:lnTo>
                  <a:lnTo>
                    <a:pt x="1945005" y="1457662"/>
                  </a:lnTo>
                  <a:lnTo>
                    <a:pt x="1955482" y="1460522"/>
                  </a:lnTo>
                  <a:lnTo>
                    <a:pt x="1965642" y="1464017"/>
                  </a:lnTo>
                  <a:lnTo>
                    <a:pt x="1975485" y="1468149"/>
                  </a:lnTo>
                  <a:lnTo>
                    <a:pt x="1985327" y="1472598"/>
                  </a:lnTo>
                  <a:lnTo>
                    <a:pt x="1994852" y="1477047"/>
                  </a:lnTo>
                  <a:lnTo>
                    <a:pt x="2004060" y="1482767"/>
                  </a:lnTo>
                  <a:lnTo>
                    <a:pt x="2012950" y="1488170"/>
                  </a:lnTo>
                  <a:lnTo>
                    <a:pt x="2021522" y="1494526"/>
                  </a:lnTo>
                  <a:lnTo>
                    <a:pt x="2029777" y="1500881"/>
                  </a:lnTo>
                  <a:lnTo>
                    <a:pt x="2038032" y="1507873"/>
                  </a:lnTo>
                  <a:lnTo>
                    <a:pt x="2045652" y="1515182"/>
                  </a:lnTo>
                  <a:lnTo>
                    <a:pt x="2052637" y="1522809"/>
                  </a:lnTo>
                  <a:lnTo>
                    <a:pt x="2059622" y="1530754"/>
                  </a:lnTo>
                  <a:lnTo>
                    <a:pt x="2065972" y="1539334"/>
                  </a:lnTo>
                  <a:lnTo>
                    <a:pt x="2072322" y="1547597"/>
                  </a:lnTo>
                  <a:lnTo>
                    <a:pt x="2078037" y="1556495"/>
                  </a:lnTo>
                  <a:lnTo>
                    <a:pt x="2083435" y="1566029"/>
                  </a:lnTo>
                  <a:lnTo>
                    <a:pt x="2088197" y="1575563"/>
                  </a:lnTo>
                  <a:lnTo>
                    <a:pt x="2092642" y="1585414"/>
                  </a:lnTo>
                  <a:lnTo>
                    <a:pt x="2096452" y="1595266"/>
                  </a:lnTo>
                  <a:lnTo>
                    <a:pt x="2099945" y="1605117"/>
                  </a:lnTo>
                  <a:lnTo>
                    <a:pt x="2103120" y="1615605"/>
                  </a:lnTo>
                  <a:lnTo>
                    <a:pt x="2105660" y="1626410"/>
                  </a:lnTo>
                  <a:lnTo>
                    <a:pt x="2107247" y="1637215"/>
                  </a:lnTo>
                  <a:lnTo>
                    <a:pt x="2108835" y="1648337"/>
                  </a:lnTo>
                  <a:lnTo>
                    <a:pt x="2109470" y="1659460"/>
                  </a:lnTo>
                  <a:lnTo>
                    <a:pt x="2109787" y="1670901"/>
                  </a:lnTo>
                  <a:lnTo>
                    <a:pt x="2109787" y="1949605"/>
                  </a:lnTo>
                  <a:lnTo>
                    <a:pt x="2109787" y="1955325"/>
                  </a:lnTo>
                  <a:lnTo>
                    <a:pt x="2108835" y="1960728"/>
                  </a:lnTo>
                  <a:lnTo>
                    <a:pt x="2107882" y="1966448"/>
                  </a:lnTo>
                  <a:lnTo>
                    <a:pt x="2106295" y="1971850"/>
                  </a:lnTo>
                  <a:lnTo>
                    <a:pt x="2104072" y="1976935"/>
                  </a:lnTo>
                  <a:lnTo>
                    <a:pt x="2101532" y="1982020"/>
                  </a:lnTo>
                  <a:lnTo>
                    <a:pt x="2098675" y="1987105"/>
                  </a:lnTo>
                  <a:lnTo>
                    <a:pt x="2095182" y="1992189"/>
                  </a:lnTo>
                  <a:lnTo>
                    <a:pt x="2091690" y="1996956"/>
                  </a:lnTo>
                  <a:lnTo>
                    <a:pt x="2087245" y="2002041"/>
                  </a:lnTo>
                  <a:lnTo>
                    <a:pt x="2082800" y="2006490"/>
                  </a:lnTo>
                  <a:lnTo>
                    <a:pt x="2077720" y="2010939"/>
                  </a:lnTo>
                  <a:lnTo>
                    <a:pt x="2072322" y="2015706"/>
                  </a:lnTo>
                  <a:lnTo>
                    <a:pt x="2066607" y="2019837"/>
                  </a:lnTo>
                  <a:lnTo>
                    <a:pt x="2060575" y="2024286"/>
                  </a:lnTo>
                  <a:lnTo>
                    <a:pt x="2053907" y="2028418"/>
                  </a:lnTo>
                  <a:lnTo>
                    <a:pt x="2047240" y="2032549"/>
                  </a:lnTo>
                  <a:lnTo>
                    <a:pt x="2039937" y="2036680"/>
                  </a:lnTo>
                  <a:lnTo>
                    <a:pt x="2032317" y="2040494"/>
                  </a:lnTo>
                  <a:lnTo>
                    <a:pt x="2024697" y="2044307"/>
                  </a:lnTo>
                  <a:lnTo>
                    <a:pt x="2016442" y="2048121"/>
                  </a:lnTo>
                  <a:lnTo>
                    <a:pt x="2007870" y="2051934"/>
                  </a:lnTo>
                  <a:lnTo>
                    <a:pt x="1999297" y="2055430"/>
                  </a:lnTo>
                  <a:lnTo>
                    <a:pt x="1990090" y="2058926"/>
                  </a:lnTo>
                  <a:lnTo>
                    <a:pt x="1970722" y="2065599"/>
                  </a:lnTo>
                  <a:lnTo>
                    <a:pt x="1950402" y="2071955"/>
                  </a:lnTo>
                  <a:lnTo>
                    <a:pt x="1929130" y="2077675"/>
                  </a:lnTo>
                  <a:lnTo>
                    <a:pt x="1907222" y="2083396"/>
                  </a:lnTo>
                  <a:lnTo>
                    <a:pt x="1883727" y="2088480"/>
                  </a:lnTo>
                  <a:lnTo>
                    <a:pt x="1859597" y="2093565"/>
                  </a:lnTo>
                  <a:lnTo>
                    <a:pt x="1834515" y="2098014"/>
                  </a:lnTo>
                  <a:lnTo>
                    <a:pt x="1809115" y="2102146"/>
                  </a:lnTo>
                  <a:lnTo>
                    <a:pt x="1782762" y="2105959"/>
                  </a:lnTo>
                  <a:lnTo>
                    <a:pt x="1755457" y="2109455"/>
                  </a:lnTo>
                  <a:lnTo>
                    <a:pt x="1728152" y="2112633"/>
                  </a:lnTo>
                  <a:lnTo>
                    <a:pt x="1700212" y="2115175"/>
                  </a:lnTo>
                  <a:lnTo>
                    <a:pt x="1671637" y="2118035"/>
                  </a:lnTo>
                  <a:lnTo>
                    <a:pt x="1642745" y="2119942"/>
                  </a:lnTo>
                  <a:lnTo>
                    <a:pt x="1613535" y="2121849"/>
                  </a:lnTo>
                  <a:lnTo>
                    <a:pt x="1584325" y="2123120"/>
                  </a:lnTo>
                  <a:lnTo>
                    <a:pt x="1554480" y="2124391"/>
                  </a:lnTo>
                  <a:lnTo>
                    <a:pt x="1524635" y="2125027"/>
                  </a:lnTo>
                  <a:lnTo>
                    <a:pt x="1494790" y="2125344"/>
                  </a:lnTo>
                  <a:lnTo>
                    <a:pt x="1464945" y="2125662"/>
                  </a:lnTo>
                  <a:lnTo>
                    <a:pt x="1435100" y="2125344"/>
                  </a:lnTo>
                  <a:lnTo>
                    <a:pt x="1404937" y="2125027"/>
                  </a:lnTo>
                  <a:lnTo>
                    <a:pt x="1375092" y="2124391"/>
                  </a:lnTo>
                  <a:lnTo>
                    <a:pt x="1344930" y="2123120"/>
                  </a:lnTo>
                  <a:lnTo>
                    <a:pt x="1315085" y="2121849"/>
                  </a:lnTo>
                  <a:lnTo>
                    <a:pt x="1285557" y="2119942"/>
                  </a:lnTo>
                  <a:lnTo>
                    <a:pt x="1256030" y="2118035"/>
                  </a:lnTo>
                  <a:lnTo>
                    <a:pt x="1227455" y="2115175"/>
                  </a:lnTo>
                  <a:lnTo>
                    <a:pt x="1198562" y="2112633"/>
                  </a:lnTo>
                  <a:lnTo>
                    <a:pt x="1170622" y="2109455"/>
                  </a:lnTo>
                  <a:lnTo>
                    <a:pt x="1142682" y="2105959"/>
                  </a:lnTo>
                  <a:lnTo>
                    <a:pt x="1116012" y="2102146"/>
                  </a:lnTo>
                  <a:lnTo>
                    <a:pt x="1089660" y="2098014"/>
                  </a:lnTo>
                  <a:lnTo>
                    <a:pt x="1064260" y="2093565"/>
                  </a:lnTo>
                  <a:lnTo>
                    <a:pt x="1039177" y="2088480"/>
                  </a:lnTo>
                  <a:lnTo>
                    <a:pt x="1015364" y="2083396"/>
                  </a:lnTo>
                  <a:lnTo>
                    <a:pt x="992187" y="2077675"/>
                  </a:lnTo>
                  <a:lnTo>
                    <a:pt x="970597" y="2071955"/>
                  </a:lnTo>
                  <a:lnTo>
                    <a:pt x="949642" y="2065599"/>
                  </a:lnTo>
                  <a:lnTo>
                    <a:pt x="929639" y="2058926"/>
                  </a:lnTo>
                  <a:lnTo>
                    <a:pt x="910907" y="2051934"/>
                  </a:lnTo>
                  <a:lnTo>
                    <a:pt x="902334" y="2048121"/>
                  </a:lnTo>
                  <a:lnTo>
                    <a:pt x="893762" y="2044307"/>
                  </a:lnTo>
                  <a:lnTo>
                    <a:pt x="885507" y="2040494"/>
                  </a:lnTo>
                  <a:lnTo>
                    <a:pt x="877569" y="2036680"/>
                  </a:lnTo>
                  <a:lnTo>
                    <a:pt x="870584" y="2032549"/>
                  </a:lnTo>
                  <a:lnTo>
                    <a:pt x="863282" y="2028418"/>
                  </a:lnTo>
                  <a:lnTo>
                    <a:pt x="856614" y="2024286"/>
                  </a:lnTo>
                  <a:lnTo>
                    <a:pt x="850264" y="2019837"/>
                  </a:lnTo>
                  <a:lnTo>
                    <a:pt x="844232" y="2015706"/>
                  </a:lnTo>
                  <a:lnTo>
                    <a:pt x="838517" y="2010939"/>
                  </a:lnTo>
                  <a:lnTo>
                    <a:pt x="833437" y="2006490"/>
                  </a:lnTo>
                  <a:lnTo>
                    <a:pt x="828674" y="2002041"/>
                  </a:lnTo>
                  <a:lnTo>
                    <a:pt x="824229" y="1996956"/>
                  </a:lnTo>
                  <a:lnTo>
                    <a:pt x="820419" y="1992189"/>
                  </a:lnTo>
                  <a:lnTo>
                    <a:pt x="816609" y="1987105"/>
                  </a:lnTo>
                  <a:lnTo>
                    <a:pt x="813752" y="1982020"/>
                  </a:lnTo>
                  <a:lnTo>
                    <a:pt x="811212" y="1976935"/>
                  </a:lnTo>
                  <a:lnTo>
                    <a:pt x="808989" y="1971850"/>
                  </a:lnTo>
                  <a:lnTo>
                    <a:pt x="807084" y="1966448"/>
                  </a:lnTo>
                  <a:lnTo>
                    <a:pt x="805814" y="1960728"/>
                  </a:lnTo>
                  <a:lnTo>
                    <a:pt x="805179" y="1955325"/>
                  </a:lnTo>
                  <a:lnTo>
                    <a:pt x="804862" y="1949605"/>
                  </a:lnTo>
                  <a:lnTo>
                    <a:pt x="804862" y="1670901"/>
                  </a:lnTo>
                  <a:lnTo>
                    <a:pt x="805179" y="1659460"/>
                  </a:lnTo>
                  <a:lnTo>
                    <a:pt x="806132" y="1648337"/>
                  </a:lnTo>
                  <a:lnTo>
                    <a:pt x="807402" y="1637215"/>
                  </a:lnTo>
                  <a:lnTo>
                    <a:pt x="809624" y="1626410"/>
                  </a:lnTo>
                  <a:lnTo>
                    <a:pt x="812164" y="1615605"/>
                  </a:lnTo>
                  <a:lnTo>
                    <a:pt x="815022" y="1605117"/>
                  </a:lnTo>
                  <a:lnTo>
                    <a:pt x="818197" y="1595266"/>
                  </a:lnTo>
                  <a:lnTo>
                    <a:pt x="822324" y="1585414"/>
                  </a:lnTo>
                  <a:lnTo>
                    <a:pt x="826769" y="1575563"/>
                  </a:lnTo>
                  <a:lnTo>
                    <a:pt x="831849" y="1566029"/>
                  </a:lnTo>
                  <a:lnTo>
                    <a:pt x="836929" y="1556495"/>
                  </a:lnTo>
                  <a:lnTo>
                    <a:pt x="842327" y="1547597"/>
                  </a:lnTo>
                  <a:lnTo>
                    <a:pt x="848677" y="1539334"/>
                  </a:lnTo>
                  <a:lnTo>
                    <a:pt x="855344" y="1530754"/>
                  </a:lnTo>
                  <a:lnTo>
                    <a:pt x="862012" y="1522809"/>
                  </a:lnTo>
                  <a:lnTo>
                    <a:pt x="869632" y="1515182"/>
                  </a:lnTo>
                  <a:lnTo>
                    <a:pt x="876934" y="1507873"/>
                  </a:lnTo>
                  <a:lnTo>
                    <a:pt x="884872" y="1500881"/>
                  </a:lnTo>
                  <a:lnTo>
                    <a:pt x="893444" y="1494526"/>
                  </a:lnTo>
                  <a:lnTo>
                    <a:pt x="902017" y="1488170"/>
                  </a:lnTo>
                  <a:lnTo>
                    <a:pt x="910907" y="1482767"/>
                  </a:lnTo>
                  <a:lnTo>
                    <a:pt x="920114" y="1477047"/>
                  </a:lnTo>
                  <a:lnTo>
                    <a:pt x="929639" y="1472598"/>
                  </a:lnTo>
                  <a:lnTo>
                    <a:pt x="939482" y="1468149"/>
                  </a:lnTo>
                  <a:lnTo>
                    <a:pt x="949324" y="1464017"/>
                  </a:lnTo>
                  <a:lnTo>
                    <a:pt x="959802" y="1460522"/>
                  </a:lnTo>
                  <a:lnTo>
                    <a:pt x="969962" y="1457662"/>
                  </a:lnTo>
                  <a:lnTo>
                    <a:pt x="980439" y="1455119"/>
                  </a:lnTo>
                  <a:lnTo>
                    <a:pt x="991234" y="1453212"/>
                  </a:lnTo>
                  <a:lnTo>
                    <a:pt x="1002347" y="1451941"/>
                  </a:lnTo>
                  <a:lnTo>
                    <a:pt x="1013459" y="1450988"/>
                  </a:lnTo>
                  <a:lnTo>
                    <a:pt x="1024889" y="1450670"/>
                  </a:lnTo>
                  <a:lnTo>
                    <a:pt x="1039177" y="1449399"/>
                  </a:lnTo>
                  <a:lnTo>
                    <a:pt x="1079500" y="1446221"/>
                  </a:lnTo>
                  <a:lnTo>
                    <a:pt x="1140142" y="1441454"/>
                  </a:lnTo>
                  <a:lnTo>
                    <a:pt x="1176655" y="1438912"/>
                  </a:lnTo>
                  <a:lnTo>
                    <a:pt x="1216342" y="1436687"/>
                  </a:lnTo>
                  <a:close/>
                  <a:moveTo>
                    <a:pt x="1249771" y="769392"/>
                  </a:moveTo>
                  <a:lnTo>
                    <a:pt x="1245966" y="770028"/>
                  </a:lnTo>
                  <a:lnTo>
                    <a:pt x="1242477" y="770663"/>
                  </a:lnTo>
                  <a:lnTo>
                    <a:pt x="1239306" y="771933"/>
                  </a:lnTo>
                  <a:lnTo>
                    <a:pt x="1235818" y="773839"/>
                  </a:lnTo>
                  <a:lnTo>
                    <a:pt x="1232647" y="775427"/>
                  </a:lnTo>
                  <a:lnTo>
                    <a:pt x="1229476" y="777650"/>
                  </a:lnTo>
                  <a:lnTo>
                    <a:pt x="1226621" y="780191"/>
                  </a:lnTo>
                  <a:lnTo>
                    <a:pt x="1223450" y="782732"/>
                  </a:lnTo>
                  <a:lnTo>
                    <a:pt x="1217425" y="789084"/>
                  </a:lnTo>
                  <a:lnTo>
                    <a:pt x="1211717" y="796071"/>
                  </a:lnTo>
                  <a:lnTo>
                    <a:pt x="1206009" y="803376"/>
                  </a:lnTo>
                  <a:lnTo>
                    <a:pt x="1194275" y="819574"/>
                  </a:lnTo>
                  <a:lnTo>
                    <a:pt x="1186030" y="831008"/>
                  </a:lnTo>
                  <a:lnTo>
                    <a:pt x="1177785" y="843395"/>
                  </a:lnTo>
                  <a:lnTo>
                    <a:pt x="1169857" y="855781"/>
                  </a:lnTo>
                  <a:lnTo>
                    <a:pt x="1161929" y="868803"/>
                  </a:lnTo>
                  <a:lnTo>
                    <a:pt x="1159075" y="881507"/>
                  </a:lnTo>
                  <a:lnTo>
                    <a:pt x="1156856" y="894212"/>
                  </a:lnTo>
                  <a:lnTo>
                    <a:pt x="1154636" y="907233"/>
                  </a:lnTo>
                  <a:lnTo>
                    <a:pt x="1152733" y="920573"/>
                  </a:lnTo>
                  <a:lnTo>
                    <a:pt x="1151465" y="933595"/>
                  </a:lnTo>
                  <a:lnTo>
                    <a:pt x="1150513" y="947569"/>
                  </a:lnTo>
                  <a:lnTo>
                    <a:pt x="1149879" y="960909"/>
                  </a:lnTo>
                  <a:lnTo>
                    <a:pt x="1149879" y="974566"/>
                  </a:lnTo>
                  <a:lnTo>
                    <a:pt x="1149879" y="984412"/>
                  </a:lnTo>
                  <a:lnTo>
                    <a:pt x="1150196" y="994258"/>
                  </a:lnTo>
                  <a:lnTo>
                    <a:pt x="1151147" y="1003786"/>
                  </a:lnTo>
                  <a:lnTo>
                    <a:pt x="1151782" y="1013314"/>
                  </a:lnTo>
                  <a:lnTo>
                    <a:pt x="1153050" y="1023160"/>
                  </a:lnTo>
                  <a:lnTo>
                    <a:pt x="1154319" y="1032688"/>
                  </a:lnTo>
                  <a:lnTo>
                    <a:pt x="1156538" y="1042216"/>
                  </a:lnTo>
                  <a:lnTo>
                    <a:pt x="1158124" y="1051427"/>
                  </a:lnTo>
                  <a:lnTo>
                    <a:pt x="1160344" y="1060637"/>
                  </a:lnTo>
                  <a:lnTo>
                    <a:pt x="1162564" y="1069848"/>
                  </a:lnTo>
                  <a:lnTo>
                    <a:pt x="1165101" y="1079058"/>
                  </a:lnTo>
                  <a:lnTo>
                    <a:pt x="1168272" y="1088269"/>
                  </a:lnTo>
                  <a:lnTo>
                    <a:pt x="1171126" y="1096844"/>
                  </a:lnTo>
                  <a:lnTo>
                    <a:pt x="1174297" y="1106055"/>
                  </a:lnTo>
                  <a:lnTo>
                    <a:pt x="1177468" y="1114948"/>
                  </a:lnTo>
                  <a:lnTo>
                    <a:pt x="1181274" y="1123523"/>
                  </a:lnTo>
                  <a:lnTo>
                    <a:pt x="1184762" y="1132099"/>
                  </a:lnTo>
                  <a:lnTo>
                    <a:pt x="1188884" y="1140356"/>
                  </a:lnTo>
                  <a:lnTo>
                    <a:pt x="1193007" y="1148932"/>
                  </a:lnTo>
                  <a:lnTo>
                    <a:pt x="1197129" y="1157189"/>
                  </a:lnTo>
                  <a:lnTo>
                    <a:pt x="1206326" y="1173387"/>
                  </a:lnTo>
                  <a:lnTo>
                    <a:pt x="1215839" y="1188950"/>
                  </a:lnTo>
                  <a:lnTo>
                    <a:pt x="1225987" y="1204513"/>
                  </a:lnTo>
                  <a:lnTo>
                    <a:pt x="1236769" y="1219123"/>
                  </a:lnTo>
                  <a:lnTo>
                    <a:pt x="1247551" y="1233097"/>
                  </a:lnTo>
                  <a:lnTo>
                    <a:pt x="1258967" y="1246437"/>
                  </a:lnTo>
                  <a:lnTo>
                    <a:pt x="1271018" y="1259776"/>
                  </a:lnTo>
                  <a:lnTo>
                    <a:pt x="1283068" y="1271845"/>
                  </a:lnTo>
                  <a:lnTo>
                    <a:pt x="1295436" y="1283597"/>
                  </a:lnTo>
                  <a:lnTo>
                    <a:pt x="1308121" y="1294395"/>
                  </a:lnTo>
                  <a:lnTo>
                    <a:pt x="1320805" y="1304241"/>
                  </a:lnTo>
                  <a:lnTo>
                    <a:pt x="1333490" y="1313769"/>
                  </a:lnTo>
                  <a:lnTo>
                    <a:pt x="1346175" y="1322662"/>
                  </a:lnTo>
                  <a:lnTo>
                    <a:pt x="1359177" y="1330602"/>
                  </a:lnTo>
                  <a:lnTo>
                    <a:pt x="1371861" y="1337272"/>
                  </a:lnTo>
                  <a:lnTo>
                    <a:pt x="1384863" y="1343624"/>
                  </a:lnTo>
                  <a:lnTo>
                    <a:pt x="1397548" y="1348706"/>
                  </a:lnTo>
                  <a:lnTo>
                    <a:pt x="1403890" y="1350929"/>
                  </a:lnTo>
                  <a:lnTo>
                    <a:pt x="1410233" y="1353470"/>
                  </a:lnTo>
                  <a:lnTo>
                    <a:pt x="1416258" y="1355058"/>
                  </a:lnTo>
                  <a:lnTo>
                    <a:pt x="1422600" y="1356646"/>
                  </a:lnTo>
                  <a:lnTo>
                    <a:pt x="1428308" y="1358234"/>
                  </a:lnTo>
                  <a:lnTo>
                    <a:pt x="1434334" y="1359187"/>
                  </a:lnTo>
                  <a:lnTo>
                    <a:pt x="1440042" y="1360140"/>
                  </a:lnTo>
                  <a:lnTo>
                    <a:pt x="1446067" y="1360775"/>
                  </a:lnTo>
                  <a:lnTo>
                    <a:pt x="1451775" y="1361093"/>
                  </a:lnTo>
                  <a:lnTo>
                    <a:pt x="1457483" y="1361093"/>
                  </a:lnTo>
                  <a:lnTo>
                    <a:pt x="1462874" y="1361093"/>
                  </a:lnTo>
                  <a:lnTo>
                    <a:pt x="1468900" y="1360775"/>
                  </a:lnTo>
                  <a:lnTo>
                    <a:pt x="1474291" y="1360140"/>
                  </a:lnTo>
                  <a:lnTo>
                    <a:pt x="1480316" y="1359187"/>
                  </a:lnTo>
                  <a:lnTo>
                    <a:pt x="1486341" y="1358234"/>
                  </a:lnTo>
                  <a:lnTo>
                    <a:pt x="1492366" y="1356646"/>
                  </a:lnTo>
                  <a:lnTo>
                    <a:pt x="1498392" y="1355058"/>
                  </a:lnTo>
                  <a:lnTo>
                    <a:pt x="1504734" y="1353470"/>
                  </a:lnTo>
                  <a:lnTo>
                    <a:pt x="1510759" y="1350929"/>
                  </a:lnTo>
                  <a:lnTo>
                    <a:pt x="1517101" y="1348706"/>
                  </a:lnTo>
                  <a:lnTo>
                    <a:pt x="1529786" y="1343624"/>
                  </a:lnTo>
                  <a:lnTo>
                    <a:pt x="1542471" y="1337272"/>
                  </a:lnTo>
                  <a:lnTo>
                    <a:pt x="1555473" y="1330602"/>
                  </a:lnTo>
                  <a:lnTo>
                    <a:pt x="1568157" y="1322662"/>
                  </a:lnTo>
                  <a:lnTo>
                    <a:pt x="1581159" y="1313769"/>
                  </a:lnTo>
                  <a:lnTo>
                    <a:pt x="1593844" y="1304241"/>
                  </a:lnTo>
                  <a:lnTo>
                    <a:pt x="1606846" y="1294395"/>
                  </a:lnTo>
                  <a:lnTo>
                    <a:pt x="1619531" y="1283597"/>
                  </a:lnTo>
                  <a:lnTo>
                    <a:pt x="1631581" y="1271845"/>
                  </a:lnTo>
                  <a:lnTo>
                    <a:pt x="1643949" y="1259776"/>
                  </a:lnTo>
                  <a:lnTo>
                    <a:pt x="1655682" y="1246437"/>
                  </a:lnTo>
                  <a:lnTo>
                    <a:pt x="1667098" y="1233097"/>
                  </a:lnTo>
                  <a:lnTo>
                    <a:pt x="1678197" y="1219123"/>
                  </a:lnTo>
                  <a:lnTo>
                    <a:pt x="1688662" y="1204513"/>
                  </a:lnTo>
                  <a:lnTo>
                    <a:pt x="1698810" y="1188950"/>
                  </a:lnTo>
                  <a:lnTo>
                    <a:pt x="1708324" y="1173387"/>
                  </a:lnTo>
                  <a:lnTo>
                    <a:pt x="1717203" y="1157189"/>
                  </a:lnTo>
                  <a:lnTo>
                    <a:pt x="1721643" y="1148932"/>
                  </a:lnTo>
                  <a:lnTo>
                    <a:pt x="1725765" y="1140356"/>
                  </a:lnTo>
                  <a:lnTo>
                    <a:pt x="1729570" y="1132099"/>
                  </a:lnTo>
                  <a:lnTo>
                    <a:pt x="1733693" y="1123523"/>
                  </a:lnTo>
                  <a:lnTo>
                    <a:pt x="1737181" y="1114948"/>
                  </a:lnTo>
                  <a:lnTo>
                    <a:pt x="1740352" y="1106055"/>
                  </a:lnTo>
                  <a:lnTo>
                    <a:pt x="1743524" y="1096844"/>
                  </a:lnTo>
                  <a:lnTo>
                    <a:pt x="1746695" y="1088269"/>
                  </a:lnTo>
                  <a:lnTo>
                    <a:pt x="1749232" y="1079058"/>
                  </a:lnTo>
                  <a:lnTo>
                    <a:pt x="1751769" y="1069848"/>
                  </a:lnTo>
                  <a:lnTo>
                    <a:pt x="1754306" y="1060637"/>
                  </a:lnTo>
                  <a:lnTo>
                    <a:pt x="1756525" y="1051427"/>
                  </a:lnTo>
                  <a:lnTo>
                    <a:pt x="1758428" y="1042216"/>
                  </a:lnTo>
                  <a:lnTo>
                    <a:pt x="1760014" y="1032688"/>
                  </a:lnTo>
                  <a:lnTo>
                    <a:pt x="1761599" y="1023160"/>
                  </a:lnTo>
                  <a:lnTo>
                    <a:pt x="1762551" y="1013314"/>
                  </a:lnTo>
                  <a:lnTo>
                    <a:pt x="1763502" y="1003786"/>
                  </a:lnTo>
                  <a:lnTo>
                    <a:pt x="1764136" y="994258"/>
                  </a:lnTo>
                  <a:lnTo>
                    <a:pt x="1764453" y="984412"/>
                  </a:lnTo>
                  <a:lnTo>
                    <a:pt x="1764771" y="974566"/>
                  </a:lnTo>
                  <a:lnTo>
                    <a:pt x="1764453" y="962815"/>
                  </a:lnTo>
                  <a:lnTo>
                    <a:pt x="1763819" y="951063"/>
                  </a:lnTo>
                  <a:lnTo>
                    <a:pt x="1748598" y="950745"/>
                  </a:lnTo>
                  <a:lnTo>
                    <a:pt x="1733059" y="949793"/>
                  </a:lnTo>
                  <a:lnTo>
                    <a:pt x="1716886" y="948840"/>
                  </a:lnTo>
                  <a:lnTo>
                    <a:pt x="1701030" y="947569"/>
                  </a:lnTo>
                  <a:lnTo>
                    <a:pt x="1684223" y="945664"/>
                  </a:lnTo>
                  <a:lnTo>
                    <a:pt x="1667732" y="943758"/>
                  </a:lnTo>
                  <a:lnTo>
                    <a:pt x="1650925" y="941852"/>
                  </a:lnTo>
                  <a:lnTo>
                    <a:pt x="1634435" y="939629"/>
                  </a:lnTo>
                  <a:lnTo>
                    <a:pt x="1617628" y="937406"/>
                  </a:lnTo>
                  <a:lnTo>
                    <a:pt x="1600503" y="934548"/>
                  </a:lnTo>
                  <a:lnTo>
                    <a:pt x="1584013" y="931689"/>
                  </a:lnTo>
                  <a:lnTo>
                    <a:pt x="1567206" y="928513"/>
                  </a:lnTo>
                  <a:lnTo>
                    <a:pt x="1550716" y="925337"/>
                  </a:lnTo>
                  <a:lnTo>
                    <a:pt x="1533909" y="921526"/>
                  </a:lnTo>
                  <a:lnTo>
                    <a:pt x="1517736" y="917714"/>
                  </a:lnTo>
                  <a:lnTo>
                    <a:pt x="1502197" y="913903"/>
                  </a:lnTo>
                  <a:lnTo>
                    <a:pt x="1486024" y="909457"/>
                  </a:lnTo>
                  <a:lnTo>
                    <a:pt x="1470802" y="905010"/>
                  </a:lnTo>
                  <a:lnTo>
                    <a:pt x="1456215" y="900564"/>
                  </a:lnTo>
                  <a:lnTo>
                    <a:pt x="1441310" y="895164"/>
                  </a:lnTo>
                  <a:lnTo>
                    <a:pt x="1427357" y="890400"/>
                  </a:lnTo>
                  <a:lnTo>
                    <a:pt x="1413721" y="884683"/>
                  </a:lnTo>
                  <a:lnTo>
                    <a:pt x="1400719" y="879284"/>
                  </a:lnTo>
                  <a:lnTo>
                    <a:pt x="1388352" y="873250"/>
                  </a:lnTo>
                  <a:lnTo>
                    <a:pt x="1376618" y="867533"/>
                  </a:lnTo>
                  <a:lnTo>
                    <a:pt x="1365519" y="861181"/>
                  </a:lnTo>
                  <a:lnTo>
                    <a:pt x="1355054" y="854828"/>
                  </a:lnTo>
                  <a:lnTo>
                    <a:pt x="1345541" y="848159"/>
                  </a:lnTo>
                  <a:lnTo>
                    <a:pt x="1336661" y="841171"/>
                  </a:lnTo>
                  <a:lnTo>
                    <a:pt x="1329051" y="834184"/>
                  </a:lnTo>
                  <a:lnTo>
                    <a:pt x="1324928" y="830690"/>
                  </a:lnTo>
                  <a:lnTo>
                    <a:pt x="1321757" y="826879"/>
                  </a:lnTo>
                  <a:lnTo>
                    <a:pt x="1318586" y="823068"/>
                  </a:lnTo>
                  <a:lnTo>
                    <a:pt x="1315414" y="819574"/>
                  </a:lnTo>
                  <a:lnTo>
                    <a:pt x="1309706" y="811634"/>
                  </a:lnTo>
                  <a:lnTo>
                    <a:pt x="1303681" y="804647"/>
                  </a:lnTo>
                  <a:lnTo>
                    <a:pt x="1298607" y="798612"/>
                  </a:lnTo>
                  <a:lnTo>
                    <a:pt x="1293216" y="792578"/>
                  </a:lnTo>
                  <a:lnTo>
                    <a:pt x="1288142" y="787813"/>
                  </a:lnTo>
                  <a:lnTo>
                    <a:pt x="1283386" y="783367"/>
                  </a:lnTo>
                  <a:lnTo>
                    <a:pt x="1278312" y="779873"/>
                  </a:lnTo>
                  <a:lnTo>
                    <a:pt x="1273872" y="777015"/>
                  </a:lnTo>
                  <a:lnTo>
                    <a:pt x="1269432" y="774474"/>
                  </a:lnTo>
                  <a:lnTo>
                    <a:pt x="1265310" y="772251"/>
                  </a:lnTo>
                  <a:lnTo>
                    <a:pt x="1261187" y="770980"/>
                  </a:lnTo>
                  <a:lnTo>
                    <a:pt x="1257065" y="770028"/>
                  </a:lnTo>
                  <a:lnTo>
                    <a:pt x="1253576" y="769392"/>
                  </a:lnTo>
                  <a:lnTo>
                    <a:pt x="1249771" y="769392"/>
                  </a:lnTo>
                  <a:close/>
                  <a:moveTo>
                    <a:pt x="1457483" y="500062"/>
                  </a:moveTo>
                  <a:lnTo>
                    <a:pt x="1467631" y="500380"/>
                  </a:lnTo>
                  <a:lnTo>
                    <a:pt x="1477462" y="500697"/>
                  </a:lnTo>
                  <a:lnTo>
                    <a:pt x="1487609" y="501650"/>
                  </a:lnTo>
                  <a:lnTo>
                    <a:pt x="1497757" y="502603"/>
                  </a:lnTo>
                  <a:lnTo>
                    <a:pt x="1507588" y="503874"/>
                  </a:lnTo>
                  <a:lnTo>
                    <a:pt x="1517419" y="505462"/>
                  </a:lnTo>
                  <a:lnTo>
                    <a:pt x="1527249" y="507685"/>
                  </a:lnTo>
                  <a:lnTo>
                    <a:pt x="1537080" y="509908"/>
                  </a:lnTo>
                  <a:lnTo>
                    <a:pt x="1546276" y="512449"/>
                  </a:lnTo>
                  <a:lnTo>
                    <a:pt x="1556107" y="514990"/>
                  </a:lnTo>
                  <a:lnTo>
                    <a:pt x="1565303" y="518483"/>
                  </a:lnTo>
                  <a:lnTo>
                    <a:pt x="1574817" y="521659"/>
                  </a:lnTo>
                  <a:lnTo>
                    <a:pt x="1584013" y="525153"/>
                  </a:lnTo>
                  <a:lnTo>
                    <a:pt x="1592893" y="528964"/>
                  </a:lnTo>
                  <a:lnTo>
                    <a:pt x="1602089" y="533093"/>
                  </a:lnTo>
                  <a:lnTo>
                    <a:pt x="1610968" y="537540"/>
                  </a:lnTo>
                  <a:lnTo>
                    <a:pt x="1619848" y="542304"/>
                  </a:lnTo>
                  <a:lnTo>
                    <a:pt x="1628410" y="547068"/>
                  </a:lnTo>
                  <a:lnTo>
                    <a:pt x="1636972" y="552150"/>
                  </a:lnTo>
                  <a:lnTo>
                    <a:pt x="1645534" y="557549"/>
                  </a:lnTo>
                  <a:lnTo>
                    <a:pt x="1654096" y="562948"/>
                  </a:lnTo>
                  <a:lnTo>
                    <a:pt x="1662024" y="568983"/>
                  </a:lnTo>
                  <a:lnTo>
                    <a:pt x="1670269" y="575017"/>
                  </a:lnTo>
                  <a:lnTo>
                    <a:pt x="1678197" y="581369"/>
                  </a:lnTo>
                  <a:lnTo>
                    <a:pt x="1685808" y="588039"/>
                  </a:lnTo>
                  <a:lnTo>
                    <a:pt x="1693736" y="594391"/>
                  </a:lnTo>
                  <a:lnTo>
                    <a:pt x="1701347" y="601696"/>
                  </a:lnTo>
                  <a:lnTo>
                    <a:pt x="1708641" y="608684"/>
                  </a:lnTo>
                  <a:lnTo>
                    <a:pt x="1715934" y="615989"/>
                  </a:lnTo>
                  <a:lnTo>
                    <a:pt x="1723228" y="623611"/>
                  </a:lnTo>
                  <a:lnTo>
                    <a:pt x="1729888" y="631234"/>
                  </a:lnTo>
                  <a:lnTo>
                    <a:pt x="1736864" y="639174"/>
                  </a:lnTo>
                  <a:lnTo>
                    <a:pt x="1743207" y="647432"/>
                  </a:lnTo>
                  <a:lnTo>
                    <a:pt x="1749866" y="655689"/>
                  </a:lnTo>
                  <a:lnTo>
                    <a:pt x="1756208" y="664265"/>
                  </a:lnTo>
                  <a:lnTo>
                    <a:pt x="1762234" y="673158"/>
                  </a:lnTo>
                  <a:lnTo>
                    <a:pt x="1768259" y="682051"/>
                  </a:lnTo>
                  <a:lnTo>
                    <a:pt x="1773967" y="690944"/>
                  </a:lnTo>
                  <a:lnTo>
                    <a:pt x="1779675" y="700154"/>
                  </a:lnTo>
                  <a:lnTo>
                    <a:pt x="1785066" y="709682"/>
                  </a:lnTo>
                  <a:lnTo>
                    <a:pt x="1790140" y="719211"/>
                  </a:lnTo>
                  <a:lnTo>
                    <a:pt x="1795531" y="728739"/>
                  </a:lnTo>
                  <a:lnTo>
                    <a:pt x="1800288" y="738902"/>
                  </a:lnTo>
                  <a:lnTo>
                    <a:pt x="1805045" y="748430"/>
                  </a:lnTo>
                  <a:lnTo>
                    <a:pt x="1809484" y="758594"/>
                  </a:lnTo>
                  <a:lnTo>
                    <a:pt x="1813924" y="769075"/>
                  </a:lnTo>
                  <a:lnTo>
                    <a:pt x="1817729" y="779556"/>
                  </a:lnTo>
                  <a:lnTo>
                    <a:pt x="1821535" y="790037"/>
                  </a:lnTo>
                  <a:lnTo>
                    <a:pt x="1825340" y="800835"/>
                  </a:lnTo>
                  <a:lnTo>
                    <a:pt x="1828828" y="811634"/>
                  </a:lnTo>
                  <a:lnTo>
                    <a:pt x="1832000" y="822750"/>
                  </a:lnTo>
                  <a:lnTo>
                    <a:pt x="1834854" y="833866"/>
                  </a:lnTo>
                  <a:lnTo>
                    <a:pt x="1837708" y="844983"/>
                  </a:lnTo>
                  <a:lnTo>
                    <a:pt x="1840245" y="856416"/>
                  </a:lnTo>
                  <a:lnTo>
                    <a:pt x="1842464" y="867850"/>
                  </a:lnTo>
                  <a:lnTo>
                    <a:pt x="1844684" y="879284"/>
                  </a:lnTo>
                  <a:lnTo>
                    <a:pt x="1846270" y="890718"/>
                  </a:lnTo>
                  <a:lnTo>
                    <a:pt x="1847855" y="902469"/>
                  </a:lnTo>
                  <a:lnTo>
                    <a:pt x="1849758" y="914221"/>
                  </a:lnTo>
                  <a:lnTo>
                    <a:pt x="1850710" y="926290"/>
                  </a:lnTo>
                  <a:lnTo>
                    <a:pt x="1851661" y="938359"/>
                  </a:lnTo>
                  <a:lnTo>
                    <a:pt x="1852295" y="950428"/>
                  </a:lnTo>
                  <a:lnTo>
                    <a:pt x="1852612" y="962497"/>
                  </a:lnTo>
                  <a:lnTo>
                    <a:pt x="1852612" y="974566"/>
                  </a:lnTo>
                  <a:lnTo>
                    <a:pt x="1852612" y="987270"/>
                  </a:lnTo>
                  <a:lnTo>
                    <a:pt x="1851978" y="999657"/>
                  </a:lnTo>
                  <a:lnTo>
                    <a:pt x="1851344" y="1012361"/>
                  </a:lnTo>
                  <a:lnTo>
                    <a:pt x="1850075" y="1024430"/>
                  </a:lnTo>
                  <a:lnTo>
                    <a:pt x="1848490" y="1036817"/>
                  </a:lnTo>
                  <a:lnTo>
                    <a:pt x="1846587" y="1048886"/>
                  </a:lnTo>
                  <a:lnTo>
                    <a:pt x="1844367" y="1060955"/>
                  </a:lnTo>
                  <a:lnTo>
                    <a:pt x="1842147" y="1072706"/>
                  </a:lnTo>
                  <a:lnTo>
                    <a:pt x="1839293" y="1084458"/>
                  </a:lnTo>
                  <a:lnTo>
                    <a:pt x="1836122" y="1095891"/>
                  </a:lnTo>
                  <a:lnTo>
                    <a:pt x="1832951" y="1107643"/>
                  </a:lnTo>
                  <a:lnTo>
                    <a:pt x="1829463" y="1118759"/>
                  </a:lnTo>
                  <a:lnTo>
                    <a:pt x="1825974" y="1130193"/>
                  </a:lnTo>
                  <a:lnTo>
                    <a:pt x="1821535" y="1141309"/>
                  </a:lnTo>
                  <a:lnTo>
                    <a:pt x="1817412" y="1152108"/>
                  </a:lnTo>
                  <a:lnTo>
                    <a:pt x="1812655" y="1162906"/>
                  </a:lnTo>
                  <a:lnTo>
                    <a:pt x="1807899" y="1173705"/>
                  </a:lnTo>
                  <a:lnTo>
                    <a:pt x="1803142" y="1184186"/>
                  </a:lnTo>
                  <a:lnTo>
                    <a:pt x="1797751" y="1194667"/>
                  </a:lnTo>
                  <a:lnTo>
                    <a:pt x="1792360" y="1204830"/>
                  </a:lnTo>
                  <a:lnTo>
                    <a:pt x="1786652" y="1214994"/>
                  </a:lnTo>
                  <a:lnTo>
                    <a:pt x="1780944" y="1224840"/>
                  </a:lnTo>
                  <a:lnTo>
                    <a:pt x="1774601" y="1234050"/>
                  </a:lnTo>
                  <a:lnTo>
                    <a:pt x="1768576" y="1243896"/>
                  </a:lnTo>
                  <a:lnTo>
                    <a:pt x="1762234" y="1253107"/>
                  </a:lnTo>
                  <a:lnTo>
                    <a:pt x="1755891" y="1262317"/>
                  </a:lnTo>
                  <a:lnTo>
                    <a:pt x="1748915" y="1271528"/>
                  </a:lnTo>
                  <a:lnTo>
                    <a:pt x="1741938" y="1280103"/>
                  </a:lnTo>
                  <a:lnTo>
                    <a:pt x="1735279" y="1288678"/>
                  </a:lnTo>
                  <a:lnTo>
                    <a:pt x="1727985" y="1297254"/>
                  </a:lnTo>
                  <a:lnTo>
                    <a:pt x="1720691" y="1305194"/>
                  </a:lnTo>
                  <a:lnTo>
                    <a:pt x="1713397" y="1313452"/>
                  </a:lnTo>
                  <a:lnTo>
                    <a:pt x="1705787" y="1321392"/>
                  </a:lnTo>
                  <a:lnTo>
                    <a:pt x="1698493" y="1329014"/>
                  </a:lnTo>
                  <a:lnTo>
                    <a:pt x="1690565" y="1336319"/>
                  </a:lnTo>
                  <a:lnTo>
                    <a:pt x="1682637" y="1343624"/>
                  </a:lnTo>
                  <a:lnTo>
                    <a:pt x="1674709" y="1350612"/>
                  </a:lnTo>
                  <a:lnTo>
                    <a:pt x="1666781" y="1357599"/>
                  </a:lnTo>
                  <a:lnTo>
                    <a:pt x="1658853" y="1364269"/>
                  </a:lnTo>
                  <a:lnTo>
                    <a:pt x="1650608" y="1370303"/>
                  </a:lnTo>
                  <a:lnTo>
                    <a:pt x="1642680" y="1376655"/>
                  </a:lnTo>
                  <a:lnTo>
                    <a:pt x="1634435" y="1382372"/>
                  </a:lnTo>
                  <a:lnTo>
                    <a:pt x="1626190" y="1388407"/>
                  </a:lnTo>
                  <a:lnTo>
                    <a:pt x="1617945" y="1393806"/>
                  </a:lnTo>
                  <a:lnTo>
                    <a:pt x="1609700" y="1399205"/>
                  </a:lnTo>
                  <a:lnTo>
                    <a:pt x="1601455" y="1403970"/>
                  </a:lnTo>
                  <a:lnTo>
                    <a:pt x="1592893" y="1408416"/>
                  </a:lnTo>
                  <a:lnTo>
                    <a:pt x="1584648" y="1413180"/>
                  </a:lnTo>
                  <a:lnTo>
                    <a:pt x="1576403" y="1417309"/>
                  </a:lnTo>
                  <a:lnTo>
                    <a:pt x="1568157" y="1421120"/>
                  </a:lnTo>
                  <a:lnTo>
                    <a:pt x="1559912" y="1425249"/>
                  </a:lnTo>
                  <a:lnTo>
                    <a:pt x="1551667" y="1428743"/>
                  </a:lnTo>
                  <a:lnTo>
                    <a:pt x="1543422" y="1431601"/>
                  </a:lnTo>
                  <a:lnTo>
                    <a:pt x="1535177" y="1434777"/>
                  </a:lnTo>
                  <a:lnTo>
                    <a:pt x="1527249" y="1437636"/>
                  </a:lnTo>
                  <a:lnTo>
                    <a:pt x="1519004" y="1439859"/>
                  </a:lnTo>
                  <a:lnTo>
                    <a:pt x="1510759" y="1442082"/>
                  </a:lnTo>
                  <a:lnTo>
                    <a:pt x="1503148" y="1443670"/>
                  </a:lnTo>
                  <a:lnTo>
                    <a:pt x="1495220" y="1445576"/>
                  </a:lnTo>
                  <a:lnTo>
                    <a:pt x="1487292" y="1446846"/>
                  </a:lnTo>
                  <a:lnTo>
                    <a:pt x="1479999" y="1448117"/>
                  </a:lnTo>
                  <a:lnTo>
                    <a:pt x="1472071" y="1448752"/>
                  </a:lnTo>
                  <a:lnTo>
                    <a:pt x="1464460" y="1449070"/>
                  </a:lnTo>
                  <a:lnTo>
                    <a:pt x="1457483" y="1449387"/>
                  </a:lnTo>
                  <a:lnTo>
                    <a:pt x="1449872" y="1449070"/>
                  </a:lnTo>
                  <a:lnTo>
                    <a:pt x="1442579" y="1448752"/>
                  </a:lnTo>
                  <a:lnTo>
                    <a:pt x="1434968" y="1448117"/>
                  </a:lnTo>
                  <a:lnTo>
                    <a:pt x="1427357" y="1446846"/>
                  </a:lnTo>
                  <a:lnTo>
                    <a:pt x="1419429" y="1445576"/>
                  </a:lnTo>
                  <a:lnTo>
                    <a:pt x="1411818" y="1443670"/>
                  </a:lnTo>
                  <a:lnTo>
                    <a:pt x="1403573" y="1442082"/>
                  </a:lnTo>
                  <a:lnTo>
                    <a:pt x="1395645" y="1439859"/>
                  </a:lnTo>
                  <a:lnTo>
                    <a:pt x="1387717" y="1437636"/>
                  </a:lnTo>
                  <a:lnTo>
                    <a:pt x="1379472" y="1434777"/>
                  </a:lnTo>
                  <a:lnTo>
                    <a:pt x="1371227" y="1431601"/>
                  </a:lnTo>
                  <a:lnTo>
                    <a:pt x="1362982" y="1428743"/>
                  </a:lnTo>
                  <a:lnTo>
                    <a:pt x="1355054" y="1425249"/>
                  </a:lnTo>
                  <a:lnTo>
                    <a:pt x="1346492" y="1421120"/>
                  </a:lnTo>
                  <a:lnTo>
                    <a:pt x="1338247" y="1417309"/>
                  </a:lnTo>
                  <a:lnTo>
                    <a:pt x="1330002" y="1413180"/>
                  </a:lnTo>
                  <a:lnTo>
                    <a:pt x="1321757" y="1408416"/>
                  </a:lnTo>
                  <a:lnTo>
                    <a:pt x="1313195" y="1403970"/>
                  </a:lnTo>
                  <a:lnTo>
                    <a:pt x="1304950" y="1399205"/>
                  </a:lnTo>
                  <a:lnTo>
                    <a:pt x="1296705" y="1393806"/>
                  </a:lnTo>
                  <a:lnTo>
                    <a:pt x="1288459" y="1388407"/>
                  </a:lnTo>
                  <a:lnTo>
                    <a:pt x="1280214" y="1382372"/>
                  </a:lnTo>
                  <a:lnTo>
                    <a:pt x="1272286" y="1376655"/>
                  </a:lnTo>
                  <a:lnTo>
                    <a:pt x="1264041" y="1370303"/>
                  </a:lnTo>
                  <a:lnTo>
                    <a:pt x="1255796" y="1364269"/>
                  </a:lnTo>
                  <a:lnTo>
                    <a:pt x="1247551" y="1357599"/>
                  </a:lnTo>
                  <a:lnTo>
                    <a:pt x="1239940" y="1350612"/>
                  </a:lnTo>
                  <a:lnTo>
                    <a:pt x="1232012" y="1343624"/>
                  </a:lnTo>
                  <a:lnTo>
                    <a:pt x="1224085" y="1336319"/>
                  </a:lnTo>
                  <a:lnTo>
                    <a:pt x="1216474" y="1329014"/>
                  </a:lnTo>
                  <a:lnTo>
                    <a:pt x="1208863" y="1321392"/>
                  </a:lnTo>
                  <a:lnTo>
                    <a:pt x="1201252" y="1313452"/>
                  </a:lnTo>
                  <a:lnTo>
                    <a:pt x="1193958" y="1305194"/>
                  </a:lnTo>
                  <a:lnTo>
                    <a:pt x="1186665" y="1297254"/>
                  </a:lnTo>
                  <a:lnTo>
                    <a:pt x="1179688" y="1288678"/>
                  </a:lnTo>
                  <a:lnTo>
                    <a:pt x="1172711" y="1280103"/>
                  </a:lnTo>
                  <a:lnTo>
                    <a:pt x="1165735" y="1271528"/>
                  </a:lnTo>
                  <a:lnTo>
                    <a:pt x="1159075" y="1262317"/>
                  </a:lnTo>
                  <a:lnTo>
                    <a:pt x="1152416" y="1253107"/>
                  </a:lnTo>
                  <a:lnTo>
                    <a:pt x="1146073" y="1243896"/>
                  </a:lnTo>
                  <a:lnTo>
                    <a:pt x="1139731" y="1234050"/>
                  </a:lnTo>
                  <a:lnTo>
                    <a:pt x="1134023" y="1224840"/>
                  </a:lnTo>
                  <a:lnTo>
                    <a:pt x="1127998" y="1214994"/>
                  </a:lnTo>
                  <a:lnTo>
                    <a:pt x="1122607" y="1204830"/>
                  </a:lnTo>
                  <a:lnTo>
                    <a:pt x="1116899" y="1194667"/>
                  </a:lnTo>
                  <a:lnTo>
                    <a:pt x="1111825" y="1184186"/>
                  </a:lnTo>
                  <a:lnTo>
                    <a:pt x="1106751" y="1173705"/>
                  </a:lnTo>
                  <a:lnTo>
                    <a:pt x="1101994" y="1162906"/>
                  </a:lnTo>
                  <a:lnTo>
                    <a:pt x="1097237" y="1152108"/>
                  </a:lnTo>
                  <a:lnTo>
                    <a:pt x="1093115" y="1141309"/>
                  </a:lnTo>
                  <a:lnTo>
                    <a:pt x="1088992" y="1130193"/>
                  </a:lnTo>
                  <a:lnTo>
                    <a:pt x="1085187" y="1118759"/>
                  </a:lnTo>
                  <a:lnTo>
                    <a:pt x="1081699" y="1107643"/>
                  </a:lnTo>
                  <a:lnTo>
                    <a:pt x="1078527" y="1095891"/>
                  </a:lnTo>
                  <a:lnTo>
                    <a:pt x="1075356" y="1084458"/>
                  </a:lnTo>
                  <a:lnTo>
                    <a:pt x="1072502" y="1072706"/>
                  </a:lnTo>
                  <a:lnTo>
                    <a:pt x="1070282" y="1060955"/>
                  </a:lnTo>
                  <a:lnTo>
                    <a:pt x="1068062" y="1048886"/>
                  </a:lnTo>
                  <a:lnTo>
                    <a:pt x="1066477" y="1036817"/>
                  </a:lnTo>
                  <a:lnTo>
                    <a:pt x="1064891" y="1024430"/>
                  </a:lnTo>
                  <a:lnTo>
                    <a:pt x="1063623" y="1012361"/>
                  </a:lnTo>
                  <a:lnTo>
                    <a:pt x="1062671" y="999657"/>
                  </a:lnTo>
                  <a:lnTo>
                    <a:pt x="1062037" y="987270"/>
                  </a:lnTo>
                  <a:lnTo>
                    <a:pt x="1062037" y="974566"/>
                  </a:lnTo>
                  <a:lnTo>
                    <a:pt x="1062037" y="962497"/>
                  </a:lnTo>
                  <a:lnTo>
                    <a:pt x="1062354" y="950428"/>
                  </a:lnTo>
                  <a:lnTo>
                    <a:pt x="1063306" y="938359"/>
                  </a:lnTo>
                  <a:lnTo>
                    <a:pt x="1064257" y="926290"/>
                  </a:lnTo>
                  <a:lnTo>
                    <a:pt x="1065208" y="914221"/>
                  </a:lnTo>
                  <a:lnTo>
                    <a:pt x="1066794" y="902469"/>
                  </a:lnTo>
                  <a:lnTo>
                    <a:pt x="1068380" y="890718"/>
                  </a:lnTo>
                  <a:lnTo>
                    <a:pt x="1069965" y="879284"/>
                  </a:lnTo>
                  <a:lnTo>
                    <a:pt x="1072185" y="867850"/>
                  </a:lnTo>
                  <a:lnTo>
                    <a:pt x="1074405" y="856416"/>
                  </a:lnTo>
                  <a:lnTo>
                    <a:pt x="1077259" y="844983"/>
                  </a:lnTo>
                  <a:lnTo>
                    <a:pt x="1079796" y="833866"/>
                  </a:lnTo>
                  <a:lnTo>
                    <a:pt x="1082650" y="822750"/>
                  </a:lnTo>
                  <a:lnTo>
                    <a:pt x="1085821" y="811634"/>
                  </a:lnTo>
                  <a:lnTo>
                    <a:pt x="1089627" y="800835"/>
                  </a:lnTo>
                  <a:lnTo>
                    <a:pt x="1093115" y="790037"/>
                  </a:lnTo>
                  <a:lnTo>
                    <a:pt x="1096920" y="779556"/>
                  </a:lnTo>
                  <a:lnTo>
                    <a:pt x="1101043" y="769075"/>
                  </a:lnTo>
                  <a:lnTo>
                    <a:pt x="1105165" y="758594"/>
                  </a:lnTo>
                  <a:lnTo>
                    <a:pt x="1109922" y="748430"/>
                  </a:lnTo>
                  <a:lnTo>
                    <a:pt x="1114362" y="738902"/>
                  </a:lnTo>
                  <a:lnTo>
                    <a:pt x="1119118" y="728739"/>
                  </a:lnTo>
                  <a:lnTo>
                    <a:pt x="1124509" y="719211"/>
                  </a:lnTo>
                  <a:lnTo>
                    <a:pt x="1129583" y="709682"/>
                  </a:lnTo>
                  <a:lnTo>
                    <a:pt x="1135291" y="700154"/>
                  </a:lnTo>
                  <a:lnTo>
                    <a:pt x="1140682" y="690944"/>
                  </a:lnTo>
                  <a:lnTo>
                    <a:pt x="1146391" y="682051"/>
                  </a:lnTo>
                  <a:lnTo>
                    <a:pt x="1152416" y="673158"/>
                  </a:lnTo>
                  <a:lnTo>
                    <a:pt x="1158758" y="664265"/>
                  </a:lnTo>
                  <a:lnTo>
                    <a:pt x="1164783" y="655689"/>
                  </a:lnTo>
                  <a:lnTo>
                    <a:pt x="1171443" y="647432"/>
                  </a:lnTo>
                  <a:lnTo>
                    <a:pt x="1177785" y="639174"/>
                  </a:lnTo>
                  <a:lnTo>
                    <a:pt x="1184762" y="631234"/>
                  </a:lnTo>
                  <a:lnTo>
                    <a:pt x="1191738" y="623611"/>
                  </a:lnTo>
                  <a:lnTo>
                    <a:pt x="1198715" y="615989"/>
                  </a:lnTo>
                  <a:lnTo>
                    <a:pt x="1206009" y="608684"/>
                  </a:lnTo>
                  <a:lnTo>
                    <a:pt x="1213620" y="601696"/>
                  </a:lnTo>
                  <a:lnTo>
                    <a:pt x="1220913" y="594391"/>
                  </a:lnTo>
                  <a:lnTo>
                    <a:pt x="1228841" y="588039"/>
                  </a:lnTo>
                  <a:lnTo>
                    <a:pt x="1236769" y="581369"/>
                  </a:lnTo>
                  <a:lnTo>
                    <a:pt x="1244380" y="575017"/>
                  </a:lnTo>
                  <a:lnTo>
                    <a:pt x="1252625" y="568983"/>
                  </a:lnTo>
                  <a:lnTo>
                    <a:pt x="1260870" y="562948"/>
                  </a:lnTo>
                  <a:lnTo>
                    <a:pt x="1269115" y="557549"/>
                  </a:lnTo>
                  <a:lnTo>
                    <a:pt x="1277360" y="552150"/>
                  </a:lnTo>
                  <a:lnTo>
                    <a:pt x="1286240" y="547068"/>
                  </a:lnTo>
                  <a:lnTo>
                    <a:pt x="1294802" y="542304"/>
                  </a:lnTo>
                  <a:lnTo>
                    <a:pt x="1303364" y="537540"/>
                  </a:lnTo>
                  <a:lnTo>
                    <a:pt x="1312560" y="533093"/>
                  </a:lnTo>
                  <a:lnTo>
                    <a:pt x="1321757" y="528964"/>
                  </a:lnTo>
                  <a:lnTo>
                    <a:pt x="1330953" y="525153"/>
                  </a:lnTo>
                  <a:lnTo>
                    <a:pt x="1339833" y="521659"/>
                  </a:lnTo>
                  <a:lnTo>
                    <a:pt x="1349029" y="518483"/>
                  </a:lnTo>
                  <a:lnTo>
                    <a:pt x="1358542" y="514990"/>
                  </a:lnTo>
                  <a:lnTo>
                    <a:pt x="1368056" y="512449"/>
                  </a:lnTo>
                  <a:lnTo>
                    <a:pt x="1377887" y="509908"/>
                  </a:lnTo>
                  <a:lnTo>
                    <a:pt x="1387717" y="507685"/>
                  </a:lnTo>
                  <a:lnTo>
                    <a:pt x="1397231" y="505462"/>
                  </a:lnTo>
                  <a:lnTo>
                    <a:pt x="1407062" y="503874"/>
                  </a:lnTo>
                  <a:lnTo>
                    <a:pt x="1416892" y="502603"/>
                  </a:lnTo>
                  <a:lnTo>
                    <a:pt x="1427040" y="501650"/>
                  </a:lnTo>
                  <a:lnTo>
                    <a:pt x="1437188" y="500697"/>
                  </a:lnTo>
                  <a:lnTo>
                    <a:pt x="1447336" y="500380"/>
                  </a:lnTo>
                  <a:lnTo>
                    <a:pt x="1457483" y="500062"/>
                  </a:lnTo>
                  <a:close/>
                  <a:moveTo>
                    <a:pt x="716008" y="249237"/>
                  </a:moveTo>
                  <a:lnTo>
                    <a:pt x="795913" y="249237"/>
                  </a:lnTo>
                  <a:lnTo>
                    <a:pt x="795913" y="374499"/>
                  </a:lnTo>
                  <a:lnTo>
                    <a:pt x="810181" y="375133"/>
                  </a:lnTo>
                  <a:lnTo>
                    <a:pt x="823816" y="376402"/>
                  </a:lnTo>
                  <a:lnTo>
                    <a:pt x="837133" y="377670"/>
                  </a:lnTo>
                  <a:lnTo>
                    <a:pt x="849500" y="379890"/>
                  </a:lnTo>
                  <a:lnTo>
                    <a:pt x="861549" y="381793"/>
                  </a:lnTo>
                  <a:lnTo>
                    <a:pt x="873281" y="384330"/>
                  </a:lnTo>
                  <a:lnTo>
                    <a:pt x="884379" y="386867"/>
                  </a:lnTo>
                  <a:lnTo>
                    <a:pt x="894842" y="389721"/>
                  </a:lnTo>
                  <a:lnTo>
                    <a:pt x="904989" y="393209"/>
                  </a:lnTo>
                  <a:lnTo>
                    <a:pt x="914819" y="396698"/>
                  </a:lnTo>
                  <a:lnTo>
                    <a:pt x="924014" y="400186"/>
                  </a:lnTo>
                  <a:lnTo>
                    <a:pt x="932575" y="403991"/>
                  </a:lnTo>
                  <a:lnTo>
                    <a:pt x="941136" y="407797"/>
                  </a:lnTo>
                  <a:lnTo>
                    <a:pt x="949381" y="411602"/>
                  </a:lnTo>
                  <a:lnTo>
                    <a:pt x="956673" y="415725"/>
                  </a:lnTo>
                  <a:lnTo>
                    <a:pt x="963966" y="419847"/>
                  </a:lnTo>
                  <a:lnTo>
                    <a:pt x="931624" y="504836"/>
                  </a:lnTo>
                  <a:lnTo>
                    <a:pt x="920209" y="498810"/>
                  </a:lnTo>
                  <a:lnTo>
                    <a:pt x="906257" y="491517"/>
                  </a:lnTo>
                  <a:lnTo>
                    <a:pt x="898330" y="488028"/>
                  </a:lnTo>
                  <a:lnTo>
                    <a:pt x="890086" y="484540"/>
                  </a:lnTo>
                  <a:lnTo>
                    <a:pt x="880891" y="480735"/>
                  </a:lnTo>
                  <a:lnTo>
                    <a:pt x="871061" y="477246"/>
                  </a:lnTo>
                  <a:lnTo>
                    <a:pt x="860597" y="474075"/>
                  </a:lnTo>
                  <a:lnTo>
                    <a:pt x="849500" y="470904"/>
                  </a:lnTo>
                  <a:lnTo>
                    <a:pt x="837767" y="468367"/>
                  </a:lnTo>
                  <a:lnTo>
                    <a:pt x="825401" y="465830"/>
                  </a:lnTo>
                  <a:lnTo>
                    <a:pt x="812401" y="463927"/>
                  </a:lnTo>
                  <a:lnTo>
                    <a:pt x="798449" y="462659"/>
                  </a:lnTo>
                  <a:lnTo>
                    <a:pt x="783863" y="461707"/>
                  </a:lnTo>
                  <a:lnTo>
                    <a:pt x="768960" y="461390"/>
                  </a:lnTo>
                  <a:lnTo>
                    <a:pt x="759765" y="461390"/>
                  </a:lnTo>
                  <a:lnTo>
                    <a:pt x="751204" y="462024"/>
                  </a:lnTo>
                  <a:lnTo>
                    <a:pt x="742643" y="462659"/>
                  </a:lnTo>
                  <a:lnTo>
                    <a:pt x="734398" y="463927"/>
                  </a:lnTo>
                  <a:lnTo>
                    <a:pt x="726471" y="465196"/>
                  </a:lnTo>
                  <a:lnTo>
                    <a:pt x="719496" y="467098"/>
                  </a:lnTo>
                  <a:lnTo>
                    <a:pt x="712203" y="469001"/>
                  </a:lnTo>
                  <a:lnTo>
                    <a:pt x="705544" y="471538"/>
                  </a:lnTo>
                  <a:lnTo>
                    <a:pt x="699202" y="473758"/>
                  </a:lnTo>
                  <a:lnTo>
                    <a:pt x="693178" y="476612"/>
                  </a:lnTo>
                  <a:lnTo>
                    <a:pt x="687153" y="479466"/>
                  </a:lnTo>
                  <a:lnTo>
                    <a:pt x="682080" y="482637"/>
                  </a:lnTo>
                  <a:lnTo>
                    <a:pt x="676689" y="486126"/>
                  </a:lnTo>
                  <a:lnTo>
                    <a:pt x="671933" y="489614"/>
                  </a:lnTo>
                  <a:lnTo>
                    <a:pt x="667177" y="493419"/>
                  </a:lnTo>
                  <a:lnTo>
                    <a:pt x="663055" y="497542"/>
                  </a:lnTo>
                  <a:lnTo>
                    <a:pt x="659250" y="501348"/>
                  </a:lnTo>
                  <a:lnTo>
                    <a:pt x="655445" y="505470"/>
                  </a:lnTo>
                  <a:lnTo>
                    <a:pt x="652274" y="509910"/>
                  </a:lnTo>
                  <a:lnTo>
                    <a:pt x="649103" y="514350"/>
                  </a:lnTo>
                  <a:lnTo>
                    <a:pt x="646249" y="519107"/>
                  </a:lnTo>
                  <a:lnTo>
                    <a:pt x="643713" y="523546"/>
                  </a:lnTo>
                  <a:lnTo>
                    <a:pt x="641493" y="528303"/>
                  </a:lnTo>
                  <a:lnTo>
                    <a:pt x="639591" y="533060"/>
                  </a:lnTo>
                  <a:lnTo>
                    <a:pt x="637688" y="537817"/>
                  </a:lnTo>
                  <a:lnTo>
                    <a:pt x="636420" y="542891"/>
                  </a:lnTo>
                  <a:lnTo>
                    <a:pt x="635152" y="547647"/>
                  </a:lnTo>
                  <a:lnTo>
                    <a:pt x="633566" y="552721"/>
                  </a:lnTo>
                  <a:lnTo>
                    <a:pt x="632932" y="557478"/>
                  </a:lnTo>
                  <a:lnTo>
                    <a:pt x="632298" y="562235"/>
                  </a:lnTo>
                  <a:lnTo>
                    <a:pt x="631981" y="567309"/>
                  </a:lnTo>
                  <a:lnTo>
                    <a:pt x="631981" y="572066"/>
                  </a:lnTo>
                  <a:lnTo>
                    <a:pt x="631981" y="578408"/>
                  </a:lnTo>
                  <a:lnTo>
                    <a:pt x="632615" y="584433"/>
                  </a:lnTo>
                  <a:lnTo>
                    <a:pt x="633249" y="590459"/>
                  </a:lnTo>
                  <a:lnTo>
                    <a:pt x="634200" y="595850"/>
                  </a:lnTo>
                  <a:lnTo>
                    <a:pt x="635786" y="601558"/>
                  </a:lnTo>
                  <a:lnTo>
                    <a:pt x="637371" y="606632"/>
                  </a:lnTo>
                  <a:lnTo>
                    <a:pt x="639274" y="612023"/>
                  </a:lnTo>
                  <a:lnTo>
                    <a:pt x="641176" y="617097"/>
                  </a:lnTo>
                  <a:lnTo>
                    <a:pt x="643713" y="622171"/>
                  </a:lnTo>
                  <a:lnTo>
                    <a:pt x="646249" y="626927"/>
                  </a:lnTo>
                  <a:lnTo>
                    <a:pt x="649737" y="631367"/>
                  </a:lnTo>
                  <a:lnTo>
                    <a:pt x="652908" y="636124"/>
                  </a:lnTo>
                  <a:lnTo>
                    <a:pt x="656713" y="640564"/>
                  </a:lnTo>
                  <a:lnTo>
                    <a:pt x="660835" y="645320"/>
                  </a:lnTo>
                  <a:lnTo>
                    <a:pt x="665274" y="649443"/>
                  </a:lnTo>
                  <a:lnTo>
                    <a:pt x="670031" y="653566"/>
                  </a:lnTo>
                  <a:lnTo>
                    <a:pt x="675104" y="658005"/>
                  </a:lnTo>
                  <a:lnTo>
                    <a:pt x="680177" y="662128"/>
                  </a:lnTo>
                  <a:lnTo>
                    <a:pt x="686202" y="665933"/>
                  </a:lnTo>
                  <a:lnTo>
                    <a:pt x="691909" y="670373"/>
                  </a:lnTo>
                  <a:lnTo>
                    <a:pt x="698568" y="674178"/>
                  </a:lnTo>
                  <a:lnTo>
                    <a:pt x="705227" y="678301"/>
                  </a:lnTo>
                  <a:lnTo>
                    <a:pt x="719813" y="686229"/>
                  </a:lnTo>
                  <a:lnTo>
                    <a:pt x="735667" y="694474"/>
                  </a:lnTo>
                  <a:lnTo>
                    <a:pt x="753106" y="702402"/>
                  </a:lnTo>
                  <a:lnTo>
                    <a:pt x="771814" y="710964"/>
                  </a:lnTo>
                  <a:lnTo>
                    <a:pt x="792108" y="719527"/>
                  </a:lnTo>
                  <a:lnTo>
                    <a:pt x="804474" y="724600"/>
                  </a:lnTo>
                  <a:lnTo>
                    <a:pt x="816206" y="729991"/>
                  </a:lnTo>
                  <a:lnTo>
                    <a:pt x="827621" y="735065"/>
                  </a:lnTo>
                  <a:lnTo>
                    <a:pt x="838719" y="740774"/>
                  </a:lnTo>
                  <a:lnTo>
                    <a:pt x="849500" y="745847"/>
                  </a:lnTo>
                  <a:lnTo>
                    <a:pt x="859963" y="751873"/>
                  </a:lnTo>
                  <a:lnTo>
                    <a:pt x="870110" y="757264"/>
                  </a:lnTo>
                  <a:lnTo>
                    <a:pt x="879622" y="763289"/>
                  </a:lnTo>
                  <a:lnTo>
                    <a:pt x="888501" y="768997"/>
                  </a:lnTo>
                  <a:lnTo>
                    <a:pt x="897379" y="775340"/>
                  </a:lnTo>
                  <a:lnTo>
                    <a:pt x="905940" y="781365"/>
                  </a:lnTo>
                  <a:lnTo>
                    <a:pt x="914184" y="788024"/>
                  </a:lnTo>
                  <a:lnTo>
                    <a:pt x="921477" y="794367"/>
                  </a:lnTo>
                  <a:lnTo>
                    <a:pt x="928770" y="801026"/>
                  </a:lnTo>
                  <a:lnTo>
                    <a:pt x="935746" y="808003"/>
                  </a:lnTo>
                  <a:lnTo>
                    <a:pt x="942088" y="814980"/>
                  </a:lnTo>
                  <a:lnTo>
                    <a:pt x="948429" y="822273"/>
                  </a:lnTo>
                  <a:lnTo>
                    <a:pt x="953820" y="829250"/>
                  </a:lnTo>
                  <a:lnTo>
                    <a:pt x="959210" y="837178"/>
                  </a:lnTo>
                  <a:lnTo>
                    <a:pt x="963966" y="844789"/>
                  </a:lnTo>
                  <a:lnTo>
                    <a:pt x="968406" y="852717"/>
                  </a:lnTo>
                  <a:lnTo>
                    <a:pt x="972845" y="860962"/>
                  </a:lnTo>
                  <a:lnTo>
                    <a:pt x="976333" y="869524"/>
                  </a:lnTo>
                  <a:lnTo>
                    <a:pt x="979503" y="878087"/>
                  </a:lnTo>
                  <a:lnTo>
                    <a:pt x="982674" y="886966"/>
                  </a:lnTo>
                  <a:lnTo>
                    <a:pt x="985211" y="895845"/>
                  </a:lnTo>
                  <a:lnTo>
                    <a:pt x="987431" y="905359"/>
                  </a:lnTo>
                  <a:lnTo>
                    <a:pt x="989016" y="914873"/>
                  </a:lnTo>
                  <a:lnTo>
                    <a:pt x="990284" y="925020"/>
                  </a:lnTo>
                  <a:lnTo>
                    <a:pt x="991236" y="935168"/>
                  </a:lnTo>
                  <a:lnTo>
                    <a:pt x="991870" y="944999"/>
                  </a:lnTo>
                  <a:lnTo>
                    <a:pt x="992187" y="955781"/>
                  </a:lnTo>
                  <a:lnTo>
                    <a:pt x="991870" y="965295"/>
                  </a:lnTo>
                  <a:lnTo>
                    <a:pt x="991236" y="974808"/>
                  </a:lnTo>
                  <a:lnTo>
                    <a:pt x="990284" y="984322"/>
                  </a:lnTo>
                  <a:lnTo>
                    <a:pt x="989016" y="993835"/>
                  </a:lnTo>
                  <a:lnTo>
                    <a:pt x="987113" y="1002715"/>
                  </a:lnTo>
                  <a:lnTo>
                    <a:pt x="984894" y="1012228"/>
                  </a:lnTo>
                  <a:lnTo>
                    <a:pt x="982357" y="1021108"/>
                  </a:lnTo>
                  <a:lnTo>
                    <a:pt x="978869" y="1030304"/>
                  </a:lnTo>
                  <a:lnTo>
                    <a:pt x="975698" y="1039184"/>
                  </a:lnTo>
                  <a:lnTo>
                    <a:pt x="971893" y="1047429"/>
                  </a:lnTo>
                  <a:lnTo>
                    <a:pt x="967454" y="1055991"/>
                  </a:lnTo>
                  <a:lnTo>
                    <a:pt x="962698" y="1064553"/>
                  </a:lnTo>
                  <a:lnTo>
                    <a:pt x="957625" y="1072481"/>
                  </a:lnTo>
                  <a:lnTo>
                    <a:pt x="952234" y="1080409"/>
                  </a:lnTo>
                  <a:lnTo>
                    <a:pt x="946210" y="1088337"/>
                  </a:lnTo>
                  <a:lnTo>
                    <a:pt x="940185" y="1095631"/>
                  </a:lnTo>
                  <a:lnTo>
                    <a:pt x="933526" y="1102925"/>
                  </a:lnTo>
                  <a:lnTo>
                    <a:pt x="926551" y="1110219"/>
                  </a:lnTo>
                  <a:lnTo>
                    <a:pt x="918941" y="1116561"/>
                  </a:lnTo>
                  <a:lnTo>
                    <a:pt x="911014" y="1123221"/>
                  </a:lnTo>
                  <a:lnTo>
                    <a:pt x="903087" y="1129246"/>
                  </a:lnTo>
                  <a:lnTo>
                    <a:pt x="894525" y="1135271"/>
                  </a:lnTo>
                  <a:lnTo>
                    <a:pt x="885647" y="1140979"/>
                  </a:lnTo>
                  <a:lnTo>
                    <a:pt x="876134" y="1146370"/>
                  </a:lnTo>
                  <a:lnTo>
                    <a:pt x="866622" y="1151127"/>
                  </a:lnTo>
                  <a:lnTo>
                    <a:pt x="856475" y="1155884"/>
                  </a:lnTo>
                  <a:lnTo>
                    <a:pt x="846012" y="1160006"/>
                  </a:lnTo>
                  <a:lnTo>
                    <a:pt x="835231" y="1163812"/>
                  </a:lnTo>
                  <a:lnTo>
                    <a:pt x="824133" y="1167617"/>
                  </a:lnTo>
                  <a:lnTo>
                    <a:pt x="812401" y="1170471"/>
                  </a:lnTo>
                  <a:lnTo>
                    <a:pt x="800669" y="1173008"/>
                  </a:lnTo>
                  <a:lnTo>
                    <a:pt x="788303" y="1175228"/>
                  </a:lnTo>
                  <a:lnTo>
                    <a:pt x="788303" y="1309687"/>
                  </a:lnTo>
                  <a:lnTo>
                    <a:pt x="707129" y="1309687"/>
                  </a:lnTo>
                  <a:lnTo>
                    <a:pt x="707129" y="1179351"/>
                  </a:lnTo>
                  <a:lnTo>
                    <a:pt x="692861" y="1179034"/>
                  </a:lnTo>
                  <a:lnTo>
                    <a:pt x="678592" y="1178082"/>
                  </a:lnTo>
                  <a:lnTo>
                    <a:pt x="664640" y="1176180"/>
                  </a:lnTo>
                  <a:lnTo>
                    <a:pt x="650689" y="1174277"/>
                  </a:lnTo>
                  <a:lnTo>
                    <a:pt x="637054" y="1172057"/>
                  </a:lnTo>
                  <a:lnTo>
                    <a:pt x="623102" y="1169520"/>
                  </a:lnTo>
                  <a:lnTo>
                    <a:pt x="609785" y="1166349"/>
                  </a:lnTo>
                  <a:lnTo>
                    <a:pt x="596785" y="1162543"/>
                  </a:lnTo>
                  <a:lnTo>
                    <a:pt x="584101" y="1158738"/>
                  </a:lnTo>
                  <a:lnTo>
                    <a:pt x="572052" y="1154615"/>
                  </a:lnTo>
                  <a:lnTo>
                    <a:pt x="560003" y="1149859"/>
                  </a:lnTo>
                  <a:lnTo>
                    <a:pt x="548588" y="1144785"/>
                  </a:lnTo>
                  <a:lnTo>
                    <a:pt x="537807" y="1139394"/>
                  </a:lnTo>
                  <a:lnTo>
                    <a:pt x="527660" y="1134320"/>
                  </a:lnTo>
                  <a:lnTo>
                    <a:pt x="518148" y="1128294"/>
                  </a:lnTo>
                  <a:lnTo>
                    <a:pt x="509587" y="1122586"/>
                  </a:lnTo>
                  <a:lnTo>
                    <a:pt x="540027" y="1036012"/>
                  </a:lnTo>
                  <a:lnTo>
                    <a:pt x="549222" y="1041721"/>
                  </a:lnTo>
                  <a:lnTo>
                    <a:pt x="558735" y="1047112"/>
                  </a:lnTo>
                  <a:lnTo>
                    <a:pt x="568564" y="1052820"/>
                  </a:lnTo>
                  <a:lnTo>
                    <a:pt x="579028" y="1057577"/>
                  </a:lnTo>
                  <a:lnTo>
                    <a:pt x="589492" y="1062651"/>
                  </a:lnTo>
                  <a:lnTo>
                    <a:pt x="600590" y="1067090"/>
                  </a:lnTo>
                  <a:lnTo>
                    <a:pt x="612004" y="1071213"/>
                  </a:lnTo>
                  <a:lnTo>
                    <a:pt x="623737" y="1075335"/>
                  </a:lnTo>
                  <a:lnTo>
                    <a:pt x="635786" y="1078824"/>
                  </a:lnTo>
                  <a:lnTo>
                    <a:pt x="648152" y="1081995"/>
                  </a:lnTo>
                  <a:lnTo>
                    <a:pt x="660518" y="1084849"/>
                  </a:lnTo>
                  <a:lnTo>
                    <a:pt x="673201" y="1087069"/>
                  </a:lnTo>
                  <a:lnTo>
                    <a:pt x="686202" y="1088972"/>
                  </a:lnTo>
                  <a:lnTo>
                    <a:pt x="699519" y="1090240"/>
                  </a:lnTo>
                  <a:lnTo>
                    <a:pt x="712520" y="1091191"/>
                  </a:lnTo>
                  <a:lnTo>
                    <a:pt x="726154" y="1091509"/>
                  </a:lnTo>
                  <a:lnTo>
                    <a:pt x="734716" y="1091191"/>
                  </a:lnTo>
                  <a:lnTo>
                    <a:pt x="743277" y="1090874"/>
                  </a:lnTo>
                  <a:lnTo>
                    <a:pt x="751521" y="1090240"/>
                  </a:lnTo>
                  <a:lnTo>
                    <a:pt x="759131" y="1088972"/>
                  </a:lnTo>
                  <a:lnTo>
                    <a:pt x="767058" y="1087703"/>
                  </a:lnTo>
                  <a:lnTo>
                    <a:pt x="774668" y="1086117"/>
                  </a:lnTo>
                  <a:lnTo>
                    <a:pt x="781644" y="1083898"/>
                  </a:lnTo>
                  <a:lnTo>
                    <a:pt x="788937" y="1081995"/>
                  </a:lnTo>
                  <a:lnTo>
                    <a:pt x="795595" y="1079458"/>
                  </a:lnTo>
                  <a:lnTo>
                    <a:pt x="802571" y="1076921"/>
                  </a:lnTo>
                  <a:lnTo>
                    <a:pt x="809230" y="1074067"/>
                  </a:lnTo>
                  <a:lnTo>
                    <a:pt x="815255" y="1070579"/>
                  </a:lnTo>
                  <a:lnTo>
                    <a:pt x="821279" y="1067407"/>
                  </a:lnTo>
                  <a:lnTo>
                    <a:pt x="826987" y="1063919"/>
                  </a:lnTo>
                  <a:lnTo>
                    <a:pt x="832377" y="1059796"/>
                  </a:lnTo>
                  <a:lnTo>
                    <a:pt x="837450" y="1055674"/>
                  </a:lnTo>
                  <a:lnTo>
                    <a:pt x="842207" y="1051551"/>
                  </a:lnTo>
                  <a:lnTo>
                    <a:pt x="847280" y="1046795"/>
                  </a:lnTo>
                  <a:lnTo>
                    <a:pt x="851402" y="1042355"/>
                  </a:lnTo>
                  <a:lnTo>
                    <a:pt x="855524" y="1037281"/>
                  </a:lnTo>
                  <a:lnTo>
                    <a:pt x="859329" y="1032207"/>
                  </a:lnTo>
                  <a:lnTo>
                    <a:pt x="862817" y="1027133"/>
                  </a:lnTo>
                  <a:lnTo>
                    <a:pt x="866305" y="1021425"/>
                  </a:lnTo>
                  <a:lnTo>
                    <a:pt x="868842" y="1016034"/>
                  </a:lnTo>
                  <a:lnTo>
                    <a:pt x="871378" y="1010009"/>
                  </a:lnTo>
                  <a:lnTo>
                    <a:pt x="873598" y="1003983"/>
                  </a:lnTo>
                  <a:lnTo>
                    <a:pt x="875500" y="997641"/>
                  </a:lnTo>
                  <a:lnTo>
                    <a:pt x="877086" y="991299"/>
                  </a:lnTo>
                  <a:lnTo>
                    <a:pt x="878354" y="984956"/>
                  </a:lnTo>
                  <a:lnTo>
                    <a:pt x="879305" y="978297"/>
                  </a:lnTo>
                  <a:lnTo>
                    <a:pt x="879939" y="971954"/>
                  </a:lnTo>
                  <a:lnTo>
                    <a:pt x="879939" y="964978"/>
                  </a:lnTo>
                  <a:lnTo>
                    <a:pt x="879939" y="958318"/>
                  </a:lnTo>
                  <a:lnTo>
                    <a:pt x="879622" y="951976"/>
                  </a:lnTo>
                  <a:lnTo>
                    <a:pt x="878671" y="945950"/>
                  </a:lnTo>
                  <a:lnTo>
                    <a:pt x="877720" y="939608"/>
                  </a:lnTo>
                  <a:lnTo>
                    <a:pt x="876134" y="933266"/>
                  </a:lnTo>
                  <a:lnTo>
                    <a:pt x="874549" y="927557"/>
                  </a:lnTo>
                  <a:lnTo>
                    <a:pt x="872647" y="921849"/>
                  </a:lnTo>
                  <a:lnTo>
                    <a:pt x="870744" y="916458"/>
                  </a:lnTo>
                  <a:lnTo>
                    <a:pt x="868207" y="910750"/>
                  </a:lnTo>
                  <a:lnTo>
                    <a:pt x="865354" y="905676"/>
                  </a:lnTo>
                  <a:lnTo>
                    <a:pt x="862183" y="900602"/>
                  </a:lnTo>
                  <a:lnTo>
                    <a:pt x="859012" y="895211"/>
                  </a:lnTo>
                  <a:lnTo>
                    <a:pt x="855524" y="890454"/>
                  </a:lnTo>
                  <a:lnTo>
                    <a:pt x="851402" y="885380"/>
                  </a:lnTo>
                  <a:lnTo>
                    <a:pt x="847280" y="880624"/>
                  </a:lnTo>
                  <a:lnTo>
                    <a:pt x="842524" y="875867"/>
                  </a:lnTo>
                  <a:lnTo>
                    <a:pt x="838085" y="871427"/>
                  </a:lnTo>
                  <a:lnTo>
                    <a:pt x="833011" y="866987"/>
                  </a:lnTo>
                  <a:lnTo>
                    <a:pt x="827621" y="862231"/>
                  </a:lnTo>
                  <a:lnTo>
                    <a:pt x="822230" y="858108"/>
                  </a:lnTo>
                  <a:lnTo>
                    <a:pt x="816206" y="853985"/>
                  </a:lnTo>
                  <a:lnTo>
                    <a:pt x="810181" y="849546"/>
                  </a:lnTo>
                  <a:lnTo>
                    <a:pt x="803840" y="845740"/>
                  </a:lnTo>
                  <a:lnTo>
                    <a:pt x="797181" y="841301"/>
                  </a:lnTo>
                  <a:lnTo>
                    <a:pt x="782912" y="833690"/>
                  </a:lnTo>
                  <a:lnTo>
                    <a:pt x="767692" y="826079"/>
                  </a:lnTo>
                  <a:lnTo>
                    <a:pt x="751521" y="818785"/>
                  </a:lnTo>
                  <a:lnTo>
                    <a:pt x="734081" y="811174"/>
                  </a:lnTo>
                  <a:lnTo>
                    <a:pt x="709983" y="801344"/>
                  </a:lnTo>
                  <a:lnTo>
                    <a:pt x="687153" y="791196"/>
                  </a:lnTo>
                  <a:lnTo>
                    <a:pt x="676055" y="786439"/>
                  </a:lnTo>
                  <a:lnTo>
                    <a:pt x="665274" y="781048"/>
                  </a:lnTo>
                  <a:lnTo>
                    <a:pt x="655128" y="775657"/>
                  </a:lnTo>
                  <a:lnTo>
                    <a:pt x="644981" y="770266"/>
                  </a:lnTo>
                  <a:lnTo>
                    <a:pt x="635786" y="764875"/>
                  </a:lnTo>
                  <a:lnTo>
                    <a:pt x="626273" y="759167"/>
                  </a:lnTo>
                  <a:lnTo>
                    <a:pt x="617395" y="753458"/>
                  </a:lnTo>
                  <a:lnTo>
                    <a:pt x="608517" y="747433"/>
                  </a:lnTo>
                  <a:lnTo>
                    <a:pt x="600590" y="741408"/>
                  </a:lnTo>
                  <a:lnTo>
                    <a:pt x="592662" y="735065"/>
                  </a:lnTo>
                  <a:lnTo>
                    <a:pt x="585052" y="729040"/>
                  </a:lnTo>
                  <a:lnTo>
                    <a:pt x="578077" y="722381"/>
                  </a:lnTo>
                  <a:lnTo>
                    <a:pt x="571418" y="715721"/>
                  </a:lnTo>
                  <a:lnTo>
                    <a:pt x="565076" y="708744"/>
                  </a:lnTo>
                  <a:lnTo>
                    <a:pt x="559052" y="701451"/>
                  </a:lnTo>
                  <a:lnTo>
                    <a:pt x="553344" y="694474"/>
                  </a:lnTo>
                  <a:lnTo>
                    <a:pt x="548588" y="686546"/>
                  </a:lnTo>
                  <a:lnTo>
                    <a:pt x="543832" y="678935"/>
                  </a:lnTo>
                  <a:lnTo>
                    <a:pt x="539393" y="671007"/>
                  </a:lnTo>
                  <a:lnTo>
                    <a:pt x="535588" y="662762"/>
                  </a:lnTo>
                  <a:lnTo>
                    <a:pt x="532417" y="654200"/>
                  </a:lnTo>
                  <a:lnTo>
                    <a:pt x="529246" y="645955"/>
                  </a:lnTo>
                  <a:lnTo>
                    <a:pt x="526709" y="636758"/>
                  </a:lnTo>
                  <a:lnTo>
                    <a:pt x="524807" y="627562"/>
                  </a:lnTo>
                  <a:lnTo>
                    <a:pt x="523221" y="618048"/>
                  </a:lnTo>
                  <a:lnTo>
                    <a:pt x="521953" y="608217"/>
                  </a:lnTo>
                  <a:lnTo>
                    <a:pt x="521319" y="598069"/>
                  </a:lnTo>
                  <a:lnTo>
                    <a:pt x="521002" y="587922"/>
                  </a:lnTo>
                  <a:lnTo>
                    <a:pt x="521319" y="577774"/>
                  </a:lnTo>
                  <a:lnTo>
                    <a:pt x="521953" y="567943"/>
                  </a:lnTo>
                  <a:lnTo>
                    <a:pt x="522904" y="558429"/>
                  </a:lnTo>
                  <a:lnTo>
                    <a:pt x="524490" y="548916"/>
                  </a:lnTo>
                  <a:lnTo>
                    <a:pt x="526392" y="539402"/>
                  </a:lnTo>
                  <a:lnTo>
                    <a:pt x="528612" y="530523"/>
                  </a:lnTo>
                  <a:lnTo>
                    <a:pt x="531783" y="521643"/>
                  </a:lnTo>
                  <a:lnTo>
                    <a:pt x="534636" y="512764"/>
                  </a:lnTo>
                  <a:lnTo>
                    <a:pt x="538124" y="504202"/>
                  </a:lnTo>
                  <a:lnTo>
                    <a:pt x="541929" y="495956"/>
                  </a:lnTo>
                  <a:lnTo>
                    <a:pt x="546685" y="487711"/>
                  </a:lnTo>
                  <a:lnTo>
                    <a:pt x="551125" y="479783"/>
                  </a:lnTo>
                  <a:lnTo>
                    <a:pt x="556515" y="472489"/>
                  </a:lnTo>
                  <a:lnTo>
                    <a:pt x="561905" y="464879"/>
                  </a:lnTo>
                  <a:lnTo>
                    <a:pt x="567930" y="457585"/>
                  </a:lnTo>
                  <a:lnTo>
                    <a:pt x="573955" y="450925"/>
                  </a:lnTo>
                  <a:lnTo>
                    <a:pt x="580613" y="444266"/>
                  </a:lnTo>
                  <a:lnTo>
                    <a:pt x="587272" y="437923"/>
                  </a:lnTo>
                  <a:lnTo>
                    <a:pt x="594565" y="431581"/>
                  </a:lnTo>
                  <a:lnTo>
                    <a:pt x="602175" y="425873"/>
                  </a:lnTo>
                  <a:lnTo>
                    <a:pt x="609785" y="420165"/>
                  </a:lnTo>
                  <a:lnTo>
                    <a:pt x="618029" y="415091"/>
                  </a:lnTo>
                  <a:lnTo>
                    <a:pt x="626590" y="410017"/>
                  </a:lnTo>
                  <a:lnTo>
                    <a:pt x="635469" y="405577"/>
                  </a:lnTo>
                  <a:lnTo>
                    <a:pt x="644347" y="400820"/>
                  </a:lnTo>
                  <a:lnTo>
                    <a:pt x="653859" y="397015"/>
                  </a:lnTo>
                  <a:lnTo>
                    <a:pt x="663372" y="393526"/>
                  </a:lnTo>
                  <a:lnTo>
                    <a:pt x="673519" y="389721"/>
                  </a:lnTo>
                  <a:lnTo>
                    <a:pt x="683665" y="386867"/>
                  </a:lnTo>
                  <a:lnTo>
                    <a:pt x="694129" y="384330"/>
                  </a:lnTo>
                  <a:lnTo>
                    <a:pt x="704910" y="381793"/>
                  </a:lnTo>
                  <a:lnTo>
                    <a:pt x="716008" y="379890"/>
                  </a:lnTo>
                  <a:lnTo>
                    <a:pt x="716008" y="249237"/>
                  </a:lnTo>
                  <a:close/>
                  <a:moveTo>
                    <a:pt x="784828" y="0"/>
                  </a:moveTo>
                  <a:lnTo>
                    <a:pt x="808948" y="317"/>
                  </a:lnTo>
                  <a:lnTo>
                    <a:pt x="832750" y="1588"/>
                  </a:lnTo>
                  <a:lnTo>
                    <a:pt x="856551" y="3175"/>
                  </a:lnTo>
                  <a:lnTo>
                    <a:pt x="880036" y="5716"/>
                  </a:lnTo>
                  <a:lnTo>
                    <a:pt x="903203" y="9209"/>
                  </a:lnTo>
                  <a:lnTo>
                    <a:pt x="926370" y="13020"/>
                  </a:lnTo>
                  <a:lnTo>
                    <a:pt x="949538" y="17466"/>
                  </a:lnTo>
                  <a:lnTo>
                    <a:pt x="972387" y="22864"/>
                  </a:lnTo>
                  <a:lnTo>
                    <a:pt x="994920" y="28581"/>
                  </a:lnTo>
                  <a:lnTo>
                    <a:pt x="1017452" y="35249"/>
                  </a:lnTo>
                  <a:lnTo>
                    <a:pt x="1039668" y="42871"/>
                  </a:lnTo>
                  <a:lnTo>
                    <a:pt x="1061565" y="50493"/>
                  </a:lnTo>
                  <a:lnTo>
                    <a:pt x="1083146" y="59067"/>
                  </a:lnTo>
                  <a:lnTo>
                    <a:pt x="1104727" y="68276"/>
                  </a:lnTo>
                  <a:lnTo>
                    <a:pt x="1125990" y="78121"/>
                  </a:lnTo>
                  <a:lnTo>
                    <a:pt x="1146618" y="88283"/>
                  </a:lnTo>
                  <a:lnTo>
                    <a:pt x="1167246" y="99397"/>
                  </a:lnTo>
                  <a:lnTo>
                    <a:pt x="1187240" y="111147"/>
                  </a:lnTo>
                  <a:lnTo>
                    <a:pt x="1207233" y="123215"/>
                  </a:lnTo>
                  <a:lnTo>
                    <a:pt x="1226910" y="136553"/>
                  </a:lnTo>
                  <a:lnTo>
                    <a:pt x="1245634" y="149890"/>
                  </a:lnTo>
                  <a:lnTo>
                    <a:pt x="1264675" y="163863"/>
                  </a:lnTo>
                  <a:lnTo>
                    <a:pt x="1283082" y="178154"/>
                  </a:lnTo>
                  <a:lnTo>
                    <a:pt x="1300854" y="193714"/>
                  </a:lnTo>
                  <a:lnTo>
                    <a:pt x="1318309" y="209275"/>
                  </a:lnTo>
                  <a:lnTo>
                    <a:pt x="1335129" y="225153"/>
                  </a:lnTo>
                  <a:lnTo>
                    <a:pt x="1351949" y="242302"/>
                  </a:lnTo>
                  <a:lnTo>
                    <a:pt x="1368134" y="259450"/>
                  </a:lnTo>
                  <a:lnTo>
                    <a:pt x="1383368" y="277234"/>
                  </a:lnTo>
                  <a:lnTo>
                    <a:pt x="1398918" y="295335"/>
                  </a:lnTo>
                  <a:lnTo>
                    <a:pt x="1413199" y="314389"/>
                  </a:lnTo>
                  <a:lnTo>
                    <a:pt x="1427163" y="333760"/>
                  </a:lnTo>
                  <a:lnTo>
                    <a:pt x="1313549" y="414104"/>
                  </a:lnTo>
                  <a:lnTo>
                    <a:pt x="1301806" y="397908"/>
                  </a:lnTo>
                  <a:lnTo>
                    <a:pt x="1289747" y="382665"/>
                  </a:lnTo>
                  <a:lnTo>
                    <a:pt x="1277370" y="367740"/>
                  </a:lnTo>
                  <a:lnTo>
                    <a:pt x="1264675" y="352814"/>
                  </a:lnTo>
                  <a:lnTo>
                    <a:pt x="1251346" y="338524"/>
                  </a:lnTo>
                  <a:lnTo>
                    <a:pt x="1238017" y="324868"/>
                  </a:lnTo>
                  <a:lnTo>
                    <a:pt x="1223736" y="311531"/>
                  </a:lnTo>
                  <a:lnTo>
                    <a:pt x="1209455" y="298828"/>
                  </a:lnTo>
                  <a:lnTo>
                    <a:pt x="1194539" y="286126"/>
                  </a:lnTo>
                  <a:lnTo>
                    <a:pt x="1179623" y="274058"/>
                  </a:lnTo>
                  <a:lnTo>
                    <a:pt x="1164073" y="262308"/>
                  </a:lnTo>
                  <a:lnTo>
                    <a:pt x="1148522" y="251829"/>
                  </a:lnTo>
                  <a:lnTo>
                    <a:pt x="1132654" y="241031"/>
                  </a:lnTo>
                  <a:lnTo>
                    <a:pt x="1116151" y="230869"/>
                  </a:lnTo>
                  <a:lnTo>
                    <a:pt x="1099649" y="221342"/>
                  </a:lnTo>
                  <a:lnTo>
                    <a:pt x="1082511" y="212133"/>
                  </a:lnTo>
                  <a:lnTo>
                    <a:pt x="1065374" y="203559"/>
                  </a:lnTo>
                  <a:lnTo>
                    <a:pt x="1047919" y="195620"/>
                  </a:lnTo>
                  <a:lnTo>
                    <a:pt x="1030464" y="187998"/>
                  </a:lnTo>
                  <a:lnTo>
                    <a:pt x="1012375" y="180694"/>
                  </a:lnTo>
                  <a:lnTo>
                    <a:pt x="994603" y="174343"/>
                  </a:lnTo>
                  <a:lnTo>
                    <a:pt x="976196" y="168309"/>
                  </a:lnTo>
                  <a:lnTo>
                    <a:pt x="957472" y="162910"/>
                  </a:lnTo>
                  <a:lnTo>
                    <a:pt x="939065" y="157829"/>
                  </a:lnTo>
                  <a:lnTo>
                    <a:pt x="920341" y="153701"/>
                  </a:lnTo>
                  <a:lnTo>
                    <a:pt x="901616" y="150208"/>
                  </a:lnTo>
                  <a:lnTo>
                    <a:pt x="882258" y="146715"/>
                  </a:lnTo>
                  <a:lnTo>
                    <a:pt x="862899" y="144174"/>
                  </a:lnTo>
                  <a:lnTo>
                    <a:pt x="843857" y="141951"/>
                  </a:lnTo>
                  <a:lnTo>
                    <a:pt x="824181" y="140681"/>
                  </a:lnTo>
                  <a:lnTo>
                    <a:pt x="804505" y="139728"/>
                  </a:lnTo>
                  <a:lnTo>
                    <a:pt x="784828" y="139411"/>
                  </a:lnTo>
                  <a:lnTo>
                    <a:pt x="768326" y="139728"/>
                  </a:lnTo>
                  <a:lnTo>
                    <a:pt x="751823" y="140363"/>
                  </a:lnTo>
                  <a:lnTo>
                    <a:pt x="735320" y="141316"/>
                  </a:lnTo>
                  <a:lnTo>
                    <a:pt x="719135" y="142586"/>
                  </a:lnTo>
                  <a:lnTo>
                    <a:pt x="702632" y="144492"/>
                  </a:lnTo>
                  <a:lnTo>
                    <a:pt x="686764" y="146715"/>
                  </a:lnTo>
                  <a:lnTo>
                    <a:pt x="670897" y="149573"/>
                  </a:lnTo>
                  <a:lnTo>
                    <a:pt x="655029" y="152431"/>
                  </a:lnTo>
                  <a:lnTo>
                    <a:pt x="639478" y="155924"/>
                  </a:lnTo>
                  <a:lnTo>
                    <a:pt x="623927" y="160052"/>
                  </a:lnTo>
                  <a:lnTo>
                    <a:pt x="608377" y="163863"/>
                  </a:lnTo>
                  <a:lnTo>
                    <a:pt x="593144" y="168309"/>
                  </a:lnTo>
                  <a:lnTo>
                    <a:pt x="578228" y="173390"/>
                  </a:lnTo>
                  <a:lnTo>
                    <a:pt x="562994" y="178471"/>
                  </a:lnTo>
                  <a:lnTo>
                    <a:pt x="548396" y="184505"/>
                  </a:lnTo>
                  <a:lnTo>
                    <a:pt x="533797" y="190221"/>
                  </a:lnTo>
                  <a:lnTo>
                    <a:pt x="519516" y="196572"/>
                  </a:lnTo>
                  <a:lnTo>
                    <a:pt x="505235" y="203241"/>
                  </a:lnTo>
                  <a:lnTo>
                    <a:pt x="491271" y="210228"/>
                  </a:lnTo>
                  <a:lnTo>
                    <a:pt x="477308" y="217532"/>
                  </a:lnTo>
                  <a:lnTo>
                    <a:pt x="463978" y="225153"/>
                  </a:lnTo>
                  <a:lnTo>
                    <a:pt x="450332" y="233092"/>
                  </a:lnTo>
                  <a:lnTo>
                    <a:pt x="437003" y="241349"/>
                  </a:lnTo>
                  <a:lnTo>
                    <a:pt x="423991" y="249923"/>
                  </a:lnTo>
                  <a:lnTo>
                    <a:pt x="411297" y="258815"/>
                  </a:lnTo>
                  <a:lnTo>
                    <a:pt x="398603" y="268024"/>
                  </a:lnTo>
                  <a:lnTo>
                    <a:pt x="386543" y="277551"/>
                  </a:lnTo>
                  <a:lnTo>
                    <a:pt x="374483" y="287396"/>
                  </a:lnTo>
                  <a:lnTo>
                    <a:pt x="362424" y="296923"/>
                  </a:lnTo>
                  <a:lnTo>
                    <a:pt x="350999" y="307402"/>
                  </a:lnTo>
                  <a:lnTo>
                    <a:pt x="339574" y="317882"/>
                  </a:lnTo>
                  <a:lnTo>
                    <a:pt x="328466" y="328997"/>
                  </a:lnTo>
                  <a:lnTo>
                    <a:pt x="317676" y="340112"/>
                  </a:lnTo>
                  <a:lnTo>
                    <a:pt x="306886" y="351226"/>
                  </a:lnTo>
                  <a:lnTo>
                    <a:pt x="296730" y="362976"/>
                  </a:lnTo>
                  <a:lnTo>
                    <a:pt x="286575" y="374726"/>
                  </a:lnTo>
                  <a:lnTo>
                    <a:pt x="277054" y="386794"/>
                  </a:lnTo>
                  <a:lnTo>
                    <a:pt x="267533" y="399179"/>
                  </a:lnTo>
                  <a:lnTo>
                    <a:pt x="258330" y="411564"/>
                  </a:lnTo>
                  <a:lnTo>
                    <a:pt x="249444" y="424584"/>
                  </a:lnTo>
                  <a:lnTo>
                    <a:pt x="240875" y="437604"/>
                  </a:lnTo>
                  <a:lnTo>
                    <a:pt x="232624" y="450942"/>
                  </a:lnTo>
                  <a:lnTo>
                    <a:pt x="224690" y="464279"/>
                  </a:lnTo>
                  <a:lnTo>
                    <a:pt x="217073" y="477935"/>
                  </a:lnTo>
                  <a:lnTo>
                    <a:pt x="209774" y="491590"/>
                  </a:lnTo>
                  <a:lnTo>
                    <a:pt x="202792" y="505563"/>
                  </a:lnTo>
                  <a:lnTo>
                    <a:pt x="196445" y="520171"/>
                  </a:lnTo>
                  <a:lnTo>
                    <a:pt x="189780" y="534462"/>
                  </a:lnTo>
                  <a:lnTo>
                    <a:pt x="183751" y="548752"/>
                  </a:lnTo>
                  <a:lnTo>
                    <a:pt x="178355" y="563678"/>
                  </a:lnTo>
                  <a:lnTo>
                    <a:pt x="173278" y="578603"/>
                  </a:lnTo>
                  <a:lnTo>
                    <a:pt x="168200" y="593846"/>
                  </a:lnTo>
                  <a:lnTo>
                    <a:pt x="163757" y="608772"/>
                  </a:lnTo>
                  <a:lnTo>
                    <a:pt x="159314" y="624332"/>
                  </a:lnTo>
                  <a:lnTo>
                    <a:pt x="155506" y="639893"/>
                  </a:lnTo>
                  <a:lnTo>
                    <a:pt x="152332" y="655454"/>
                  </a:lnTo>
                  <a:lnTo>
                    <a:pt x="148841" y="671650"/>
                  </a:lnTo>
                  <a:lnTo>
                    <a:pt x="146302" y="687210"/>
                  </a:lnTo>
                  <a:lnTo>
                    <a:pt x="144081" y="703724"/>
                  </a:lnTo>
                  <a:lnTo>
                    <a:pt x="142494" y="719602"/>
                  </a:lnTo>
                  <a:lnTo>
                    <a:pt x="140907" y="735798"/>
                  </a:lnTo>
                  <a:lnTo>
                    <a:pt x="139955" y="752629"/>
                  </a:lnTo>
                  <a:lnTo>
                    <a:pt x="139320" y="769142"/>
                  </a:lnTo>
                  <a:lnTo>
                    <a:pt x="139003" y="785973"/>
                  </a:lnTo>
                  <a:lnTo>
                    <a:pt x="139320" y="800263"/>
                  </a:lnTo>
                  <a:lnTo>
                    <a:pt x="139638" y="814871"/>
                  </a:lnTo>
                  <a:lnTo>
                    <a:pt x="140590" y="829162"/>
                  </a:lnTo>
                  <a:lnTo>
                    <a:pt x="141542" y="844087"/>
                  </a:lnTo>
                  <a:lnTo>
                    <a:pt x="143129" y="858378"/>
                  </a:lnTo>
                  <a:lnTo>
                    <a:pt x="144715" y="872350"/>
                  </a:lnTo>
                  <a:lnTo>
                    <a:pt x="146620" y="886641"/>
                  </a:lnTo>
                  <a:lnTo>
                    <a:pt x="149158" y="900931"/>
                  </a:lnTo>
                  <a:lnTo>
                    <a:pt x="152015" y="914586"/>
                  </a:lnTo>
                  <a:lnTo>
                    <a:pt x="154871" y="928559"/>
                  </a:lnTo>
                  <a:lnTo>
                    <a:pt x="158044" y="942215"/>
                  </a:lnTo>
                  <a:lnTo>
                    <a:pt x="161853" y="955870"/>
                  </a:lnTo>
                  <a:lnTo>
                    <a:pt x="165661" y="969208"/>
                  </a:lnTo>
                  <a:lnTo>
                    <a:pt x="169469" y="983180"/>
                  </a:lnTo>
                  <a:lnTo>
                    <a:pt x="174230" y="996201"/>
                  </a:lnTo>
                  <a:lnTo>
                    <a:pt x="178673" y="1009538"/>
                  </a:lnTo>
                  <a:lnTo>
                    <a:pt x="183433" y="1022558"/>
                  </a:lnTo>
                  <a:lnTo>
                    <a:pt x="188828" y="1035261"/>
                  </a:lnTo>
                  <a:lnTo>
                    <a:pt x="194223" y="1047964"/>
                  </a:lnTo>
                  <a:lnTo>
                    <a:pt x="200253" y="1060666"/>
                  </a:lnTo>
                  <a:lnTo>
                    <a:pt x="205966" y="1073369"/>
                  </a:lnTo>
                  <a:lnTo>
                    <a:pt x="212630" y="1085754"/>
                  </a:lnTo>
                  <a:lnTo>
                    <a:pt x="219295" y="1098139"/>
                  </a:lnTo>
                  <a:lnTo>
                    <a:pt x="225642" y="1110206"/>
                  </a:lnTo>
                  <a:lnTo>
                    <a:pt x="232941" y="1121956"/>
                  </a:lnTo>
                  <a:lnTo>
                    <a:pt x="239923" y="1133706"/>
                  </a:lnTo>
                  <a:lnTo>
                    <a:pt x="247857" y="1145456"/>
                  </a:lnTo>
                  <a:lnTo>
                    <a:pt x="255474" y="1156571"/>
                  </a:lnTo>
                  <a:lnTo>
                    <a:pt x="263408" y="1168003"/>
                  </a:lnTo>
                  <a:lnTo>
                    <a:pt x="271659" y="1179118"/>
                  </a:lnTo>
                  <a:lnTo>
                    <a:pt x="280228" y="1189915"/>
                  </a:lnTo>
                  <a:lnTo>
                    <a:pt x="289114" y="1200395"/>
                  </a:lnTo>
                  <a:lnTo>
                    <a:pt x="297682" y="1210874"/>
                  </a:lnTo>
                  <a:lnTo>
                    <a:pt x="307203" y="1221036"/>
                  </a:lnTo>
                  <a:lnTo>
                    <a:pt x="316407" y="1231198"/>
                  </a:lnTo>
                  <a:lnTo>
                    <a:pt x="326245" y="1241361"/>
                  </a:lnTo>
                  <a:lnTo>
                    <a:pt x="336083" y="1250887"/>
                  </a:lnTo>
                  <a:lnTo>
                    <a:pt x="345604" y="1260414"/>
                  </a:lnTo>
                  <a:lnTo>
                    <a:pt x="356076" y="1269624"/>
                  </a:lnTo>
                  <a:lnTo>
                    <a:pt x="366549" y="1278833"/>
                  </a:lnTo>
                  <a:lnTo>
                    <a:pt x="377022" y="1287725"/>
                  </a:lnTo>
                  <a:lnTo>
                    <a:pt x="388130" y="1296299"/>
                  </a:lnTo>
                  <a:lnTo>
                    <a:pt x="398920" y="1304556"/>
                  </a:lnTo>
                  <a:lnTo>
                    <a:pt x="410345" y="1312813"/>
                  </a:lnTo>
                  <a:lnTo>
                    <a:pt x="421770" y="1320752"/>
                  </a:lnTo>
                  <a:lnTo>
                    <a:pt x="433195" y="1328373"/>
                  </a:lnTo>
                  <a:lnTo>
                    <a:pt x="444937" y="1335995"/>
                  </a:lnTo>
                  <a:lnTo>
                    <a:pt x="456997" y="1343299"/>
                  </a:lnTo>
                  <a:lnTo>
                    <a:pt x="469056" y="1349968"/>
                  </a:lnTo>
                  <a:lnTo>
                    <a:pt x="481116" y="1356636"/>
                  </a:lnTo>
                  <a:lnTo>
                    <a:pt x="493810" y="1362988"/>
                  </a:lnTo>
                  <a:lnTo>
                    <a:pt x="506187" y="1369339"/>
                  </a:lnTo>
                  <a:lnTo>
                    <a:pt x="518882" y="1375373"/>
                  </a:lnTo>
                  <a:lnTo>
                    <a:pt x="532211" y="1380771"/>
                  </a:lnTo>
                  <a:lnTo>
                    <a:pt x="545222" y="1386170"/>
                  </a:lnTo>
                  <a:lnTo>
                    <a:pt x="558551" y="1391569"/>
                  </a:lnTo>
                  <a:lnTo>
                    <a:pt x="571881" y="1396015"/>
                  </a:lnTo>
                  <a:lnTo>
                    <a:pt x="585210" y="1400778"/>
                  </a:lnTo>
                  <a:lnTo>
                    <a:pt x="598856" y="1404906"/>
                  </a:lnTo>
                  <a:lnTo>
                    <a:pt x="613137" y="1408717"/>
                  </a:lnTo>
                  <a:lnTo>
                    <a:pt x="626784" y="1412845"/>
                  </a:lnTo>
                  <a:lnTo>
                    <a:pt x="641065" y="1416021"/>
                  </a:lnTo>
                  <a:lnTo>
                    <a:pt x="655029" y="1418879"/>
                  </a:lnTo>
                  <a:lnTo>
                    <a:pt x="669627" y="1422055"/>
                  </a:lnTo>
                  <a:lnTo>
                    <a:pt x="644873" y="1558925"/>
                  </a:lnTo>
                  <a:lnTo>
                    <a:pt x="627418" y="1555432"/>
                  </a:lnTo>
                  <a:lnTo>
                    <a:pt x="609964" y="1551939"/>
                  </a:lnTo>
                  <a:lnTo>
                    <a:pt x="593144" y="1547493"/>
                  </a:lnTo>
                  <a:lnTo>
                    <a:pt x="576006" y="1543365"/>
                  </a:lnTo>
                  <a:lnTo>
                    <a:pt x="559186" y="1538601"/>
                  </a:lnTo>
                  <a:lnTo>
                    <a:pt x="542684" y="1533202"/>
                  </a:lnTo>
                  <a:lnTo>
                    <a:pt x="526181" y="1527804"/>
                  </a:lnTo>
                  <a:lnTo>
                    <a:pt x="509996" y="1521770"/>
                  </a:lnTo>
                  <a:lnTo>
                    <a:pt x="493493" y="1515736"/>
                  </a:lnTo>
                  <a:lnTo>
                    <a:pt x="477942" y="1509068"/>
                  </a:lnTo>
                  <a:lnTo>
                    <a:pt x="462074" y="1502081"/>
                  </a:lnTo>
                  <a:lnTo>
                    <a:pt x="446524" y="1495095"/>
                  </a:lnTo>
                  <a:lnTo>
                    <a:pt x="431291" y="1487473"/>
                  </a:lnTo>
                  <a:lnTo>
                    <a:pt x="416057" y="1479852"/>
                  </a:lnTo>
                  <a:lnTo>
                    <a:pt x="401141" y="1471595"/>
                  </a:lnTo>
                  <a:lnTo>
                    <a:pt x="386226" y="1463338"/>
                  </a:lnTo>
                  <a:lnTo>
                    <a:pt x="371944" y="1454446"/>
                  </a:lnTo>
                  <a:lnTo>
                    <a:pt x="357346" y="1445555"/>
                  </a:lnTo>
                  <a:lnTo>
                    <a:pt x="343382" y="1436028"/>
                  </a:lnTo>
                  <a:lnTo>
                    <a:pt x="329736" y="1426501"/>
                  </a:lnTo>
                  <a:lnTo>
                    <a:pt x="316089" y="1416339"/>
                  </a:lnTo>
                  <a:lnTo>
                    <a:pt x="302760" y="1406177"/>
                  </a:lnTo>
                  <a:lnTo>
                    <a:pt x="289431" y="1395697"/>
                  </a:lnTo>
                  <a:lnTo>
                    <a:pt x="276419" y="1384900"/>
                  </a:lnTo>
                  <a:lnTo>
                    <a:pt x="263725" y="1373785"/>
                  </a:lnTo>
                  <a:lnTo>
                    <a:pt x="251348" y="1362670"/>
                  </a:lnTo>
                  <a:lnTo>
                    <a:pt x="238971" y="1350920"/>
                  </a:lnTo>
                  <a:lnTo>
                    <a:pt x="227229" y="1339170"/>
                  </a:lnTo>
                  <a:lnTo>
                    <a:pt x="215486" y="1327103"/>
                  </a:lnTo>
                  <a:lnTo>
                    <a:pt x="204062" y="1315036"/>
                  </a:lnTo>
                  <a:lnTo>
                    <a:pt x="192954" y="1302333"/>
                  </a:lnTo>
                  <a:lnTo>
                    <a:pt x="182164" y="1289630"/>
                  </a:lnTo>
                  <a:lnTo>
                    <a:pt x="171374" y="1276928"/>
                  </a:lnTo>
                  <a:lnTo>
                    <a:pt x="161535" y="1263590"/>
                  </a:lnTo>
                  <a:lnTo>
                    <a:pt x="151380" y="1250252"/>
                  </a:lnTo>
                  <a:lnTo>
                    <a:pt x="141542" y="1236597"/>
                  </a:lnTo>
                  <a:lnTo>
                    <a:pt x="132021" y="1222624"/>
                  </a:lnTo>
                  <a:lnTo>
                    <a:pt x="122818" y="1208651"/>
                  </a:lnTo>
                  <a:lnTo>
                    <a:pt x="113932" y="1194361"/>
                  </a:lnTo>
                  <a:lnTo>
                    <a:pt x="105363" y="1180071"/>
                  </a:lnTo>
                  <a:lnTo>
                    <a:pt x="97112" y="1165145"/>
                  </a:lnTo>
                  <a:lnTo>
                    <a:pt x="89178" y="1150219"/>
                  </a:lnTo>
                  <a:lnTo>
                    <a:pt x="81561" y="1135294"/>
                  </a:lnTo>
                  <a:lnTo>
                    <a:pt x="74262" y="1120368"/>
                  </a:lnTo>
                  <a:lnTo>
                    <a:pt x="66962" y="1104808"/>
                  </a:lnTo>
                  <a:lnTo>
                    <a:pt x="60615" y="1089247"/>
                  </a:lnTo>
                  <a:lnTo>
                    <a:pt x="53951" y="1073369"/>
                  </a:lnTo>
                  <a:lnTo>
                    <a:pt x="48238" y="1057491"/>
                  </a:lnTo>
                  <a:lnTo>
                    <a:pt x="42208" y="1041612"/>
                  </a:lnTo>
                  <a:lnTo>
                    <a:pt x="37131" y="1025417"/>
                  </a:lnTo>
                  <a:lnTo>
                    <a:pt x="32053" y="1009221"/>
                  </a:lnTo>
                  <a:lnTo>
                    <a:pt x="27293" y="992390"/>
                  </a:lnTo>
                  <a:lnTo>
                    <a:pt x="23167" y="975876"/>
                  </a:lnTo>
                  <a:lnTo>
                    <a:pt x="19041" y="959363"/>
                  </a:lnTo>
                  <a:lnTo>
                    <a:pt x="15550" y="942532"/>
                  </a:lnTo>
                  <a:lnTo>
                    <a:pt x="12377" y="925701"/>
                  </a:lnTo>
                  <a:lnTo>
                    <a:pt x="9203" y="908235"/>
                  </a:lnTo>
                  <a:lnTo>
                    <a:pt x="6982" y="891087"/>
                  </a:lnTo>
                  <a:lnTo>
                    <a:pt x="4760" y="873621"/>
                  </a:lnTo>
                  <a:lnTo>
                    <a:pt x="3173" y="856472"/>
                  </a:lnTo>
                  <a:lnTo>
                    <a:pt x="1904" y="838689"/>
                  </a:lnTo>
                  <a:lnTo>
                    <a:pt x="952" y="821222"/>
                  </a:lnTo>
                  <a:lnTo>
                    <a:pt x="317" y="803439"/>
                  </a:lnTo>
                  <a:lnTo>
                    <a:pt x="0" y="785973"/>
                  </a:lnTo>
                  <a:lnTo>
                    <a:pt x="317" y="765649"/>
                  </a:lnTo>
                  <a:lnTo>
                    <a:pt x="952" y="745325"/>
                  </a:lnTo>
                  <a:lnTo>
                    <a:pt x="2221" y="725318"/>
                  </a:lnTo>
                  <a:lnTo>
                    <a:pt x="4125" y="705629"/>
                  </a:lnTo>
                  <a:lnTo>
                    <a:pt x="6030" y="685622"/>
                  </a:lnTo>
                  <a:lnTo>
                    <a:pt x="8886" y="666251"/>
                  </a:lnTo>
                  <a:lnTo>
                    <a:pt x="12377" y="646879"/>
                  </a:lnTo>
                  <a:lnTo>
                    <a:pt x="15868" y="627508"/>
                  </a:lnTo>
                  <a:lnTo>
                    <a:pt x="19993" y="608454"/>
                  </a:lnTo>
                  <a:lnTo>
                    <a:pt x="24754" y="589718"/>
                  </a:lnTo>
                  <a:lnTo>
                    <a:pt x="29831" y="570982"/>
                  </a:lnTo>
                  <a:lnTo>
                    <a:pt x="35227" y="552245"/>
                  </a:lnTo>
                  <a:lnTo>
                    <a:pt x="41256" y="534144"/>
                  </a:lnTo>
                  <a:lnTo>
                    <a:pt x="47604" y="515725"/>
                  </a:lnTo>
                  <a:lnTo>
                    <a:pt x="54268" y="497941"/>
                  </a:lnTo>
                  <a:lnTo>
                    <a:pt x="61567" y="480158"/>
                  </a:lnTo>
                  <a:lnTo>
                    <a:pt x="69501" y="462692"/>
                  </a:lnTo>
                  <a:lnTo>
                    <a:pt x="77435" y="445225"/>
                  </a:lnTo>
                  <a:lnTo>
                    <a:pt x="86004" y="428395"/>
                  </a:lnTo>
                  <a:lnTo>
                    <a:pt x="94890" y="411246"/>
                  </a:lnTo>
                  <a:lnTo>
                    <a:pt x="104093" y="395050"/>
                  </a:lnTo>
                  <a:lnTo>
                    <a:pt x="113614" y="378854"/>
                  </a:lnTo>
                  <a:lnTo>
                    <a:pt x="123770" y="362341"/>
                  </a:lnTo>
                  <a:lnTo>
                    <a:pt x="133925" y="346780"/>
                  </a:lnTo>
                  <a:lnTo>
                    <a:pt x="145033" y="330902"/>
                  </a:lnTo>
                  <a:lnTo>
                    <a:pt x="156140" y="315977"/>
                  </a:lnTo>
                  <a:lnTo>
                    <a:pt x="167565" y="301051"/>
                  </a:lnTo>
                  <a:lnTo>
                    <a:pt x="179308" y="286443"/>
                  </a:lnTo>
                  <a:lnTo>
                    <a:pt x="191367" y="271835"/>
                  </a:lnTo>
                  <a:lnTo>
                    <a:pt x="204062" y="257545"/>
                  </a:lnTo>
                  <a:lnTo>
                    <a:pt x="216756" y="243889"/>
                  </a:lnTo>
                  <a:lnTo>
                    <a:pt x="229768" y="230552"/>
                  </a:lnTo>
                  <a:lnTo>
                    <a:pt x="243731" y="217214"/>
                  </a:lnTo>
                  <a:lnTo>
                    <a:pt x="257378" y="204194"/>
                  </a:lnTo>
                  <a:lnTo>
                    <a:pt x="271342" y="191809"/>
                  </a:lnTo>
                  <a:lnTo>
                    <a:pt x="285623" y="179424"/>
                  </a:lnTo>
                  <a:lnTo>
                    <a:pt x="300539" y="167674"/>
                  </a:lnTo>
                  <a:lnTo>
                    <a:pt x="315455" y="156242"/>
                  </a:lnTo>
                  <a:lnTo>
                    <a:pt x="330688" y="145127"/>
                  </a:lnTo>
                  <a:lnTo>
                    <a:pt x="346556" y="134330"/>
                  </a:lnTo>
                  <a:lnTo>
                    <a:pt x="362106" y="124168"/>
                  </a:lnTo>
                  <a:lnTo>
                    <a:pt x="377974" y="114005"/>
                  </a:lnTo>
                  <a:lnTo>
                    <a:pt x="394477" y="104479"/>
                  </a:lnTo>
                  <a:lnTo>
                    <a:pt x="410980" y="94952"/>
                  </a:lnTo>
                  <a:lnTo>
                    <a:pt x="428117" y="86060"/>
                  </a:lnTo>
                  <a:lnTo>
                    <a:pt x="444937" y="77803"/>
                  </a:lnTo>
                  <a:lnTo>
                    <a:pt x="462392" y="69546"/>
                  </a:lnTo>
                  <a:lnTo>
                    <a:pt x="479529" y="61925"/>
                  </a:lnTo>
                  <a:lnTo>
                    <a:pt x="497619" y="54621"/>
                  </a:lnTo>
                  <a:lnTo>
                    <a:pt x="515391" y="47634"/>
                  </a:lnTo>
                  <a:lnTo>
                    <a:pt x="533480" y="41283"/>
                  </a:lnTo>
                  <a:lnTo>
                    <a:pt x="551570" y="35567"/>
                  </a:lnTo>
                  <a:lnTo>
                    <a:pt x="570294" y="29851"/>
                  </a:lnTo>
                  <a:lnTo>
                    <a:pt x="589018" y="24770"/>
                  </a:lnTo>
                  <a:lnTo>
                    <a:pt x="607742" y="20324"/>
                  </a:lnTo>
                  <a:lnTo>
                    <a:pt x="627101" y="15878"/>
                  </a:lnTo>
                  <a:lnTo>
                    <a:pt x="646143" y="12385"/>
                  </a:lnTo>
                  <a:lnTo>
                    <a:pt x="665501" y="9209"/>
                  </a:lnTo>
                  <a:lnTo>
                    <a:pt x="685178" y="6351"/>
                  </a:lnTo>
                  <a:lnTo>
                    <a:pt x="704854" y="4128"/>
                  </a:lnTo>
                  <a:lnTo>
                    <a:pt x="724530" y="2223"/>
                  </a:lnTo>
                  <a:lnTo>
                    <a:pt x="744524" y="952"/>
                  </a:lnTo>
                  <a:lnTo>
                    <a:pt x="764835" y="317"/>
                  </a:lnTo>
                  <a:lnTo>
                    <a:pt x="78482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tx1"/>
                </a:solidFill>
                <a:cs typeface="+mn-ea"/>
                <a:sym typeface="+mn-lt"/>
              </a:endParaRPr>
            </a:p>
          </p:txBody>
        </p:sp>
      </p:grpSp>
      <p:grpSp>
        <p:nvGrpSpPr>
          <p:cNvPr id="227" name="组合 226"/>
          <p:cNvGrpSpPr/>
          <p:nvPr/>
        </p:nvGrpSpPr>
        <p:grpSpPr>
          <a:xfrm>
            <a:off x="7018624" y="1626064"/>
            <a:ext cx="948790" cy="948790"/>
            <a:chOff x="7018624" y="1626064"/>
            <a:chExt cx="948790" cy="948790"/>
          </a:xfrm>
        </p:grpSpPr>
        <p:sp>
          <p:nvSpPr>
            <p:cNvPr id="228" name="椭圆 227"/>
            <p:cNvSpPr/>
            <p:nvPr/>
          </p:nvSpPr>
          <p:spPr>
            <a:xfrm>
              <a:off x="7018624" y="1626064"/>
              <a:ext cx="948790" cy="948790"/>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800">
                <a:solidFill>
                  <a:schemeClr val="tx1"/>
                </a:solidFill>
                <a:cs typeface="+mn-ea"/>
                <a:sym typeface="+mn-lt"/>
              </a:endParaRPr>
            </a:p>
          </p:txBody>
        </p:sp>
        <p:sp>
          <p:nvSpPr>
            <p:cNvPr id="229" name="人民币 841"/>
            <p:cNvSpPr/>
            <p:nvPr/>
          </p:nvSpPr>
          <p:spPr bwMode="auto">
            <a:xfrm>
              <a:off x="7319481" y="1911789"/>
              <a:ext cx="347075" cy="366713"/>
            </a:xfrm>
            <a:custGeom>
              <a:avLst/>
              <a:gdLst>
                <a:gd name="T0" fmla="*/ 0 w 2171135"/>
                <a:gd name="T1" fmla="*/ 0 h 2277283"/>
                <a:gd name="T2" fmla="*/ 2073 w 2171135"/>
                <a:gd name="T3" fmla="*/ 0 h 2277283"/>
                <a:gd name="T4" fmla="*/ 4354 w 2171135"/>
                <a:gd name="T5" fmla="*/ 3592 h 2277283"/>
                <a:gd name="T6" fmla="*/ 6634 w 2171135"/>
                <a:gd name="T7" fmla="*/ 0 h 2277283"/>
                <a:gd name="T8" fmla="*/ 8915 w 2171135"/>
                <a:gd name="T9" fmla="*/ 0 h 2277283"/>
                <a:gd name="T10" fmla="*/ 6012 w 2171135"/>
                <a:gd name="T11" fmla="*/ 4438 h 2277283"/>
                <a:gd name="T12" fmla="*/ 8707 w 2171135"/>
                <a:gd name="T13" fmla="*/ 4438 h 2277283"/>
                <a:gd name="T14" fmla="*/ 8707 w 2171135"/>
                <a:gd name="T15" fmla="*/ 5283 h 2277283"/>
                <a:gd name="T16" fmla="*/ 5597 w 2171135"/>
                <a:gd name="T17" fmla="*/ 5283 h 2277283"/>
                <a:gd name="T18" fmla="*/ 5597 w 2171135"/>
                <a:gd name="T19" fmla="*/ 6128 h 2277283"/>
                <a:gd name="T20" fmla="*/ 8707 w 2171135"/>
                <a:gd name="T21" fmla="*/ 6128 h 2277283"/>
                <a:gd name="T22" fmla="*/ 8707 w 2171135"/>
                <a:gd name="T23" fmla="*/ 6973 h 2277283"/>
                <a:gd name="T24" fmla="*/ 5597 w 2171135"/>
                <a:gd name="T25" fmla="*/ 6973 h 2277283"/>
                <a:gd name="T26" fmla="*/ 5597 w 2171135"/>
                <a:gd name="T27" fmla="*/ 9509 h 2277283"/>
                <a:gd name="T28" fmla="*/ 3317 w 2171135"/>
                <a:gd name="T29" fmla="*/ 9509 h 2277283"/>
                <a:gd name="T30" fmla="*/ 3317 w 2171135"/>
                <a:gd name="T31" fmla="*/ 6973 h 2277283"/>
                <a:gd name="T32" fmla="*/ 622 w 2171135"/>
                <a:gd name="T33" fmla="*/ 6973 h 2277283"/>
                <a:gd name="T34" fmla="*/ 622 w 2171135"/>
                <a:gd name="T35" fmla="*/ 6128 h 2277283"/>
                <a:gd name="T36" fmla="*/ 3317 w 2171135"/>
                <a:gd name="T37" fmla="*/ 6128 h 2277283"/>
                <a:gd name="T38" fmla="*/ 3317 w 2171135"/>
                <a:gd name="T39" fmla="*/ 5283 h 2277283"/>
                <a:gd name="T40" fmla="*/ 622 w 2171135"/>
                <a:gd name="T41" fmla="*/ 5283 h 2277283"/>
                <a:gd name="T42" fmla="*/ 622 w 2171135"/>
                <a:gd name="T43" fmla="*/ 4438 h 2277283"/>
                <a:gd name="T44" fmla="*/ 2903 w 2171135"/>
                <a:gd name="T45" fmla="*/ 4438 h 2277283"/>
                <a:gd name="T46" fmla="*/ 0 w 2171135"/>
                <a:gd name="T47" fmla="*/ 0 h 22772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71135" h="2277283">
                  <a:moveTo>
                    <a:pt x="0" y="0"/>
                  </a:moveTo>
                  <a:cubicBezTo>
                    <a:pt x="504915" y="0"/>
                    <a:pt x="504915" y="0"/>
                    <a:pt x="504915" y="0"/>
                  </a:cubicBezTo>
                  <a:cubicBezTo>
                    <a:pt x="1060322" y="860307"/>
                    <a:pt x="1060322" y="860307"/>
                    <a:pt x="1060322" y="860307"/>
                  </a:cubicBezTo>
                  <a:cubicBezTo>
                    <a:pt x="1615729" y="0"/>
                    <a:pt x="1615729" y="0"/>
                    <a:pt x="1615729" y="0"/>
                  </a:cubicBezTo>
                  <a:cubicBezTo>
                    <a:pt x="2171135" y="0"/>
                    <a:pt x="2171135" y="0"/>
                    <a:pt x="2171135" y="0"/>
                  </a:cubicBezTo>
                  <a:cubicBezTo>
                    <a:pt x="1464254" y="1062732"/>
                    <a:pt x="1464254" y="1062732"/>
                    <a:pt x="1464254" y="1062732"/>
                  </a:cubicBezTo>
                  <a:cubicBezTo>
                    <a:pt x="2120644" y="1062732"/>
                    <a:pt x="2120644" y="1062732"/>
                    <a:pt x="2120644" y="1062732"/>
                  </a:cubicBezTo>
                  <a:cubicBezTo>
                    <a:pt x="2120644" y="1265157"/>
                    <a:pt x="2120644" y="1265157"/>
                    <a:pt x="2120644" y="1265157"/>
                  </a:cubicBezTo>
                  <a:cubicBezTo>
                    <a:pt x="1363271" y="1265157"/>
                    <a:pt x="1363271" y="1265157"/>
                    <a:pt x="1363271" y="1265157"/>
                  </a:cubicBezTo>
                  <a:cubicBezTo>
                    <a:pt x="1363271" y="1467583"/>
                    <a:pt x="1363271" y="1467583"/>
                    <a:pt x="1363271" y="1467583"/>
                  </a:cubicBezTo>
                  <a:cubicBezTo>
                    <a:pt x="2120644" y="1467583"/>
                    <a:pt x="2120644" y="1467583"/>
                    <a:pt x="2120644" y="1467583"/>
                  </a:cubicBezTo>
                  <a:cubicBezTo>
                    <a:pt x="2120644" y="1670008"/>
                    <a:pt x="2120644" y="1670008"/>
                    <a:pt x="2120644" y="1670008"/>
                  </a:cubicBezTo>
                  <a:cubicBezTo>
                    <a:pt x="1363271" y="1670008"/>
                    <a:pt x="1363271" y="1670008"/>
                    <a:pt x="1363271" y="1670008"/>
                  </a:cubicBezTo>
                  <a:cubicBezTo>
                    <a:pt x="1363271" y="2277283"/>
                    <a:pt x="1363271" y="2277283"/>
                    <a:pt x="1363271" y="2277283"/>
                  </a:cubicBezTo>
                  <a:cubicBezTo>
                    <a:pt x="807864" y="2277283"/>
                    <a:pt x="807864" y="2277283"/>
                    <a:pt x="807864" y="2277283"/>
                  </a:cubicBezTo>
                  <a:cubicBezTo>
                    <a:pt x="807864" y="1670008"/>
                    <a:pt x="807864" y="1670008"/>
                    <a:pt x="807864" y="1670008"/>
                  </a:cubicBezTo>
                  <a:cubicBezTo>
                    <a:pt x="151475" y="1670008"/>
                    <a:pt x="151475" y="1670008"/>
                    <a:pt x="151475" y="1670008"/>
                  </a:cubicBezTo>
                  <a:cubicBezTo>
                    <a:pt x="151475" y="1467583"/>
                    <a:pt x="151475" y="1467583"/>
                    <a:pt x="151475" y="1467583"/>
                  </a:cubicBezTo>
                  <a:cubicBezTo>
                    <a:pt x="807864" y="1467583"/>
                    <a:pt x="807864" y="1467583"/>
                    <a:pt x="807864" y="1467583"/>
                  </a:cubicBezTo>
                  <a:cubicBezTo>
                    <a:pt x="807864" y="1265157"/>
                    <a:pt x="807864" y="1265157"/>
                    <a:pt x="807864" y="1265157"/>
                  </a:cubicBezTo>
                  <a:cubicBezTo>
                    <a:pt x="151475" y="1265157"/>
                    <a:pt x="151475" y="1265157"/>
                    <a:pt x="151475" y="1265157"/>
                  </a:cubicBezTo>
                  <a:cubicBezTo>
                    <a:pt x="151475" y="1062732"/>
                    <a:pt x="151475" y="1062732"/>
                    <a:pt x="151475" y="1062732"/>
                  </a:cubicBezTo>
                  <a:cubicBezTo>
                    <a:pt x="706881" y="1062732"/>
                    <a:pt x="706881" y="1062732"/>
                    <a:pt x="706881" y="1062732"/>
                  </a:cubicBezTo>
                  <a:cubicBezTo>
                    <a:pt x="0" y="0"/>
                    <a:pt x="0" y="0"/>
                    <a:pt x="0"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solidFill>
                  <a:schemeClr val="tx1"/>
                </a:solidFill>
                <a:cs typeface="+mn-ea"/>
                <a:sym typeface="+mn-lt"/>
              </a:endParaRPr>
            </a:p>
          </p:txBody>
        </p:sp>
      </p:grpSp>
      <p:grpSp>
        <p:nvGrpSpPr>
          <p:cNvPr id="230" name="组合 229"/>
          <p:cNvGrpSpPr/>
          <p:nvPr/>
        </p:nvGrpSpPr>
        <p:grpSpPr>
          <a:xfrm>
            <a:off x="953243" y="1662817"/>
            <a:ext cx="10543122" cy="4580069"/>
            <a:chOff x="953243" y="1662817"/>
            <a:chExt cx="10543122" cy="4580069"/>
          </a:xfrm>
        </p:grpSpPr>
        <p:grpSp>
          <p:nvGrpSpPr>
            <p:cNvPr id="231" name="Group 26"/>
            <p:cNvGrpSpPr/>
            <p:nvPr/>
          </p:nvGrpSpPr>
          <p:grpSpPr bwMode="auto">
            <a:xfrm>
              <a:off x="1801143" y="1745361"/>
              <a:ext cx="2520839" cy="985411"/>
              <a:chOff x="2155025" y="4467842"/>
              <a:chExt cx="2521467" cy="985969"/>
            </a:xfrm>
          </p:grpSpPr>
          <p:sp>
            <p:nvSpPr>
              <p:cNvPr id="244" name="TextBox 243"/>
              <p:cNvSpPr txBox="1"/>
              <p:nvPr/>
            </p:nvSpPr>
            <p:spPr>
              <a:xfrm>
                <a:off x="3621786" y="4467842"/>
                <a:ext cx="1005653" cy="338746"/>
              </a:xfrm>
              <a:prstGeom prst="rect">
                <a:avLst/>
              </a:prstGeom>
              <a:noFill/>
            </p:spPr>
            <p:txBody>
              <a:bodyPr wrap="none">
                <a:spAutoFit/>
              </a:bodyPr>
              <a:lstStyle/>
              <a:p>
                <a:pPr algn="r" eaLnBrk="1" fontAlgn="auto" hangingPunct="1">
                  <a:spcBef>
                    <a:spcPts val="0"/>
                  </a:spcBef>
                  <a:spcAft>
                    <a:spcPts val="0"/>
                  </a:spcAft>
                  <a:defRPr/>
                </a:pPr>
                <a:r>
                  <a:rPr lang="zh-CN" altLang="en-US" sz="1600" b="1" dirty="0">
                    <a:solidFill>
                      <a:schemeClr val="tx1"/>
                    </a:solidFill>
                    <a:cs typeface="+mn-ea"/>
                    <a:sym typeface="+mn-lt"/>
                  </a:rPr>
                  <a:t>输入标题</a:t>
                </a:r>
              </a:p>
            </p:txBody>
          </p:sp>
          <p:sp>
            <p:nvSpPr>
              <p:cNvPr id="245" name="Rectangle 28"/>
              <p:cNvSpPr/>
              <p:nvPr/>
            </p:nvSpPr>
            <p:spPr>
              <a:xfrm>
                <a:off x="2155025" y="4807114"/>
                <a:ext cx="2521467" cy="646697"/>
              </a:xfrm>
              <a:prstGeom prst="rect">
                <a:avLst/>
              </a:prstGeom>
            </p:spPr>
            <p:txBody>
              <a:bodyPr wrap="square">
                <a:spAutoFit/>
              </a:bodyPr>
              <a:lstStyle/>
              <a:p>
                <a:pPr>
                  <a:defRPr/>
                </a:pPr>
                <a:r>
                  <a:rPr lang="zh-CN" altLang="en-US" sz="1200" dirty="0">
                    <a:solidFill>
                      <a:schemeClr val="tx1"/>
                    </a:solidFill>
                    <a:cs typeface="+mn-ea"/>
                    <a:sym typeface="+mn-lt"/>
                  </a:rPr>
                  <a:t>点击输入详细文本内容，点击输入详细的文本内容</a:t>
                </a:r>
                <a:r>
                  <a:rPr lang="zh-CN" altLang="en-US" sz="1200" dirty="0" smtClean="0">
                    <a:solidFill>
                      <a:schemeClr val="tx1"/>
                    </a:solidFill>
                    <a:cs typeface="+mn-ea"/>
                    <a:sym typeface="+mn-lt"/>
                  </a:rPr>
                  <a:t>，点</a:t>
                </a:r>
                <a:r>
                  <a:rPr lang="zh-CN" altLang="en-US" sz="1200" dirty="0">
                    <a:solidFill>
                      <a:schemeClr val="tx1"/>
                    </a:solidFill>
                    <a:cs typeface="+mn-ea"/>
                    <a:sym typeface="+mn-lt"/>
                  </a:rPr>
                  <a:t>击输入详细的文本内容。</a:t>
                </a:r>
              </a:p>
            </p:txBody>
          </p:sp>
        </p:grpSp>
        <p:grpSp>
          <p:nvGrpSpPr>
            <p:cNvPr id="232" name="Group 26"/>
            <p:cNvGrpSpPr/>
            <p:nvPr/>
          </p:nvGrpSpPr>
          <p:grpSpPr bwMode="auto">
            <a:xfrm>
              <a:off x="953243" y="5075159"/>
              <a:ext cx="2520839" cy="985411"/>
              <a:chOff x="2155025" y="4467842"/>
              <a:chExt cx="2521467" cy="985969"/>
            </a:xfrm>
          </p:grpSpPr>
          <p:sp>
            <p:nvSpPr>
              <p:cNvPr id="242" name="TextBox 241"/>
              <p:cNvSpPr txBox="1"/>
              <p:nvPr/>
            </p:nvSpPr>
            <p:spPr>
              <a:xfrm>
                <a:off x="3621786" y="4467842"/>
                <a:ext cx="1005653" cy="338746"/>
              </a:xfrm>
              <a:prstGeom prst="rect">
                <a:avLst/>
              </a:prstGeom>
              <a:noFill/>
            </p:spPr>
            <p:txBody>
              <a:bodyPr wrap="none">
                <a:spAutoFit/>
              </a:bodyPr>
              <a:lstStyle/>
              <a:p>
                <a:pPr algn="r" eaLnBrk="1" fontAlgn="auto" hangingPunct="1">
                  <a:spcBef>
                    <a:spcPts val="0"/>
                  </a:spcBef>
                  <a:spcAft>
                    <a:spcPts val="0"/>
                  </a:spcAft>
                  <a:defRPr/>
                </a:pPr>
                <a:r>
                  <a:rPr lang="zh-CN" altLang="en-US" sz="1600" b="1" dirty="0">
                    <a:solidFill>
                      <a:schemeClr val="tx1"/>
                    </a:solidFill>
                    <a:cs typeface="+mn-ea"/>
                    <a:sym typeface="+mn-lt"/>
                  </a:rPr>
                  <a:t>输入标题</a:t>
                </a:r>
              </a:p>
            </p:txBody>
          </p:sp>
          <p:sp>
            <p:nvSpPr>
              <p:cNvPr id="243" name="Rectangle 28"/>
              <p:cNvSpPr/>
              <p:nvPr/>
            </p:nvSpPr>
            <p:spPr>
              <a:xfrm>
                <a:off x="2155025" y="4807114"/>
                <a:ext cx="2521467" cy="646697"/>
              </a:xfrm>
              <a:prstGeom prst="rect">
                <a:avLst/>
              </a:prstGeom>
            </p:spPr>
            <p:txBody>
              <a:bodyPr wrap="square">
                <a:spAutoFit/>
              </a:bodyPr>
              <a:lstStyle/>
              <a:p>
                <a:pPr>
                  <a:defRPr/>
                </a:pPr>
                <a:r>
                  <a:rPr lang="zh-CN" altLang="en-US" sz="1200" dirty="0">
                    <a:solidFill>
                      <a:schemeClr val="tx1"/>
                    </a:solidFill>
                    <a:cs typeface="+mn-ea"/>
                    <a:sym typeface="+mn-lt"/>
                  </a:rPr>
                  <a:t>点击输入详细文本内容，点击输入详细的文本内容</a:t>
                </a:r>
                <a:r>
                  <a:rPr lang="zh-CN" altLang="en-US" sz="1200" dirty="0" smtClean="0">
                    <a:solidFill>
                      <a:schemeClr val="tx1"/>
                    </a:solidFill>
                    <a:cs typeface="+mn-ea"/>
                    <a:sym typeface="+mn-lt"/>
                  </a:rPr>
                  <a:t>，点</a:t>
                </a:r>
                <a:r>
                  <a:rPr lang="zh-CN" altLang="en-US" sz="1200" dirty="0">
                    <a:solidFill>
                      <a:schemeClr val="tx1"/>
                    </a:solidFill>
                    <a:cs typeface="+mn-ea"/>
                    <a:sym typeface="+mn-lt"/>
                  </a:rPr>
                  <a:t>击输入详细的文本内容。</a:t>
                </a:r>
              </a:p>
            </p:txBody>
          </p:sp>
        </p:grpSp>
        <p:grpSp>
          <p:nvGrpSpPr>
            <p:cNvPr id="233" name="Group 26"/>
            <p:cNvGrpSpPr/>
            <p:nvPr/>
          </p:nvGrpSpPr>
          <p:grpSpPr bwMode="auto">
            <a:xfrm>
              <a:off x="8101298" y="1662817"/>
              <a:ext cx="2520839" cy="985411"/>
              <a:chOff x="2155025" y="4467842"/>
              <a:chExt cx="2521467" cy="985969"/>
            </a:xfrm>
          </p:grpSpPr>
          <p:sp>
            <p:nvSpPr>
              <p:cNvPr id="240" name="TextBox 239"/>
              <p:cNvSpPr txBox="1"/>
              <p:nvPr/>
            </p:nvSpPr>
            <p:spPr>
              <a:xfrm>
                <a:off x="2155025" y="4467842"/>
                <a:ext cx="1005653" cy="338746"/>
              </a:xfrm>
              <a:prstGeom prst="rect">
                <a:avLst/>
              </a:prstGeom>
              <a:noFill/>
            </p:spPr>
            <p:txBody>
              <a:bodyPr wrap="none">
                <a:spAutoFit/>
              </a:bodyPr>
              <a:lstStyle/>
              <a:p>
                <a:pPr eaLnBrk="1" fontAlgn="auto" hangingPunct="1">
                  <a:spcBef>
                    <a:spcPts val="0"/>
                  </a:spcBef>
                  <a:spcAft>
                    <a:spcPts val="0"/>
                  </a:spcAft>
                  <a:defRPr/>
                </a:pPr>
                <a:r>
                  <a:rPr lang="zh-CN" altLang="en-US" sz="1600" b="1" dirty="0">
                    <a:solidFill>
                      <a:schemeClr val="tx1"/>
                    </a:solidFill>
                    <a:cs typeface="+mn-ea"/>
                    <a:sym typeface="+mn-lt"/>
                  </a:rPr>
                  <a:t>输入标题</a:t>
                </a:r>
              </a:p>
            </p:txBody>
          </p:sp>
          <p:sp>
            <p:nvSpPr>
              <p:cNvPr id="241" name="Rectangle 28"/>
              <p:cNvSpPr/>
              <p:nvPr/>
            </p:nvSpPr>
            <p:spPr>
              <a:xfrm>
                <a:off x="2155025" y="4807114"/>
                <a:ext cx="2521467" cy="646697"/>
              </a:xfrm>
              <a:prstGeom prst="rect">
                <a:avLst/>
              </a:prstGeom>
            </p:spPr>
            <p:txBody>
              <a:bodyPr wrap="square">
                <a:spAutoFit/>
              </a:bodyPr>
              <a:lstStyle/>
              <a:p>
                <a:pPr>
                  <a:defRPr/>
                </a:pPr>
                <a:r>
                  <a:rPr lang="zh-CN" altLang="en-US" sz="1200" dirty="0">
                    <a:solidFill>
                      <a:schemeClr val="tx1"/>
                    </a:solidFill>
                    <a:cs typeface="+mn-ea"/>
                    <a:sym typeface="+mn-lt"/>
                  </a:rPr>
                  <a:t>点击输入详细文本内容，点击输入详细的文本内容</a:t>
                </a:r>
                <a:r>
                  <a:rPr lang="zh-CN" altLang="en-US" sz="1200" dirty="0" smtClean="0">
                    <a:solidFill>
                      <a:schemeClr val="tx1"/>
                    </a:solidFill>
                    <a:cs typeface="+mn-ea"/>
                    <a:sym typeface="+mn-lt"/>
                  </a:rPr>
                  <a:t>，点</a:t>
                </a:r>
                <a:r>
                  <a:rPr lang="zh-CN" altLang="en-US" sz="1200" dirty="0">
                    <a:solidFill>
                      <a:schemeClr val="tx1"/>
                    </a:solidFill>
                    <a:cs typeface="+mn-ea"/>
                    <a:sym typeface="+mn-lt"/>
                  </a:rPr>
                  <a:t>击输入详细的文本内容。</a:t>
                </a:r>
              </a:p>
            </p:txBody>
          </p:sp>
        </p:grpSp>
        <p:grpSp>
          <p:nvGrpSpPr>
            <p:cNvPr id="234" name="Group 26"/>
            <p:cNvGrpSpPr/>
            <p:nvPr/>
          </p:nvGrpSpPr>
          <p:grpSpPr bwMode="auto">
            <a:xfrm>
              <a:off x="8975526" y="3632030"/>
              <a:ext cx="2520839" cy="985411"/>
              <a:chOff x="2155025" y="4467842"/>
              <a:chExt cx="2521467" cy="985969"/>
            </a:xfrm>
          </p:grpSpPr>
          <p:sp>
            <p:nvSpPr>
              <p:cNvPr id="238" name="TextBox 237"/>
              <p:cNvSpPr txBox="1"/>
              <p:nvPr/>
            </p:nvSpPr>
            <p:spPr>
              <a:xfrm>
                <a:off x="2155025" y="4467842"/>
                <a:ext cx="1005653" cy="338746"/>
              </a:xfrm>
              <a:prstGeom prst="rect">
                <a:avLst/>
              </a:prstGeom>
              <a:noFill/>
            </p:spPr>
            <p:txBody>
              <a:bodyPr wrap="none">
                <a:spAutoFit/>
              </a:bodyPr>
              <a:lstStyle/>
              <a:p>
                <a:pPr eaLnBrk="1" fontAlgn="auto" hangingPunct="1">
                  <a:spcBef>
                    <a:spcPts val="0"/>
                  </a:spcBef>
                  <a:spcAft>
                    <a:spcPts val="0"/>
                  </a:spcAft>
                  <a:defRPr/>
                </a:pPr>
                <a:r>
                  <a:rPr lang="zh-CN" altLang="en-US" sz="1600" b="1" dirty="0">
                    <a:solidFill>
                      <a:schemeClr val="tx1"/>
                    </a:solidFill>
                    <a:cs typeface="+mn-ea"/>
                    <a:sym typeface="+mn-lt"/>
                  </a:rPr>
                  <a:t>输入标题</a:t>
                </a:r>
              </a:p>
            </p:txBody>
          </p:sp>
          <p:sp>
            <p:nvSpPr>
              <p:cNvPr id="239" name="Rectangle 28"/>
              <p:cNvSpPr/>
              <p:nvPr/>
            </p:nvSpPr>
            <p:spPr>
              <a:xfrm>
                <a:off x="2155025" y="4807114"/>
                <a:ext cx="2521467" cy="646697"/>
              </a:xfrm>
              <a:prstGeom prst="rect">
                <a:avLst/>
              </a:prstGeom>
            </p:spPr>
            <p:txBody>
              <a:bodyPr wrap="square">
                <a:spAutoFit/>
              </a:bodyPr>
              <a:lstStyle/>
              <a:p>
                <a:pPr>
                  <a:defRPr/>
                </a:pPr>
                <a:r>
                  <a:rPr lang="zh-CN" altLang="en-US" sz="1200" dirty="0">
                    <a:solidFill>
                      <a:schemeClr val="tx1"/>
                    </a:solidFill>
                    <a:cs typeface="+mn-ea"/>
                    <a:sym typeface="+mn-lt"/>
                  </a:rPr>
                  <a:t>点击输入详细文本内容，点击输入详细的文本内容</a:t>
                </a:r>
                <a:r>
                  <a:rPr lang="zh-CN" altLang="en-US" sz="1200" dirty="0" smtClean="0">
                    <a:solidFill>
                      <a:schemeClr val="tx1"/>
                    </a:solidFill>
                    <a:cs typeface="+mn-ea"/>
                    <a:sym typeface="+mn-lt"/>
                  </a:rPr>
                  <a:t>，点</a:t>
                </a:r>
                <a:r>
                  <a:rPr lang="zh-CN" altLang="en-US" sz="1200" dirty="0">
                    <a:solidFill>
                      <a:schemeClr val="tx1"/>
                    </a:solidFill>
                    <a:cs typeface="+mn-ea"/>
                    <a:sym typeface="+mn-lt"/>
                  </a:rPr>
                  <a:t>击输入详细的文本内容。</a:t>
                </a:r>
              </a:p>
            </p:txBody>
          </p:sp>
        </p:grpSp>
        <p:grpSp>
          <p:nvGrpSpPr>
            <p:cNvPr id="235" name="Group 26"/>
            <p:cNvGrpSpPr/>
            <p:nvPr/>
          </p:nvGrpSpPr>
          <p:grpSpPr bwMode="auto">
            <a:xfrm>
              <a:off x="8720509" y="5257475"/>
              <a:ext cx="2520839" cy="985411"/>
              <a:chOff x="2155025" y="4467842"/>
              <a:chExt cx="2521467" cy="985969"/>
            </a:xfrm>
          </p:grpSpPr>
          <p:sp>
            <p:nvSpPr>
              <p:cNvPr id="236" name="TextBox 235"/>
              <p:cNvSpPr txBox="1"/>
              <p:nvPr/>
            </p:nvSpPr>
            <p:spPr>
              <a:xfrm>
                <a:off x="2155025" y="4467842"/>
                <a:ext cx="1005653" cy="338746"/>
              </a:xfrm>
              <a:prstGeom prst="rect">
                <a:avLst/>
              </a:prstGeom>
              <a:noFill/>
            </p:spPr>
            <p:txBody>
              <a:bodyPr wrap="none">
                <a:spAutoFit/>
              </a:bodyPr>
              <a:lstStyle/>
              <a:p>
                <a:pPr eaLnBrk="1" fontAlgn="auto" hangingPunct="1">
                  <a:spcBef>
                    <a:spcPts val="0"/>
                  </a:spcBef>
                  <a:spcAft>
                    <a:spcPts val="0"/>
                  </a:spcAft>
                  <a:defRPr/>
                </a:pPr>
                <a:r>
                  <a:rPr lang="zh-CN" altLang="en-US" sz="1600" b="1" dirty="0">
                    <a:solidFill>
                      <a:schemeClr val="tx1"/>
                    </a:solidFill>
                    <a:cs typeface="+mn-ea"/>
                    <a:sym typeface="+mn-lt"/>
                  </a:rPr>
                  <a:t>输入标题</a:t>
                </a:r>
              </a:p>
            </p:txBody>
          </p:sp>
          <p:sp>
            <p:nvSpPr>
              <p:cNvPr id="237" name="Rectangle 28"/>
              <p:cNvSpPr/>
              <p:nvPr/>
            </p:nvSpPr>
            <p:spPr>
              <a:xfrm>
                <a:off x="2155025" y="4807114"/>
                <a:ext cx="2521467" cy="646697"/>
              </a:xfrm>
              <a:prstGeom prst="rect">
                <a:avLst/>
              </a:prstGeom>
            </p:spPr>
            <p:txBody>
              <a:bodyPr wrap="square">
                <a:spAutoFit/>
              </a:bodyPr>
              <a:lstStyle/>
              <a:p>
                <a:pPr>
                  <a:defRPr/>
                </a:pPr>
                <a:r>
                  <a:rPr lang="zh-CN" altLang="en-US" sz="1200" dirty="0">
                    <a:solidFill>
                      <a:schemeClr val="tx1"/>
                    </a:solidFill>
                    <a:cs typeface="+mn-ea"/>
                    <a:sym typeface="+mn-lt"/>
                  </a:rPr>
                  <a:t>点击输入详细文本内容，点击输入详细的文本内容</a:t>
                </a:r>
                <a:r>
                  <a:rPr lang="zh-CN" altLang="en-US" sz="1200" dirty="0" smtClean="0">
                    <a:solidFill>
                      <a:schemeClr val="tx1"/>
                    </a:solidFill>
                    <a:cs typeface="+mn-ea"/>
                    <a:sym typeface="+mn-lt"/>
                  </a:rPr>
                  <a:t>，点</a:t>
                </a:r>
                <a:r>
                  <a:rPr lang="zh-CN" altLang="en-US" sz="1200" dirty="0">
                    <a:solidFill>
                      <a:schemeClr val="tx1"/>
                    </a:solidFill>
                    <a:cs typeface="+mn-ea"/>
                    <a:sym typeface="+mn-lt"/>
                  </a:rPr>
                  <a:t>击输入详细的文本内容。</a:t>
                </a:r>
              </a:p>
            </p:txBody>
          </p:sp>
        </p:grpSp>
      </p:grpSp>
      <p:grpSp>
        <p:nvGrpSpPr>
          <p:cNvPr id="246" name="组合 245"/>
          <p:cNvGrpSpPr/>
          <p:nvPr/>
        </p:nvGrpSpPr>
        <p:grpSpPr>
          <a:xfrm>
            <a:off x="7967414" y="3726371"/>
            <a:ext cx="948790" cy="948790"/>
            <a:chOff x="7967414" y="3726371"/>
            <a:chExt cx="948790" cy="948790"/>
          </a:xfrm>
        </p:grpSpPr>
        <p:sp>
          <p:nvSpPr>
            <p:cNvPr id="247" name="椭圆 246"/>
            <p:cNvSpPr/>
            <p:nvPr/>
          </p:nvSpPr>
          <p:spPr>
            <a:xfrm>
              <a:off x="7967414" y="3726371"/>
              <a:ext cx="948790" cy="948790"/>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cs typeface="+mn-ea"/>
                <a:sym typeface="+mn-lt"/>
              </a:endParaRPr>
            </a:p>
          </p:txBody>
        </p:sp>
        <p:sp>
          <p:nvSpPr>
            <p:cNvPr id="248" name="Freeform 257"/>
            <p:cNvSpPr>
              <a:spLocks noEditPoints="1"/>
            </p:cNvSpPr>
            <p:nvPr/>
          </p:nvSpPr>
          <p:spPr bwMode="auto">
            <a:xfrm>
              <a:off x="8163239" y="3950135"/>
              <a:ext cx="557139" cy="498475"/>
            </a:xfrm>
            <a:custGeom>
              <a:avLst/>
              <a:gdLst>
                <a:gd name="T0" fmla="*/ 85 w 176"/>
                <a:gd name="T1" fmla="*/ 125 h 157"/>
                <a:gd name="T2" fmla="*/ 91 w 176"/>
                <a:gd name="T3" fmla="*/ 125 h 157"/>
                <a:gd name="T4" fmla="*/ 89 w 176"/>
                <a:gd name="T5" fmla="*/ 108 h 157"/>
                <a:gd name="T6" fmla="*/ 73 w 176"/>
                <a:gd name="T7" fmla="*/ 85 h 157"/>
                <a:gd name="T8" fmla="*/ 76 w 176"/>
                <a:gd name="T9" fmla="*/ 90 h 157"/>
                <a:gd name="T10" fmla="*/ 73 w 176"/>
                <a:gd name="T11" fmla="*/ 85 h 157"/>
                <a:gd name="T12" fmla="*/ 85 w 176"/>
                <a:gd name="T13" fmla="*/ 76 h 157"/>
                <a:gd name="T14" fmla="*/ 89 w 176"/>
                <a:gd name="T15" fmla="*/ 95 h 157"/>
                <a:gd name="T16" fmla="*/ 91 w 176"/>
                <a:gd name="T17" fmla="*/ 77 h 157"/>
                <a:gd name="T18" fmla="*/ 129 w 176"/>
                <a:gd name="T19" fmla="*/ 55 h 157"/>
                <a:gd name="T20" fmla="*/ 104 w 176"/>
                <a:gd name="T21" fmla="*/ 32 h 157"/>
                <a:gd name="T22" fmla="*/ 103 w 176"/>
                <a:gd name="T23" fmla="*/ 28 h 157"/>
                <a:gd name="T24" fmla="*/ 112 w 176"/>
                <a:gd name="T25" fmla="*/ 6 h 157"/>
                <a:gd name="T26" fmla="*/ 60 w 176"/>
                <a:gd name="T27" fmla="*/ 6 h 157"/>
                <a:gd name="T28" fmla="*/ 70 w 176"/>
                <a:gd name="T29" fmla="*/ 30 h 157"/>
                <a:gd name="T30" fmla="*/ 73 w 176"/>
                <a:gd name="T31" fmla="*/ 33 h 157"/>
                <a:gd name="T32" fmla="*/ 57 w 176"/>
                <a:gd name="T33" fmla="*/ 156 h 157"/>
                <a:gd name="T34" fmla="*/ 118 w 176"/>
                <a:gd name="T35" fmla="*/ 156 h 157"/>
                <a:gd name="T36" fmla="*/ 114 w 176"/>
                <a:gd name="T37" fmla="*/ 114 h 157"/>
                <a:gd name="T38" fmla="*/ 101 w 176"/>
                <a:gd name="T39" fmla="*/ 129 h 157"/>
                <a:gd name="T40" fmla="*/ 98 w 176"/>
                <a:gd name="T41" fmla="*/ 136 h 157"/>
                <a:gd name="T42" fmla="*/ 91 w 176"/>
                <a:gd name="T43" fmla="*/ 136 h 157"/>
                <a:gd name="T44" fmla="*/ 89 w 176"/>
                <a:gd name="T45" fmla="*/ 132 h 157"/>
                <a:gd name="T46" fmla="*/ 86 w 176"/>
                <a:gd name="T47" fmla="*/ 136 h 157"/>
                <a:gd name="T48" fmla="*/ 78 w 176"/>
                <a:gd name="T49" fmla="*/ 136 h 157"/>
                <a:gd name="T50" fmla="*/ 71 w 176"/>
                <a:gd name="T51" fmla="*/ 127 h 157"/>
                <a:gd name="T52" fmla="*/ 67 w 176"/>
                <a:gd name="T53" fmla="*/ 108 h 157"/>
                <a:gd name="T54" fmla="*/ 77 w 176"/>
                <a:gd name="T55" fmla="*/ 122 h 157"/>
                <a:gd name="T56" fmla="*/ 72 w 176"/>
                <a:gd name="T57" fmla="*/ 102 h 157"/>
                <a:gd name="T58" fmla="*/ 63 w 176"/>
                <a:gd name="T59" fmla="*/ 87 h 157"/>
                <a:gd name="T60" fmla="*/ 71 w 176"/>
                <a:gd name="T61" fmla="*/ 73 h 157"/>
                <a:gd name="T62" fmla="*/ 77 w 176"/>
                <a:gd name="T63" fmla="*/ 63 h 157"/>
                <a:gd name="T64" fmla="*/ 85 w 176"/>
                <a:gd name="T65" fmla="*/ 63 h 157"/>
                <a:gd name="T66" fmla="*/ 87 w 176"/>
                <a:gd name="T67" fmla="*/ 68 h 157"/>
                <a:gd name="T68" fmla="*/ 91 w 176"/>
                <a:gd name="T69" fmla="*/ 63 h 157"/>
                <a:gd name="T70" fmla="*/ 99 w 176"/>
                <a:gd name="T71" fmla="*/ 63 h 157"/>
                <a:gd name="T72" fmla="*/ 100 w 176"/>
                <a:gd name="T73" fmla="*/ 71 h 157"/>
                <a:gd name="T74" fmla="*/ 112 w 176"/>
                <a:gd name="T75" fmla="*/ 87 h 157"/>
                <a:gd name="T76" fmla="*/ 103 w 176"/>
                <a:gd name="T77" fmla="*/ 86 h 157"/>
                <a:gd name="T78" fmla="*/ 100 w 176"/>
                <a:gd name="T79" fmla="*/ 98 h 157"/>
                <a:gd name="T80" fmla="*/ 112 w 176"/>
                <a:gd name="T81" fmla="*/ 106 h 157"/>
                <a:gd name="T82" fmla="*/ 101 w 176"/>
                <a:gd name="T83" fmla="*/ 111 h 157"/>
                <a:gd name="T84" fmla="*/ 99 w 176"/>
                <a:gd name="T85" fmla="*/ 123 h 157"/>
                <a:gd name="T86" fmla="*/ 104 w 176"/>
                <a:gd name="T87" fmla="*/ 11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57">
                  <a:moveTo>
                    <a:pt x="85" y="106"/>
                  </a:moveTo>
                  <a:cubicBezTo>
                    <a:pt x="85" y="125"/>
                    <a:pt x="85" y="125"/>
                    <a:pt x="85" y="125"/>
                  </a:cubicBezTo>
                  <a:cubicBezTo>
                    <a:pt x="87" y="125"/>
                    <a:pt x="88" y="125"/>
                    <a:pt x="89" y="125"/>
                  </a:cubicBezTo>
                  <a:cubicBezTo>
                    <a:pt x="90" y="125"/>
                    <a:pt x="90" y="125"/>
                    <a:pt x="91" y="125"/>
                  </a:cubicBezTo>
                  <a:cubicBezTo>
                    <a:pt x="91" y="108"/>
                    <a:pt x="91" y="108"/>
                    <a:pt x="91" y="108"/>
                  </a:cubicBezTo>
                  <a:cubicBezTo>
                    <a:pt x="90" y="108"/>
                    <a:pt x="90" y="108"/>
                    <a:pt x="89" y="108"/>
                  </a:cubicBezTo>
                  <a:cubicBezTo>
                    <a:pt x="88" y="107"/>
                    <a:pt x="86" y="107"/>
                    <a:pt x="85" y="106"/>
                  </a:cubicBezTo>
                  <a:close/>
                  <a:moveTo>
                    <a:pt x="73" y="85"/>
                  </a:moveTo>
                  <a:cubicBezTo>
                    <a:pt x="73" y="86"/>
                    <a:pt x="73" y="88"/>
                    <a:pt x="74" y="89"/>
                  </a:cubicBezTo>
                  <a:cubicBezTo>
                    <a:pt x="75" y="89"/>
                    <a:pt x="75" y="90"/>
                    <a:pt x="76" y="90"/>
                  </a:cubicBezTo>
                  <a:cubicBezTo>
                    <a:pt x="76" y="79"/>
                    <a:pt x="76" y="79"/>
                    <a:pt x="76" y="79"/>
                  </a:cubicBezTo>
                  <a:cubicBezTo>
                    <a:pt x="74" y="81"/>
                    <a:pt x="73" y="83"/>
                    <a:pt x="73" y="85"/>
                  </a:cubicBezTo>
                  <a:close/>
                  <a:moveTo>
                    <a:pt x="88" y="76"/>
                  </a:moveTo>
                  <a:cubicBezTo>
                    <a:pt x="87" y="76"/>
                    <a:pt x="86" y="76"/>
                    <a:pt x="85" y="76"/>
                  </a:cubicBezTo>
                  <a:cubicBezTo>
                    <a:pt x="85" y="94"/>
                    <a:pt x="85" y="94"/>
                    <a:pt x="85" y="94"/>
                  </a:cubicBezTo>
                  <a:cubicBezTo>
                    <a:pt x="86" y="94"/>
                    <a:pt x="87" y="94"/>
                    <a:pt x="89" y="95"/>
                  </a:cubicBezTo>
                  <a:cubicBezTo>
                    <a:pt x="90" y="95"/>
                    <a:pt x="90" y="95"/>
                    <a:pt x="91" y="95"/>
                  </a:cubicBezTo>
                  <a:cubicBezTo>
                    <a:pt x="91" y="77"/>
                    <a:pt x="91" y="77"/>
                    <a:pt x="91" y="77"/>
                  </a:cubicBezTo>
                  <a:cubicBezTo>
                    <a:pt x="90" y="76"/>
                    <a:pt x="89" y="76"/>
                    <a:pt x="88" y="76"/>
                  </a:cubicBezTo>
                  <a:close/>
                  <a:moveTo>
                    <a:pt x="129" y="55"/>
                  </a:moveTo>
                  <a:cubicBezTo>
                    <a:pt x="122" y="48"/>
                    <a:pt x="105" y="38"/>
                    <a:pt x="104" y="33"/>
                  </a:cubicBezTo>
                  <a:cubicBezTo>
                    <a:pt x="104" y="33"/>
                    <a:pt x="104" y="32"/>
                    <a:pt x="104" y="32"/>
                  </a:cubicBezTo>
                  <a:cubicBezTo>
                    <a:pt x="105" y="32"/>
                    <a:pt x="106" y="31"/>
                    <a:pt x="106" y="30"/>
                  </a:cubicBezTo>
                  <a:cubicBezTo>
                    <a:pt x="106" y="29"/>
                    <a:pt x="105" y="28"/>
                    <a:pt x="103" y="28"/>
                  </a:cubicBezTo>
                  <a:cubicBezTo>
                    <a:pt x="103" y="28"/>
                    <a:pt x="103" y="28"/>
                    <a:pt x="103" y="28"/>
                  </a:cubicBezTo>
                  <a:cubicBezTo>
                    <a:pt x="103" y="23"/>
                    <a:pt x="108" y="21"/>
                    <a:pt x="112" y="6"/>
                  </a:cubicBezTo>
                  <a:cubicBezTo>
                    <a:pt x="95" y="1"/>
                    <a:pt x="95" y="5"/>
                    <a:pt x="82" y="11"/>
                  </a:cubicBezTo>
                  <a:cubicBezTo>
                    <a:pt x="72" y="13"/>
                    <a:pt x="73" y="0"/>
                    <a:pt x="60" y="6"/>
                  </a:cubicBezTo>
                  <a:cubicBezTo>
                    <a:pt x="67" y="19"/>
                    <a:pt x="72" y="23"/>
                    <a:pt x="73" y="28"/>
                  </a:cubicBezTo>
                  <a:cubicBezTo>
                    <a:pt x="71" y="28"/>
                    <a:pt x="70" y="29"/>
                    <a:pt x="70" y="30"/>
                  </a:cubicBezTo>
                  <a:cubicBezTo>
                    <a:pt x="70" y="31"/>
                    <a:pt x="71" y="32"/>
                    <a:pt x="73" y="32"/>
                  </a:cubicBezTo>
                  <a:cubicBezTo>
                    <a:pt x="73" y="32"/>
                    <a:pt x="73" y="32"/>
                    <a:pt x="73" y="33"/>
                  </a:cubicBezTo>
                  <a:cubicBezTo>
                    <a:pt x="71" y="38"/>
                    <a:pt x="54" y="48"/>
                    <a:pt x="47" y="55"/>
                  </a:cubicBezTo>
                  <a:cubicBezTo>
                    <a:pt x="31" y="70"/>
                    <a:pt x="0" y="154"/>
                    <a:pt x="57" y="156"/>
                  </a:cubicBezTo>
                  <a:cubicBezTo>
                    <a:pt x="84" y="157"/>
                    <a:pt x="88" y="157"/>
                    <a:pt x="88" y="157"/>
                  </a:cubicBezTo>
                  <a:cubicBezTo>
                    <a:pt x="88" y="157"/>
                    <a:pt x="91" y="157"/>
                    <a:pt x="118" y="156"/>
                  </a:cubicBezTo>
                  <a:cubicBezTo>
                    <a:pt x="176" y="154"/>
                    <a:pt x="144" y="70"/>
                    <a:pt x="129" y="55"/>
                  </a:cubicBezTo>
                  <a:close/>
                  <a:moveTo>
                    <a:pt x="114" y="114"/>
                  </a:moveTo>
                  <a:cubicBezTo>
                    <a:pt x="113" y="117"/>
                    <a:pt x="112" y="120"/>
                    <a:pt x="110" y="123"/>
                  </a:cubicBezTo>
                  <a:cubicBezTo>
                    <a:pt x="108" y="126"/>
                    <a:pt x="105" y="128"/>
                    <a:pt x="101" y="129"/>
                  </a:cubicBezTo>
                  <a:cubicBezTo>
                    <a:pt x="100" y="130"/>
                    <a:pt x="99" y="130"/>
                    <a:pt x="99" y="130"/>
                  </a:cubicBezTo>
                  <a:cubicBezTo>
                    <a:pt x="98" y="136"/>
                    <a:pt x="98" y="136"/>
                    <a:pt x="98" y="136"/>
                  </a:cubicBezTo>
                  <a:cubicBezTo>
                    <a:pt x="98" y="138"/>
                    <a:pt x="96" y="139"/>
                    <a:pt x="94" y="139"/>
                  </a:cubicBezTo>
                  <a:cubicBezTo>
                    <a:pt x="92" y="139"/>
                    <a:pt x="91" y="138"/>
                    <a:pt x="91" y="136"/>
                  </a:cubicBezTo>
                  <a:cubicBezTo>
                    <a:pt x="91" y="132"/>
                    <a:pt x="91" y="132"/>
                    <a:pt x="91" y="132"/>
                  </a:cubicBezTo>
                  <a:cubicBezTo>
                    <a:pt x="90" y="132"/>
                    <a:pt x="89" y="132"/>
                    <a:pt x="89" y="132"/>
                  </a:cubicBezTo>
                  <a:cubicBezTo>
                    <a:pt x="88" y="132"/>
                    <a:pt x="87" y="132"/>
                    <a:pt x="86" y="132"/>
                  </a:cubicBezTo>
                  <a:cubicBezTo>
                    <a:pt x="86" y="136"/>
                    <a:pt x="86" y="136"/>
                    <a:pt x="86" y="136"/>
                  </a:cubicBezTo>
                  <a:cubicBezTo>
                    <a:pt x="86" y="138"/>
                    <a:pt x="84" y="139"/>
                    <a:pt x="82" y="139"/>
                  </a:cubicBezTo>
                  <a:cubicBezTo>
                    <a:pt x="80" y="139"/>
                    <a:pt x="78" y="138"/>
                    <a:pt x="78" y="136"/>
                  </a:cubicBezTo>
                  <a:cubicBezTo>
                    <a:pt x="78" y="130"/>
                    <a:pt x="78" y="130"/>
                    <a:pt x="78" y="130"/>
                  </a:cubicBezTo>
                  <a:cubicBezTo>
                    <a:pt x="75" y="129"/>
                    <a:pt x="73" y="128"/>
                    <a:pt x="71" y="127"/>
                  </a:cubicBezTo>
                  <a:cubicBezTo>
                    <a:pt x="67" y="124"/>
                    <a:pt x="64" y="119"/>
                    <a:pt x="63" y="113"/>
                  </a:cubicBezTo>
                  <a:cubicBezTo>
                    <a:pt x="62" y="110"/>
                    <a:pt x="64" y="108"/>
                    <a:pt x="67" y="108"/>
                  </a:cubicBezTo>
                  <a:cubicBezTo>
                    <a:pt x="69" y="109"/>
                    <a:pt x="72" y="111"/>
                    <a:pt x="72" y="114"/>
                  </a:cubicBezTo>
                  <a:cubicBezTo>
                    <a:pt x="73" y="117"/>
                    <a:pt x="75" y="120"/>
                    <a:pt x="77" y="122"/>
                  </a:cubicBezTo>
                  <a:cubicBezTo>
                    <a:pt x="76" y="103"/>
                    <a:pt x="76" y="103"/>
                    <a:pt x="76" y="103"/>
                  </a:cubicBezTo>
                  <a:cubicBezTo>
                    <a:pt x="74" y="103"/>
                    <a:pt x="73" y="102"/>
                    <a:pt x="72" y="102"/>
                  </a:cubicBezTo>
                  <a:cubicBezTo>
                    <a:pt x="69" y="100"/>
                    <a:pt x="67" y="98"/>
                    <a:pt x="65" y="95"/>
                  </a:cubicBezTo>
                  <a:cubicBezTo>
                    <a:pt x="64" y="93"/>
                    <a:pt x="63" y="90"/>
                    <a:pt x="63" y="87"/>
                  </a:cubicBezTo>
                  <a:cubicBezTo>
                    <a:pt x="64" y="84"/>
                    <a:pt x="64" y="81"/>
                    <a:pt x="66" y="79"/>
                  </a:cubicBezTo>
                  <a:cubicBezTo>
                    <a:pt x="67" y="77"/>
                    <a:pt x="69" y="75"/>
                    <a:pt x="71" y="73"/>
                  </a:cubicBezTo>
                  <a:cubicBezTo>
                    <a:pt x="72" y="72"/>
                    <a:pt x="74" y="71"/>
                    <a:pt x="77" y="70"/>
                  </a:cubicBezTo>
                  <a:cubicBezTo>
                    <a:pt x="77" y="63"/>
                    <a:pt x="77" y="63"/>
                    <a:pt x="77" y="63"/>
                  </a:cubicBezTo>
                  <a:cubicBezTo>
                    <a:pt x="78" y="62"/>
                    <a:pt x="79" y="60"/>
                    <a:pt x="82" y="60"/>
                  </a:cubicBezTo>
                  <a:cubicBezTo>
                    <a:pt x="84" y="60"/>
                    <a:pt x="85" y="61"/>
                    <a:pt x="85" y="63"/>
                  </a:cubicBezTo>
                  <a:cubicBezTo>
                    <a:pt x="85" y="68"/>
                    <a:pt x="85" y="68"/>
                    <a:pt x="85" y="68"/>
                  </a:cubicBezTo>
                  <a:cubicBezTo>
                    <a:pt x="86" y="68"/>
                    <a:pt x="86" y="68"/>
                    <a:pt x="87" y="68"/>
                  </a:cubicBezTo>
                  <a:cubicBezTo>
                    <a:pt x="88" y="68"/>
                    <a:pt x="90" y="68"/>
                    <a:pt x="91" y="69"/>
                  </a:cubicBezTo>
                  <a:cubicBezTo>
                    <a:pt x="91" y="63"/>
                    <a:pt x="91" y="63"/>
                    <a:pt x="91" y="63"/>
                  </a:cubicBezTo>
                  <a:cubicBezTo>
                    <a:pt x="91" y="61"/>
                    <a:pt x="92" y="60"/>
                    <a:pt x="95" y="60"/>
                  </a:cubicBezTo>
                  <a:cubicBezTo>
                    <a:pt x="97" y="60"/>
                    <a:pt x="99" y="62"/>
                    <a:pt x="99" y="63"/>
                  </a:cubicBezTo>
                  <a:cubicBezTo>
                    <a:pt x="99" y="70"/>
                    <a:pt x="99" y="70"/>
                    <a:pt x="99" y="70"/>
                  </a:cubicBezTo>
                  <a:cubicBezTo>
                    <a:pt x="100" y="70"/>
                    <a:pt x="100" y="70"/>
                    <a:pt x="100" y="71"/>
                  </a:cubicBezTo>
                  <a:cubicBezTo>
                    <a:pt x="104" y="72"/>
                    <a:pt x="106" y="74"/>
                    <a:pt x="108" y="76"/>
                  </a:cubicBezTo>
                  <a:cubicBezTo>
                    <a:pt x="110" y="79"/>
                    <a:pt x="112" y="83"/>
                    <a:pt x="112" y="87"/>
                  </a:cubicBezTo>
                  <a:cubicBezTo>
                    <a:pt x="113" y="90"/>
                    <a:pt x="111" y="92"/>
                    <a:pt x="108" y="92"/>
                  </a:cubicBezTo>
                  <a:cubicBezTo>
                    <a:pt x="105" y="92"/>
                    <a:pt x="103" y="89"/>
                    <a:pt x="103" y="86"/>
                  </a:cubicBezTo>
                  <a:cubicBezTo>
                    <a:pt x="102" y="84"/>
                    <a:pt x="101" y="83"/>
                    <a:pt x="100" y="81"/>
                  </a:cubicBezTo>
                  <a:cubicBezTo>
                    <a:pt x="100" y="98"/>
                    <a:pt x="100" y="98"/>
                    <a:pt x="100" y="98"/>
                  </a:cubicBezTo>
                  <a:cubicBezTo>
                    <a:pt x="103" y="99"/>
                    <a:pt x="105" y="100"/>
                    <a:pt x="106" y="100"/>
                  </a:cubicBezTo>
                  <a:cubicBezTo>
                    <a:pt x="109" y="101"/>
                    <a:pt x="111" y="103"/>
                    <a:pt x="112" y="106"/>
                  </a:cubicBezTo>
                  <a:cubicBezTo>
                    <a:pt x="113" y="108"/>
                    <a:pt x="114" y="111"/>
                    <a:pt x="114" y="114"/>
                  </a:cubicBezTo>
                  <a:close/>
                  <a:moveTo>
                    <a:pt x="101" y="111"/>
                  </a:moveTo>
                  <a:cubicBezTo>
                    <a:pt x="101" y="111"/>
                    <a:pt x="100" y="111"/>
                    <a:pt x="100" y="111"/>
                  </a:cubicBezTo>
                  <a:cubicBezTo>
                    <a:pt x="99" y="123"/>
                    <a:pt x="99" y="123"/>
                    <a:pt x="99" y="123"/>
                  </a:cubicBezTo>
                  <a:cubicBezTo>
                    <a:pt x="99" y="123"/>
                    <a:pt x="99" y="123"/>
                    <a:pt x="100" y="122"/>
                  </a:cubicBezTo>
                  <a:cubicBezTo>
                    <a:pt x="102" y="121"/>
                    <a:pt x="103" y="118"/>
                    <a:pt x="104" y="116"/>
                  </a:cubicBezTo>
                  <a:cubicBezTo>
                    <a:pt x="104" y="114"/>
                    <a:pt x="103" y="112"/>
                    <a:pt x="101" y="11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solidFill>
                <a:cs typeface="+mn-ea"/>
                <a:sym typeface="+mn-lt"/>
              </a:endParaRPr>
            </a:p>
          </p:txBody>
        </p:sp>
      </p:grpSp>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0"/>
                                        </p:tgtEl>
                                        <p:attrNameLst>
                                          <p:attrName>style.visibility</p:attrName>
                                        </p:attrNameLst>
                                      </p:cBhvr>
                                      <p:to>
                                        <p:strVal val="visible"/>
                                      </p:to>
                                    </p:set>
                                    <p:anim calcmode="lin" valueType="num">
                                      <p:cBhvr>
                                        <p:cTn id="7" dur="500" fill="hold"/>
                                        <p:tgtEl>
                                          <p:spTgt spid="110"/>
                                        </p:tgtEl>
                                        <p:attrNameLst>
                                          <p:attrName>ppt_w</p:attrName>
                                        </p:attrNameLst>
                                      </p:cBhvr>
                                      <p:tavLst>
                                        <p:tav tm="0">
                                          <p:val>
                                            <p:fltVal val="0"/>
                                          </p:val>
                                        </p:tav>
                                        <p:tav tm="100000">
                                          <p:val>
                                            <p:strVal val="#ppt_w"/>
                                          </p:val>
                                        </p:tav>
                                      </p:tavLst>
                                    </p:anim>
                                    <p:anim calcmode="lin" valueType="num">
                                      <p:cBhvr>
                                        <p:cTn id="8" dur="500" fill="hold"/>
                                        <p:tgtEl>
                                          <p:spTgt spid="110"/>
                                        </p:tgtEl>
                                        <p:attrNameLst>
                                          <p:attrName>ppt_h</p:attrName>
                                        </p:attrNameLst>
                                      </p:cBhvr>
                                      <p:tavLst>
                                        <p:tav tm="0">
                                          <p:val>
                                            <p:fltVal val="0"/>
                                          </p:val>
                                        </p:tav>
                                        <p:tav tm="100000">
                                          <p:val>
                                            <p:strVal val="#ppt_h"/>
                                          </p:val>
                                        </p:tav>
                                      </p:tavLst>
                                    </p:anim>
                                    <p:animEffect transition="in" filter="fade">
                                      <p:cBhvr>
                                        <p:cTn id="9" dur="500"/>
                                        <p:tgtEl>
                                          <p:spTgt spid="110"/>
                                        </p:tgtEl>
                                      </p:cBhvr>
                                    </p:animEffect>
                                  </p:childTnLst>
                                </p:cTn>
                              </p:par>
                            </p:childTnLst>
                          </p:cTn>
                        </p:par>
                        <p:par>
                          <p:cTn id="10" fill="hold">
                            <p:stCondLst>
                              <p:cond delay="500"/>
                            </p:stCondLst>
                            <p:childTnLst>
                              <p:par>
                                <p:cTn id="11" presetID="53" presetClass="entr" presetSubtype="16" fill="hold" grpId="0" nodeType="afterEffect">
                                  <p:stCondLst>
                                    <p:cond delay="250"/>
                                  </p:stCondLst>
                                  <p:childTnLst>
                                    <p:set>
                                      <p:cBhvr>
                                        <p:cTn id="12" dur="1" fill="hold">
                                          <p:stCondLst>
                                            <p:cond delay="0"/>
                                          </p:stCondLst>
                                        </p:cTn>
                                        <p:tgtEl>
                                          <p:spTgt spid="121"/>
                                        </p:tgtEl>
                                        <p:attrNameLst>
                                          <p:attrName>style.visibility</p:attrName>
                                        </p:attrNameLst>
                                      </p:cBhvr>
                                      <p:to>
                                        <p:strVal val="visible"/>
                                      </p:to>
                                    </p:set>
                                    <p:anim calcmode="lin" valueType="num">
                                      <p:cBhvr>
                                        <p:cTn id="13" dur="500" fill="hold"/>
                                        <p:tgtEl>
                                          <p:spTgt spid="121"/>
                                        </p:tgtEl>
                                        <p:attrNameLst>
                                          <p:attrName>ppt_w</p:attrName>
                                        </p:attrNameLst>
                                      </p:cBhvr>
                                      <p:tavLst>
                                        <p:tav tm="0">
                                          <p:val>
                                            <p:fltVal val="0"/>
                                          </p:val>
                                        </p:tav>
                                        <p:tav tm="100000">
                                          <p:val>
                                            <p:strVal val="#ppt_w"/>
                                          </p:val>
                                        </p:tav>
                                      </p:tavLst>
                                    </p:anim>
                                    <p:anim calcmode="lin" valueType="num">
                                      <p:cBhvr>
                                        <p:cTn id="14" dur="500" fill="hold"/>
                                        <p:tgtEl>
                                          <p:spTgt spid="121"/>
                                        </p:tgtEl>
                                        <p:attrNameLst>
                                          <p:attrName>ppt_h</p:attrName>
                                        </p:attrNameLst>
                                      </p:cBhvr>
                                      <p:tavLst>
                                        <p:tav tm="0">
                                          <p:val>
                                            <p:fltVal val="0"/>
                                          </p:val>
                                        </p:tav>
                                        <p:tav tm="100000">
                                          <p:val>
                                            <p:strVal val="#ppt_h"/>
                                          </p:val>
                                        </p:tav>
                                      </p:tavLst>
                                    </p:anim>
                                    <p:animEffect transition="in" filter="fade">
                                      <p:cBhvr>
                                        <p:cTn id="15" dur="500"/>
                                        <p:tgtEl>
                                          <p:spTgt spid="12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6"/>
                                        </p:tgtEl>
                                        <p:attrNameLst>
                                          <p:attrName>style.visibility</p:attrName>
                                        </p:attrNameLst>
                                      </p:cBhvr>
                                      <p:to>
                                        <p:strVal val="visible"/>
                                      </p:to>
                                    </p:set>
                                    <p:anim calcmode="lin" valueType="num">
                                      <p:cBhvr>
                                        <p:cTn id="18" dur="500" fill="hold"/>
                                        <p:tgtEl>
                                          <p:spTgt spid="116"/>
                                        </p:tgtEl>
                                        <p:attrNameLst>
                                          <p:attrName>ppt_w</p:attrName>
                                        </p:attrNameLst>
                                      </p:cBhvr>
                                      <p:tavLst>
                                        <p:tav tm="0">
                                          <p:val>
                                            <p:fltVal val="0"/>
                                          </p:val>
                                        </p:tav>
                                        <p:tav tm="100000">
                                          <p:val>
                                            <p:strVal val="#ppt_w"/>
                                          </p:val>
                                        </p:tav>
                                      </p:tavLst>
                                    </p:anim>
                                    <p:anim calcmode="lin" valueType="num">
                                      <p:cBhvr>
                                        <p:cTn id="19" dur="500" fill="hold"/>
                                        <p:tgtEl>
                                          <p:spTgt spid="116"/>
                                        </p:tgtEl>
                                        <p:attrNameLst>
                                          <p:attrName>ppt_h</p:attrName>
                                        </p:attrNameLst>
                                      </p:cBhvr>
                                      <p:tavLst>
                                        <p:tav tm="0">
                                          <p:val>
                                            <p:fltVal val="0"/>
                                          </p:val>
                                        </p:tav>
                                        <p:tav tm="100000">
                                          <p:val>
                                            <p:strVal val="#ppt_h"/>
                                          </p:val>
                                        </p:tav>
                                      </p:tavLst>
                                    </p:anim>
                                    <p:animEffect transition="in" filter="fade">
                                      <p:cBhvr>
                                        <p:cTn id="20" dur="500"/>
                                        <p:tgtEl>
                                          <p:spTgt spid="116"/>
                                        </p:tgtEl>
                                      </p:cBhvr>
                                    </p:animEffect>
                                  </p:childTnLst>
                                </p:cTn>
                              </p:par>
                              <p:par>
                                <p:cTn id="21" presetID="53" presetClass="entr" presetSubtype="16" fill="hold" grpId="0" nodeType="withEffect">
                                  <p:stCondLst>
                                    <p:cond delay="500"/>
                                  </p:stCondLst>
                                  <p:childTnLst>
                                    <p:set>
                                      <p:cBhvr>
                                        <p:cTn id="22" dur="1" fill="hold">
                                          <p:stCondLst>
                                            <p:cond delay="0"/>
                                          </p:stCondLst>
                                        </p:cTn>
                                        <p:tgtEl>
                                          <p:spTgt spid="119"/>
                                        </p:tgtEl>
                                        <p:attrNameLst>
                                          <p:attrName>style.visibility</p:attrName>
                                        </p:attrNameLst>
                                      </p:cBhvr>
                                      <p:to>
                                        <p:strVal val="visible"/>
                                      </p:to>
                                    </p:set>
                                    <p:anim calcmode="lin" valueType="num">
                                      <p:cBhvr>
                                        <p:cTn id="23" dur="500" fill="hold"/>
                                        <p:tgtEl>
                                          <p:spTgt spid="119"/>
                                        </p:tgtEl>
                                        <p:attrNameLst>
                                          <p:attrName>ppt_w</p:attrName>
                                        </p:attrNameLst>
                                      </p:cBhvr>
                                      <p:tavLst>
                                        <p:tav tm="0">
                                          <p:val>
                                            <p:fltVal val="0"/>
                                          </p:val>
                                        </p:tav>
                                        <p:tav tm="100000">
                                          <p:val>
                                            <p:strVal val="#ppt_w"/>
                                          </p:val>
                                        </p:tav>
                                      </p:tavLst>
                                    </p:anim>
                                    <p:anim calcmode="lin" valueType="num">
                                      <p:cBhvr>
                                        <p:cTn id="24" dur="500" fill="hold"/>
                                        <p:tgtEl>
                                          <p:spTgt spid="119"/>
                                        </p:tgtEl>
                                        <p:attrNameLst>
                                          <p:attrName>ppt_h</p:attrName>
                                        </p:attrNameLst>
                                      </p:cBhvr>
                                      <p:tavLst>
                                        <p:tav tm="0">
                                          <p:val>
                                            <p:fltVal val="0"/>
                                          </p:val>
                                        </p:tav>
                                        <p:tav tm="100000">
                                          <p:val>
                                            <p:strVal val="#ppt_h"/>
                                          </p:val>
                                        </p:tav>
                                      </p:tavLst>
                                    </p:anim>
                                    <p:animEffect transition="in" filter="fade">
                                      <p:cBhvr>
                                        <p:cTn id="25" dur="500"/>
                                        <p:tgtEl>
                                          <p:spTgt spid="119"/>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12"/>
                                        </p:tgtEl>
                                        <p:attrNameLst>
                                          <p:attrName>style.visibility</p:attrName>
                                        </p:attrNameLst>
                                      </p:cBhvr>
                                      <p:to>
                                        <p:strVal val="visible"/>
                                      </p:to>
                                    </p:set>
                                    <p:anim calcmode="lin" valueType="num">
                                      <p:cBhvr>
                                        <p:cTn id="28" dur="500" fill="hold"/>
                                        <p:tgtEl>
                                          <p:spTgt spid="112"/>
                                        </p:tgtEl>
                                        <p:attrNameLst>
                                          <p:attrName>ppt_w</p:attrName>
                                        </p:attrNameLst>
                                      </p:cBhvr>
                                      <p:tavLst>
                                        <p:tav tm="0">
                                          <p:val>
                                            <p:fltVal val="0"/>
                                          </p:val>
                                        </p:tav>
                                        <p:tav tm="100000">
                                          <p:val>
                                            <p:strVal val="#ppt_w"/>
                                          </p:val>
                                        </p:tav>
                                      </p:tavLst>
                                    </p:anim>
                                    <p:anim calcmode="lin" valueType="num">
                                      <p:cBhvr>
                                        <p:cTn id="29" dur="500" fill="hold"/>
                                        <p:tgtEl>
                                          <p:spTgt spid="112"/>
                                        </p:tgtEl>
                                        <p:attrNameLst>
                                          <p:attrName>ppt_h</p:attrName>
                                        </p:attrNameLst>
                                      </p:cBhvr>
                                      <p:tavLst>
                                        <p:tav tm="0">
                                          <p:val>
                                            <p:fltVal val="0"/>
                                          </p:val>
                                        </p:tav>
                                        <p:tav tm="100000">
                                          <p:val>
                                            <p:strVal val="#ppt_h"/>
                                          </p:val>
                                        </p:tav>
                                      </p:tavLst>
                                    </p:anim>
                                    <p:animEffect transition="in" filter="fade">
                                      <p:cBhvr>
                                        <p:cTn id="30" dur="500"/>
                                        <p:tgtEl>
                                          <p:spTgt spid="112"/>
                                        </p:tgtEl>
                                      </p:cBhvr>
                                    </p:animEffect>
                                  </p:childTnLst>
                                </p:cTn>
                              </p:par>
                              <p:par>
                                <p:cTn id="31" presetID="53" presetClass="entr" presetSubtype="16" fill="hold" grpId="0" nodeType="withEffect">
                                  <p:stCondLst>
                                    <p:cond delay="50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grpId="0" nodeType="withEffect">
                                  <p:stCondLst>
                                    <p:cond delay="250"/>
                                  </p:stCondLst>
                                  <p:childTnLst>
                                    <p:set>
                                      <p:cBhvr>
                                        <p:cTn id="37" dur="1" fill="hold">
                                          <p:stCondLst>
                                            <p:cond delay="0"/>
                                          </p:stCondLst>
                                        </p:cTn>
                                        <p:tgtEl>
                                          <p:spTgt spid="113"/>
                                        </p:tgtEl>
                                        <p:attrNameLst>
                                          <p:attrName>style.visibility</p:attrName>
                                        </p:attrNameLst>
                                      </p:cBhvr>
                                      <p:to>
                                        <p:strVal val="visible"/>
                                      </p:to>
                                    </p:set>
                                    <p:anim calcmode="lin" valueType="num">
                                      <p:cBhvr>
                                        <p:cTn id="38" dur="500" fill="hold"/>
                                        <p:tgtEl>
                                          <p:spTgt spid="113"/>
                                        </p:tgtEl>
                                        <p:attrNameLst>
                                          <p:attrName>ppt_w</p:attrName>
                                        </p:attrNameLst>
                                      </p:cBhvr>
                                      <p:tavLst>
                                        <p:tav tm="0">
                                          <p:val>
                                            <p:fltVal val="0"/>
                                          </p:val>
                                        </p:tav>
                                        <p:tav tm="100000">
                                          <p:val>
                                            <p:strVal val="#ppt_w"/>
                                          </p:val>
                                        </p:tav>
                                      </p:tavLst>
                                    </p:anim>
                                    <p:anim calcmode="lin" valueType="num">
                                      <p:cBhvr>
                                        <p:cTn id="39" dur="500" fill="hold"/>
                                        <p:tgtEl>
                                          <p:spTgt spid="113"/>
                                        </p:tgtEl>
                                        <p:attrNameLst>
                                          <p:attrName>ppt_h</p:attrName>
                                        </p:attrNameLst>
                                      </p:cBhvr>
                                      <p:tavLst>
                                        <p:tav tm="0">
                                          <p:val>
                                            <p:fltVal val="0"/>
                                          </p:val>
                                        </p:tav>
                                        <p:tav tm="100000">
                                          <p:val>
                                            <p:strVal val="#ppt_h"/>
                                          </p:val>
                                        </p:tav>
                                      </p:tavLst>
                                    </p:anim>
                                    <p:animEffect transition="in" filter="fade">
                                      <p:cBhvr>
                                        <p:cTn id="40" dur="500"/>
                                        <p:tgtEl>
                                          <p:spTgt spid="11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1"/>
                                        </p:tgtEl>
                                        <p:attrNameLst>
                                          <p:attrName>style.visibility</p:attrName>
                                        </p:attrNameLst>
                                      </p:cBhvr>
                                      <p:to>
                                        <p:strVal val="visible"/>
                                      </p:to>
                                    </p:set>
                                    <p:anim calcmode="lin" valueType="num">
                                      <p:cBhvr>
                                        <p:cTn id="43" dur="500" fill="hold"/>
                                        <p:tgtEl>
                                          <p:spTgt spid="111"/>
                                        </p:tgtEl>
                                        <p:attrNameLst>
                                          <p:attrName>ppt_w</p:attrName>
                                        </p:attrNameLst>
                                      </p:cBhvr>
                                      <p:tavLst>
                                        <p:tav tm="0">
                                          <p:val>
                                            <p:fltVal val="0"/>
                                          </p:val>
                                        </p:tav>
                                        <p:tav tm="100000">
                                          <p:val>
                                            <p:strVal val="#ppt_w"/>
                                          </p:val>
                                        </p:tav>
                                      </p:tavLst>
                                    </p:anim>
                                    <p:anim calcmode="lin" valueType="num">
                                      <p:cBhvr>
                                        <p:cTn id="44" dur="500" fill="hold"/>
                                        <p:tgtEl>
                                          <p:spTgt spid="111"/>
                                        </p:tgtEl>
                                        <p:attrNameLst>
                                          <p:attrName>ppt_h</p:attrName>
                                        </p:attrNameLst>
                                      </p:cBhvr>
                                      <p:tavLst>
                                        <p:tav tm="0">
                                          <p:val>
                                            <p:fltVal val="0"/>
                                          </p:val>
                                        </p:tav>
                                        <p:tav tm="100000">
                                          <p:val>
                                            <p:strVal val="#ppt_h"/>
                                          </p:val>
                                        </p:tav>
                                      </p:tavLst>
                                    </p:anim>
                                    <p:animEffect transition="in" filter="fade">
                                      <p:cBhvr>
                                        <p:cTn id="45" dur="500"/>
                                        <p:tgtEl>
                                          <p:spTgt spid="11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 calcmode="lin" valueType="num">
                                      <p:cBhvr>
                                        <p:cTn id="48" dur="500" fill="hold"/>
                                        <p:tgtEl>
                                          <p:spTgt spid="114"/>
                                        </p:tgtEl>
                                        <p:attrNameLst>
                                          <p:attrName>ppt_w</p:attrName>
                                        </p:attrNameLst>
                                      </p:cBhvr>
                                      <p:tavLst>
                                        <p:tav tm="0">
                                          <p:val>
                                            <p:fltVal val="0"/>
                                          </p:val>
                                        </p:tav>
                                        <p:tav tm="100000">
                                          <p:val>
                                            <p:strVal val="#ppt_w"/>
                                          </p:val>
                                        </p:tav>
                                      </p:tavLst>
                                    </p:anim>
                                    <p:anim calcmode="lin" valueType="num">
                                      <p:cBhvr>
                                        <p:cTn id="49" dur="500" fill="hold"/>
                                        <p:tgtEl>
                                          <p:spTgt spid="114"/>
                                        </p:tgtEl>
                                        <p:attrNameLst>
                                          <p:attrName>ppt_h</p:attrName>
                                        </p:attrNameLst>
                                      </p:cBhvr>
                                      <p:tavLst>
                                        <p:tav tm="0">
                                          <p:val>
                                            <p:fltVal val="0"/>
                                          </p:val>
                                        </p:tav>
                                        <p:tav tm="100000">
                                          <p:val>
                                            <p:strVal val="#ppt_h"/>
                                          </p:val>
                                        </p:tav>
                                      </p:tavLst>
                                    </p:anim>
                                    <p:animEffect transition="in" filter="fade">
                                      <p:cBhvr>
                                        <p:cTn id="50" dur="500"/>
                                        <p:tgtEl>
                                          <p:spTgt spid="114"/>
                                        </p:tgtEl>
                                      </p:cBhvr>
                                    </p:animEffect>
                                  </p:childTnLst>
                                </p:cTn>
                              </p:par>
                              <p:par>
                                <p:cTn id="51" presetID="53" presetClass="entr" presetSubtype="16" fill="hold" grpId="0" nodeType="withEffect">
                                  <p:stCondLst>
                                    <p:cond delay="250"/>
                                  </p:stCondLst>
                                  <p:childTnLst>
                                    <p:set>
                                      <p:cBhvr>
                                        <p:cTn id="52" dur="1" fill="hold">
                                          <p:stCondLst>
                                            <p:cond delay="0"/>
                                          </p:stCondLst>
                                        </p:cTn>
                                        <p:tgtEl>
                                          <p:spTgt spid="115"/>
                                        </p:tgtEl>
                                        <p:attrNameLst>
                                          <p:attrName>style.visibility</p:attrName>
                                        </p:attrNameLst>
                                      </p:cBhvr>
                                      <p:to>
                                        <p:strVal val="visible"/>
                                      </p:to>
                                    </p:set>
                                    <p:anim calcmode="lin" valueType="num">
                                      <p:cBhvr>
                                        <p:cTn id="53" dur="500" fill="hold"/>
                                        <p:tgtEl>
                                          <p:spTgt spid="115"/>
                                        </p:tgtEl>
                                        <p:attrNameLst>
                                          <p:attrName>ppt_w</p:attrName>
                                        </p:attrNameLst>
                                      </p:cBhvr>
                                      <p:tavLst>
                                        <p:tav tm="0">
                                          <p:val>
                                            <p:fltVal val="0"/>
                                          </p:val>
                                        </p:tav>
                                        <p:tav tm="100000">
                                          <p:val>
                                            <p:strVal val="#ppt_w"/>
                                          </p:val>
                                        </p:tav>
                                      </p:tavLst>
                                    </p:anim>
                                    <p:anim calcmode="lin" valueType="num">
                                      <p:cBhvr>
                                        <p:cTn id="54" dur="500" fill="hold"/>
                                        <p:tgtEl>
                                          <p:spTgt spid="115"/>
                                        </p:tgtEl>
                                        <p:attrNameLst>
                                          <p:attrName>ppt_h</p:attrName>
                                        </p:attrNameLst>
                                      </p:cBhvr>
                                      <p:tavLst>
                                        <p:tav tm="0">
                                          <p:val>
                                            <p:fltVal val="0"/>
                                          </p:val>
                                        </p:tav>
                                        <p:tav tm="100000">
                                          <p:val>
                                            <p:strVal val="#ppt_h"/>
                                          </p:val>
                                        </p:tav>
                                      </p:tavLst>
                                    </p:anim>
                                    <p:animEffect transition="in" filter="fade">
                                      <p:cBhvr>
                                        <p:cTn id="55" dur="500"/>
                                        <p:tgtEl>
                                          <p:spTgt spid="11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17"/>
                                        </p:tgtEl>
                                        <p:attrNameLst>
                                          <p:attrName>style.visibility</p:attrName>
                                        </p:attrNameLst>
                                      </p:cBhvr>
                                      <p:to>
                                        <p:strVal val="visible"/>
                                      </p:to>
                                    </p:set>
                                    <p:anim calcmode="lin" valueType="num">
                                      <p:cBhvr>
                                        <p:cTn id="58" dur="500" fill="hold"/>
                                        <p:tgtEl>
                                          <p:spTgt spid="117"/>
                                        </p:tgtEl>
                                        <p:attrNameLst>
                                          <p:attrName>ppt_w</p:attrName>
                                        </p:attrNameLst>
                                      </p:cBhvr>
                                      <p:tavLst>
                                        <p:tav tm="0">
                                          <p:val>
                                            <p:fltVal val="0"/>
                                          </p:val>
                                        </p:tav>
                                        <p:tav tm="100000">
                                          <p:val>
                                            <p:strVal val="#ppt_w"/>
                                          </p:val>
                                        </p:tav>
                                      </p:tavLst>
                                    </p:anim>
                                    <p:anim calcmode="lin" valueType="num">
                                      <p:cBhvr>
                                        <p:cTn id="59" dur="500" fill="hold"/>
                                        <p:tgtEl>
                                          <p:spTgt spid="117"/>
                                        </p:tgtEl>
                                        <p:attrNameLst>
                                          <p:attrName>ppt_h</p:attrName>
                                        </p:attrNameLst>
                                      </p:cBhvr>
                                      <p:tavLst>
                                        <p:tav tm="0">
                                          <p:val>
                                            <p:fltVal val="0"/>
                                          </p:val>
                                        </p:tav>
                                        <p:tav tm="100000">
                                          <p:val>
                                            <p:strVal val="#ppt_h"/>
                                          </p:val>
                                        </p:tav>
                                      </p:tavLst>
                                    </p:anim>
                                    <p:animEffect transition="in" filter="fade">
                                      <p:cBhvr>
                                        <p:cTn id="60" dur="500"/>
                                        <p:tgtEl>
                                          <p:spTgt spid="117"/>
                                        </p:tgtEl>
                                      </p:cBhvr>
                                    </p:animEffect>
                                  </p:childTnLst>
                                </p:cTn>
                              </p:par>
                              <p:par>
                                <p:cTn id="61" presetID="53" presetClass="entr" presetSubtype="16" fill="hold" grpId="0" nodeType="withEffect">
                                  <p:stCondLst>
                                    <p:cond delay="500"/>
                                  </p:stCondLst>
                                  <p:childTnLst>
                                    <p:set>
                                      <p:cBhvr>
                                        <p:cTn id="62" dur="1" fill="hold">
                                          <p:stCondLst>
                                            <p:cond delay="0"/>
                                          </p:stCondLst>
                                        </p:cTn>
                                        <p:tgtEl>
                                          <p:spTgt spid="120"/>
                                        </p:tgtEl>
                                        <p:attrNameLst>
                                          <p:attrName>style.visibility</p:attrName>
                                        </p:attrNameLst>
                                      </p:cBhvr>
                                      <p:to>
                                        <p:strVal val="visible"/>
                                      </p:to>
                                    </p:set>
                                    <p:anim calcmode="lin" valueType="num">
                                      <p:cBhvr>
                                        <p:cTn id="63" dur="500" fill="hold"/>
                                        <p:tgtEl>
                                          <p:spTgt spid="120"/>
                                        </p:tgtEl>
                                        <p:attrNameLst>
                                          <p:attrName>ppt_w</p:attrName>
                                        </p:attrNameLst>
                                      </p:cBhvr>
                                      <p:tavLst>
                                        <p:tav tm="0">
                                          <p:val>
                                            <p:fltVal val="0"/>
                                          </p:val>
                                        </p:tav>
                                        <p:tav tm="100000">
                                          <p:val>
                                            <p:strVal val="#ppt_w"/>
                                          </p:val>
                                        </p:tav>
                                      </p:tavLst>
                                    </p:anim>
                                    <p:anim calcmode="lin" valueType="num">
                                      <p:cBhvr>
                                        <p:cTn id="64" dur="500" fill="hold"/>
                                        <p:tgtEl>
                                          <p:spTgt spid="120"/>
                                        </p:tgtEl>
                                        <p:attrNameLst>
                                          <p:attrName>ppt_h</p:attrName>
                                        </p:attrNameLst>
                                      </p:cBhvr>
                                      <p:tavLst>
                                        <p:tav tm="0">
                                          <p:val>
                                            <p:fltVal val="0"/>
                                          </p:val>
                                        </p:tav>
                                        <p:tav tm="100000">
                                          <p:val>
                                            <p:strVal val="#ppt_h"/>
                                          </p:val>
                                        </p:tav>
                                      </p:tavLst>
                                    </p:anim>
                                    <p:animEffect transition="in" filter="fade">
                                      <p:cBhvr>
                                        <p:cTn id="65" dur="500"/>
                                        <p:tgtEl>
                                          <p:spTgt spid="120"/>
                                        </p:tgtEl>
                                      </p:cBhvr>
                                    </p:animEffect>
                                  </p:childTnLst>
                                </p:cTn>
                              </p:par>
                              <p:par>
                                <p:cTn id="66" presetID="53" presetClass="entr" presetSubtype="16" fill="hold" nodeType="withEffect">
                                  <p:stCondLst>
                                    <p:cond delay="750"/>
                                  </p:stCondLst>
                                  <p:childTnLst>
                                    <p:set>
                                      <p:cBhvr>
                                        <p:cTn id="67" dur="1" fill="hold">
                                          <p:stCondLst>
                                            <p:cond delay="0"/>
                                          </p:stCondLst>
                                        </p:cTn>
                                        <p:tgtEl>
                                          <p:spTgt spid="224"/>
                                        </p:tgtEl>
                                        <p:attrNameLst>
                                          <p:attrName>style.visibility</p:attrName>
                                        </p:attrNameLst>
                                      </p:cBhvr>
                                      <p:to>
                                        <p:strVal val="visible"/>
                                      </p:to>
                                    </p:set>
                                    <p:anim calcmode="lin" valueType="num">
                                      <p:cBhvr>
                                        <p:cTn id="68" dur="500" fill="hold"/>
                                        <p:tgtEl>
                                          <p:spTgt spid="224"/>
                                        </p:tgtEl>
                                        <p:attrNameLst>
                                          <p:attrName>ppt_w</p:attrName>
                                        </p:attrNameLst>
                                      </p:cBhvr>
                                      <p:tavLst>
                                        <p:tav tm="0">
                                          <p:val>
                                            <p:fltVal val="0"/>
                                          </p:val>
                                        </p:tav>
                                        <p:tav tm="100000">
                                          <p:val>
                                            <p:strVal val="#ppt_w"/>
                                          </p:val>
                                        </p:tav>
                                      </p:tavLst>
                                    </p:anim>
                                    <p:anim calcmode="lin" valueType="num">
                                      <p:cBhvr>
                                        <p:cTn id="69" dur="500" fill="hold"/>
                                        <p:tgtEl>
                                          <p:spTgt spid="224"/>
                                        </p:tgtEl>
                                        <p:attrNameLst>
                                          <p:attrName>ppt_h</p:attrName>
                                        </p:attrNameLst>
                                      </p:cBhvr>
                                      <p:tavLst>
                                        <p:tav tm="0">
                                          <p:val>
                                            <p:fltVal val="0"/>
                                          </p:val>
                                        </p:tav>
                                        <p:tav tm="100000">
                                          <p:val>
                                            <p:strVal val="#ppt_h"/>
                                          </p:val>
                                        </p:tav>
                                      </p:tavLst>
                                    </p:anim>
                                    <p:animEffect transition="in" filter="fade">
                                      <p:cBhvr>
                                        <p:cTn id="70" dur="500"/>
                                        <p:tgtEl>
                                          <p:spTgt spid="224"/>
                                        </p:tgtEl>
                                      </p:cBhvr>
                                    </p:animEffect>
                                  </p:childTnLst>
                                </p:cTn>
                              </p:par>
                              <p:par>
                                <p:cTn id="71" presetID="53" presetClass="entr" presetSubtype="16" fill="hold" nodeType="withEffect">
                                  <p:stCondLst>
                                    <p:cond delay="750"/>
                                  </p:stCondLst>
                                  <p:childTnLst>
                                    <p:set>
                                      <p:cBhvr>
                                        <p:cTn id="72" dur="1" fill="hold">
                                          <p:stCondLst>
                                            <p:cond delay="0"/>
                                          </p:stCondLst>
                                        </p:cTn>
                                        <p:tgtEl>
                                          <p:spTgt spid="218"/>
                                        </p:tgtEl>
                                        <p:attrNameLst>
                                          <p:attrName>style.visibility</p:attrName>
                                        </p:attrNameLst>
                                      </p:cBhvr>
                                      <p:to>
                                        <p:strVal val="visible"/>
                                      </p:to>
                                    </p:set>
                                    <p:anim calcmode="lin" valueType="num">
                                      <p:cBhvr>
                                        <p:cTn id="73" dur="500" fill="hold"/>
                                        <p:tgtEl>
                                          <p:spTgt spid="218"/>
                                        </p:tgtEl>
                                        <p:attrNameLst>
                                          <p:attrName>ppt_w</p:attrName>
                                        </p:attrNameLst>
                                      </p:cBhvr>
                                      <p:tavLst>
                                        <p:tav tm="0">
                                          <p:val>
                                            <p:fltVal val="0"/>
                                          </p:val>
                                        </p:tav>
                                        <p:tav tm="100000">
                                          <p:val>
                                            <p:strVal val="#ppt_w"/>
                                          </p:val>
                                        </p:tav>
                                      </p:tavLst>
                                    </p:anim>
                                    <p:anim calcmode="lin" valueType="num">
                                      <p:cBhvr>
                                        <p:cTn id="74" dur="500" fill="hold"/>
                                        <p:tgtEl>
                                          <p:spTgt spid="218"/>
                                        </p:tgtEl>
                                        <p:attrNameLst>
                                          <p:attrName>ppt_h</p:attrName>
                                        </p:attrNameLst>
                                      </p:cBhvr>
                                      <p:tavLst>
                                        <p:tav tm="0">
                                          <p:val>
                                            <p:fltVal val="0"/>
                                          </p:val>
                                        </p:tav>
                                        <p:tav tm="100000">
                                          <p:val>
                                            <p:strVal val="#ppt_h"/>
                                          </p:val>
                                        </p:tav>
                                      </p:tavLst>
                                    </p:anim>
                                    <p:animEffect transition="in" filter="fade">
                                      <p:cBhvr>
                                        <p:cTn id="75" dur="500"/>
                                        <p:tgtEl>
                                          <p:spTgt spid="218"/>
                                        </p:tgtEl>
                                      </p:cBhvr>
                                    </p:animEffect>
                                  </p:childTnLst>
                                </p:cTn>
                              </p:par>
                              <p:par>
                                <p:cTn id="76" presetID="53" presetClass="entr" presetSubtype="16" fill="hold" nodeType="withEffect">
                                  <p:stCondLst>
                                    <p:cond delay="750"/>
                                  </p:stCondLst>
                                  <p:childTnLst>
                                    <p:set>
                                      <p:cBhvr>
                                        <p:cTn id="77" dur="1" fill="hold">
                                          <p:stCondLst>
                                            <p:cond delay="0"/>
                                          </p:stCondLst>
                                        </p:cTn>
                                        <p:tgtEl>
                                          <p:spTgt spid="246"/>
                                        </p:tgtEl>
                                        <p:attrNameLst>
                                          <p:attrName>style.visibility</p:attrName>
                                        </p:attrNameLst>
                                      </p:cBhvr>
                                      <p:to>
                                        <p:strVal val="visible"/>
                                      </p:to>
                                    </p:set>
                                    <p:anim calcmode="lin" valueType="num">
                                      <p:cBhvr>
                                        <p:cTn id="78" dur="500" fill="hold"/>
                                        <p:tgtEl>
                                          <p:spTgt spid="246"/>
                                        </p:tgtEl>
                                        <p:attrNameLst>
                                          <p:attrName>ppt_w</p:attrName>
                                        </p:attrNameLst>
                                      </p:cBhvr>
                                      <p:tavLst>
                                        <p:tav tm="0">
                                          <p:val>
                                            <p:fltVal val="0"/>
                                          </p:val>
                                        </p:tav>
                                        <p:tav tm="100000">
                                          <p:val>
                                            <p:strVal val="#ppt_w"/>
                                          </p:val>
                                        </p:tav>
                                      </p:tavLst>
                                    </p:anim>
                                    <p:anim calcmode="lin" valueType="num">
                                      <p:cBhvr>
                                        <p:cTn id="79" dur="500" fill="hold"/>
                                        <p:tgtEl>
                                          <p:spTgt spid="246"/>
                                        </p:tgtEl>
                                        <p:attrNameLst>
                                          <p:attrName>ppt_h</p:attrName>
                                        </p:attrNameLst>
                                      </p:cBhvr>
                                      <p:tavLst>
                                        <p:tav tm="0">
                                          <p:val>
                                            <p:fltVal val="0"/>
                                          </p:val>
                                        </p:tav>
                                        <p:tav tm="100000">
                                          <p:val>
                                            <p:strVal val="#ppt_h"/>
                                          </p:val>
                                        </p:tav>
                                      </p:tavLst>
                                    </p:anim>
                                    <p:animEffect transition="in" filter="fade">
                                      <p:cBhvr>
                                        <p:cTn id="80" dur="500"/>
                                        <p:tgtEl>
                                          <p:spTgt spid="246"/>
                                        </p:tgtEl>
                                      </p:cBhvr>
                                    </p:animEffect>
                                  </p:childTnLst>
                                </p:cTn>
                              </p:par>
                              <p:par>
                                <p:cTn id="81" presetID="53" presetClass="entr" presetSubtype="16" fill="hold" nodeType="withEffect">
                                  <p:stCondLst>
                                    <p:cond delay="750"/>
                                  </p:stCondLst>
                                  <p:childTnLst>
                                    <p:set>
                                      <p:cBhvr>
                                        <p:cTn id="82" dur="1" fill="hold">
                                          <p:stCondLst>
                                            <p:cond delay="0"/>
                                          </p:stCondLst>
                                        </p:cTn>
                                        <p:tgtEl>
                                          <p:spTgt spid="227"/>
                                        </p:tgtEl>
                                        <p:attrNameLst>
                                          <p:attrName>style.visibility</p:attrName>
                                        </p:attrNameLst>
                                      </p:cBhvr>
                                      <p:to>
                                        <p:strVal val="visible"/>
                                      </p:to>
                                    </p:set>
                                    <p:anim calcmode="lin" valueType="num">
                                      <p:cBhvr>
                                        <p:cTn id="83" dur="500" fill="hold"/>
                                        <p:tgtEl>
                                          <p:spTgt spid="227"/>
                                        </p:tgtEl>
                                        <p:attrNameLst>
                                          <p:attrName>ppt_w</p:attrName>
                                        </p:attrNameLst>
                                      </p:cBhvr>
                                      <p:tavLst>
                                        <p:tav tm="0">
                                          <p:val>
                                            <p:fltVal val="0"/>
                                          </p:val>
                                        </p:tav>
                                        <p:tav tm="100000">
                                          <p:val>
                                            <p:strVal val="#ppt_w"/>
                                          </p:val>
                                        </p:tav>
                                      </p:tavLst>
                                    </p:anim>
                                    <p:anim calcmode="lin" valueType="num">
                                      <p:cBhvr>
                                        <p:cTn id="84" dur="500" fill="hold"/>
                                        <p:tgtEl>
                                          <p:spTgt spid="227"/>
                                        </p:tgtEl>
                                        <p:attrNameLst>
                                          <p:attrName>ppt_h</p:attrName>
                                        </p:attrNameLst>
                                      </p:cBhvr>
                                      <p:tavLst>
                                        <p:tav tm="0">
                                          <p:val>
                                            <p:fltVal val="0"/>
                                          </p:val>
                                        </p:tav>
                                        <p:tav tm="100000">
                                          <p:val>
                                            <p:strVal val="#ppt_h"/>
                                          </p:val>
                                        </p:tav>
                                      </p:tavLst>
                                    </p:anim>
                                    <p:animEffect transition="in" filter="fade">
                                      <p:cBhvr>
                                        <p:cTn id="85" dur="500"/>
                                        <p:tgtEl>
                                          <p:spTgt spid="227"/>
                                        </p:tgtEl>
                                      </p:cBhvr>
                                    </p:animEffect>
                                  </p:childTnLst>
                                </p:cTn>
                              </p:par>
                              <p:par>
                                <p:cTn id="86" presetID="53" presetClass="entr" presetSubtype="16" fill="hold" nodeType="withEffect">
                                  <p:stCondLst>
                                    <p:cond delay="750"/>
                                  </p:stCondLst>
                                  <p:childTnLst>
                                    <p:set>
                                      <p:cBhvr>
                                        <p:cTn id="87" dur="1" fill="hold">
                                          <p:stCondLst>
                                            <p:cond delay="0"/>
                                          </p:stCondLst>
                                        </p:cTn>
                                        <p:tgtEl>
                                          <p:spTgt spid="221"/>
                                        </p:tgtEl>
                                        <p:attrNameLst>
                                          <p:attrName>style.visibility</p:attrName>
                                        </p:attrNameLst>
                                      </p:cBhvr>
                                      <p:to>
                                        <p:strVal val="visible"/>
                                      </p:to>
                                    </p:set>
                                    <p:anim calcmode="lin" valueType="num">
                                      <p:cBhvr>
                                        <p:cTn id="88" dur="500" fill="hold"/>
                                        <p:tgtEl>
                                          <p:spTgt spid="221"/>
                                        </p:tgtEl>
                                        <p:attrNameLst>
                                          <p:attrName>ppt_w</p:attrName>
                                        </p:attrNameLst>
                                      </p:cBhvr>
                                      <p:tavLst>
                                        <p:tav tm="0">
                                          <p:val>
                                            <p:fltVal val="0"/>
                                          </p:val>
                                        </p:tav>
                                        <p:tav tm="100000">
                                          <p:val>
                                            <p:strVal val="#ppt_w"/>
                                          </p:val>
                                        </p:tav>
                                      </p:tavLst>
                                    </p:anim>
                                    <p:anim calcmode="lin" valueType="num">
                                      <p:cBhvr>
                                        <p:cTn id="89" dur="500" fill="hold"/>
                                        <p:tgtEl>
                                          <p:spTgt spid="221"/>
                                        </p:tgtEl>
                                        <p:attrNameLst>
                                          <p:attrName>ppt_h</p:attrName>
                                        </p:attrNameLst>
                                      </p:cBhvr>
                                      <p:tavLst>
                                        <p:tav tm="0">
                                          <p:val>
                                            <p:fltVal val="0"/>
                                          </p:val>
                                        </p:tav>
                                        <p:tav tm="100000">
                                          <p:val>
                                            <p:strVal val="#ppt_h"/>
                                          </p:val>
                                        </p:tav>
                                      </p:tavLst>
                                    </p:anim>
                                    <p:animEffect transition="in" filter="fade">
                                      <p:cBhvr>
                                        <p:cTn id="90" dur="500"/>
                                        <p:tgtEl>
                                          <p:spTgt spid="221"/>
                                        </p:tgtEl>
                                      </p:cBhvr>
                                    </p:animEffect>
                                  </p:childTnLst>
                                </p:cTn>
                              </p:par>
                            </p:childTnLst>
                          </p:cTn>
                        </p:par>
                        <p:par>
                          <p:cTn id="91" fill="hold">
                            <p:stCondLst>
                              <p:cond delay="1250"/>
                            </p:stCondLst>
                            <p:childTnLst>
                              <p:par>
                                <p:cTn id="92" presetID="23" presetClass="entr" presetSubtype="288" fill="hold" nodeType="afterEffect">
                                  <p:stCondLst>
                                    <p:cond delay="250"/>
                                  </p:stCondLst>
                                  <p:childTnLst>
                                    <p:set>
                                      <p:cBhvr>
                                        <p:cTn id="93" dur="1" fill="hold">
                                          <p:stCondLst>
                                            <p:cond delay="0"/>
                                          </p:stCondLst>
                                        </p:cTn>
                                        <p:tgtEl>
                                          <p:spTgt spid="230"/>
                                        </p:tgtEl>
                                        <p:attrNameLst>
                                          <p:attrName>style.visibility</p:attrName>
                                        </p:attrNameLst>
                                      </p:cBhvr>
                                      <p:to>
                                        <p:strVal val="visible"/>
                                      </p:to>
                                    </p:set>
                                    <p:anim calcmode="lin" valueType="num">
                                      <p:cBhvr>
                                        <p:cTn id="94" dur="750" fill="hold"/>
                                        <p:tgtEl>
                                          <p:spTgt spid="230"/>
                                        </p:tgtEl>
                                        <p:attrNameLst>
                                          <p:attrName>ppt_w</p:attrName>
                                        </p:attrNameLst>
                                      </p:cBhvr>
                                      <p:tavLst>
                                        <p:tav tm="0">
                                          <p:val>
                                            <p:strVal val="4/3*#ppt_w"/>
                                          </p:val>
                                        </p:tav>
                                        <p:tav tm="100000">
                                          <p:val>
                                            <p:strVal val="#ppt_w"/>
                                          </p:val>
                                        </p:tav>
                                      </p:tavLst>
                                    </p:anim>
                                    <p:anim calcmode="lin" valueType="num">
                                      <p:cBhvr>
                                        <p:cTn id="95" dur="750" fill="hold"/>
                                        <p:tgtEl>
                                          <p:spTgt spid="23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ldLvl="0" animBg="1"/>
      <p:bldP spid="111" grpId="0" bldLvl="0" animBg="1"/>
      <p:bldP spid="112" grpId="0" bldLvl="0" animBg="1"/>
      <p:bldP spid="113" grpId="0" bldLvl="0" animBg="1"/>
      <p:bldP spid="114" grpId="0" bldLvl="0" animBg="1"/>
      <p:bldP spid="115" grpId="0" bldLvl="0" animBg="1"/>
      <p:bldP spid="116" grpId="0" bldLvl="0" animBg="1"/>
      <p:bldP spid="117" grpId="0" bldLvl="0" animBg="1"/>
      <p:bldP spid="118" grpId="0" bldLvl="0" animBg="1"/>
      <p:bldP spid="119" grpId="0" bldLvl="0" animBg="1"/>
      <p:bldP spid="120" grpId="0" bldLvl="0" animBg="1"/>
      <p:bldP spid="121"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6" name="组合 5"/>
          <p:cNvGrpSpPr/>
          <p:nvPr/>
        </p:nvGrpSpPr>
        <p:grpSpPr>
          <a:xfrm>
            <a:off x="6447689" y="2242619"/>
            <a:ext cx="1642212" cy="1642212"/>
            <a:chOff x="6447689" y="2372159"/>
            <a:chExt cx="1642212" cy="1642212"/>
          </a:xfrm>
        </p:grpSpPr>
        <p:sp>
          <p:nvSpPr>
            <p:cNvPr id="83" name="Rectangle 34"/>
            <p:cNvSpPr/>
            <p:nvPr/>
          </p:nvSpPr>
          <p:spPr>
            <a:xfrm>
              <a:off x="6447689" y="2372159"/>
              <a:ext cx="1642212" cy="1642212"/>
            </a:xfrm>
            <a:prstGeom prst="rec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5"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tx1"/>
                </a:solidFill>
              </a:endParaRPr>
            </a:p>
          </p:txBody>
        </p:sp>
      </p:grpSp>
      <p:grpSp>
        <p:nvGrpSpPr>
          <p:cNvPr id="7" name="组合 6"/>
          <p:cNvGrpSpPr/>
          <p:nvPr/>
        </p:nvGrpSpPr>
        <p:grpSpPr>
          <a:xfrm>
            <a:off x="6447688" y="4023180"/>
            <a:ext cx="1843424" cy="1843424"/>
            <a:chOff x="6447688" y="4152720"/>
            <a:chExt cx="1843424" cy="1843424"/>
          </a:xfrm>
        </p:grpSpPr>
        <p:sp>
          <p:nvSpPr>
            <p:cNvPr id="82" name="Rectangle 33"/>
            <p:cNvSpPr/>
            <p:nvPr/>
          </p:nvSpPr>
          <p:spPr>
            <a:xfrm>
              <a:off x="6447688" y="4152720"/>
              <a:ext cx="1843424" cy="1843424"/>
            </a:xfrm>
            <a:prstGeom prst="rec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solidFill>
                  <a:schemeClr val="tx1"/>
                </a:solidFill>
              </a:endParaRPr>
            </a:p>
          </p:txBody>
        </p:sp>
      </p:grpSp>
      <p:grpSp>
        <p:nvGrpSpPr>
          <p:cNvPr id="9" name="组合 8"/>
          <p:cNvGrpSpPr/>
          <p:nvPr/>
        </p:nvGrpSpPr>
        <p:grpSpPr>
          <a:xfrm>
            <a:off x="3900890" y="1503742"/>
            <a:ext cx="2381089" cy="2381089"/>
            <a:chOff x="3900890" y="1633282"/>
            <a:chExt cx="2381089" cy="2381089"/>
          </a:xfrm>
        </p:grpSpPr>
        <p:sp>
          <p:nvSpPr>
            <p:cNvPr id="81" name="Rectangle 32"/>
            <p:cNvSpPr/>
            <p:nvPr/>
          </p:nvSpPr>
          <p:spPr>
            <a:xfrm>
              <a:off x="3900890" y="1633282"/>
              <a:ext cx="2381089" cy="2381089"/>
            </a:xfrm>
            <a:prstGeom prst="rec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solidFill>
                  <a:schemeClr val="tx1"/>
                </a:solidFill>
              </a:endParaRPr>
            </a:p>
          </p:txBody>
        </p:sp>
        <p:grpSp>
          <p:nvGrpSpPr>
            <p:cNvPr id="2" name="Group 82"/>
            <p:cNvGrpSpPr/>
            <p:nvPr/>
          </p:nvGrpSpPr>
          <p:grpSpPr>
            <a:xfrm>
              <a:off x="4509473" y="2161062"/>
              <a:ext cx="1163923" cy="1325528"/>
              <a:chOff x="812800" y="2719388"/>
              <a:chExt cx="1017588" cy="1158875"/>
            </a:xfrm>
            <a:solidFill>
              <a:schemeClr val="bg1"/>
            </a:solidFill>
          </p:grpSpPr>
          <p:sp>
            <p:nvSpPr>
              <p:cNvPr id="12"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13"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14"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sp>
            <p:nvSpPr>
              <p:cNvPr id="3"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schemeClr val="tx1"/>
                  </a:solidFill>
                </a:endParaRPr>
              </a:p>
            </p:txBody>
          </p:sp>
        </p:grpSp>
      </p:grpSp>
      <p:grpSp>
        <p:nvGrpSpPr>
          <p:cNvPr id="16" name="组合 15"/>
          <p:cNvGrpSpPr/>
          <p:nvPr/>
        </p:nvGrpSpPr>
        <p:grpSpPr>
          <a:xfrm>
            <a:off x="4648201" y="4005956"/>
            <a:ext cx="1633779" cy="1633779"/>
            <a:chOff x="4648201" y="4135496"/>
            <a:chExt cx="1633779" cy="1633779"/>
          </a:xfrm>
        </p:grpSpPr>
        <p:sp>
          <p:nvSpPr>
            <p:cNvPr id="84" name="Rectangle 37"/>
            <p:cNvSpPr/>
            <p:nvPr/>
          </p:nvSpPr>
          <p:spPr>
            <a:xfrm>
              <a:off x="4648201" y="4135496"/>
              <a:ext cx="1633779" cy="1633779"/>
            </a:xfrm>
            <a:prstGeom prst="rec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17"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solidFill>
                <a:latin typeface="Arial" panose="020B0604020202020204" pitchFamily="34" charset="0"/>
                <a:ea typeface="微软雅黑" panose="020B0503020204020204" charset="-122"/>
                <a:cs typeface="Arial" panose="020B0604020202020204" pitchFamily="34" charset="0"/>
              </a:endParaRPr>
            </a:p>
          </p:txBody>
        </p:sp>
      </p:grpSp>
      <p:sp>
        <p:nvSpPr>
          <p:cNvPr id="18" name="矩形 17"/>
          <p:cNvSpPr/>
          <p:nvPr/>
        </p:nvSpPr>
        <p:spPr>
          <a:xfrm>
            <a:off x="1383626" y="1800640"/>
            <a:ext cx="2408441" cy="430879"/>
          </a:xfrm>
          <a:prstGeom prst="rect">
            <a:avLst/>
          </a:prstGeom>
        </p:spPr>
        <p:txBody>
          <a:bodyPr wrap="square" lIns="91431" tIns="45716" rIns="91431" bIns="45716">
            <a:spAutoFit/>
          </a:bodyPr>
          <a:lstStyle/>
          <a:p>
            <a:pPr algn="r"/>
            <a:r>
              <a:rPr lang="zh-CN" altLang="en-US" sz="2200" b="1" dirty="0">
                <a:solidFill>
                  <a:schemeClr val="tx1"/>
                </a:solidFill>
                <a:latin typeface="微软雅黑" panose="020B0503020204020204" charset="-122"/>
                <a:ea typeface="微软雅黑" panose="020B0503020204020204" charset="-122"/>
              </a:rPr>
              <a:t>点击</a:t>
            </a:r>
            <a:r>
              <a:rPr lang="zh-CN" altLang="en-US" sz="2200" b="1" dirty="0" smtClean="0">
                <a:solidFill>
                  <a:schemeClr val="tx1"/>
                </a:solidFill>
                <a:latin typeface="微软雅黑" panose="020B0503020204020204" charset="-122"/>
                <a:ea typeface="微软雅黑" panose="020B0503020204020204" charset="-122"/>
              </a:rPr>
              <a:t>添加</a:t>
            </a:r>
            <a:r>
              <a:rPr lang="zh-CN" altLang="en-US" sz="2200" b="1" dirty="0">
                <a:solidFill>
                  <a:schemeClr val="tx1"/>
                </a:solidFill>
                <a:latin typeface="微软雅黑" panose="020B0503020204020204" charset="-122"/>
                <a:ea typeface="微软雅黑" panose="020B0503020204020204" charset="-122"/>
              </a:rPr>
              <a:t>标题</a:t>
            </a:r>
          </a:p>
        </p:txBody>
      </p:sp>
      <p:sp>
        <p:nvSpPr>
          <p:cNvPr id="19" name="矩形 47"/>
          <p:cNvSpPr>
            <a:spLocks noChangeArrowheads="1"/>
          </p:cNvSpPr>
          <p:nvPr/>
        </p:nvSpPr>
        <p:spPr bwMode="auto">
          <a:xfrm>
            <a:off x="1105607" y="2237673"/>
            <a:ext cx="268646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1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说明，在此录入上述图表的综合描述说明，在此录入上述图表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a:t>
            </a:r>
            <a:r>
              <a:rPr lang="zh-CN" altLang="en-US" sz="1400" dirty="0" smtClean="0">
                <a:solidFill>
                  <a:schemeClr val="tx1"/>
                </a:solidFill>
                <a:sym typeface="微软雅黑" panose="020B0503020204020204" charset="-122"/>
              </a:rPr>
              <a:t>上述图表</a:t>
            </a:r>
            <a:r>
              <a:rPr lang="zh-CN" altLang="en-US" sz="1400" dirty="0">
                <a:solidFill>
                  <a:schemeClr val="tx1"/>
                </a:solidFill>
                <a:sym typeface="微软雅黑" panose="020B0503020204020204" charset="-122"/>
              </a:rPr>
              <a:t>的综合描述</a:t>
            </a:r>
            <a:r>
              <a:rPr lang="zh-CN" altLang="en-US" sz="1400" dirty="0" smtClean="0">
                <a:solidFill>
                  <a:schemeClr val="tx1"/>
                </a:solidFill>
                <a:sym typeface="微软雅黑" panose="020B0503020204020204" charset="-122"/>
              </a:rPr>
              <a:t>说明</a:t>
            </a:r>
          </a:p>
        </p:txBody>
      </p:sp>
      <p:sp>
        <p:nvSpPr>
          <p:cNvPr id="86" name="Frame 39"/>
          <p:cNvSpPr/>
          <p:nvPr/>
        </p:nvSpPr>
        <p:spPr>
          <a:xfrm>
            <a:off x="5513276" y="310085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20" name="矩形 19"/>
          <p:cNvSpPr/>
          <p:nvPr/>
        </p:nvSpPr>
        <p:spPr>
          <a:xfrm>
            <a:off x="2145410" y="4083784"/>
            <a:ext cx="2408441" cy="430879"/>
          </a:xfrm>
          <a:prstGeom prst="rect">
            <a:avLst/>
          </a:prstGeom>
        </p:spPr>
        <p:txBody>
          <a:bodyPr wrap="square" lIns="91431" tIns="45716" rIns="91431" bIns="45716">
            <a:spAutoFit/>
          </a:bodyPr>
          <a:lstStyle/>
          <a:p>
            <a:pPr algn="r"/>
            <a:r>
              <a:rPr lang="zh-CN" altLang="en-US" sz="2200" b="1" dirty="0">
                <a:solidFill>
                  <a:schemeClr val="tx1"/>
                </a:solidFill>
                <a:latin typeface="微软雅黑" panose="020B0503020204020204" charset="-122"/>
                <a:ea typeface="微软雅黑" panose="020B0503020204020204" charset="-122"/>
              </a:rPr>
              <a:t>点击</a:t>
            </a:r>
            <a:r>
              <a:rPr lang="zh-CN" altLang="en-US" sz="2200" b="1" dirty="0" smtClean="0">
                <a:solidFill>
                  <a:schemeClr val="tx1"/>
                </a:solidFill>
                <a:latin typeface="微软雅黑" panose="020B0503020204020204" charset="-122"/>
                <a:ea typeface="微软雅黑" panose="020B0503020204020204" charset="-122"/>
              </a:rPr>
              <a:t>添加</a:t>
            </a:r>
            <a:r>
              <a:rPr lang="zh-CN" altLang="en-US" sz="2200" b="1" dirty="0">
                <a:solidFill>
                  <a:schemeClr val="tx1"/>
                </a:solidFill>
                <a:latin typeface="微软雅黑" panose="020B0503020204020204" charset="-122"/>
                <a:ea typeface="微软雅黑" panose="020B0503020204020204" charset="-122"/>
              </a:rPr>
              <a:t>标题</a:t>
            </a:r>
          </a:p>
        </p:txBody>
      </p:sp>
      <p:sp>
        <p:nvSpPr>
          <p:cNvPr id="21" name="矩形 47"/>
          <p:cNvSpPr>
            <a:spLocks noChangeArrowheads="1"/>
          </p:cNvSpPr>
          <p:nvPr/>
        </p:nvSpPr>
        <p:spPr bwMode="auto">
          <a:xfrm>
            <a:off x="1105607" y="4520817"/>
            <a:ext cx="344824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r">
              <a:lnSpc>
                <a:spcPct val="11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说明，在此录入上述图表的综合描述说明，在此录入上述图表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a:t>
            </a:r>
            <a:r>
              <a:rPr lang="zh-CN" altLang="en-US" sz="1400" dirty="0" smtClean="0">
                <a:solidFill>
                  <a:schemeClr val="tx1"/>
                </a:solidFill>
                <a:sym typeface="微软雅黑" panose="020B0503020204020204" charset="-122"/>
              </a:rPr>
              <a:t>上述图表</a:t>
            </a:r>
            <a:r>
              <a:rPr lang="zh-CN" altLang="en-US" sz="1400" dirty="0">
                <a:solidFill>
                  <a:schemeClr val="tx1"/>
                </a:solidFill>
                <a:sym typeface="微软雅黑" panose="020B0503020204020204" charset="-122"/>
              </a:rPr>
              <a:t>的综合描述</a:t>
            </a:r>
            <a:r>
              <a:rPr lang="zh-CN" altLang="en-US" sz="1400" dirty="0" smtClean="0">
                <a:solidFill>
                  <a:schemeClr val="tx1"/>
                </a:solidFill>
                <a:sym typeface="微软雅黑" panose="020B0503020204020204" charset="-122"/>
              </a:rPr>
              <a:t>说明</a:t>
            </a:r>
          </a:p>
        </p:txBody>
      </p:sp>
      <p:sp>
        <p:nvSpPr>
          <p:cNvPr id="22" name="矩形 21"/>
          <p:cNvSpPr/>
          <p:nvPr/>
        </p:nvSpPr>
        <p:spPr>
          <a:xfrm>
            <a:off x="8403406" y="4099826"/>
            <a:ext cx="2408441" cy="430879"/>
          </a:xfrm>
          <a:prstGeom prst="rect">
            <a:avLst/>
          </a:prstGeom>
        </p:spPr>
        <p:txBody>
          <a:bodyPr wrap="square" lIns="91431" tIns="45716" rIns="91431" bIns="45716">
            <a:spAutoFit/>
          </a:bodyPr>
          <a:lstStyle/>
          <a:p>
            <a:r>
              <a:rPr lang="zh-CN" altLang="en-US" sz="2200" b="1" dirty="0">
                <a:solidFill>
                  <a:schemeClr val="tx1"/>
                </a:solidFill>
                <a:latin typeface="微软雅黑" panose="020B0503020204020204" charset="-122"/>
                <a:ea typeface="微软雅黑" panose="020B0503020204020204" charset="-122"/>
              </a:rPr>
              <a:t>点击</a:t>
            </a:r>
            <a:r>
              <a:rPr lang="zh-CN" altLang="en-US" sz="2200" b="1" dirty="0" smtClean="0">
                <a:solidFill>
                  <a:schemeClr val="tx1"/>
                </a:solidFill>
                <a:latin typeface="微软雅黑" panose="020B0503020204020204" charset="-122"/>
                <a:ea typeface="微软雅黑" panose="020B0503020204020204" charset="-122"/>
              </a:rPr>
              <a:t>添加</a:t>
            </a:r>
            <a:r>
              <a:rPr lang="zh-CN" altLang="en-US" sz="2200" b="1" dirty="0">
                <a:solidFill>
                  <a:schemeClr val="tx1"/>
                </a:solidFill>
                <a:latin typeface="微软雅黑" panose="020B0503020204020204" charset="-122"/>
                <a:ea typeface="微软雅黑" panose="020B0503020204020204" charset="-122"/>
              </a:rPr>
              <a:t>标题</a:t>
            </a:r>
          </a:p>
        </p:txBody>
      </p:sp>
      <p:sp>
        <p:nvSpPr>
          <p:cNvPr id="48" name="矩形 47"/>
          <p:cNvSpPr>
            <a:spLocks noChangeArrowheads="1"/>
          </p:cNvSpPr>
          <p:nvPr/>
        </p:nvSpPr>
        <p:spPr bwMode="auto">
          <a:xfrm>
            <a:off x="8403406" y="4536859"/>
            <a:ext cx="268646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1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说明，在此录入上述图表的综合描述说明，在此录入上述图表</a:t>
            </a:r>
            <a:r>
              <a:rPr lang="zh-CN" altLang="en-US" sz="1400" dirty="0" smtClean="0">
                <a:solidFill>
                  <a:schemeClr val="tx1"/>
                </a:solidFill>
                <a:sym typeface="微软雅黑" panose="020B0503020204020204" charset="-122"/>
              </a:rPr>
              <a:t>的综合描述说明</a:t>
            </a:r>
          </a:p>
        </p:txBody>
      </p:sp>
      <p:sp>
        <p:nvSpPr>
          <p:cNvPr id="49" name="矩形 48"/>
          <p:cNvSpPr/>
          <p:nvPr/>
        </p:nvSpPr>
        <p:spPr>
          <a:xfrm>
            <a:off x="8178818" y="2347892"/>
            <a:ext cx="2408441" cy="430879"/>
          </a:xfrm>
          <a:prstGeom prst="rect">
            <a:avLst/>
          </a:prstGeom>
        </p:spPr>
        <p:txBody>
          <a:bodyPr wrap="square" lIns="91431" tIns="45716" rIns="91431" bIns="45716">
            <a:spAutoFit/>
          </a:bodyPr>
          <a:lstStyle/>
          <a:p>
            <a:r>
              <a:rPr lang="zh-CN" altLang="en-US" sz="2200" b="1" dirty="0">
                <a:solidFill>
                  <a:schemeClr val="tx1"/>
                </a:solidFill>
                <a:latin typeface="微软雅黑" panose="020B0503020204020204" charset="-122"/>
                <a:ea typeface="微软雅黑" panose="020B0503020204020204" charset="-122"/>
              </a:rPr>
              <a:t>点击</a:t>
            </a:r>
            <a:r>
              <a:rPr lang="zh-CN" altLang="en-US" sz="2200" b="1" dirty="0" smtClean="0">
                <a:solidFill>
                  <a:schemeClr val="tx1"/>
                </a:solidFill>
                <a:latin typeface="微软雅黑" panose="020B0503020204020204" charset="-122"/>
                <a:ea typeface="微软雅黑" panose="020B0503020204020204" charset="-122"/>
              </a:rPr>
              <a:t>添加</a:t>
            </a:r>
            <a:r>
              <a:rPr lang="zh-CN" altLang="en-US" sz="2200" b="1" dirty="0">
                <a:solidFill>
                  <a:schemeClr val="tx1"/>
                </a:solidFill>
                <a:latin typeface="微软雅黑" panose="020B0503020204020204" charset="-122"/>
                <a:ea typeface="微软雅黑" panose="020B0503020204020204" charset="-122"/>
              </a:rPr>
              <a:t>标题</a:t>
            </a:r>
          </a:p>
        </p:txBody>
      </p:sp>
      <p:sp>
        <p:nvSpPr>
          <p:cNvPr id="50" name="矩形 49"/>
          <p:cNvSpPr>
            <a:spLocks noChangeArrowheads="1"/>
          </p:cNvSpPr>
          <p:nvPr/>
        </p:nvSpPr>
        <p:spPr bwMode="auto">
          <a:xfrm>
            <a:off x="8178818" y="2784925"/>
            <a:ext cx="2891534"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10000"/>
              </a:lnSpc>
              <a:spcBef>
                <a:spcPct val="0"/>
              </a:spcBef>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的描述</a:t>
            </a:r>
            <a:r>
              <a:rPr lang="zh-CN" altLang="en-US" sz="1400" dirty="0">
                <a:solidFill>
                  <a:schemeClr val="tx1"/>
                </a:solidFill>
                <a:sym typeface="微软雅黑" panose="020B0503020204020204" charset="-122"/>
              </a:rPr>
              <a:t>说明，在此录入上述图表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a:t>
            </a:r>
            <a:r>
              <a:rPr lang="zh-CN" altLang="en-US" sz="1400" dirty="0" smtClean="0">
                <a:solidFill>
                  <a:schemeClr val="tx1"/>
                </a:solidFill>
                <a:sym typeface="微软雅黑" panose="020B0503020204020204" charset="-122"/>
              </a:rPr>
              <a:t>上述图表的描述说明</a:t>
            </a:r>
          </a:p>
        </p:txBody>
      </p:sp>
      <p:sp>
        <p:nvSpPr>
          <p:cNvPr id="23" name="Frame 39"/>
          <p:cNvSpPr/>
          <p:nvPr/>
        </p:nvSpPr>
        <p:spPr>
          <a:xfrm>
            <a:off x="5640276" y="3227859"/>
            <a:ext cx="1689805" cy="1689805"/>
          </a:xfrm>
          <a:prstGeom prst="rect">
            <a:avLst/>
          </a:prstGeom>
          <a:solidFill>
            <a:srgbClr val="FAFAFA">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7" name="Rectangle 40"/>
          <p:cNvSpPr/>
          <p:nvPr/>
        </p:nvSpPr>
        <p:spPr>
          <a:xfrm>
            <a:off x="5853956" y="3441539"/>
            <a:ext cx="1008444" cy="1008444"/>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400" fill="hold"/>
                                        <p:tgtEl>
                                          <p:spTgt spid="9"/>
                                        </p:tgtEl>
                                        <p:attrNameLst>
                                          <p:attrName>ppt_x</p:attrName>
                                        </p:attrNameLst>
                                      </p:cBhvr>
                                      <p:tavLst>
                                        <p:tav tm="0">
                                          <p:val>
                                            <p:strVal val="0-#ppt_w/2"/>
                                          </p:val>
                                        </p:tav>
                                        <p:tav tm="100000">
                                          <p:val>
                                            <p:strVal val="#ppt_x"/>
                                          </p:val>
                                        </p:tav>
                                      </p:tavLst>
                                    </p:anim>
                                    <p:anim calcmode="lin" valueType="num">
                                      <p:cBhvr additive="base">
                                        <p:cTn id="8" dur="4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0-#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fill="hold"/>
                                        <p:tgtEl>
                                          <p:spTgt spid="6"/>
                                        </p:tgtEl>
                                        <p:attrNameLst>
                                          <p:attrName>ppt_x</p:attrName>
                                        </p:attrNameLst>
                                      </p:cBhvr>
                                      <p:tavLst>
                                        <p:tav tm="0">
                                          <p:val>
                                            <p:strVal val="1+#ppt_w/2"/>
                                          </p:val>
                                        </p:tav>
                                        <p:tav tm="100000">
                                          <p:val>
                                            <p:strVal val="#ppt_x"/>
                                          </p:val>
                                        </p:tav>
                                      </p:tavLst>
                                    </p:anim>
                                    <p:anim calcmode="lin" valueType="num">
                                      <p:cBhvr additive="base">
                                        <p:cTn id="22" dur="4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1+#ppt_w/2"/>
                                          </p:val>
                                        </p:tav>
                                        <p:tav tm="100000">
                                          <p:val>
                                            <p:strVal val="#ppt_x"/>
                                          </p:val>
                                        </p:tav>
                                      </p:tavLst>
                                    </p:anim>
                                    <p:anim calcmode="lin" valueType="num">
                                      <p:cBhvr additive="base">
                                        <p:cTn id="27" dur="500" fill="hold"/>
                                        <p:tgtEl>
                                          <p:spTgt spid="49"/>
                                        </p:tgtEl>
                                        <p:attrNameLst>
                                          <p:attrName>ppt_y</p:attrName>
                                        </p:attrNameLst>
                                      </p:cBhvr>
                                      <p:tavLst>
                                        <p:tav tm="0">
                                          <p:val>
                                            <p:strVal val="#ppt_y"/>
                                          </p:val>
                                        </p:tav>
                                        <p:tav tm="100000">
                                          <p:val>
                                            <p:strVal val="#ppt_y"/>
                                          </p:val>
                                        </p:tav>
                                      </p:tavLst>
                                    </p:anim>
                                  </p:childTnLst>
                                </p:cTn>
                              </p:par>
                              <p:par>
                                <p:cTn id="28" presetID="2" presetClass="entr" presetSubtype="2" accel="50000" decel="5000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400" fill="hold"/>
                                        <p:tgtEl>
                                          <p:spTgt spid="16"/>
                                        </p:tgtEl>
                                        <p:attrNameLst>
                                          <p:attrName>ppt_x</p:attrName>
                                        </p:attrNameLst>
                                      </p:cBhvr>
                                      <p:tavLst>
                                        <p:tav tm="0">
                                          <p:val>
                                            <p:strVal val="0-#ppt_w/2"/>
                                          </p:val>
                                        </p:tav>
                                        <p:tav tm="100000">
                                          <p:val>
                                            <p:strVal val="#ppt_x"/>
                                          </p:val>
                                        </p:tav>
                                      </p:tavLst>
                                    </p:anim>
                                    <p:anim calcmode="lin" valueType="num">
                                      <p:cBhvr additive="base">
                                        <p:cTn id="36" dur="400" fill="hold"/>
                                        <p:tgtEl>
                                          <p:spTgt spid="16"/>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0-#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400" fill="hold"/>
                                        <p:tgtEl>
                                          <p:spTgt spid="7"/>
                                        </p:tgtEl>
                                        <p:attrNameLst>
                                          <p:attrName>ppt_x</p:attrName>
                                        </p:attrNameLst>
                                      </p:cBhvr>
                                      <p:tavLst>
                                        <p:tav tm="0">
                                          <p:val>
                                            <p:strVal val="1+#ppt_w/2"/>
                                          </p:val>
                                        </p:tav>
                                        <p:tav tm="100000">
                                          <p:val>
                                            <p:strVal val="#ppt_x"/>
                                          </p:val>
                                        </p:tav>
                                      </p:tavLst>
                                    </p:anim>
                                    <p:anim calcmode="lin" valueType="num">
                                      <p:cBhvr additive="base">
                                        <p:cTn id="50" dur="400" fill="hold"/>
                                        <p:tgtEl>
                                          <p:spTgt spid="7"/>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accel="50000" decel="5000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1+#ppt_w/2"/>
                                          </p:val>
                                        </p:tav>
                                        <p:tav tm="100000">
                                          <p:val>
                                            <p:strVal val="#ppt_x"/>
                                          </p:val>
                                        </p:tav>
                                      </p:tavLst>
                                    </p:anim>
                                    <p:anim calcmode="lin" valueType="num">
                                      <p:cBhvr additive="base">
                                        <p:cTn id="55" dur="500" fill="hold"/>
                                        <p:tgtEl>
                                          <p:spTgt spid="22"/>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750"/>
                                        <p:tgtEl>
                                          <p:spTgt spid="86"/>
                                        </p:tgtEl>
                                      </p:cBhvr>
                                    </p:animEffect>
                                  </p:childTnLst>
                                </p:cTn>
                              </p:par>
                              <p:par>
                                <p:cTn id="64" presetID="6" presetClass="emph" presetSubtype="0" fill="hold" grpId="1" nodeType="withEffect">
                                  <p:stCondLst>
                                    <p:cond delay="0"/>
                                  </p:stCondLst>
                                  <p:childTnLst>
                                    <p:animScale>
                                      <p:cBhvr>
                                        <p:cTn id="65" dur="750" fill="hold"/>
                                        <p:tgtEl>
                                          <p:spTgt spid="86"/>
                                        </p:tgtEl>
                                      </p:cBhvr>
                                      <p:by x="300000" y="300000"/>
                                    </p:animScale>
                                  </p:childTnLst>
                                </p:cTn>
                              </p:par>
                              <p:par>
                                <p:cTn id="66" presetID="10" presetClass="exit" presetSubtype="0" fill="hold" grpId="2" nodeType="withEffect">
                                  <p:stCondLst>
                                    <p:cond delay="250"/>
                                  </p:stCondLst>
                                  <p:childTnLst>
                                    <p:animEffect transition="out" filter="fade">
                                      <p:cBhvr>
                                        <p:cTn id="67" dur="1250"/>
                                        <p:tgtEl>
                                          <p:spTgt spid="86"/>
                                        </p:tgtEl>
                                      </p:cBhvr>
                                    </p:animEffect>
                                    <p:set>
                                      <p:cBhvr>
                                        <p:cTn id="68" dur="1" fill="hold">
                                          <p:stCondLst>
                                            <p:cond delay="1249"/>
                                          </p:stCondLst>
                                        </p:cTn>
                                        <p:tgtEl>
                                          <p:spTgt spid="86"/>
                                        </p:tgtEl>
                                        <p:attrNameLst>
                                          <p:attrName>style.visibility</p:attrName>
                                        </p:attrNameLst>
                                      </p:cBhvr>
                                      <p:to>
                                        <p:strVal val="hidden"/>
                                      </p:to>
                                    </p:se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86" grpId="0" bldLvl="0" animBg="1"/>
      <p:bldP spid="86" grpId="1" bldLvl="0" animBg="1"/>
      <p:bldP spid="86" grpId="2" bldLvl="0" animBg="1"/>
      <p:bldP spid="20" grpId="0"/>
      <p:bldP spid="21" grpId="0"/>
      <p:bldP spid="22" grpId="0"/>
      <p:bldP spid="48" grpId="0"/>
      <p:bldP spid="49" grpId="0"/>
      <p:bldP spid="50" grpId="0"/>
      <p:bldP spid="2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pic>
        <p:nvPicPr>
          <p:cNvPr id="4" name="图片占位符 8" descr="C:\Users\Administrator\Desktop\rt\QQ截图20170120001237.jpgQQ截图20170120001237"/>
          <p:cNvPicPr preferRelativeResize="0">
            <a:picLocks noChangeAspect="1"/>
          </p:cNvPicPr>
          <p:nvPr/>
        </p:nvPicPr>
        <p:blipFill>
          <a:blip r:embed="rId4" cstate="print"/>
          <a:srcRect/>
          <a:stretch>
            <a:fillRect/>
          </a:stretch>
        </p:blipFill>
        <p:spPr>
          <a:xfrm>
            <a:off x="2221230" y="1300480"/>
            <a:ext cx="2884170" cy="2860675"/>
          </a:xfrm>
          <a:prstGeom prst="ellipse">
            <a:avLst/>
          </a:prstGeom>
          <a:blipFill rotWithShape="1">
            <a:blip r:embed="rId4" cstate="print"/>
            <a:stretch>
              <a:fillRect/>
            </a:stretch>
          </a:blipFill>
        </p:spPr>
      </p:pic>
      <p:pic>
        <p:nvPicPr>
          <p:cNvPr id="6" name="图片占位符 9" descr="C:\Users\Administrator\Desktop\rt\QQ截图20170120001209.jpgQQ截图20170120001209"/>
          <p:cNvPicPr>
            <a:picLocks noChangeAspect="1"/>
          </p:cNvPicPr>
          <p:nvPr/>
        </p:nvPicPr>
        <p:blipFill>
          <a:blip r:embed="rId5" cstate="print"/>
          <a:srcRect/>
          <a:stretch>
            <a:fillRect/>
          </a:stretch>
        </p:blipFill>
        <p:spPr>
          <a:xfrm>
            <a:off x="7086600" y="1423670"/>
            <a:ext cx="2884170" cy="2736850"/>
          </a:xfrm>
          <a:prstGeom prst="ellipse">
            <a:avLst/>
          </a:prstGeom>
          <a:blipFill>
            <a:blip r:embed="rId6" cstate="print"/>
            <a:stretch>
              <a:fillRect/>
            </a:stretch>
          </a:blipFill>
        </p:spPr>
      </p:pic>
      <p:sp>
        <p:nvSpPr>
          <p:cNvPr id="2" name="Oval 5"/>
          <p:cNvSpPr/>
          <p:nvPr/>
        </p:nvSpPr>
        <p:spPr>
          <a:xfrm>
            <a:off x="4654515" y="1423882"/>
            <a:ext cx="2882900" cy="2882900"/>
          </a:xfrm>
          <a:prstGeom prst="ellipse">
            <a:avLst/>
          </a:prstGeom>
          <a:gradFill>
            <a:gsLst>
              <a:gs pos="0">
                <a:srgbClr val="E30000"/>
              </a:gs>
              <a:gs pos="100000">
                <a:srgbClr val="760303"/>
              </a:gs>
            </a:gsLst>
            <a:lin ang="54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165" rtl="0" eaLnBrk="1" fontAlgn="auto" latinLnBrk="0" hangingPunct="1">
              <a:lnSpc>
                <a:spcPct val="100000"/>
              </a:lnSpc>
              <a:spcBef>
                <a:spcPts val="0"/>
              </a:spcBef>
              <a:spcAft>
                <a:spcPts val="0"/>
              </a:spcAft>
              <a:buClrTx/>
              <a:buSzTx/>
              <a:buFontTx/>
              <a:buNone/>
              <a:defRPr/>
            </a:pPr>
            <a:endParaRPr kumimoji="0" lang="id-ID" sz="1355" b="0" i="0" u="none" strike="noStrike" kern="1200" cap="none" spc="0" normalizeH="0" baseline="0" noProof="0">
              <a:ln>
                <a:noFill/>
              </a:ln>
              <a:solidFill>
                <a:schemeClr val="lt1"/>
              </a:solidFill>
              <a:effectLst/>
              <a:uLnTx/>
              <a:uFillTx/>
              <a:latin typeface="黑体" panose="02010600030101010101" charset="-122"/>
              <a:ea typeface="黑体" panose="02010600030101010101" charset="-122"/>
              <a:cs typeface="+mn-cs"/>
            </a:endParaRPr>
          </a:p>
        </p:txBody>
      </p:sp>
      <p:sp>
        <p:nvSpPr>
          <p:cNvPr id="13317" name="Text Placeholder 32"/>
          <p:cNvSpPr txBox="1"/>
          <p:nvPr/>
        </p:nvSpPr>
        <p:spPr>
          <a:xfrm>
            <a:off x="4904283" y="2632499"/>
            <a:ext cx="2374900" cy="1003300"/>
          </a:xfrm>
          <a:prstGeom prst="rect">
            <a:avLst/>
          </a:prstGeom>
          <a:noFill/>
          <a:ln w="9525">
            <a:noFill/>
          </a:ln>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华文细黑" panose="02010600040101010101" pitchFamily="2" charset="-122"/>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华文细黑" panose="02010600040101010101" pitchFamily="2" charset="-122"/>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华文细黑" panose="02010600040101010101" pitchFamily="2" charset="-122"/>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华文细黑" panose="02010600040101010101" pitchFamily="2" charset="-122"/>
                <a:ea typeface="+mn-ea"/>
                <a:cs typeface="+mn-cs"/>
              </a:defRPr>
            </a:lvl5pPr>
          </a:lstStyle>
          <a:p>
            <a:pPr marL="0" lvl="0" indent="0" algn="ctr">
              <a:lnSpc>
                <a:spcPct val="125000"/>
              </a:lnSpc>
              <a:buNone/>
            </a:pPr>
            <a:r>
              <a:rPr lang="en-US" altLang="zh-CN" sz="1335" dirty="0">
                <a:solidFill>
                  <a:schemeClr val="bg1"/>
                </a:solidFill>
                <a:latin typeface="黑体" panose="02010600030101010101" charset="-122"/>
                <a:ea typeface="黑体" panose="02010600030101010101" charset="-122"/>
              </a:rPr>
              <a:t>请在此粘贴或者输入您的文字内容请在此粘贴或者输入您的文字内容</a:t>
            </a:r>
          </a:p>
        </p:txBody>
      </p:sp>
      <p:grpSp>
        <p:nvGrpSpPr>
          <p:cNvPr id="16" name="组合 15"/>
          <p:cNvGrpSpPr/>
          <p:nvPr/>
        </p:nvGrpSpPr>
        <p:grpSpPr>
          <a:xfrm>
            <a:off x="1741983" y="4653915"/>
            <a:ext cx="3663949" cy="1206500"/>
            <a:chOff x="6190385" y="672761"/>
            <a:chExt cx="2748394" cy="904746"/>
          </a:xfrm>
        </p:grpSpPr>
        <p:sp>
          <p:nvSpPr>
            <p:cNvPr id="17" name="Content Placeholder 2"/>
            <p:cNvSpPr txBox="1"/>
            <p:nvPr/>
          </p:nvSpPr>
          <p:spPr>
            <a:xfrm>
              <a:off x="6190385" y="902756"/>
              <a:ext cx="2748394" cy="674751"/>
            </a:xfrm>
            <a:prstGeom prst="rect">
              <a:avLst/>
            </a:prstGeom>
          </p:spPr>
          <p:txBody>
            <a:bodyPr vert="horz" lIns="121920" tIns="60960" rIns="121920" bIns="60960" rtlCol="0">
              <a:noAutofit/>
            </a:bodyPr>
            <a:lstStyle/>
            <a:p>
              <a:pPr marL="0" lvl="0" indent="0" algn="ctr" defTabSz="1087755">
                <a:lnSpc>
                  <a:spcPct val="100000"/>
                </a:lnSpc>
                <a:spcBef>
                  <a:spcPct val="0"/>
                </a:spcBef>
                <a:buNone/>
              </a:pPr>
              <a:r>
                <a:rPr lang="en-US" altLang="zh-CN" sz="1200" dirty="0">
                  <a:solidFill>
                    <a:srgbClr val="262626"/>
                  </a:solidFill>
                  <a:latin typeface="黑体" panose="02010600030101010101" charset="-122"/>
                  <a:ea typeface="黑体" panose="02010600030101010101" charset="-122"/>
                </a:rPr>
                <a:t>请在此粘贴或者输入您的文字内容请在此粘贴或者输入您的文字内容请在此粘贴或者输入您的文字内容</a:t>
              </a:r>
            </a:p>
          </p:txBody>
        </p:sp>
        <p:sp>
          <p:nvSpPr>
            <p:cNvPr id="13324" name="文本框 17"/>
            <p:cNvSpPr txBox="1"/>
            <p:nvPr/>
          </p:nvSpPr>
          <p:spPr>
            <a:xfrm>
              <a:off x="6190385" y="672761"/>
              <a:ext cx="2684346" cy="266186"/>
            </a:xfrm>
            <a:prstGeom prst="rect">
              <a:avLst/>
            </a:prstGeom>
            <a:noFill/>
            <a:ln w="9525">
              <a:noFill/>
            </a:ln>
          </p:spPr>
          <p:txBody>
            <a:bodyPr>
              <a:spAutoFit/>
            </a:bodyPr>
            <a:lstStyle/>
            <a:p>
              <a:pPr lvl="0" algn="ctr" eaLnBrk="1" hangingPunct="1"/>
              <a:r>
                <a:rPr lang="en-US" altLang="zh-CN" sz="1600" dirty="0">
                  <a:solidFill>
                    <a:srgbClr val="000000"/>
                  </a:solidFill>
                  <a:latin typeface="黑体" panose="02010600030101010101" charset="-122"/>
                  <a:ea typeface="黑体" panose="02010600030101010101" charset="-122"/>
                </a:rPr>
                <a:t>单击此处添加标题</a:t>
              </a:r>
            </a:p>
          </p:txBody>
        </p:sp>
      </p:grpSp>
      <p:grpSp>
        <p:nvGrpSpPr>
          <p:cNvPr id="19" name="组合 18"/>
          <p:cNvGrpSpPr/>
          <p:nvPr/>
        </p:nvGrpSpPr>
        <p:grpSpPr>
          <a:xfrm>
            <a:off x="6838916" y="4681432"/>
            <a:ext cx="3666067" cy="1178983"/>
            <a:chOff x="6190385" y="693542"/>
            <a:chExt cx="2748394" cy="883965"/>
          </a:xfrm>
        </p:grpSpPr>
        <p:sp>
          <p:nvSpPr>
            <p:cNvPr id="20" name="Content Placeholder 2"/>
            <p:cNvSpPr txBox="1"/>
            <p:nvPr/>
          </p:nvSpPr>
          <p:spPr>
            <a:xfrm>
              <a:off x="6190385" y="902756"/>
              <a:ext cx="2748394" cy="674751"/>
            </a:xfrm>
            <a:prstGeom prst="rect">
              <a:avLst/>
            </a:prstGeom>
          </p:spPr>
          <p:txBody>
            <a:bodyPr vert="horz" lIns="121920" tIns="60960" rIns="121920" bIns="60960" rtlCol="0">
              <a:noAutofit/>
            </a:bodyPr>
            <a:lstStyle/>
            <a:p>
              <a:pPr marL="0" lvl="0" indent="0" algn="ctr" defTabSz="1087755">
                <a:lnSpc>
                  <a:spcPct val="100000"/>
                </a:lnSpc>
                <a:spcBef>
                  <a:spcPct val="0"/>
                </a:spcBef>
                <a:buNone/>
              </a:pPr>
              <a:r>
                <a:rPr lang="en-US" altLang="zh-CN" sz="1200" dirty="0">
                  <a:solidFill>
                    <a:srgbClr val="262626"/>
                  </a:solidFill>
                  <a:latin typeface="黑体" panose="02010600030101010101" charset="-122"/>
                  <a:ea typeface="黑体" panose="02010600030101010101" charset="-122"/>
                </a:rPr>
                <a:t>请在此粘贴或者输入您的文字内容请在此粘贴或者输入您的文字内容请在此粘贴或者输入您的文字内容</a:t>
              </a:r>
            </a:p>
          </p:txBody>
        </p:sp>
        <p:sp>
          <p:nvSpPr>
            <p:cNvPr id="13322" name="文本框 20"/>
            <p:cNvSpPr txBox="1"/>
            <p:nvPr/>
          </p:nvSpPr>
          <p:spPr>
            <a:xfrm>
              <a:off x="6190385" y="693542"/>
              <a:ext cx="2684346" cy="266142"/>
            </a:xfrm>
            <a:prstGeom prst="rect">
              <a:avLst/>
            </a:prstGeom>
            <a:noFill/>
            <a:ln w="9525">
              <a:noFill/>
            </a:ln>
          </p:spPr>
          <p:txBody>
            <a:bodyPr>
              <a:spAutoFit/>
            </a:bodyPr>
            <a:lstStyle/>
            <a:p>
              <a:pPr lvl="0" algn="ctr" eaLnBrk="1" hangingPunct="1"/>
              <a:r>
                <a:rPr lang="en-US" altLang="zh-CN" sz="1600" dirty="0">
                  <a:solidFill>
                    <a:srgbClr val="000000"/>
                  </a:solidFill>
                  <a:latin typeface="黑体" panose="02010600030101010101" charset="-122"/>
                  <a:ea typeface="黑体" panose="02010600030101010101" charset="-122"/>
                </a:rPr>
                <a:t>单击此处添加标题</a:t>
              </a:r>
            </a:p>
          </p:txBody>
        </p:sp>
      </p:grpSp>
      <p:sp>
        <p:nvSpPr>
          <p:cNvPr id="13320" name="文本框 21"/>
          <p:cNvSpPr txBox="1"/>
          <p:nvPr/>
        </p:nvSpPr>
        <p:spPr>
          <a:xfrm>
            <a:off x="5111716" y="2249382"/>
            <a:ext cx="1974849" cy="354965"/>
          </a:xfrm>
          <a:prstGeom prst="rect">
            <a:avLst/>
          </a:prstGeom>
          <a:noFill/>
          <a:ln w="9525">
            <a:noFill/>
          </a:ln>
        </p:spPr>
        <p:txBody>
          <a:bodyPr>
            <a:spAutoFit/>
          </a:bodyPr>
          <a:lstStyle/>
          <a:p>
            <a:pPr lvl="0" algn="ctr" eaLnBrk="1" hangingPunct="1"/>
            <a:r>
              <a:rPr lang="en-US" altLang="zh-CN" sz="1600" dirty="0">
                <a:solidFill>
                  <a:schemeClr val="bg1"/>
                </a:solidFill>
                <a:latin typeface="黑体" panose="02010600030101010101" charset="-122"/>
                <a:ea typeface="黑体" panose="02010600030101010101" charset="-122"/>
              </a:rPr>
              <a:t>单击此处添加标题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par>
                                <p:cTn id="11" presetID="21" presetClass="entr" presetSubtype="1"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50"/>
                                        <p:tgtEl>
                                          <p:spTgt spid="4"/>
                                        </p:tgtEl>
                                      </p:cBhvr>
                                    </p:animEffect>
                                  </p:childTnLst>
                                </p:cTn>
                              </p:par>
                              <p:par>
                                <p:cTn id="14" presetID="21" presetClass="entr" presetSubtype="1" fill="hold" nodeType="withEffect">
                                  <p:stCondLst>
                                    <p:cond delay="125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50"/>
                                        <p:tgtEl>
                                          <p:spTgt spid="6"/>
                                        </p:tgtEl>
                                      </p:cBhvr>
                                    </p:animEffect>
                                  </p:childTnLst>
                                </p:cTn>
                              </p:par>
                              <p:par>
                                <p:cTn id="17" presetID="2" presetClass="entr" presetSubtype="4" decel="100000" fill="hold" nodeType="withEffect">
                                  <p:stCondLst>
                                    <p:cond delay="25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par>
                                <p:cTn id="21" presetID="2" presetClass="entr" presetSubtype="4" decel="100000" fill="hold" nodeType="withEffect">
                                  <p:stCondLst>
                                    <p:cond delay="2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sp>
        <p:nvSpPr>
          <p:cNvPr id="32" name="矩形 31"/>
          <p:cNvSpPr/>
          <p:nvPr/>
        </p:nvSpPr>
        <p:spPr>
          <a:xfrm>
            <a:off x="4853433" y="1400866"/>
            <a:ext cx="6346209" cy="2374710"/>
          </a:xfrm>
          <a:prstGeom prst="rect">
            <a:avLst/>
          </a:prstGeom>
          <a:blipFill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6982485" y="3775576"/>
            <a:ext cx="4217158" cy="1910687"/>
          </a:xfrm>
          <a:prstGeom prst="rec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4853433" y="3775576"/>
            <a:ext cx="2129051" cy="1910687"/>
            <a:chOff x="1327904" y="4039736"/>
            <a:chExt cx="2129051" cy="1910687"/>
          </a:xfrm>
        </p:grpSpPr>
        <p:sp>
          <p:nvSpPr>
            <p:cNvPr id="35" name="矩形 34"/>
            <p:cNvSpPr/>
            <p:nvPr/>
          </p:nvSpPr>
          <p:spPr>
            <a:xfrm>
              <a:off x="1327904" y="4039736"/>
              <a:ext cx="2129051" cy="191068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Freeform 232"/>
            <p:cNvSpPr>
              <a:spLocks noEditPoints="1"/>
            </p:cNvSpPr>
            <p:nvPr/>
          </p:nvSpPr>
          <p:spPr bwMode="auto">
            <a:xfrm>
              <a:off x="2043547" y="4687152"/>
              <a:ext cx="697765" cy="645108"/>
            </a:xfrm>
            <a:custGeom>
              <a:avLst/>
              <a:gdLst>
                <a:gd name="T0" fmla="*/ 42 w 67"/>
                <a:gd name="T1" fmla="*/ 22 h 62"/>
                <a:gd name="T2" fmla="*/ 27 w 67"/>
                <a:gd name="T3" fmla="*/ 37 h 62"/>
                <a:gd name="T4" fmla="*/ 42 w 67"/>
                <a:gd name="T5" fmla="*/ 52 h 62"/>
                <a:gd name="T6" fmla="*/ 56 w 67"/>
                <a:gd name="T7" fmla="*/ 37 h 62"/>
                <a:gd name="T8" fmla="*/ 42 w 67"/>
                <a:gd name="T9" fmla="*/ 22 h 62"/>
                <a:gd name="T10" fmla="*/ 42 w 67"/>
                <a:gd name="T11" fmla="*/ 47 h 62"/>
                <a:gd name="T12" fmla="*/ 31 w 67"/>
                <a:gd name="T13" fmla="*/ 37 h 62"/>
                <a:gd name="T14" fmla="*/ 42 w 67"/>
                <a:gd name="T15" fmla="*/ 26 h 62"/>
                <a:gd name="T16" fmla="*/ 52 w 67"/>
                <a:gd name="T17" fmla="*/ 37 h 62"/>
                <a:gd name="T18" fmla="*/ 42 w 67"/>
                <a:gd name="T19" fmla="*/ 47 h 62"/>
                <a:gd name="T20" fmla="*/ 57 w 67"/>
                <a:gd name="T21" fmla="*/ 12 h 62"/>
                <a:gd name="T22" fmla="*/ 10 w 67"/>
                <a:gd name="T23" fmla="*/ 12 h 62"/>
                <a:gd name="T24" fmla="*/ 0 w 67"/>
                <a:gd name="T25" fmla="*/ 23 h 62"/>
                <a:gd name="T26" fmla="*/ 0 w 67"/>
                <a:gd name="T27" fmla="*/ 52 h 62"/>
                <a:gd name="T28" fmla="*/ 10 w 67"/>
                <a:gd name="T29" fmla="*/ 62 h 62"/>
                <a:gd name="T30" fmla="*/ 57 w 67"/>
                <a:gd name="T31" fmla="*/ 62 h 62"/>
                <a:gd name="T32" fmla="*/ 67 w 67"/>
                <a:gd name="T33" fmla="*/ 52 h 62"/>
                <a:gd name="T34" fmla="*/ 67 w 67"/>
                <a:gd name="T35" fmla="*/ 23 h 62"/>
                <a:gd name="T36" fmla="*/ 57 w 67"/>
                <a:gd name="T37" fmla="*/ 12 h 62"/>
                <a:gd name="T38" fmla="*/ 23 w 67"/>
                <a:gd name="T39" fmla="*/ 22 h 62"/>
                <a:gd name="T40" fmla="*/ 9 w 67"/>
                <a:gd name="T41" fmla="*/ 22 h 62"/>
                <a:gd name="T42" fmla="*/ 9 w 67"/>
                <a:gd name="T43" fmla="*/ 18 h 62"/>
                <a:gd name="T44" fmla="*/ 23 w 67"/>
                <a:gd name="T45" fmla="*/ 18 h 62"/>
                <a:gd name="T46" fmla="*/ 23 w 67"/>
                <a:gd name="T47" fmla="*/ 22 h 62"/>
                <a:gd name="T48" fmla="*/ 42 w 67"/>
                <a:gd name="T49" fmla="*/ 55 h 62"/>
                <a:gd name="T50" fmla="*/ 23 w 67"/>
                <a:gd name="T51" fmla="*/ 37 h 62"/>
                <a:gd name="T52" fmla="*/ 42 w 67"/>
                <a:gd name="T53" fmla="*/ 18 h 62"/>
                <a:gd name="T54" fmla="*/ 60 w 67"/>
                <a:gd name="T55" fmla="*/ 37 h 62"/>
                <a:gd name="T56" fmla="*/ 42 w 67"/>
                <a:gd name="T57" fmla="*/ 55 h 62"/>
                <a:gd name="T58" fmla="*/ 43 w 67"/>
                <a:gd name="T59" fmla="*/ 0 h 62"/>
                <a:gd name="T60" fmla="*/ 23 w 67"/>
                <a:gd name="T61" fmla="*/ 0 h 62"/>
                <a:gd name="T62" fmla="*/ 23 w 67"/>
                <a:gd name="T63" fmla="*/ 10 h 62"/>
                <a:gd name="T64" fmla="*/ 43 w 67"/>
                <a:gd name="T65" fmla="*/ 10 h 62"/>
                <a:gd name="T66" fmla="*/ 43 w 67"/>
                <a:gd name="T6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2">
                  <a:moveTo>
                    <a:pt x="42" y="22"/>
                  </a:moveTo>
                  <a:cubicBezTo>
                    <a:pt x="33" y="22"/>
                    <a:pt x="27" y="29"/>
                    <a:pt x="27" y="37"/>
                  </a:cubicBezTo>
                  <a:cubicBezTo>
                    <a:pt x="27" y="45"/>
                    <a:pt x="33" y="52"/>
                    <a:pt x="42" y="52"/>
                  </a:cubicBezTo>
                  <a:cubicBezTo>
                    <a:pt x="50" y="52"/>
                    <a:pt x="56" y="45"/>
                    <a:pt x="56" y="37"/>
                  </a:cubicBezTo>
                  <a:cubicBezTo>
                    <a:pt x="56" y="29"/>
                    <a:pt x="50" y="22"/>
                    <a:pt x="42" y="22"/>
                  </a:cubicBezTo>
                  <a:close/>
                  <a:moveTo>
                    <a:pt x="42" y="47"/>
                  </a:moveTo>
                  <a:cubicBezTo>
                    <a:pt x="36" y="47"/>
                    <a:pt x="31" y="43"/>
                    <a:pt x="31" y="37"/>
                  </a:cubicBezTo>
                  <a:cubicBezTo>
                    <a:pt x="31" y="31"/>
                    <a:pt x="36" y="26"/>
                    <a:pt x="42" y="26"/>
                  </a:cubicBezTo>
                  <a:cubicBezTo>
                    <a:pt x="47" y="26"/>
                    <a:pt x="52" y="31"/>
                    <a:pt x="52" y="37"/>
                  </a:cubicBezTo>
                  <a:cubicBezTo>
                    <a:pt x="52" y="43"/>
                    <a:pt x="47" y="47"/>
                    <a:pt x="42" y="47"/>
                  </a:cubicBezTo>
                  <a:close/>
                  <a:moveTo>
                    <a:pt x="57" y="12"/>
                  </a:moveTo>
                  <a:cubicBezTo>
                    <a:pt x="10" y="12"/>
                    <a:pt x="10" y="12"/>
                    <a:pt x="10" y="12"/>
                  </a:cubicBezTo>
                  <a:cubicBezTo>
                    <a:pt x="4" y="12"/>
                    <a:pt x="0" y="17"/>
                    <a:pt x="0" y="23"/>
                  </a:cubicBezTo>
                  <a:cubicBezTo>
                    <a:pt x="0" y="52"/>
                    <a:pt x="0" y="52"/>
                    <a:pt x="0" y="52"/>
                  </a:cubicBezTo>
                  <a:cubicBezTo>
                    <a:pt x="0" y="57"/>
                    <a:pt x="4" y="62"/>
                    <a:pt x="10" y="62"/>
                  </a:cubicBezTo>
                  <a:cubicBezTo>
                    <a:pt x="57" y="62"/>
                    <a:pt x="57" y="62"/>
                    <a:pt x="57" y="62"/>
                  </a:cubicBezTo>
                  <a:cubicBezTo>
                    <a:pt x="62" y="62"/>
                    <a:pt x="67" y="57"/>
                    <a:pt x="67" y="52"/>
                  </a:cubicBezTo>
                  <a:cubicBezTo>
                    <a:pt x="67" y="23"/>
                    <a:pt x="67" y="23"/>
                    <a:pt x="67" y="23"/>
                  </a:cubicBezTo>
                  <a:cubicBezTo>
                    <a:pt x="67" y="17"/>
                    <a:pt x="62" y="12"/>
                    <a:pt x="57" y="12"/>
                  </a:cubicBezTo>
                  <a:close/>
                  <a:moveTo>
                    <a:pt x="23" y="22"/>
                  </a:moveTo>
                  <a:cubicBezTo>
                    <a:pt x="9" y="22"/>
                    <a:pt x="9" y="22"/>
                    <a:pt x="9" y="22"/>
                  </a:cubicBezTo>
                  <a:cubicBezTo>
                    <a:pt x="9" y="18"/>
                    <a:pt x="9" y="18"/>
                    <a:pt x="9" y="18"/>
                  </a:cubicBezTo>
                  <a:cubicBezTo>
                    <a:pt x="23" y="18"/>
                    <a:pt x="23" y="18"/>
                    <a:pt x="23" y="18"/>
                  </a:cubicBezTo>
                  <a:lnTo>
                    <a:pt x="23" y="22"/>
                  </a:lnTo>
                  <a:close/>
                  <a:moveTo>
                    <a:pt x="42" y="55"/>
                  </a:moveTo>
                  <a:cubicBezTo>
                    <a:pt x="31" y="55"/>
                    <a:pt x="23" y="47"/>
                    <a:pt x="23" y="37"/>
                  </a:cubicBezTo>
                  <a:cubicBezTo>
                    <a:pt x="23" y="27"/>
                    <a:pt x="31" y="18"/>
                    <a:pt x="42" y="18"/>
                  </a:cubicBezTo>
                  <a:cubicBezTo>
                    <a:pt x="52" y="18"/>
                    <a:pt x="60" y="27"/>
                    <a:pt x="60" y="37"/>
                  </a:cubicBezTo>
                  <a:cubicBezTo>
                    <a:pt x="60" y="47"/>
                    <a:pt x="52" y="55"/>
                    <a:pt x="42" y="55"/>
                  </a:cubicBezTo>
                  <a:close/>
                  <a:moveTo>
                    <a:pt x="43" y="0"/>
                  </a:moveTo>
                  <a:cubicBezTo>
                    <a:pt x="23" y="0"/>
                    <a:pt x="23" y="0"/>
                    <a:pt x="23" y="0"/>
                  </a:cubicBezTo>
                  <a:cubicBezTo>
                    <a:pt x="23" y="10"/>
                    <a:pt x="23" y="10"/>
                    <a:pt x="23" y="10"/>
                  </a:cubicBezTo>
                  <a:cubicBezTo>
                    <a:pt x="43" y="10"/>
                    <a:pt x="43" y="10"/>
                    <a:pt x="43" y="10"/>
                  </a:cubicBezTo>
                  <a:lnTo>
                    <a:pt x="43" y="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endParaRPr>
            </a:p>
          </p:txBody>
        </p:sp>
      </p:grpSp>
      <p:sp>
        <p:nvSpPr>
          <p:cNvPr id="37" name="矩形 47"/>
          <p:cNvSpPr>
            <a:spLocks noChangeArrowheads="1"/>
          </p:cNvSpPr>
          <p:nvPr/>
        </p:nvSpPr>
        <p:spPr bwMode="auto">
          <a:xfrm>
            <a:off x="7228146" y="4422992"/>
            <a:ext cx="3848669" cy="1103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右键点击图片选择设置图片格式可直接替换</a:t>
            </a:r>
            <a:r>
              <a:rPr lang="zh-CN" altLang="en-US" sz="1400" dirty="0" smtClean="0">
                <a:solidFill>
                  <a:schemeClr val="bg1">
                    <a:lumMod val="95000"/>
                  </a:schemeClr>
                </a:solidFill>
                <a:latin typeface="微软雅黑" panose="020B0503020204020204" charset="-122"/>
                <a:ea typeface="微软雅黑" panose="020B0503020204020204" charset="-122"/>
                <a:sym typeface="微软雅黑" panose="020B0503020204020204" charset="-122"/>
              </a:rPr>
              <a:t>图片，在此录入上述图表的综合描述说明。</a:t>
            </a: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您可以点击文字框输入您的描述说明，或者通过复制</a:t>
            </a:r>
            <a:r>
              <a:rPr lang="zh-CN" altLang="en-US" sz="1400" dirty="0" smtClean="0">
                <a:solidFill>
                  <a:schemeClr val="bg1">
                    <a:lumMod val="95000"/>
                  </a:schemeClr>
                </a:solidFill>
                <a:latin typeface="微软雅黑" panose="020B0503020204020204" charset="-122"/>
                <a:ea typeface="微软雅黑" panose="020B0503020204020204" charset="-122"/>
                <a:sym typeface="微软雅黑" panose="020B0503020204020204" charset="-122"/>
              </a:rPr>
              <a:t>粘贴。</a:t>
            </a:r>
            <a:endParaRPr lang="en-US" altLang="zh-CN" sz="1400"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38" name="矩形 3"/>
          <p:cNvSpPr>
            <a:spLocks noChangeArrowheads="1"/>
          </p:cNvSpPr>
          <p:nvPr/>
        </p:nvSpPr>
        <p:spPr bwMode="auto">
          <a:xfrm>
            <a:off x="7228146" y="3974250"/>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smtClean="0">
                <a:solidFill>
                  <a:schemeClr val="bg1">
                    <a:lumMod val="95000"/>
                  </a:schemeClr>
                </a:solidFill>
                <a:latin typeface="Arial" panose="020B0604020202020204" pitchFamily="34" charset="0"/>
                <a:ea typeface="微软雅黑" panose="020B050302020402020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charset="-122"/>
              <a:cs typeface="Arial" panose="020B0604020202020204" pitchFamily="34" charset="0"/>
            </a:endParaRPr>
          </a:p>
        </p:txBody>
      </p:sp>
      <p:sp>
        <p:nvSpPr>
          <p:cNvPr id="39" name="TextBox 13"/>
          <p:cNvSpPr txBox="1"/>
          <p:nvPr/>
        </p:nvSpPr>
        <p:spPr>
          <a:xfrm flipH="1">
            <a:off x="1246212" y="1400598"/>
            <a:ext cx="2786907" cy="430887"/>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solidFill>
                  <a:schemeClr val="tx1"/>
                </a:solidFill>
              </a:rPr>
              <a:t>点击</a:t>
            </a:r>
            <a:r>
              <a:rPr lang="zh-CN" altLang="en-US" dirty="0" smtClean="0">
                <a:solidFill>
                  <a:schemeClr val="tx1"/>
                </a:solidFill>
              </a:rPr>
              <a:t>添加关键字</a:t>
            </a:r>
          </a:p>
        </p:txBody>
      </p:sp>
      <p:sp>
        <p:nvSpPr>
          <p:cNvPr id="40" name="TextBox 14"/>
          <p:cNvSpPr txBox="1"/>
          <p:nvPr/>
        </p:nvSpPr>
        <p:spPr>
          <a:xfrm>
            <a:off x="1246212" y="1852513"/>
            <a:ext cx="3220866" cy="1169551"/>
          </a:xfrm>
          <a:prstGeom prst="rect">
            <a:avLst/>
          </a:prstGeom>
          <a:noFill/>
        </p:spPr>
        <p:txBody>
          <a:bodyPr wrap="square" rtlCol="0">
            <a:spAutoFit/>
          </a:bodyPr>
          <a:lstStyle/>
          <a:p>
            <a:pPr>
              <a:lnSpc>
                <a:spcPct val="125000"/>
              </a:lnSpc>
            </a:pPr>
            <a:r>
              <a:rPr lang="zh-CN" altLang="en-US" sz="14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smtClean="0">
                <a:solidFill>
                  <a:schemeClr val="tx1"/>
                </a:solidFill>
                <a:latin typeface="微软雅黑" panose="020B0503020204020204" charset="-122"/>
                <a:ea typeface="微软雅黑" panose="020B0503020204020204" charset="-122"/>
              </a:rPr>
              <a:t>。您的内容打在这里，或者通过复制您的文本</a:t>
            </a:r>
            <a:r>
              <a:rPr lang="zh-CN" altLang="en-US" sz="1400" dirty="0">
                <a:solidFill>
                  <a:schemeClr val="tx1"/>
                </a:solidFill>
                <a:latin typeface="微软雅黑" panose="020B0503020204020204" charset="-122"/>
                <a:ea typeface="微软雅黑" panose="020B0503020204020204" charset="-122"/>
              </a:rPr>
              <a:t>后您的内容打在这里</a:t>
            </a:r>
            <a:r>
              <a:rPr lang="zh-CN" altLang="en-US" sz="1400" dirty="0" smtClean="0">
                <a:solidFill>
                  <a:schemeClr val="tx1"/>
                </a:solidFill>
                <a:latin typeface="微软雅黑" panose="020B0503020204020204" charset="-122"/>
                <a:ea typeface="微软雅黑" panose="020B0503020204020204" charset="-122"/>
              </a:rPr>
              <a:t>。</a:t>
            </a:r>
          </a:p>
        </p:txBody>
      </p:sp>
      <p:graphicFrame>
        <p:nvGraphicFramePr>
          <p:cNvPr id="41" name="图表 40"/>
          <p:cNvGraphicFramePr/>
          <p:nvPr/>
        </p:nvGraphicFramePr>
        <p:xfrm>
          <a:off x="1150674" y="2995941"/>
          <a:ext cx="1733744" cy="184002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2" name="图表 41"/>
          <p:cNvGraphicFramePr/>
          <p:nvPr/>
        </p:nvGraphicFramePr>
        <p:xfrm>
          <a:off x="2826653" y="2995941"/>
          <a:ext cx="1733744" cy="1840028"/>
        </p:xfrm>
        <a:graphic>
          <a:graphicData uri="http://schemas.openxmlformats.org/drawingml/2006/chart">
            <c:chart xmlns:c="http://schemas.openxmlformats.org/drawingml/2006/chart" xmlns:r="http://schemas.openxmlformats.org/officeDocument/2006/relationships" r:id="rId6"/>
          </a:graphicData>
        </a:graphic>
      </p:graphicFrame>
      <p:sp>
        <p:nvSpPr>
          <p:cNvPr id="43" name="TextBox 15"/>
          <p:cNvSpPr txBox="1"/>
          <p:nvPr/>
        </p:nvSpPr>
        <p:spPr>
          <a:xfrm>
            <a:off x="2898066" y="3685123"/>
            <a:ext cx="1589649" cy="461665"/>
          </a:xfrm>
          <a:prstGeom prst="rect">
            <a:avLst/>
          </a:prstGeom>
          <a:noFill/>
        </p:spPr>
        <p:txBody>
          <a:bodyPr wrap="square" rtlCol="0">
            <a:spAutoFit/>
          </a:bodyPr>
          <a:lstStyle/>
          <a:p>
            <a:pPr algn="ctr"/>
            <a:r>
              <a:rPr lang="en-US" altLang="zh-CN" sz="2400" dirty="0">
                <a:solidFill>
                  <a:schemeClr val="tx1"/>
                </a:solidFill>
                <a:latin typeface="微软雅黑" panose="020B0503020204020204" charset="-122"/>
                <a:ea typeface="微软雅黑" panose="020B0503020204020204" charset="-122"/>
              </a:rPr>
              <a:t>50</a:t>
            </a:r>
            <a:r>
              <a:rPr lang="en-US" altLang="zh-CN" sz="1600" dirty="0">
                <a:solidFill>
                  <a:schemeClr val="tx1"/>
                </a:solidFill>
                <a:latin typeface="微软雅黑" panose="020B0503020204020204" charset="-122"/>
                <a:ea typeface="微软雅黑" panose="020B0503020204020204" charset="-122"/>
              </a:rPr>
              <a:t>%</a:t>
            </a:r>
          </a:p>
        </p:txBody>
      </p:sp>
      <p:sp>
        <p:nvSpPr>
          <p:cNvPr id="44" name="TextBox 21"/>
          <p:cNvSpPr txBox="1"/>
          <p:nvPr/>
        </p:nvSpPr>
        <p:spPr>
          <a:xfrm>
            <a:off x="1222722" y="3685123"/>
            <a:ext cx="1589649" cy="461665"/>
          </a:xfrm>
          <a:prstGeom prst="rect">
            <a:avLst/>
          </a:prstGeom>
          <a:noFill/>
        </p:spPr>
        <p:txBody>
          <a:bodyPr wrap="square" rtlCol="0">
            <a:spAutoFit/>
          </a:bodyPr>
          <a:lstStyle/>
          <a:p>
            <a:pPr algn="ctr"/>
            <a:r>
              <a:rPr lang="en-US" altLang="zh-CN" sz="2400" dirty="0">
                <a:solidFill>
                  <a:schemeClr val="tx1"/>
                </a:solidFill>
                <a:latin typeface="微软雅黑" panose="020B0503020204020204" charset="-122"/>
                <a:ea typeface="微软雅黑" panose="020B0503020204020204" charset="-122"/>
              </a:rPr>
              <a:t>25</a:t>
            </a:r>
            <a:r>
              <a:rPr lang="en-US" altLang="zh-CN" sz="1600" dirty="0">
                <a:solidFill>
                  <a:schemeClr val="tx1"/>
                </a:solidFill>
                <a:latin typeface="微软雅黑" panose="020B0503020204020204" charset="-122"/>
                <a:ea typeface="微软雅黑" panose="020B0503020204020204" charset="-122"/>
              </a:rPr>
              <a:t>%</a:t>
            </a:r>
          </a:p>
        </p:txBody>
      </p:sp>
      <p:grpSp>
        <p:nvGrpSpPr>
          <p:cNvPr id="45" name="组合 44"/>
          <p:cNvGrpSpPr/>
          <p:nvPr/>
        </p:nvGrpSpPr>
        <p:grpSpPr>
          <a:xfrm>
            <a:off x="1278296" y="4986639"/>
            <a:ext cx="660348" cy="660348"/>
            <a:chOff x="641132" y="4608587"/>
            <a:chExt cx="708547" cy="708547"/>
          </a:xfrm>
        </p:grpSpPr>
        <p:sp>
          <p:nvSpPr>
            <p:cNvPr id="46" name="椭圆 45"/>
            <p:cNvSpPr/>
            <p:nvPr/>
          </p:nvSpPr>
          <p:spPr>
            <a:xfrm>
              <a:off x="641132" y="4608587"/>
              <a:ext cx="708547" cy="708547"/>
            </a:xfrm>
            <a:prstGeom prst="ellips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Freeform 23"/>
            <p:cNvSpPr>
              <a:spLocks noEditPoints="1"/>
            </p:cNvSpPr>
            <p:nvPr/>
          </p:nvSpPr>
          <p:spPr bwMode="auto">
            <a:xfrm>
              <a:off x="750137" y="4793025"/>
              <a:ext cx="490538" cy="371475"/>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91440" tIns="45720" rIns="91440" bIns="45720" numCol="1" anchor="t" anchorCtr="0" compatLnSpc="1"/>
            <a:lstStyle/>
            <a:p>
              <a:endParaRPr lang="id-ID">
                <a:solidFill>
                  <a:schemeClr val="tx1"/>
                </a:solidFill>
              </a:endParaRPr>
            </a:p>
          </p:txBody>
        </p:sp>
      </p:grpSp>
      <p:sp>
        <p:nvSpPr>
          <p:cNvPr id="50" name="TextBox 14"/>
          <p:cNvSpPr txBox="1"/>
          <p:nvPr/>
        </p:nvSpPr>
        <p:spPr>
          <a:xfrm>
            <a:off x="2056274" y="4879001"/>
            <a:ext cx="2458929" cy="875624"/>
          </a:xfrm>
          <a:prstGeom prst="rect">
            <a:avLst/>
          </a:prstGeom>
          <a:noFill/>
        </p:spPr>
        <p:txBody>
          <a:bodyPr wrap="square" rtlCol="0">
            <a:spAutoFit/>
          </a:bodyPr>
          <a:lstStyle/>
          <a:p>
            <a:pPr marL="36195">
              <a:lnSpc>
                <a:spcPct val="125000"/>
              </a:lnSpc>
              <a:spcBef>
                <a:spcPct val="0"/>
              </a:spcBef>
            </a:pP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2"/>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Effect transition="in" filter="wipe(right)" prLst="gradientSize: 0.1">
                                      <p:cBhvr>
                                        <p:cTn id="9" dur="500"/>
                                        <p:tgtEl>
                                          <p:spTgt spid="32"/>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ppt_x</p:attrName>
                                        </p:attrNameLst>
                                      </p:cBhvr>
                                      <p:tavLst>
                                        <p:tav tm="0">
                                          <p:val>
                                            <p:strVal val="#ppt_x-.2"/>
                                          </p:val>
                                        </p:tav>
                                        <p:tav tm="100000">
                                          <p:val>
                                            <p:strVal val="#ppt_x"/>
                                          </p:val>
                                        </p:tav>
                                      </p:tavLst>
                                    </p:anim>
                                    <p:anim calcmode="lin" valueType="num">
                                      <p:cBhvr>
                                        <p:cTn id="13" dur="5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14" dur="500"/>
                                        <p:tgtEl>
                                          <p:spTgt spid="33"/>
                                        </p:tgtEl>
                                      </p:cBhvr>
                                    </p:animEffect>
                                  </p:childTnLst>
                                </p:cTn>
                              </p:par>
                              <p:par>
                                <p:cTn id="15" presetID="29"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2"/>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19" dur="500"/>
                                        <p:tgtEl>
                                          <p:spTgt spid="34"/>
                                        </p:tgtEl>
                                      </p:cBhvr>
                                    </p:animEffect>
                                  </p:childTnLst>
                                </p:cTn>
                              </p:par>
                              <p:par>
                                <p:cTn id="20" presetID="29" presetClass="entr" presetSubtype="0"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ppt_x</p:attrName>
                                        </p:attrNameLst>
                                      </p:cBhvr>
                                      <p:tavLst>
                                        <p:tav tm="0">
                                          <p:val>
                                            <p:strVal val="#ppt_x-.2"/>
                                          </p:val>
                                        </p:tav>
                                        <p:tav tm="100000">
                                          <p:val>
                                            <p:strVal val="#ppt_x"/>
                                          </p:val>
                                        </p:tav>
                                      </p:tavLst>
                                    </p:anim>
                                    <p:anim calcmode="lin" valueType="num">
                                      <p:cBhvr>
                                        <p:cTn id="23" dur="5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24" dur="500"/>
                                        <p:tgtEl>
                                          <p:spTgt spid="37"/>
                                        </p:tgtEl>
                                      </p:cBhvr>
                                    </p:animEffect>
                                  </p:childTnLst>
                                </p:cTn>
                              </p:par>
                              <p:par>
                                <p:cTn id="25" presetID="29" presetClass="entr" presetSubtype="0"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ppt_x</p:attrName>
                                        </p:attrNameLst>
                                      </p:cBhvr>
                                      <p:tavLst>
                                        <p:tav tm="0">
                                          <p:val>
                                            <p:strVal val="#ppt_x-.2"/>
                                          </p:val>
                                        </p:tav>
                                        <p:tav tm="100000">
                                          <p:val>
                                            <p:strVal val="#ppt_x"/>
                                          </p:val>
                                        </p:tav>
                                      </p:tavLst>
                                    </p:anim>
                                    <p:anim calcmode="lin" valueType="num">
                                      <p:cBhvr>
                                        <p:cTn id="28" dur="5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29" dur="500"/>
                                        <p:tgtEl>
                                          <p:spTgt spid="38"/>
                                        </p:tgtEl>
                                      </p:cBhvr>
                                    </p:animEffect>
                                  </p:childTnLst>
                                </p:cTn>
                              </p:par>
                            </p:childTnLst>
                          </p:cTn>
                        </p:par>
                      </p:childTnLst>
                    </p:cTn>
                  </p:par>
                  <p:par>
                    <p:cTn id="30" fill="hold">
                      <p:stCondLst>
                        <p:cond delay="indefinite"/>
                      </p:stCondLst>
                      <p:childTnLst>
                        <p:par>
                          <p:cTn id="31" fill="hold">
                            <p:stCondLst>
                              <p:cond delay="0"/>
                            </p:stCondLst>
                            <p:childTnLst>
                              <p:par>
                                <p:cTn id="32" presetID="29" presetClass="entr" presetSubtype="0" fill="hold" grpId="0" nodeType="clickEffect">
                                  <p:stCondLst>
                                    <p:cond delay="0"/>
                                  </p:stCondLst>
                                  <p:childTnLst>
                                    <p:set>
                                      <p:cBhvr>
                                        <p:cTn id="33" dur="1" fill="hold">
                                          <p:stCondLst>
                                            <p:cond delay="0"/>
                                          </p:stCondLst>
                                        </p:cTn>
                                        <p:tgtEl>
                                          <p:spTgt spid="39"/>
                                        </p:tgtEl>
                                        <p:attrNameLst>
                                          <p:attrName>style.visibility</p:attrName>
                                        </p:attrNameLst>
                                      </p:cBhvr>
                                      <p:to>
                                        <p:strVal val="visible"/>
                                      </p:to>
                                    </p:set>
                                    <p:anim calcmode="lin" valueType="num">
                                      <p:cBhvr>
                                        <p:cTn id="34" dur="1000" fill="hold"/>
                                        <p:tgtEl>
                                          <p:spTgt spid="39"/>
                                        </p:tgtEl>
                                        <p:attrNameLst>
                                          <p:attrName>ppt_x</p:attrName>
                                        </p:attrNameLst>
                                      </p:cBhvr>
                                      <p:tavLst>
                                        <p:tav tm="0">
                                          <p:val>
                                            <p:strVal val="#ppt_x-.2"/>
                                          </p:val>
                                        </p:tav>
                                        <p:tav tm="100000">
                                          <p:val>
                                            <p:strVal val="#ppt_x"/>
                                          </p:val>
                                        </p:tav>
                                      </p:tavLst>
                                    </p:anim>
                                    <p:anim calcmode="lin" valueType="num">
                                      <p:cBhvr>
                                        <p:cTn id="35"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36" dur="1000"/>
                                        <p:tgtEl>
                                          <p:spTgt spid="39"/>
                                        </p:tgtEl>
                                      </p:cBhvr>
                                    </p:animEffect>
                                  </p:childTnLst>
                                </p:cTn>
                              </p:par>
                              <p:par>
                                <p:cTn id="37" presetID="29" presetClass="entr" presetSubtype="0"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1000" fill="hold"/>
                                        <p:tgtEl>
                                          <p:spTgt spid="40"/>
                                        </p:tgtEl>
                                        <p:attrNameLst>
                                          <p:attrName>ppt_x</p:attrName>
                                        </p:attrNameLst>
                                      </p:cBhvr>
                                      <p:tavLst>
                                        <p:tav tm="0">
                                          <p:val>
                                            <p:strVal val="#ppt_x-.2"/>
                                          </p:val>
                                        </p:tav>
                                        <p:tav tm="100000">
                                          <p:val>
                                            <p:strVal val="#ppt_x"/>
                                          </p:val>
                                        </p:tav>
                                      </p:tavLst>
                                    </p:anim>
                                    <p:anim calcmode="lin" valueType="num">
                                      <p:cBhvr>
                                        <p:cTn id="40"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41" dur="10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49" presetClass="entr" presetSubtype="0" decel="100000" fill="hold" nodeType="click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 calcmode="lin" valueType="num">
                                      <p:cBhvr>
                                        <p:cTn id="48" dur="500" fill="hold"/>
                                        <p:tgtEl>
                                          <p:spTgt spid="41"/>
                                        </p:tgtEl>
                                        <p:attrNameLst>
                                          <p:attrName>style.rotation</p:attrName>
                                        </p:attrNameLst>
                                      </p:cBhvr>
                                      <p:tavLst>
                                        <p:tav tm="0">
                                          <p:val>
                                            <p:fltVal val="360"/>
                                          </p:val>
                                        </p:tav>
                                        <p:tav tm="100000">
                                          <p:val>
                                            <p:fltVal val="0"/>
                                          </p:val>
                                        </p:tav>
                                      </p:tavLst>
                                    </p:anim>
                                    <p:animEffect transition="in" filter="fade">
                                      <p:cBhvr>
                                        <p:cTn id="49" dur="500"/>
                                        <p:tgtEl>
                                          <p:spTgt spid="41"/>
                                        </p:tgtEl>
                                      </p:cBhvr>
                                    </p:animEffect>
                                  </p:childTnLst>
                                </p:cTn>
                              </p:par>
                              <p:par>
                                <p:cTn id="50" presetID="49" presetClass="entr" presetSubtype="0" decel="100000" fill="hold"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style.rotation</p:attrName>
                                        </p:attrNameLst>
                                      </p:cBhvr>
                                      <p:tavLst>
                                        <p:tav tm="0">
                                          <p:val>
                                            <p:fltVal val="360"/>
                                          </p:val>
                                        </p:tav>
                                        <p:tav tm="100000">
                                          <p:val>
                                            <p:fltVal val="0"/>
                                          </p:val>
                                        </p:tav>
                                      </p:tavLst>
                                    </p:anim>
                                    <p:animEffect transition="in" filter="fade">
                                      <p:cBhvr>
                                        <p:cTn id="55" dur="500"/>
                                        <p:tgtEl>
                                          <p:spTgt spid="42"/>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 calcmode="lin" valueType="num">
                                      <p:cBhvr>
                                        <p:cTn id="60" dur="500" fill="hold"/>
                                        <p:tgtEl>
                                          <p:spTgt spid="43"/>
                                        </p:tgtEl>
                                        <p:attrNameLst>
                                          <p:attrName>style.rotation</p:attrName>
                                        </p:attrNameLst>
                                      </p:cBhvr>
                                      <p:tavLst>
                                        <p:tav tm="0">
                                          <p:val>
                                            <p:fltVal val="360"/>
                                          </p:val>
                                        </p:tav>
                                        <p:tav tm="100000">
                                          <p:val>
                                            <p:fltVal val="0"/>
                                          </p:val>
                                        </p:tav>
                                      </p:tavLst>
                                    </p:anim>
                                    <p:animEffect transition="in" filter="fade">
                                      <p:cBhvr>
                                        <p:cTn id="61" dur="500"/>
                                        <p:tgtEl>
                                          <p:spTgt spid="43"/>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500" fill="hold"/>
                                        <p:tgtEl>
                                          <p:spTgt spid="44"/>
                                        </p:tgtEl>
                                        <p:attrNameLst>
                                          <p:attrName>ppt_w</p:attrName>
                                        </p:attrNameLst>
                                      </p:cBhvr>
                                      <p:tavLst>
                                        <p:tav tm="0">
                                          <p:val>
                                            <p:fltVal val="0"/>
                                          </p:val>
                                        </p:tav>
                                        <p:tav tm="100000">
                                          <p:val>
                                            <p:strVal val="#ppt_w"/>
                                          </p:val>
                                        </p:tav>
                                      </p:tavLst>
                                    </p:anim>
                                    <p:anim calcmode="lin" valueType="num">
                                      <p:cBhvr>
                                        <p:cTn id="65" dur="500" fill="hold"/>
                                        <p:tgtEl>
                                          <p:spTgt spid="44"/>
                                        </p:tgtEl>
                                        <p:attrNameLst>
                                          <p:attrName>ppt_h</p:attrName>
                                        </p:attrNameLst>
                                      </p:cBhvr>
                                      <p:tavLst>
                                        <p:tav tm="0">
                                          <p:val>
                                            <p:fltVal val="0"/>
                                          </p:val>
                                        </p:tav>
                                        <p:tav tm="100000">
                                          <p:val>
                                            <p:strVal val="#ppt_h"/>
                                          </p:val>
                                        </p:tav>
                                      </p:tavLst>
                                    </p:anim>
                                    <p:anim calcmode="lin" valueType="num">
                                      <p:cBhvr>
                                        <p:cTn id="66" dur="500" fill="hold"/>
                                        <p:tgtEl>
                                          <p:spTgt spid="44"/>
                                        </p:tgtEl>
                                        <p:attrNameLst>
                                          <p:attrName>style.rotation</p:attrName>
                                        </p:attrNameLst>
                                      </p:cBhvr>
                                      <p:tavLst>
                                        <p:tav tm="0">
                                          <p:val>
                                            <p:fltVal val="360"/>
                                          </p:val>
                                        </p:tav>
                                        <p:tav tm="100000">
                                          <p:val>
                                            <p:fltVal val="0"/>
                                          </p:val>
                                        </p:tav>
                                      </p:tavLst>
                                    </p:anim>
                                    <p:animEffect transition="in" filter="fade">
                                      <p:cBhvr>
                                        <p:cTn id="67" dur="500"/>
                                        <p:tgtEl>
                                          <p:spTgt spid="44"/>
                                        </p:tgtEl>
                                      </p:cBhvr>
                                    </p:animEffect>
                                  </p:childTnLst>
                                </p:cTn>
                              </p:par>
                            </p:childTnLst>
                          </p:cTn>
                        </p:par>
                      </p:childTnLst>
                    </p:cTn>
                  </p:par>
                  <p:par>
                    <p:cTn id="68" fill="hold">
                      <p:stCondLst>
                        <p:cond delay="indefinite"/>
                      </p:stCondLst>
                      <p:childTnLst>
                        <p:par>
                          <p:cTn id="69" fill="hold">
                            <p:stCondLst>
                              <p:cond delay="0"/>
                            </p:stCondLst>
                            <p:childTnLst>
                              <p:par>
                                <p:cTn id="70" presetID="29" presetClass="entr" presetSubtype="0" fill="hold" nodeType="click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ppt_x</p:attrName>
                                        </p:attrNameLst>
                                      </p:cBhvr>
                                      <p:tavLst>
                                        <p:tav tm="0">
                                          <p:val>
                                            <p:strVal val="#ppt_x-.2"/>
                                          </p:val>
                                        </p:tav>
                                        <p:tav tm="100000">
                                          <p:val>
                                            <p:strVal val="#ppt_x"/>
                                          </p:val>
                                        </p:tav>
                                      </p:tavLst>
                                    </p:anim>
                                    <p:anim calcmode="lin" valueType="num">
                                      <p:cBhvr>
                                        <p:cTn id="73" dur="5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74" dur="500"/>
                                        <p:tgtEl>
                                          <p:spTgt spid="45"/>
                                        </p:tgtEl>
                                      </p:cBhvr>
                                    </p:animEffect>
                                  </p:childTnLst>
                                </p:cTn>
                              </p:par>
                              <p:par>
                                <p:cTn id="75" presetID="29" presetClass="entr" presetSubtype="0"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p:cTn id="77" dur="500" fill="hold"/>
                                        <p:tgtEl>
                                          <p:spTgt spid="50"/>
                                        </p:tgtEl>
                                        <p:attrNameLst>
                                          <p:attrName>ppt_x</p:attrName>
                                        </p:attrNameLst>
                                      </p:cBhvr>
                                      <p:tavLst>
                                        <p:tav tm="0">
                                          <p:val>
                                            <p:strVal val="#ppt_x-.2"/>
                                          </p:val>
                                        </p:tav>
                                        <p:tav tm="100000">
                                          <p:val>
                                            <p:strVal val="#ppt_x"/>
                                          </p:val>
                                        </p:tav>
                                      </p:tavLst>
                                    </p:anim>
                                    <p:anim calcmode="lin" valueType="num">
                                      <p:cBhvr>
                                        <p:cTn id="78" dur="5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P spid="33" grpId="0" bldLvl="0" animBg="1"/>
      <p:bldP spid="37" grpId="0"/>
      <p:bldP spid="38" grpId="0"/>
      <p:bldP spid="39" grpId="0"/>
      <p:bldP spid="40" grpId="0"/>
      <p:bldP spid="43" grpId="0"/>
      <p:bldP spid="44" grpId="0"/>
      <p:bldP spid="5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国 庆"/>
          <p:cNvPicPr>
            <a:picLocks noChangeAspect="1"/>
          </p:cNvPicPr>
          <p:nvPr/>
        </p:nvPicPr>
        <p:blipFill>
          <a:blip r:embed="rId3"/>
          <a:stretch>
            <a:fillRect/>
          </a:stretch>
        </p:blipFill>
        <p:spPr>
          <a:xfrm>
            <a:off x="-31750" y="1821180"/>
            <a:ext cx="12207875" cy="5085715"/>
          </a:xfrm>
          <a:prstGeom prst="rect">
            <a:avLst/>
          </a:prstGeom>
        </p:spPr>
      </p:pic>
      <p:pic>
        <p:nvPicPr>
          <p:cNvPr id="11" name="图片 10" descr="b52b2eb78c6f00b81d28026433c7e78b"/>
          <p:cNvPicPr>
            <a:picLocks noChangeAspect="1"/>
          </p:cNvPicPr>
          <p:nvPr/>
        </p:nvPicPr>
        <p:blipFill>
          <a:blip r:embed="rId4"/>
          <a:stretch>
            <a:fillRect/>
          </a:stretch>
        </p:blipFill>
        <p:spPr>
          <a:xfrm>
            <a:off x="7128510" y="3893820"/>
            <a:ext cx="5047615" cy="3514090"/>
          </a:xfrm>
          <a:prstGeom prst="rect">
            <a:avLst/>
          </a:prstGeom>
        </p:spPr>
      </p:pic>
      <p:pic>
        <p:nvPicPr>
          <p:cNvPr id="10" name="图片 9" descr="09eea0 2a48acf833b9858910a08d5c1b"/>
          <p:cNvPicPr>
            <a:picLocks noChangeAspect="1"/>
          </p:cNvPicPr>
          <p:nvPr/>
        </p:nvPicPr>
        <p:blipFill>
          <a:blip r:embed="rId5"/>
          <a:stretch>
            <a:fillRect/>
          </a:stretch>
        </p:blipFill>
        <p:spPr>
          <a:xfrm>
            <a:off x="-31750" y="5749925"/>
            <a:ext cx="12207875" cy="1156970"/>
          </a:xfrm>
          <a:prstGeom prst="rect">
            <a:avLst/>
          </a:prstGeom>
        </p:spPr>
      </p:pic>
      <p:pic>
        <p:nvPicPr>
          <p:cNvPr id="6" name="图片 5" descr="255daa9c7c2a0bde3558517a3f6a55a2"/>
          <p:cNvPicPr>
            <a:picLocks noChangeAspect="1"/>
          </p:cNvPicPr>
          <p:nvPr/>
        </p:nvPicPr>
        <p:blipFill>
          <a:blip r:embed="rId6"/>
          <a:stretch>
            <a:fillRect/>
          </a:stretch>
        </p:blipFill>
        <p:spPr>
          <a:xfrm flipH="1">
            <a:off x="7128510" y="3218815"/>
            <a:ext cx="4033520" cy="1937385"/>
          </a:xfrm>
          <a:prstGeom prst="rect">
            <a:avLst/>
          </a:prstGeom>
        </p:spPr>
      </p:pic>
      <p:pic>
        <p:nvPicPr>
          <p:cNvPr id="12" name="图片 11" descr="e8b2fb7 efb0da0fbeabfa6f 6d9525383"/>
          <p:cNvPicPr>
            <a:picLocks noChangeAspect="1"/>
          </p:cNvPicPr>
          <p:nvPr/>
        </p:nvPicPr>
        <p:blipFill>
          <a:blip r:embed="rId7"/>
          <a:stretch>
            <a:fillRect/>
          </a:stretch>
        </p:blipFill>
        <p:spPr>
          <a:xfrm>
            <a:off x="7128510" y="-1179195"/>
            <a:ext cx="6984365" cy="2958465"/>
          </a:xfrm>
          <a:prstGeom prst="rect">
            <a:avLst/>
          </a:prstGeom>
        </p:spPr>
      </p:pic>
      <p:pic>
        <p:nvPicPr>
          <p:cNvPr id="15" name="图片 14" descr="d897de06ac9e052614f2d0109897691f (1)"/>
          <p:cNvPicPr>
            <a:picLocks noChangeAspect="1"/>
          </p:cNvPicPr>
          <p:nvPr/>
        </p:nvPicPr>
        <p:blipFill>
          <a:blip r:embed="rId8"/>
          <a:stretch>
            <a:fillRect/>
          </a:stretch>
        </p:blipFill>
        <p:spPr>
          <a:xfrm flipH="1">
            <a:off x="-31750" y="-25400"/>
            <a:ext cx="3679190" cy="5518150"/>
          </a:xfrm>
          <a:prstGeom prst="rect">
            <a:avLst/>
          </a:prstGeom>
        </p:spPr>
      </p:pic>
      <p:pic>
        <p:nvPicPr>
          <p:cNvPr id="7" name="图片 6" descr="255daa9c7c2a0bde3558517a3f6a55a2"/>
          <p:cNvPicPr>
            <a:picLocks noChangeAspect="1"/>
          </p:cNvPicPr>
          <p:nvPr/>
        </p:nvPicPr>
        <p:blipFill>
          <a:blip r:embed="rId6"/>
          <a:stretch>
            <a:fillRect/>
          </a:stretch>
        </p:blipFill>
        <p:spPr>
          <a:xfrm flipH="1">
            <a:off x="1282700" y="2541905"/>
            <a:ext cx="2493010" cy="1229995"/>
          </a:xfrm>
          <a:prstGeom prst="rect">
            <a:avLst/>
          </a:prstGeom>
        </p:spPr>
      </p:pic>
      <p:sp>
        <p:nvSpPr>
          <p:cNvPr id="3" name="等腰三角形 2"/>
          <p:cNvSpPr/>
          <p:nvPr/>
        </p:nvSpPr>
        <p:spPr>
          <a:xfrm rot="21193842" flipH="1">
            <a:off x="803275" y="3829050"/>
            <a:ext cx="1209675" cy="311150"/>
          </a:xfrm>
          <a:prstGeom prst="triangle">
            <a:avLst/>
          </a:prstGeom>
          <a:solidFill>
            <a:srgbClr val="C0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p:nvPr/>
        </p:nvGrpSpPr>
        <p:grpSpPr bwMode="auto">
          <a:xfrm>
            <a:off x="3509963" y="802372"/>
            <a:ext cx="5383212" cy="5383213"/>
            <a:chOff x="3510653" y="819764"/>
            <a:chExt cx="5383162" cy="5383162"/>
          </a:xfrm>
          <a:solidFill>
            <a:srgbClr val="C00000">
              <a:alpha val="64000"/>
            </a:srgbClr>
          </a:solidFill>
        </p:grpSpPr>
        <p:sp>
          <p:nvSpPr>
            <p:cNvPr id="2" name="椭圆 1"/>
            <p:cNvSpPr/>
            <p:nvPr/>
          </p:nvSpPr>
          <p:spPr>
            <a:xfrm>
              <a:off x="3605902" y="915013"/>
              <a:ext cx="5192664" cy="51926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Oval 8_1"/>
            <p:cNvSpPr/>
            <p:nvPr/>
          </p:nvSpPr>
          <p:spPr>
            <a:xfrm>
              <a:off x="3510653" y="819764"/>
              <a:ext cx="5383162" cy="5383162"/>
            </a:xfrm>
            <a:prstGeom prst="ellips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13" name="等腰三角形 12"/>
          <p:cNvSpPr/>
          <p:nvPr/>
        </p:nvSpPr>
        <p:spPr>
          <a:xfrm rot="3183980" flipH="1">
            <a:off x="10693559" y="4098767"/>
            <a:ext cx="846137" cy="666750"/>
          </a:xfrm>
          <a:prstGeom prst="triangle">
            <a:avLst/>
          </a:prstGeom>
          <a:solidFill>
            <a:srgbClr val="C0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3" name="等腰三角形 22"/>
          <p:cNvSpPr/>
          <p:nvPr/>
        </p:nvSpPr>
        <p:spPr>
          <a:xfrm rot="3183980" flipH="1">
            <a:off x="2375694" y="3318669"/>
            <a:ext cx="176212" cy="1524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4" name="等腰三角形 23"/>
          <p:cNvSpPr/>
          <p:nvPr/>
        </p:nvSpPr>
        <p:spPr>
          <a:xfrm rot="6200158" flipH="1" flipV="1">
            <a:off x="1385888" y="1203325"/>
            <a:ext cx="155575" cy="1374775"/>
          </a:xfrm>
          <a:prstGeom prst="triangle">
            <a:avLst/>
          </a:prstGeom>
          <a:solidFill>
            <a:srgbClr val="C0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5" name="等腰三角形 24"/>
          <p:cNvSpPr/>
          <p:nvPr/>
        </p:nvSpPr>
        <p:spPr>
          <a:xfrm rot="6315786" flipH="1" flipV="1">
            <a:off x="2853690" y="1503998"/>
            <a:ext cx="430213" cy="376237"/>
          </a:xfrm>
          <a:prstGeom prst="triangle">
            <a:avLst/>
          </a:prstGeom>
          <a:solidFill>
            <a:srgbClr val="C0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6" name="等腰三角形 25"/>
          <p:cNvSpPr/>
          <p:nvPr/>
        </p:nvSpPr>
        <p:spPr>
          <a:xfrm rot="5872073" flipH="1">
            <a:off x="1517650" y="2898775"/>
            <a:ext cx="635000" cy="127000"/>
          </a:xfrm>
          <a:prstGeom prst="triangle">
            <a:avLst/>
          </a:prstGeom>
          <a:solidFill>
            <a:srgbClr val="C0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等腰三角形 26"/>
          <p:cNvSpPr/>
          <p:nvPr/>
        </p:nvSpPr>
        <p:spPr>
          <a:xfrm rot="1864198" flipH="1">
            <a:off x="9001125" y="5603875"/>
            <a:ext cx="430213" cy="37147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9" name="直接连接符 28"/>
          <p:cNvCxnSpPr/>
          <p:nvPr/>
        </p:nvCxnSpPr>
        <p:spPr>
          <a:xfrm flipH="1">
            <a:off x="8893175" y="-1206500"/>
            <a:ext cx="2643188" cy="2641600"/>
          </a:xfrm>
          <a:prstGeom prst="line">
            <a:avLst/>
          </a:prstGeom>
          <a:solidFill>
            <a:srgbClr val="C00000"/>
          </a:solidFill>
          <a:ln w="31750">
            <a:solidFill>
              <a:srgbClr val="C00000">
                <a:alpha val="37000"/>
              </a:srgb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8294688" y="-774700"/>
            <a:ext cx="2209800" cy="2209800"/>
          </a:xfrm>
          <a:prstGeom prst="line">
            <a:avLst/>
          </a:prstGeom>
          <a:solidFill>
            <a:srgbClr val="C00000"/>
          </a:solidFill>
          <a:ln w="31750">
            <a:solidFill>
              <a:srgbClr val="C00000">
                <a:alpha val="37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177925" y="5576888"/>
            <a:ext cx="2571750" cy="2487612"/>
          </a:xfrm>
          <a:prstGeom prst="line">
            <a:avLst/>
          </a:prstGeom>
          <a:solidFill>
            <a:srgbClr val="C00000"/>
          </a:solidFill>
          <a:ln w="31750">
            <a:solidFill>
              <a:srgbClr val="C00000">
                <a:alpha val="52000"/>
              </a:srgb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79438" y="5892800"/>
            <a:ext cx="2251075" cy="2171700"/>
          </a:xfrm>
          <a:prstGeom prst="line">
            <a:avLst/>
          </a:prstGeom>
          <a:solidFill>
            <a:srgbClr val="C00000"/>
          </a:solidFill>
          <a:ln w="31750">
            <a:solidFill>
              <a:srgbClr val="C00000">
                <a:alpha val="52000"/>
              </a:srgbClr>
            </a:solidFill>
          </a:ln>
        </p:spPr>
        <p:style>
          <a:lnRef idx="1">
            <a:schemeClr val="accent1"/>
          </a:lnRef>
          <a:fillRef idx="0">
            <a:schemeClr val="accent1"/>
          </a:fillRef>
          <a:effectRef idx="0">
            <a:schemeClr val="accent1"/>
          </a:effectRef>
          <a:fontRef idx="minor">
            <a:schemeClr val="tx1"/>
          </a:fontRef>
        </p:style>
      </p:cxnSp>
      <p:sp>
        <p:nvSpPr>
          <p:cNvPr id="36" name="等腰三角形 35"/>
          <p:cNvSpPr/>
          <p:nvPr/>
        </p:nvSpPr>
        <p:spPr>
          <a:xfrm rot="3183980" flipH="1">
            <a:off x="1797051" y="681037"/>
            <a:ext cx="531812" cy="195263"/>
          </a:xfrm>
          <a:prstGeom prst="triangle">
            <a:avLst/>
          </a:prstGeom>
          <a:solidFill>
            <a:srgbClr val="C000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7" name="等腰三角形 36"/>
          <p:cNvSpPr/>
          <p:nvPr/>
        </p:nvSpPr>
        <p:spPr>
          <a:xfrm rot="3183980" flipH="1">
            <a:off x="10595134" y="2006442"/>
            <a:ext cx="306387" cy="1676400"/>
          </a:xfrm>
          <a:prstGeom prst="triangle">
            <a:avLst/>
          </a:prstGeom>
          <a:solidFill>
            <a:srgbClr val="C0000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 name="等腰三角形 37"/>
          <p:cNvSpPr/>
          <p:nvPr/>
        </p:nvSpPr>
        <p:spPr>
          <a:xfrm rot="3183980" flipH="1">
            <a:off x="8289925" y="6321425"/>
            <a:ext cx="177800" cy="152400"/>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等腰三角形 40"/>
          <p:cNvSpPr/>
          <p:nvPr/>
        </p:nvSpPr>
        <p:spPr>
          <a:xfrm rot="6200158" flipH="1" flipV="1">
            <a:off x="10758488" y="4879975"/>
            <a:ext cx="155575" cy="1374775"/>
          </a:xfrm>
          <a:prstGeom prst="triangl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文本框 41"/>
          <p:cNvSpPr txBox="1">
            <a:spLocks noChangeArrowheads="1"/>
          </p:cNvSpPr>
          <p:nvPr/>
        </p:nvSpPr>
        <p:spPr bwMode="auto">
          <a:xfrm>
            <a:off x="4316413" y="1712913"/>
            <a:ext cx="3771900" cy="1859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1500" dirty="0" smtClean="0">
                <a:solidFill>
                  <a:schemeClr val="bg1"/>
                </a:solidFill>
              </a:rPr>
              <a:t>2019</a:t>
            </a:r>
            <a:endParaRPr lang="zh-CN" altLang="en-US" sz="11500" dirty="0">
              <a:solidFill>
                <a:schemeClr val="bg1"/>
              </a:solidFill>
            </a:endParaRPr>
          </a:p>
        </p:txBody>
      </p:sp>
      <p:sp>
        <p:nvSpPr>
          <p:cNvPr id="44" name="文本框 43"/>
          <p:cNvSpPr txBox="1">
            <a:spLocks noChangeArrowheads="1"/>
          </p:cNvSpPr>
          <p:nvPr/>
        </p:nvSpPr>
        <p:spPr bwMode="auto">
          <a:xfrm>
            <a:off x="4189095" y="3462973"/>
            <a:ext cx="3841750" cy="64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dirty="0">
                <a:solidFill>
                  <a:schemeClr val="bg1"/>
                </a:solidFill>
                <a:latin typeface="黑体" panose="02010600030101010101" charset="-122"/>
                <a:ea typeface="黑体" panose="02010600030101010101" charset="-122"/>
              </a:rPr>
              <a:t>感谢您</a:t>
            </a:r>
            <a:r>
              <a:rPr lang="zh-CN" altLang="en-US" sz="3600" dirty="0" smtClean="0">
                <a:solidFill>
                  <a:schemeClr val="bg1"/>
                </a:solidFill>
                <a:latin typeface="黑体" panose="02010600030101010101" charset="-122"/>
                <a:ea typeface="黑体" panose="02010600030101010101" charset="-122"/>
              </a:rPr>
              <a:t>的观看</a:t>
            </a:r>
            <a:endParaRPr lang="zh-CN" altLang="en-US" sz="3600" dirty="0">
              <a:solidFill>
                <a:schemeClr val="bg1"/>
              </a:solidFill>
              <a:latin typeface="黑体" panose="02010600030101010101" charset="-122"/>
              <a:ea typeface="黑体" panose="02010600030101010101" charset="-122"/>
            </a:endParaRPr>
          </a:p>
        </p:txBody>
      </p:sp>
      <p:sp>
        <p:nvSpPr>
          <p:cNvPr id="45" name="文本框 44"/>
          <p:cNvSpPr txBox="1"/>
          <p:nvPr/>
        </p:nvSpPr>
        <p:spPr>
          <a:xfrm>
            <a:off x="4037013" y="4083050"/>
            <a:ext cx="4117975" cy="307975"/>
          </a:xfrm>
          <a:prstGeom prst="rect">
            <a:avLst/>
          </a:prstGeom>
          <a:noFill/>
        </p:spPr>
        <p:txBody>
          <a:bodyPr>
            <a:spAutoFit/>
          </a:bodyPr>
          <a:lstStyle/>
          <a:p>
            <a:pPr algn="ctr" fontAlgn="auto"/>
            <a:r>
              <a:rPr lang="en-US" altLang="zh-CN" sz="1360" noProof="1">
                <a:solidFill>
                  <a:schemeClr val="bg1"/>
                </a:solidFill>
                <a:latin typeface="+mn-lt"/>
                <a:ea typeface="+mn-ea"/>
              </a:rPr>
              <a:t>THANK YOU FOR YOUR LISTENING</a:t>
            </a:r>
            <a:endParaRPr lang="zh-CN" altLang="en-US" sz="1360" noProof="1">
              <a:solidFill>
                <a:schemeClr val="bg1"/>
              </a:solidFill>
            </a:endParaRPr>
          </a:p>
        </p:txBody>
      </p:sp>
      <p:cxnSp>
        <p:nvCxnSpPr>
          <p:cNvPr id="47" name="直接连接符 46"/>
          <p:cNvCxnSpPr/>
          <p:nvPr/>
        </p:nvCxnSpPr>
        <p:spPr>
          <a:xfrm>
            <a:off x="4616450" y="4100513"/>
            <a:ext cx="2959100" cy="0"/>
          </a:xfrm>
          <a:prstGeom prst="line">
            <a:avLst/>
          </a:prstGeom>
          <a:solidFill>
            <a:srgbClr val="C00000"/>
          </a:solidFill>
          <a:ln w="1905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600" fill="hold"/>
                                        <p:tgtEl>
                                          <p:spTgt spid="5"/>
                                        </p:tgtEl>
                                        <p:attrNameLst>
                                          <p:attrName>ppt_w</p:attrName>
                                        </p:attrNameLst>
                                      </p:cBhvr>
                                      <p:tavLst>
                                        <p:tav tm="0">
                                          <p:val>
                                            <p:fltVal val="0"/>
                                          </p:val>
                                        </p:tav>
                                        <p:tav tm="100000">
                                          <p:val>
                                            <p:strVal val="#ppt_w"/>
                                          </p:val>
                                        </p:tav>
                                      </p:tavLst>
                                    </p:anim>
                                    <p:anim calcmode="lin" valueType="num">
                                      <p:cBhvr>
                                        <p:cTn id="8" dur="600" fill="hold"/>
                                        <p:tgtEl>
                                          <p:spTgt spid="5"/>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par>
                                <p:cTn id="12" presetID="22" presetClass="entr" presetSubtype="8" fill="hold" grpId="0" nodeType="withEffect">
                                  <p:stCondLst>
                                    <p:cond delay="800"/>
                                  </p:stCondLst>
                                  <p:childTnLst>
                                    <p:set>
                                      <p:cBhvr>
                                        <p:cTn id="13" dur="1" fill="hold">
                                          <p:stCondLst>
                                            <p:cond delay="0"/>
                                          </p:stCondLst>
                                        </p:cTn>
                                        <p:tgtEl>
                                          <p:spTgt spid="44"/>
                                        </p:tgtEl>
                                        <p:attrNameLst>
                                          <p:attrName>style.visibility</p:attrName>
                                        </p:attrNameLst>
                                      </p:cBhvr>
                                      <p:to>
                                        <p:strVal val="visible"/>
                                      </p:to>
                                    </p:set>
                                    <p:animEffect transition="in" filter="wipe(left)">
                                      <p:cBhvr>
                                        <p:cTn id="14" dur="500"/>
                                        <p:tgtEl>
                                          <p:spTgt spid="44"/>
                                        </p:tgtEl>
                                      </p:cBhvr>
                                    </p:animEffect>
                                  </p:childTnLst>
                                </p:cTn>
                              </p:par>
                              <p:par>
                                <p:cTn id="15" presetID="22" presetClass="entr" presetSubtype="8" fill="hold" grpId="0" nodeType="withEffect">
                                  <p:stCondLst>
                                    <p:cond delay="90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16" presetClass="entr" presetSubtype="37" fill="hold" nodeType="withEffect">
                                  <p:stCondLst>
                                    <p:cond delay="1000"/>
                                  </p:stCondLst>
                                  <p:childTnLst>
                                    <p:set>
                                      <p:cBhvr>
                                        <p:cTn id="19" dur="1" fill="hold">
                                          <p:stCondLst>
                                            <p:cond delay="0"/>
                                          </p:stCondLst>
                                        </p:cTn>
                                        <p:tgtEl>
                                          <p:spTgt spid="47"/>
                                        </p:tgtEl>
                                        <p:attrNameLst>
                                          <p:attrName>style.visibility</p:attrName>
                                        </p:attrNameLst>
                                      </p:cBhvr>
                                      <p:to>
                                        <p:strVal val="visible"/>
                                      </p:to>
                                    </p:set>
                                    <p:animEffect transition="in" filter="barn(outVertical)">
                                      <p:cBhvr>
                                        <p:cTn id="20" dur="500"/>
                                        <p:tgtEl>
                                          <p:spTgt spid="47"/>
                                        </p:tgtEl>
                                      </p:cBhvr>
                                    </p:animEffect>
                                  </p:childTnLst>
                                </p:cTn>
                              </p:par>
                              <p:par>
                                <p:cTn id="21" presetID="12" presetClass="entr" presetSubtype="4" fill="hold" grpId="0" nodeType="withEffect">
                                  <p:stCondLst>
                                    <p:cond delay="8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p:tgtEl>
                                          <p:spTgt spid="13"/>
                                        </p:tgtEl>
                                        <p:attrNameLst>
                                          <p:attrName>ppt_y</p:attrName>
                                        </p:attrNameLst>
                                      </p:cBhvr>
                                      <p:tavLst>
                                        <p:tav tm="0">
                                          <p:val>
                                            <p:strVal val="#ppt_y+#ppt_h*1.125000"/>
                                          </p:val>
                                        </p:tav>
                                        <p:tav tm="100000">
                                          <p:val>
                                            <p:strVal val="#ppt_y"/>
                                          </p:val>
                                        </p:tav>
                                      </p:tavLst>
                                    </p:anim>
                                    <p:animEffect transition="in" filter="wipe(up)">
                                      <p:cBhvr>
                                        <p:cTn id="24" dur="1000"/>
                                        <p:tgtEl>
                                          <p:spTgt spid="13"/>
                                        </p:tgtEl>
                                      </p:cBhvr>
                                    </p:animEffect>
                                  </p:childTnLst>
                                </p:cTn>
                              </p:par>
                              <p:par>
                                <p:cTn id="25" presetID="12" presetClass="entr" presetSubtype="4" fill="hold" grpId="0" nodeType="withEffect">
                                  <p:stCondLst>
                                    <p:cond delay="600"/>
                                  </p:stCondLst>
                                  <p:childTnLst>
                                    <p:set>
                                      <p:cBhvr>
                                        <p:cTn id="26" dur="1" fill="hold">
                                          <p:stCondLst>
                                            <p:cond delay="0"/>
                                          </p:stCondLst>
                                        </p:cTn>
                                        <p:tgtEl>
                                          <p:spTgt spid="37"/>
                                        </p:tgtEl>
                                        <p:attrNameLst>
                                          <p:attrName>style.visibility</p:attrName>
                                        </p:attrNameLst>
                                      </p:cBhvr>
                                      <p:to>
                                        <p:strVal val="visible"/>
                                      </p:to>
                                    </p:set>
                                    <p:anim calcmode="lin" valueType="num">
                                      <p:cBhvr>
                                        <p:cTn id="27" dur="1000"/>
                                        <p:tgtEl>
                                          <p:spTgt spid="37"/>
                                        </p:tgtEl>
                                        <p:attrNameLst>
                                          <p:attrName>ppt_y</p:attrName>
                                        </p:attrNameLst>
                                      </p:cBhvr>
                                      <p:tavLst>
                                        <p:tav tm="0">
                                          <p:val>
                                            <p:strVal val="#ppt_y+#ppt_h*1.125000"/>
                                          </p:val>
                                        </p:tav>
                                        <p:tav tm="100000">
                                          <p:val>
                                            <p:strVal val="#ppt_y"/>
                                          </p:val>
                                        </p:tav>
                                      </p:tavLst>
                                    </p:anim>
                                    <p:animEffect transition="in" filter="wipe(up)">
                                      <p:cBhvr>
                                        <p:cTn id="28" dur="1000"/>
                                        <p:tgtEl>
                                          <p:spTgt spid="37"/>
                                        </p:tgtEl>
                                      </p:cBhvr>
                                    </p:animEffect>
                                  </p:childTnLst>
                                </p:cTn>
                              </p:par>
                              <p:par>
                                <p:cTn id="29" presetID="12" presetClass="entr" presetSubtype="4" fill="hold" grpId="0" nodeType="withEffect">
                                  <p:stCondLst>
                                    <p:cond delay="1300"/>
                                  </p:stCondLst>
                                  <p:childTnLst>
                                    <p:set>
                                      <p:cBhvr>
                                        <p:cTn id="30" dur="1" fill="hold">
                                          <p:stCondLst>
                                            <p:cond delay="0"/>
                                          </p:stCondLst>
                                        </p:cTn>
                                        <p:tgtEl>
                                          <p:spTgt spid="41"/>
                                        </p:tgtEl>
                                        <p:attrNameLst>
                                          <p:attrName>style.visibility</p:attrName>
                                        </p:attrNameLst>
                                      </p:cBhvr>
                                      <p:to>
                                        <p:strVal val="visible"/>
                                      </p:to>
                                    </p:set>
                                    <p:anim calcmode="lin" valueType="num">
                                      <p:cBhvr>
                                        <p:cTn id="31" dur="1000"/>
                                        <p:tgtEl>
                                          <p:spTgt spid="41"/>
                                        </p:tgtEl>
                                        <p:attrNameLst>
                                          <p:attrName>ppt_y</p:attrName>
                                        </p:attrNameLst>
                                      </p:cBhvr>
                                      <p:tavLst>
                                        <p:tav tm="0">
                                          <p:val>
                                            <p:strVal val="#ppt_y+#ppt_h*1.125000"/>
                                          </p:val>
                                        </p:tav>
                                        <p:tav tm="100000">
                                          <p:val>
                                            <p:strVal val="#ppt_y"/>
                                          </p:val>
                                        </p:tav>
                                      </p:tavLst>
                                    </p:anim>
                                    <p:animEffect transition="in" filter="wipe(up)">
                                      <p:cBhvr>
                                        <p:cTn id="32" dur="1000"/>
                                        <p:tgtEl>
                                          <p:spTgt spid="41"/>
                                        </p:tgtEl>
                                      </p:cBhvr>
                                    </p:animEffect>
                                  </p:childTnLst>
                                </p:cTn>
                              </p:par>
                              <p:par>
                                <p:cTn id="33" presetID="12" presetClass="entr" presetSubtype="4" fill="hold" grpId="0" nodeType="withEffect">
                                  <p:stCondLst>
                                    <p:cond delay="300"/>
                                  </p:stCondLst>
                                  <p:childTnLst>
                                    <p:set>
                                      <p:cBhvr>
                                        <p:cTn id="34" dur="1" fill="hold">
                                          <p:stCondLst>
                                            <p:cond delay="0"/>
                                          </p:stCondLst>
                                        </p:cTn>
                                        <p:tgtEl>
                                          <p:spTgt spid="27"/>
                                        </p:tgtEl>
                                        <p:attrNameLst>
                                          <p:attrName>style.visibility</p:attrName>
                                        </p:attrNameLst>
                                      </p:cBhvr>
                                      <p:to>
                                        <p:strVal val="visible"/>
                                      </p:to>
                                    </p:set>
                                    <p:anim calcmode="lin" valueType="num">
                                      <p:cBhvr>
                                        <p:cTn id="35" dur="1000"/>
                                        <p:tgtEl>
                                          <p:spTgt spid="27"/>
                                        </p:tgtEl>
                                        <p:attrNameLst>
                                          <p:attrName>ppt_y</p:attrName>
                                        </p:attrNameLst>
                                      </p:cBhvr>
                                      <p:tavLst>
                                        <p:tav tm="0">
                                          <p:val>
                                            <p:strVal val="#ppt_y+#ppt_h*1.125000"/>
                                          </p:val>
                                        </p:tav>
                                        <p:tav tm="100000">
                                          <p:val>
                                            <p:strVal val="#ppt_y"/>
                                          </p:val>
                                        </p:tav>
                                      </p:tavLst>
                                    </p:anim>
                                    <p:animEffect transition="in" filter="wipe(up)">
                                      <p:cBhvr>
                                        <p:cTn id="36" dur="1000"/>
                                        <p:tgtEl>
                                          <p:spTgt spid="27"/>
                                        </p:tgtEl>
                                      </p:cBhvr>
                                    </p:animEffect>
                                  </p:childTnLst>
                                </p:cTn>
                              </p:par>
                              <p:par>
                                <p:cTn id="37" presetID="12" presetClass="entr" presetSubtype="4"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1000"/>
                                        <p:tgtEl>
                                          <p:spTgt spid="38"/>
                                        </p:tgtEl>
                                        <p:attrNameLst>
                                          <p:attrName>ppt_y</p:attrName>
                                        </p:attrNameLst>
                                      </p:cBhvr>
                                      <p:tavLst>
                                        <p:tav tm="0">
                                          <p:val>
                                            <p:strVal val="#ppt_y+#ppt_h*1.125000"/>
                                          </p:val>
                                        </p:tav>
                                        <p:tav tm="100000">
                                          <p:val>
                                            <p:strVal val="#ppt_y"/>
                                          </p:val>
                                        </p:tav>
                                      </p:tavLst>
                                    </p:anim>
                                    <p:animEffect transition="in" filter="wipe(up)">
                                      <p:cBhvr>
                                        <p:cTn id="40" dur="1000"/>
                                        <p:tgtEl>
                                          <p:spTgt spid="38"/>
                                        </p:tgtEl>
                                      </p:cBhvr>
                                    </p:animEffect>
                                  </p:childTnLst>
                                </p:cTn>
                              </p:par>
                              <p:par>
                                <p:cTn id="41" presetID="12" presetClass="entr" presetSubtype="4" fill="hold" grpId="0" nodeType="withEffect">
                                  <p:stCondLst>
                                    <p:cond delay="700"/>
                                  </p:stCondLst>
                                  <p:childTnLst>
                                    <p:set>
                                      <p:cBhvr>
                                        <p:cTn id="42" dur="1" fill="hold">
                                          <p:stCondLst>
                                            <p:cond delay="0"/>
                                          </p:stCondLst>
                                        </p:cTn>
                                        <p:tgtEl>
                                          <p:spTgt spid="3"/>
                                        </p:tgtEl>
                                        <p:attrNameLst>
                                          <p:attrName>style.visibility</p:attrName>
                                        </p:attrNameLst>
                                      </p:cBhvr>
                                      <p:to>
                                        <p:strVal val="visible"/>
                                      </p:to>
                                    </p:set>
                                    <p:anim calcmode="lin" valueType="num">
                                      <p:cBhvr>
                                        <p:cTn id="43" dur="1000"/>
                                        <p:tgtEl>
                                          <p:spTgt spid="3"/>
                                        </p:tgtEl>
                                        <p:attrNameLst>
                                          <p:attrName>ppt_y</p:attrName>
                                        </p:attrNameLst>
                                      </p:cBhvr>
                                      <p:tavLst>
                                        <p:tav tm="0">
                                          <p:val>
                                            <p:strVal val="#ppt_y+#ppt_h*1.125000"/>
                                          </p:val>
                                        </p:tav>
                                        <p:tav tm="100000">
                                          <p:val>
                                            <p:strVal val="#ppt_y"/>
                                          </p:val>
                                        </p:tav>
                                      </p:tavLst>
                                    </p:anim>
                                    <p:animEffect transition="in" filter="wipe(up)">
                                      <p:cBhvr>
                                        <p:cTn id="44" dur="1000"/>
                                        <p:tgtEl>
                                          <p:spTgt spid="3"/>
                                        </p:tgtEl>
                                      </p:cBhvr>
                                    </p:animEffect>
                                  </p:childTnLst>
                                </p:cTn>
                              </p:par>
                              <p:par>
                                <p:cTn id="45" presetID="12" presetClass="entr" presetSubtype="4" fill="hold" grpId="0" nodeType="withEffect">
                                  <p:stCondLst>
                                    <p:cond delay="100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p:tgtEl>
                                          <p:spTgt spid="23"/>
                                        </p:tgtEl>
                                        <p:attrNameLst>
                                          <p:attrName>ppt_y</p:attrName>
                                        </p:attrNameLst>
                                      </p:cBhvr>
                                      <p:tavLst>
                                        <p:tav tm="0">
                                          <p:val>
                                            <p:strVal val="#ppt_y+#ppt_h*1.125000"/>
                                          </p:val>
                                        </p:tav>
                                        <p:tav tm="100000">
                                          <p:val>
                                            <p:strVal val="#ppt_y"/>
                                          </p:val>
                                        </p:tav>
                                      </p:tavLst>
                                    </p:anim>
                                    <p:animEffect transition="in" filter="wipe(up)">
                                      <p:cBhvr>
                                        <p:cTn id="48" dur="1000"/>
                                        <p:tgtEl>
                                          <p:spTgt spid="23"/>
                                        </p:tgtEl>
                                      </p:cBhvr>
                                    </p:animEffect>
                                  </p:childTnLst>
                                </p:cTn>
                              </p:par>
                              <p:par>
                                <p:cTn id="49" presetID="12" presetClass="entr" presetSubtype="4" fill="hold" grpId="0" nodeType="withEffect">
                                  <p:stCondLst>
                                    <p:cond delay="400"/>
                                  </p:stCondLst>
                                  <p:childTnLst>
                                    <p:set>
                                      <p:cBhvr>
                                        <p:cTn id="50" dur="1" fill="hold">
                                          <p:stCondLst>
                                            <p:cond delay="0"/>
                                          </p:stCondLst>
                                        </p:cTn>
                                        <p:tgtEl>
                                          <p:spTgt spid="24"/>
                                        </p:tgtEl>
                                        <p:attrNameLst>
                                          <p:attrName>style.visibility</p:attrName>
                                        </p:attrNameLst>
                                      </p:cBhvr>
                                      <p:to>
                                        <p:strVal val="visible"/>
                                      </p:to>
                                    </p:set>
                                    <p:anim calcmode="lin" valueType="num">
                                      <p:cBhvr>
                                        <p:cTn id="51" dur="1000"/>
                                        <p:tgtEl>
                                          <p:spTgt spid="24"/>
                                        </p:tgtEl>
                                        <p:attrNameLst>
                                          <p:attrName>ppt_y</p:attrName>
                                        </p:attrNameLst>
                                      </p:cBhvr>
                                      <p:tavLst>
                                        <p:tav tm="0">
                                          <p:val>
                                            <p:strVal val="#ppt_y+#ppt_h*1.125000"/>
                                          </p:val>
                                        </p:tav>
                                        <p:tav tm="100000">
                                          <p:val>
                                            <p:strVal val="#ppt_y"/>
                                          </p:val>
                                        </p:tav>
                                      </p:tavLst>
                                    </p:anim>
                                    <p:animEffect transition="in" filter="wipe(up)">
                                      <p:cBhvr>
                                        <p:cTn id="52" dur="1000"/>
                                        <p:tgtEl>
                                          <p:spTgt spid="24"/>
                                        </p:tgtEl>
                                      </p:cBhvr>
                                    </p:animEffect>
                                  </p:childTnLst>
                                </p:cTn>
                              </p:par>
                              <p:par>
                                <p:cTn id="53" presetID="12" presetClass="entr" presetSubtype="4" fill="hold" grpId="0" nodeType="withEffect">
                                  <p:stCondLst>
                                    <p:cond delay="100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p:tgtEl>
                                          <p:spTgt spid="25"/>
                                        </p:tgtEl>
                                        <p:attrNameLst>
                                          <p:attrName>ppt_y</p:attrName>
                                        </p:attrNameLst>
                                      </p:cBhvr>
                                      <p:tavLst>
                                        <p:tav tm="0">
                                          <p:val>
                                            <p:strVal val="#ppt_y+#ppt_h*1.125000"/>
                                          </p:val>
                                        </p:tav>
                                        <p:tav tm="100000">
                                          <p:val>
                                            <p:strVal val="#ppt_y"/>
                                          </p:val>
                                        </p:tav>
                                      </p:tavLst>
                                    </p:anim>
                                    <p:animEffect transition="in" filter="wipe(up)">
                                      <p:cBhvr>
                                        <p:cTn id="56" dur="1000"/>
                                        <p:tgtEl>
                                          <p:spTgt spid="25"/>
                                        </p:tgtEl>
                                      </p:cBhvr>
                                    </p:animEffect>
                                  </p:childTnLst>
                                </p:cTn>
                              </p:par>
                              <p:par>
                                <p:cTn id="57" presetID="12" presetClass="entr" presetSubtype="4" fill="hold" grpId="0" nodeType="withEffect">
                                  <p:stCondLst>
                                    <p:cond delay="700"/>
                                  </p:stCondLst>
                                  <p:childTnLst>
                                    <p:set>
                                      <p:cBhvr>
                                        <p:cTn id="58" dur="1" fill="hold">
                                          <p:stCondLst>
                                            <p:cond delay="0"/>
                                          </p:stCondLst>
                                        </p:cTn>
                                        <p:tgtEl>
                                          <p:spTgt spid="26"/>
                                        </p:tgtEl>
                                        <p:attrNameLst>
                                          <p:attrName>style.visibility</p:attrName>
                                        </p:attrNameLst>
                                      </p:cBhvr>
                                      <p:to>
                                        <p:strVal val="visible"/>
                                      </p:to>
                                    </p:set>
                                    <p:anim calcmode="lin" valueType="num">
                                      <p:cBhvr>
                                        <p:cTn id="59" dur="1000"/>
                                        <p:tgtEl>
                                          <p:spTgt spid="26"/>
                                        </p:tgtEl>
                                        <p:attrNameLst>
                                          <p:attrName>ppt_y</p:attrName>
                                        </p:attrNameLst>
                                      </p:cBhvr>
                                      <p:tavLst>
                                        <p:tav tm="0">
                                          <p:val>
                                            <p:strVal val="#ppt_y+#ppt_h*1.125000"/>
                                          </p:val>
                                        </p:tav>
                                        <p:tav tm="100000">
                                          <p:val>
                                            <p:strVal val="#ppt_y"/>
                                          </p:val>
                                        </p:tav>
                                      </p:tavLst>
                                    </p:anim>
                                    <p:animEffect transition="in" filter="wipe(up)">
                                      <p:cBhvr>
                                        <p:cTn id="60" dur="1000"/>
                                        <p:tgtEl>
                                          <p:spTgt spid="26"/>
                                        </p:tgtEl>
                                      </p:cBhvr>
                                    </p:animEffect>
                                  </p:childTnLst>
                                </p:cTn>
                              </p:par>
                              <p:par>
                                <p:cTn id="61" presetID="12" presetClass="entr" presetSubtype="4" fill="hold" grpId="0" nodeType="withEffect">
                                  <p:stCondLst>
                                    <p:cond delay="200"/>
                                  </p:stCondLst>
                                  <p:childTnLst>
                                    <p:set>
                                      <p:cBhvr>
                                        <p:cTn id="62" dur="1" fill="hold">
                                          <p:stCondLst>
                                            <p:cond delay="0"/>
                                          </p:stCondLst>
                                        </p:cTn>
                                        <p:tgtEl>
                                          <p:spTgt spid="36"/>
                                        </p:tgtEl>
                                        <p:attrNameLst>
                                          <p:attrName>style.visibility</p:attrName>
                                        </p:attrNameLst>
                                      </p:cBhvr>
                                      <p:to>
                                        <p:strVal val="visible"/>
                                      </p:to>
                                    </p:set>
                                    <p:anim calcmode="lin" valueType="num">
                                      <p:cBhvr>
                                        <p:cTn id="63" dur="1000"/>
                                        <p:tgtEl>
                                          <p:spTgt spid="36"/>
                                        </p:tgtEl>
                                        <p:attrNameLst>
                                          <p:attrName>ppt_y</p:attrName>
                                        </p:attrNameLst>
                                      </p:cBhvr>
                                      <p:tavLst>
                                        <p:tav tm="0">
                                          <p:val>
                                            <p:strVal val="#ppt_y+#ppt_h*1.125000"/>
                                          </p:val>
                                        </p:tav>
                                        <p:tav tm="100000">
                                          <p:val>
                                            <p:strVal val="#ppt_y"/>
                                          </p:val>
                                        </p:tav>
                                      </p:tavLst>
                                    </p:anim>
                                    <p:animEffect transition="in" filter="wipe(up)">
                                      <p:cBhvr>
                                        <p:cTn id="64" dur="1000"/>
                                        <p:tgtEl>
                                          <p:spTgt spid="36"/>
                                        </p:tgtEl>
                                      </p:cBhvr>
                                    </p:animEffect>
                                  </p:childTnLst>
                                </p:cTn>
                              </p:par>
                              <p:par>
                                <p:cTn id="65" presetID="22" presetClass="entr" presetSubtype="4" fill="hold" nodeType="withEffect">
                                  <p:stCondLst>
                                    <p:cond delay="800"/>
                                  </p:stCondLst>
                                  <p:childTnLst>
                                    <p:set>
                                      <p:cBhvr>
                                        <p:cTn id="66" dur="1" fill="hold">
                                          <p:stCondLst>
                                            <p:cond delay="0"/>
                                          </p:stCondLst>
                                        </p:cTn>
                                        <p:tgtEl>
                                          <p:spTgt spid="30"/>
                                        </p:tgtEl>
                                        <p:attrNameLst>
                                          <p:attrName>style.visibility</p:attrName>
                                        </p:attrNameLst>
                                      </p:cBhvr>
                                      <p:to>
                                        <p:strVal val="visible"/>
                                      </p:to>
                                    </p:set>
                                    <p:animEffect transition="in" filter="wipe(down)">
                                      <p:cBhvr>
                                        <p:cTn id="67" dur="1250"/>
                                        <p:tgtEl>
                                          <p:spTgt spid="30"/>
                                        </p:tgtEl>
                                      </p:cBhvr>
                                    </p:animEffect>
                                  </p:childTnLst>
                                </p:cTn>
                              </p:par>
                              <p:par>
                                <p:cTn id="68" presetID="22" presetClass="entr" presetSubtype="4" fill="hold" nodeType="withEffect">
                                  <p:stCondLst>
                                    <p:cond delay="750"/>
                                  </p:stCondLst>
                                  <p:childTnLst>
                                    <p:set>
                                      <p:cBhvr>
                                        <p:cTn id="69" dur="1" fill="hold">
                                          <p:stCondLst>
                                            <p:cond delay="0"/>
                                          </p:stCondLst>
                                        </p:cTn>
                                        <p:tgtEl>
                                          <p:spTgt spid="29"/>
                                        </p:tgtEl>
                                        <p:attrNameLst>
                                          <p:attrName>style.visibility</p:attrName>
                                        </p:attrNameLst>
                                      </p:cBhvr>
                                      <p:to>
                                        <p:strVal val="visible"/>
                                      </p:to>
                                    </p:set>
                                    <p:animEffect transition="in" filter="wipe(down)">
                                      <p:cBhvr>
                                        <p:cTn id="70" dur="1250"/>
                                        <p:tgtEl>
                                          <p:spTgt spid="29"/>
                                        </p:tgtEl>
                                      </p:cBhvr>
                                    </p:animEffect>
                                  </p:childTnLst>
                                </p:cTn>
                              </p:par>
                              <p:par>
                                <p:cTn id="71" presetID="22" presetClass="entr" presetSubtype="1" fill="hold" nodeType="withEffect">
                                  <p:stCondLst>
                                    <p:cond delay="750"/>
                                  </p:stCondLst>
                                  <p:childTnLst>
                                    <p:set>
                                      <p:cBhvr>
                                        <p:cTn id="72" dur="1" fill="hold">
                                          <p:stCondLst>
                                            <p:cond delay="0"/>
                                          </p:stCondLst>
                                        </p:cTn>
                                        <p:tgtEl>
                                          <p:spTgt spid="33"/>
                                        </p:tgtEl>
                                        <p:attrNameLst>
                                          <p:attrName>style.visibility</p:attrName>
                                        </p:attrNameLst>
                                      </p:cBhvr>
                                      <p:to>
                                        <p:strVal val="visible"/>
                                      </p:to>
                                    </p:set>
                                    <p:animEffect transition="in" filter="wipe(up)">
                                      <p:cBhvr>
                                        <p:cTn id="73" dur="1250"/>
                                        <p:tgtEl>
                                          <p:spTgt spid="33"/>
                                        </p:tgtEl>
                                      </p:cBhvr>
                                    </p:animEffect>
                                  </p:childTnLst>
                                </p:cTn>
                              </p:par>
                              <p:par>
                                <p:cTn id="74" presetID="22" presetClass="entr" presetSubtype="1" fill="hold" nodeType="withEffect">
                                  <p:stCondLst>
                                    <p:cond delay="750"/>
                                  </p:stCondLst>
                                  <p:childTnLst>
                                    <p:set>
                                      <p:cBhvr>
                                        <p:cTn id="75" dur="1" fill="hold">
                                          <p:stCondLst>
                                            <p:cond delay="0"/>
                                          </p:stCondLst>
                                        </p:cTn>
                                        <p:tgtEl>
                                          <p:spTgt spid="32"/>
                                        </p:tgtEl>
                                        <p:attrNameLst>
                                          <p:attrName>style.visibility</p:attrName>
                                        </p:attrNameLst>
                                      </p:cBhvr>
                                      <p:to>
                                        <p:strVal val="visible"/>
                                      </p:to>
                                    </p:set>
                                    <p:animEffect transition="in" filter="wipe(up)">
                                      <p:cBhvr>
                                        <p:cTn id="76" dur="125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13" grpId="0" bldLvl="0" animBg="1"/>
      <p:bldP spid="23" grpId="0" bldLvl="0" animBg="1"/>
      <p:bldP spid="24" grpId="0" bldLvl="0" animBg="1"/>
      <p:bldP spid="25" grpId="0" bldLvl="0" animBg="1"/>
      <p:bldP spid="26" grpId="0" bldLvl="0" animBg="1"/>
      <p:bldP spid="27" grpId="0" bldLvl="0" animBg="1"/>
      <p:bldP spid="36" grpId="0" bldLvl="0" animBg="1"/>
      <p:bldP spid="37" grpId="0" bldLvl="0" animBg="1"/>
      <p:bldP spid="38" grpId="0" bldLvl="0" animBg="1"/>
      <p:bldP spid="41" grpId="0" bldLvl="0" animBg="1"/>
      <p:bldP spid="42" grpId="0" bldLvl="0" animBg="1"/>
      <p:bldP spid="44" grpId="0" bldLvl="0" animBg="1"/>
      <p:bldP spid="4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b52b2eb78c6f00b81d28026433c7e78b"/>
          <p:cNvPicPr>
            <a:picLocks noChangeAspect="1"/>
          </p:cNvPicPr>
          <p:nvPr/>
        </p:nvPicPr>
        <p:blipFill>
          <a:blip r:embed="rId2"/>
          <a:stretch>
            <a:fillRect/>
          </a:stretch>
        </p:blipFill>
        <p:spPr>
          <a:xfrm>
            <a:off x="7874000" y="4349115"/>
            <a:ext cx="4302125" cy="2995295"/>
          </a:xfrm>
          <a:prstGeom prst="rect">
            <a:avLst/>
          </a:prstGeom>
        </p:spPr>
      </p:pic>
      <p:sp>
        <p:nvSpPr>
          <p:cNvPr id="16" name="Text Placeholder 3"/>
          <p:cNvSpPr txBox="1">
            <a:spLocks noChangeArrowheads="1"/>
          </p:cNvSpPr>
          <p:nvPr/>
        </p:nvSpPr>
        <p:spPr bwMode="auto">
          <a:xfrm>
            <a:off x="1742758" y="247681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anose="020B0503020204020204" charset="-122"/>
                <a:ea typeface="微软雅黑" panose="020B0503020204020204" charset="-122"/>
              </a:defRPr>
            </a:lvl1pPr>
            <a:lvl2pPr>
              <a:defRPr>
                <a:solidFill>
                  <a:schemeClr val="tx1"/>
                </a:solidFill>
                <a:latin typeface="微软雅黑" panose="020B0503020204020204" charset="-122"/>
                <a:ea typeface="微软雅黑" panose="020B0503020204020204" charset="-122"/>
              </a:defRPr>
            </a:lvl2pPr>
            <a:lvl3pPr>
              <a:defRPr>
                <a:solidFill>
                  <a:schemeClr val="tx1"/>
                </a:solidFill>
                <a:latin typeface="微软雅黑" panose="020B0503020204020204" charset="-122"/>
                <a:ea typeface="微软雅黑" panose="020B0503020204020204" charset="-122"/>
              </a:defRPr>
            </a:lvl3pPr>
            <a:lvl4pPr>
              <a:defRPr>
                <a:solidFill>
                  <a:schemeClr val="tx1"/>
                </a:solidFill>
                <a:latin typeface="微软雅黑" panose="020B0503020204020204" charset="-122"/>
                <a:ea typeface="微软雅黑" panose="020B0503020204020204" charset="-122"/>
              </a:defRPr>
            </a:lvl4pPr>
            <a:lvl5pPr>
              <a:defRPr>
                <a:solidFill>
                  <a:schemeClr val="tx1"/>
                </a:solidFill>
                <a:latin typeface="微软雅黑" panose="020B0503020204020204" charset="-122"/>
                <a:ea typeface="微软雅黑" panose="020B0503020204020204" charset="-122"/>
              </a:defRPr>
            </a:lvl5pPr>
            <a:lvl6pPr fontAlgn="base">
              <a:spcBef>
                <a:spcPct val="0"/>
              </a:spcBef>
              <a:spcAft>
                <a:spcPct val="0"/>
              </a:spcAft>
              <a:defRPr>
                <a:solidFill>
                  <a:schemeClr val="tx1"/>
                </a:solidFill>
                <a:latin typeface="微软雅黑" panose="020B0503020204020204" charset="-122"/>
                <a:ea typeface="微软雅黑" panose="020B0503020204020204" charset="-122"/>
              </a:defRPr>
            </a:lvl6pPr>
            <a:lvl7pPr fontAlgn="base">
              <a:spcBef>
                <a:spcPct val="0"/>
              </a:spcBef>
              <a:spcAft>
                <a:spcPct val="0"/>
              </a:spcAft>
              <a:defRPr>
                <a:solidFill>
                  <a:schemeClr val="tx1"/>
                </a:solidFill>
                <a:latin typeface="微软雅黑" panose="020B0503020204020204" charset="-122"/>
                <a:ea typeface="微软雅黑" panose="020B0503020204020204" charset="-122"/>
              </a:defRPr>
            </a:lvl7pPr>
            <a:lvl8pPr fontAlgn="base">
              <a:spcBef>
                <a:spcPct val="0"/>
              </a:spcBef>
              <a:spcAft>
                <a:spcPct val="0"/>
              </a:spcAft>
              <a:defRPr>
                <a:solidFill>
                  <a:schemeClr val="tx1"/>
                </a:solidFill>
                <a:latin typeface="微软雅黑" panose="020B0503020204020204" charset="-122"/>
                <a:ea typeface="微软雅黑" panose="020B0503020204020204" charset="-122"/>
              </a:defRPr>
            </a:lvl8pPr>
            <a:lvl9pPr fontAlgn="base">
              <a:spcBef>
                <a:spcPct val="0"/>
              </a:spcBef>
              <a:spcAft>
                <a:spcPct val="0"/>
              </a:spcAft>
              <a:defRPr>
                <a:solidFill>
                  <a:schemeClr val="tx1"/>
                </a:solidFill>
                <a:latin typeface="微软雅黑" panose="020B0503020204020204" charset="-122"/>
                <a:ea typeface="微软雅黑" panose="020B0503020204020204" charset="-122"/>
              </a:defRPr>
            </a:lvl9pPr>
          </a:lstStyle>
          <a:p>
            <a:pPr algn="ctr">
              <a:spcBef>
                <a:spcPct val="20000"/>
              </a:spcBef>
            </a:pPr>
            <a:r>
              <a:rPr lang="en-US" altLang="en-US" sz="11500" b="1" i="1">
                <a:solidFill>
                  <a:srgbClr val="C00000"/>
                </a:solidFill>
              </a:rPr>
              <a:t>01</a:t>
            </a:r>
          </a:p>
        </p:txBody>
      </p:sp>
      <p:sp>
        <p:nvSpPr>
          <p:cNvPr id="17" name="文本框 16"/>
          <p:cNvSpPr txBox="1">
            <a:spLocks noChangeArrowheads="1"/>
          </p:cNvSpPr>
          <p:nvPr/>
        </p:nvSpPr>
        <p:spPr bwMode="auto">
          <a:xfrm>
            <a:off x="3830638" y="3345180"/>
            <a:ext cx="5307012" cy="47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b="1">
                <a:solidFill>
                  <a:srgbClr val="C00000"/>
                </a:solidFill>
                <a:latin typeface="黑体" panose="02010600030101010101" charset="-122"/>
                <a:ea typeface="黑体" panose="02010600030101010101" charset="-122"/>
              </a:rPr>
              <a:t>请在此粘贴或者输入您的文字内容</a:t>
            </a:r>
          </a:p>
        </p:txBody>
      </p:sp>
      <p:sp>
        <p:nvSpPr>
          <p:cNvPr id="18" name="文本框 17"/>
          <p:cNvSpPr txBox="1">
            <a:spLocks noChangeArrowheads="1"/>
          </p:cNvSpPr>
          <p:nvPr/>
        </p:nvSpPr>
        <p:spPr bwMode="auto">
          <a:xfrm>
            <a:off x="3856673" y="2800033"/>
            <a:ext cx="1598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C00000"/>
                </a:solidFill>
              </a:rPr>
              <a:t>Part One</a:t>
            </a:r>
            <a:endParaRPr lang="en-US" altLang="zh-CN" sz="3200" b="1" i="1">
              <a:solidFill>
                <a:srgbClr val="C00000"/>
              </a:solidFill>
              <a:ea typeface="Meiryo UI" panose="020B0604030504040204" pitchFamily="34" charset="-128"/>
              <a:cs typeface="Meiryo UI" panose="020B0604030504040204" pitchFamily="34" charset="-128"/>
            </a:endParaRPr>
          </a:p>
        </p:txBody>
      </p:sp>
      <p:sp>
        <p:nvSpPr>
          <p:cNvPr id="19" name="等腰三角形 18"/>
          <p:cNvSpPr>
            <a:spLocks noChangeArrowheads="1"/>
          </p:cNvSpPr>
          <p:nvPr/>
        </p:nvSpPr>
        <p:spPr bwMode="auto">
          <a:xfrm rot="9233090">
            <a:off x="9338945" y="2383155"/>
            <a:ext cx="266700" cy="230188"/>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0" name="等腰三角形 19"/>
          <p:cNvSpPr>
            <a:spLocks noChangeArrowheads="1"/>
          </p:cNvSpPr>
          <p:nvPr/>
        </p:nvSpPr>
        <p:spPr bwMode="auto">
          <a:xfrm rot="-6030424">
            <a:off x="8986520" y="3057843"/>
            <a:ext cx="396875" cy="342900"/>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1" name="等腰三角形 20"/>
          <p:cNvSpPr>
            <a:spLocks noChangeArrowheads="1"/>
          </p:cNvSpPr>
          <p:nvPr/>
        </p:nvSpPr>
        <p:spPr bwMode="auto">
          <a:xfrm rot="-228606">
            <a:off x="8854758" y="1733868"/>
            <a:ext cx="266700" cy="230187"/>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5" name="组合 4"/>
          <p:cNvGrpSpPr/>
          <p:nvPr/>
        </p:nvGrpSpPr>
        <p:grpSpPr bwMode="auto">
          <a:xfrm>
            <a:off x="9764395" y="3061018"/>
            <a:ext cx="1435100" cy="1309687"/>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C0000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7" name="组合 2"/>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9" name="组合 1"/>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grpSp>
      </p:grpSp>
      <p:sp>
        <p:nvSpPr>
          <p:cNvPr id="27" name="等腰三角形 26"/>
          <p:cNvSpPr>
            <a:spLocks noChangeArrowheads="1"/>
          </p:cNvSpPr>
          <p:nvPr/>
        </p:nvSpPr>
        <p:spPr bwMode="auto">
          <a:xfrm rot="-3389783">
            <a:off x="8445977" y="2091849"/>
            <a:ext cx="127000" cy="109537"/>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8" name="等腰三角形 27"/>
          <p:cNvSpPr>
            <a:spLocks noChangeArrowheads="1"/>
          </p:cNvSpPr>
          <p:nvPr/>
        </p:nvSpPr>
        <p:spPr bwMode="auto">
          <a:xfrm rot="8748521">
            <a:off x="8803958" y="2243455"/>
            <a:ext cx="128587" cy="109538"/>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cxnSp>
        <p:nvCxnSpPr>
          <p:cNvPr id="2063" name="Straight Connector 13"/>
          <p:cNvCxnSpPr>
            <a:cxnSpLocks noChangeShapeType="1"/>
          </p:cNvCxnSpPr>
          <p:nvPr/>
        </p:nvCxnSpPr>
        <p:spPr bwMode="auto">
          <a:xfrm flipH="1">
            <a:off x="1666558" y="4038918"/>
            <a:ext cx="7208837" cy="0"/>
          </a:xfrm>
          <a:prstGeom prst="line">
            <a:avLst/>
          </a:prstGeom>
          <a:noFill/>
          <a:ln w="19050" cap="sq">
            <a:solidFill>
              <a:srgbClr val="C00000"/>
            </a:solidFill>
            <a:miter lim="800000"/>
            <a:headEnd type="oval" w="med" len="med"/>
          </a:ln>
          <a:extLst>
            <a:ext uri="{909E8E84-426E-40DD-AFC4-6F175D3DCCD1}">
              <a14:hiddenFill xmlns:a14="http://schemas.microsoft.com/office/drawing/2010/main">
                <a:noFill/>
              </a14:hiddenFill>
            </a:ext>
          </a:extLst>
        </p:spPr>
      </p:cxnSp>
      <p:pic>
        <p:nvPicPr>
          <p:cNvPr id="10" name="图片 9" descr="09eea0 2a48acf833b9858910a08d5c1b"/>
          <p:cNvPicPr>
            <a:picLocks noChangeAspect="1"/>
          </p:cNvPicPr>
          <p:nvPr/>
        </p:nvPicPr>
        <p:blipFill>
          <a:blip r:embed="rId3"/>
          <a:stretch>
            <a:fillRect/>
          </a:stretch>
        </p:blipFill>
        <p:spPr>
          <a:xfrm>
            <a:off x="-31750" y="5749925"/>
            <a:ext cx="12207875" cy="1156970"/>
          </a:xfrm>
          <a:prstGeom prst="rect">
            <a:avLst/>
          </a:prstGeom>
        </p:spPr>
      </p:pic>
      <p:pic>
        <p:nvPicPr>
          <p:cNvPr id="15" name="图片 14" descr="d897de06ac9e052614f2d0109897691f (1)"/>
          <p:cNvPicPr>
            <a:picLocks noChangeAspect="1"/>
          </p:cNvPicPr>
          <p:nvPr/>
        </p:nvPicPr>
        <p:blipFill>
          <a:blip r:embed="rId4"/>
          <a:stretch>
            <a:fillRect/>
          </a:stretch>
        </p:blipFill>
        <p:spPr>
          <a:xfrm flipH="1">
            <a:off x="-40005" y="-12700"/>
            <a:ext cx="3679190" cy="5518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bldLvl="0" animBg="1"/>
      <p:bldP spid="19" grpId="1" bldLvl="0" animBg="1"/>
      <p:bldP spid="20" grpId="0" bldLvl="0" animBg="1"/>
      <p:bldP spid="20" grpId="1" bldLvl="0" animBg="1"/>
      <p:bldP spid="21" grpId="0" bldLvl="0" animBg="1"/>
      <p:bldP spid="21" grpId="1" bldLvl="0" animBg="1"/>
      <p:bldP spid="27" grpId="0" bldLvl="0" animBg="1"/>
      <p:bldP spid="27" grpId="1" bldLvl="0" animBg="1"/>
      <p:bldP spid="28" grpId="0" bldLvl="0" animBg="1"/>
      <p:bldP spid="28"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1778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12" name="组合 11"/>
          <p:cNvGrpSpPr/>
          <p:nvPr/>
        </p:nvGrpSpPr>
        <p:grpSpPr>
          <a:xfrm>
            <a:off x="5142431" y="2177617"/>
            <a:ext cx="2107651" cy="2680241"/>
            <a:chOff x="4539046" y="2177617"/>
            <a:chExt cx="2606902" cy="3315124"/>
          </a:xfrm>
        </p:grpSpPr>
        <p:sp>
          <p:nvSpPr>
            <p:cNvPr id="258" name="Freeform 3"/>
            <p:cNvSpPr>
              <a:spLocks noChangeArrowheads="1"/>
            </p:cNvSpPr>
            <p:nvPr/>
          </p:nvSpPr>
          <p:spPr bwMode="auto">
            <a:xfrm>
              <a:off x="5202933" y="2180559"/>
              <a:ext cx="1941736" cy="3312182"/>
            </a:xfrm>
            <a:custGeom>
              <a:avLst/>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ah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cs typeface="+mn-ea"/>
                <a:sym typeface="+mn-lt"/>
              </a:endParaRPr>
            </a:p>
          </p:txBody>
        </p:sp>
        <p:sp>
          <p:nvSpPr>
            <p:cNvPr id="259" name="Freeform 4"/>
            <p:cNvSpPr>
              <a:spLocks noChangeArrowheads="1"/>
            </p:cNvSpPr>
            <p:nvPr/>
          </p:nvSpPr>
          <p:spPr bwMode="auto">
            <a:xfrm>
              <a:off x="5195252" y="2177617"/>
              <a:ext cx="1950696" cy="3312180"/>
            </a:xfrm>
            <a:custGeom>
              <a:avLst/>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ah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cs typeface="+mn-ea"/>
                <a:sym typeface="+mn-lt"/>
              </a:endParaRPr>
            </a:p>
          </p:txBody>
        </p:sp>
        <p:grpSp>
          <p:nvGrpSpPr>
            <p:cNvPr id="260" name="Group 47"/>
            <p:cNvGrpSpPr/>
            <p:nvPr/>
          </p:nvGrpSpPr>
          <p:grpSpPr>
            <a:xfrm>
              <a:off x="4539046" y="2992967"/>
              <a:ext cx="970893" cy="1347779"/>
              <a:chOff x="5578681" y="2027495"/>
              <a:chExt cx="728359" cy="1010834"/>
            </a:xfrm>
          </p:grpSpPr>
          <p:cxnSp>
            <p:nvCxnSpPr>
              <p:cNvPr id="261" name="Straight Connector 32"/>
              <p:cNvCxnSpPr/>
              <p:nvPr/>
            </p:nvCxnSpPr>
            <p:spPr>
              <a:xfrm flipV="1">
                <a:off x="5578681" y="2027495"/>
                <a:ext cx="551701" cy="286857"/>
              </a:xfrm>
              <a:prstGeom prst="line">
                <a:avLst/>
              </a:prstGeom>
              <a:noFill/>
              <a:ln w="12700" cap="flat" cmpd="sng" algn="ctr">
                <a:solidFill>
                  <a:srgbClr val="DBDBDB"/>
                </a:solidFill>
                <a:prstDash val="solid"/>
                <a:miter lim="800000"/>
              </a:ln>
              <a:effectLst/>
            </p:spPr>
          </p:cxnSp>
          <p:cxnSp>
            <p:nvCxnSpPr>
              <p:cNvPr id="262" name="Straight Connector 36"/>
              <p:cNvCxnSpPr/>
              <p:nvPr/>
            </p:nvCxnSpPr>
            <p:spPr>
              <a:xfrm>
                <a:off x="5578681" y="2314352"/>
                <a:ext cx="728359" cy="201765"/>
              </a:xfrm>
              <a:prstGeom prst="line">
                <a:avLst/>
              </a:prstGeom>
              <a:noFill/>
              <a:ln w="12700" cap="flat" cmpd="sng" algn="ctr">
                <a:solidFill>
                  <a:srgbClr val="DBDBDB"/>
                </a:solidFill>
                <a:prstDash val="solid"/>
                <a:miter lim="800000"/>
                <a:headEnd type="oval" w="lg" len="lg"/>
              </a:ln>
              <a:effectLst/>
            </p:spPr>
          </p:cxnSp>
          <p:cxnSp>
            <p:nvCxnSpPr>
              <p:cNvPr id="263" name="Straight Connector 39"/>
              <p:cNvCxnSpPr/>
              <p:nvPr/>
            </p:nvCxnSpPr>
            <p:spPr>
              <a:xfrm>
                <a:off x="5578681" y="2314352"/>
                <a:ext cx="704101" cy="723977"/>
              </a:xfrm>
              <a:prstGeom prst="line">
                <a:avLst/>
              </a:prstGeom>
              <a:noFill/>
              <a:ln w="12700" cap="flat" cmpd="sng" algn="ctr">
                <a:solidFill>
                  <a:srgbClr val="DBDBDB"/>
                </a:solidFill>
                <a:prstDash val="solid"/>
                <a:miter lim="800000"/>
              </a:ln>
              <a:effectLst/>
            </p:spPr>
          </p:cxnSp>
        </p:grpSp>
      </p:grpSp>
      <p:grpSp>
        <p:nvGrpSpPr>
          <p:cNvPr id="267" name="组合 266"/>
          <p:cNvGrpSpPr/>
          <p:nvPr/>
        </p:nvGrpSpPr>
        <p:grpSpPr>
          <a:xfrm>
            <a:off x="1057745" y="1704972"/>
            <a:ext cx="4538096" cy="3531899"/>
            <a:chOff x="6466725" y="1774182"/>
            <a:chExt cx="5052861" cy="3932529"/>
          </a:xfrm>
        </p:grpSpPr>
        <p:pic>
          <p:nvPicPr>
            <p:cNvPr id="268" name="Picture 20"/>
            <p:cNvPicPr>
              <a:picLocks noChangeAspect="1"/>
            </p:cNvPicPr>
            <p:nvPr/>
          </p:nvPicPr>
          <p:blipFill>
            <a:blip r:embed="rId4" cstate="screen"/>
            <a:stretch>
              <a:fillRect/>
            </a:stretch>
          </p:blipFill>
          <p:spPr>
            <a:xfrm>
              <a:off x="6466725" y="1774182"/>
              <a:ext cx="5052861" cy="3932529"/>
            </a:xfrm>
            <a:prstGeom prst="rect">
              <a:avLst/>
            </a:prstGeom>
          </p:spPr>
        </p:pic>
        <p:sp>
          <p:nvSpPr>
            <p:cNvPr id="269" name="矩形 268"/>
            <p:cNvSpPr/>
            <p:nvPr/>
          </p:nvSpPr>
          <p:spPr>
            <a:xfrm>
              <a:off x="7309110" y="2504079"/>
              <a:ext cx="3311998" cy="2067921"/>
            </a:xfrm>
            <a:prstGeom prst="rect">
              <a:avLst/>
            </a:prstGeom>
            <a:blipFill dpi="0" rotWithShape="1">
              <a:blip r:embed="rId5"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3" name="TextBox 5"/>
          <p:cNvSpPr txBox="1"/>
          <p:nvPr/>
        </p:nvSpPr>
        <p:spPr>
          <a:xfrm>
            <a:off x="2426546" y="3690032"/>
            <a:ext cx="1800493" cy="369332"/>
          </a:xfrm>
          <a:prstGeom prst="rect">
            <a:avLst/>
          </a:prstGeom>
          <a:noFill/>
        </p:spPr>
        <p:txBody>
          <a:bodyPr wrap="none" rtlCol="0">
            <a:spAutoFit/>
          </a:bodyPr>
          <a:lstStyle/>
          <a:p>
            <a:pPr algn="ctr"/>
            <a:r>
              <a:rPr lang="zh-CN" altLang="en-US" b="1" dirty="0" smtClean="0">
                <a:solidFill>
                  <a:schemeClr val="bg1"/>
                </a:solidFill>
                <a:cs typeface="+mn-ea"/>
                <a:sym typeface="+mn-lt"/>
              </a:rPr>
              <a:t>项目产生的背景</a:t>
            </a:r>
          </a:p>
        </p:txBody>
      </p:sp>
      <p:sp>
        <p:nvSpPr>
          <p:cNvPr id="18" name="TextBox 17"/>
          <p:cNvSpPr txBox="1"/>
          <p:nvPr/>
        </p:nvSpPr>
        <p:spPr>
          <a:xfrm>
            <a:off x="6055644" y="2297021"/>
            <a:ext cx="405880" cy="523220"/>
          </a:xfrm>
          <a:prstGeom prst="rect">
            <a:avLst/>
          </a:prstGeom>
          <a:noFill/>
        </p:spPr>
        <p:txBody>
          <a:bodyPr wrap="none" rtlCol="0">
            <a:spAutoFit/>
          </a:bodyPr>
          <a:lstStyle/>
          <a:p>
            <a:r>
              <a:rPr lang="en-US" altLang="zh-CN" sz="2800" b="1" dirty="0">
                <a:solidFill>
                  <a:schemeClr val="bg1"/>
                </a:solidFill>
                <a:cs typeface="+mn-ea"/>
                <a:sym typeface="+mn-lt"/>
              </a:rPr>
              <a:t>1</a:t>
            </a:r>
            <a:endParaRPr lang="zh-CN" altLang="en-US" sz="2800" b="1" dirty="0" smtClean="0">
              <a:solidFill>
                <a:schemeClr val="bg1"/>
              </a:solidFill>
              <a:cs typeface="+mn-ea"/>
              <a:sym typeface="+mn-lt"/>
            </a:endParaRPr>
          </a:p>
        </p:txBody>
      </p:sp>
      <p:sp>
        <p:nvSpPr>
          <p:cNvPr id="270" name="TextBox 269"/>
          <p:cNvSpPr txBox="1"/>
          <p:nvPr/>
        </p:nvSpPr>
        <p:spPr>
          <a:xfrm>
            <a:off x="6461524" y="3257317"/>
            <a:ext cx="405880" cy="523220"/>
          </a:xfrm>
          <a:prstGeom prst="rect">
            <a:avLst/>
          </a:prstGeom>
          <a:noFill/>
        </p:spPr>
        <p:txBody>
          <a:bodyPr wrap="none" rtlCol="0">
            <a:spAutoFit/>
          </a:bodyPr>
          <a:lstStyle/>
          <a:p>
            <a:r>
              <a:rPr lang="en-US" altLang="zh-CN" sz="2800" b="1" dirty="0" smtClean="0">
                <a:solidFill>
                  <a:schemeClr val="bg1"/>
                </a:solidFill>
                <a:cs typeface="+mn-ea"/>
                <a:sym typeface="+mn-lt"/>
              </a:rPr>
              <a:t>2</a:t>
            </a:r>
            <a:endParaRPr lang="zh-CN" altLang="en-US" sz="2800" b="1" dirty="0" smtClean="0">
              <a:solidFill>
                <a:schemeClr val="bg1"/>
              </a:solidFill>
              <a:cs typeface="+mn-ea"/>
              <a:sym typeface="+mn-lt"/>
            </a:endParaRPr>
          </a:p>
        </p:txBody>
      </p:sp>
      <p:sp>
        <p:nvSpPr>
          <p:cNvPr id="271" name="TextBox 270"/>
          <p:cNvSpPr txBox="1"/>
          <p:nvPr/>
        </p:nvSpPr>
        <p:spPr>
          <a:xfrm>
            <a:off x="5857402" y="4232400"/>
            <a:ext cx="405880" cy="523220"/>
          </a:xfrm>
          <a:prstGeom prst="rect">
            <a:avLst/>
          </a:prstGeom>
          <a:noFill/>
        </p:spPr>
        <p:txBody>
          <a:bodyPr wrap="none" rtlCol="0">
            <a:spAutoFit/>
          </a:bodyPr>
          <a:lstStyle/>
          <a:p>
            <a:r>
              <a:rPr lang="en-US" altLang="zh-CN" sz="2800" b="1" dirty="0" smtClean="0">
                <a:solidFill>
                  <a:schemeClr val="bg1"/>
                </a:solidFill>
                <a:cs typeface="+mn-ea"/>
                <a:sym typeface="+mn-lt"/>
              </a:rPr>
              <a:t>3</a:t>
            </a:r>
            <a:endParaRPr lang="zh-CN" altLang="en-US" sz="2800" b="1" dirty="0" smtClean="0">
              <a:solidFill>
                <a:schemeClr val="bg1"/>
              </a:solidFill>
              <a:cs typeface="+mn-ea"/>
              <a:sym typeface="+mn-lt"/>
            </a:endParaRPr>
          </a:p>
        </p:txBody>
      </p:sp>
      <p:sp>
        <p:nvSpPr>
          <p:cNvPr id="19" name="燕尾形 18"/>
          <p:cNvSpPr/>
          <p:nvPr/>
        </p:nvSpPr>
        <p:spPr>
          <a:xfrm>
            <a:off x="7124811" y="2179996"/>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smtClean="0">
                <a:cs typeface="+mn-ea"/>
                <a:sym typeface="+mn-lt"/>
              </a:rPr>
              <a:t>点击输入详细的文本内容，点击输入详细的文本内容。</a:t>
            </a:r>
            <a:endParaRPr lang="zh-CN" altLang="en-US" sz="1300" dirty="0">
              <a:cs typeface="+mn-ea"/>
              <a:sym typeface="+mn-lt"/>
            </a:endParaRPr>
          </a:p>
        </p:txBody>
      </p:sp>
      <p:sp>
        <p:nvSpPr>
          <p:cNvPr id="274" name="燕尾形 273"/>
          <p:cNvSpPr/>
          <p:nvPr/>
        </p:nvSpPr>
        <p:spPr>
          <a:xfrm>
            <a:off x="7497494" y="3207578"/>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smtClean="0">
                <a:cs typeface="+mn-ea"/>
                <a:sym typeface="+mn-lt"/>
              </a:rPr>
              <a:t>点击输入详细的文本内容，点击输入详细的文本内容。</a:t>
            </a:r>
            <a:endParaRPr lang="zh-CN" altLang="en-US" sz="1300" dirty="0">
              <a:cs typeface="+mn-ea"/>
              <a:sym typeface="+mn-lt"/>
            </a:endParaRPr>
          </a:p>
        </p:txBody>
      </p:sp>
      <p:sp>
        <p:nvSpPr>
          <p:cNvPr id="275" name="燕尾形 274"/>
          <p:cNvSpPr/>
          <p:nvPr/>
        </p:nvSpPr>
        <p:spPr>
          <a:xfrm>
            <a:off x="7124811" y="4236055"/>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smtClean="0">
                <a:cs typeface="+mn-ea"/>
                <a:sym typeface="+mn-lt"/>
              </a:rPr>
              <a:t>点击输入详细的文本内容，点击输入详细的文本内容。</a:t>
            </a:r>
            <a:endParaRPr lang="zh-CN" altLang="en-US" sz="1300" dirty="0">
              <a:cs typeface="+mn-ea"/>
              <a:sym typeface="+mn-lt"/>
            </a:endParaRPr>
          </a:p>
        </p:txBody>
      </p:sp>
      <p:sp>
        <p:nvSpPr>
          <p:cNvPr id="276" name="TextBox 275"/>
          <p:cNvSpPr txBox="1"/>
          <p:nvPr/>
        </p:nvSpPr>
        <p:spPr>
          <a:xfrm>
            <a:off x="1270671" y="5361143"/>
            <a:ext cx="9817930" cy="544183"/>
          </a:xfrm>
          <a:prstGeom prst="rect">
            <a:avLst/>
          </a:prstGeom>
          <a:noFill/>
        </p:spPr>
        <p:txBody>
          <a:bodyPr wrap="square" rIns="144000" bIns="36000" numCol="1" spcCol="360000">
            <a:spAutoFit/>
          </a:bodyPr>
          <a:lstStyle/>
          <a:p>
            <a:pPr>
              <a:lnSpc>
                <a:spcPts val="1800"/>
              </a:lnSpc>
              <a:defRPr/>
            </a:pPr>
            <a:r>
              <a:rPr lang="zh-CN" altLang="en-US" sz="1300" kern="0" dirty="0" smtClean="0">
                <a:solidFill>
                  <a:schemeClr val="tx1"/>
                </a:solidFill>
                <a:cs typeface="+mn-ea"/>
                <a:sym typeface="+mn-lt"/>
              </a:rPr>
              <a:t>点击</a:t>
            </a:r>
            <a:r>
              <a:rPr lang="zh-CN" altLang="en-US" sz="1300" kern="0" dirty="0">
                <a:solidFill>
                  <a:schemeClr val="tx1"/>
                </a:solidFill>
                <a:cs typeface="+mn-ea"/>
                <a:sym typeface="+mn-lt"/>
              </a:rPr>
              <a:t>输入详细的内容文本，点击输入详细的内容文本，点击输入详细的内容文本，点击输入详细的内容文本，点击输入详细的内容文本，点击输入详细的内容文本，点击输入详细的内容文本，点击输入详细的内容</a:t>
            </a:r>
            <a:r>
              <a:rPr lang="zh-CN" altLang="en-US" sz="1300" kern="0" dirty="0" smtClean="0">
                <a:solidFill>
                  <a:schemeClr val="tx1"/>
                </a:solidFill>
                <a:cs typeface="+mn-ea"/>
                <a:sym typeface="+mn-lt"/>
              </a:rPr>
              <a:t>文本</a:t>
            </a:r>
            <a:r>
              <a:rPr lang="zh-CN" altLang="en-US" sz="1300" kern="0" dirty="0">
                <a:solidFill>
                  <a:schemeClr val="tx1"/>
                </a:solidFill>
                <a:cs typeface="+mn-ea"/>
                <a:sym typeface="+mn-lt"/>
              </a:rPr>
              <a:t>。</a:t>
            </a:r>
            <a:endParaRPr kumimoji="0" lang="zh-CN" altLang="en-US" sz="1300" b="0" i="0" u="none" strike="noStrike" kern="0" cap="none" spc="0" normalizeH="0" baseline="0" noProof="0" dirty="0">
              <a:ln>
                <a:noFill/>
              </a:ln>
              <a:solidFill>
                <a:schemeClr val="tx1"/>
              </a:solidFill>
              <a:effectLst/>
              <a:uLnTx/>
              <a:uFillTx/>
              <a:cs typeface="+mn-ea"/>
              <a:sym typeface="+mn-lt"/>
            </a:endParaRPr>
          </a:p>
        </p:txBody>
      </p:sp>
      <p:grpSp>
        <p:nvGrpSpPr>
          <p:cNvPr id="14" name="组合 13"/>
          <p:cNvGrpSpPr/>
          <p:nvPr/>
        </p:nvGrpSpPr>
        <p:grpSpPr>
          <a:xfrm>
            <a:off x="5142431" y="2191587"/>
            <a:ext cx="2107651" cy="2680241"/>
            <a:chOff x="4539046" y="2177617"/>
            <a:chExt cx="2606902" cy="3315124"/>
          </a:xfrm>
        </p:grpSpPr>
        <p:sp>
          <p:nvSpPr>
            <p:cNvPr id="16" name="Freeform 3"/>
            <p:cNvSpPr>
              <a:spLocks noChangeArrowheads="1"/>
            </p:cNvSpPr>
            <p:nvPr/>
          </p:nvSpPr>
          <p:spPr bwMode="auto">
            <a:xfrm>
              <a:off x="5202933" y="2180559"/>
              <a:ext cx="1941736" cy="3312182"/>
            </a:xfrm>
            <a:custGeom>
              <a:avLst/>
              <a:gdLst>
                <a:gd name="T0" fmla="*/ 3624 w 6688"/>
                <a:gd name="T1" fmla="*/ 0 h 11406"/>
                <a:gd name="T2" fmla="*/ 0 w 6688"/>
                <a:gd name="T3" fmla="*/ 11405 h 11406"/>
                <a:gd name="T4" fmla="*/ 3624 w 6688"/>
                <a:gd name="T5" fmla="*/ 11405 h 11406"/>
                <a:gd name="T6" fmla="*/ 6687 w 6688"/>
                <a:gd name="T7" fmla="*/ 5688 h 11406"/>
                <a:gd name="T8" fmla="*/ 3624 w 6688"/>
                <a:gd name="T9" fmla="*/ 0 h 11406"/>
              </a:gdLst>
              <a:ahLst/>
              <a:cxnLst>
                <a:cxn ang="0">
                  <a:pos x="T0" y="T1"/>
                </a:cxn>
                <a:cxn ang="0">
                  <a:pos x="T2" y="T3"/>
                </a:cxn>
                <a:cxn ang="0">
                  <a:pos x="T4" y="T5"/>
                </a:cxn>
                <a:cxn ang="0">
                  <a:pos x="T6" y="T7"/>
                </a:cxn>
                <a:cxn ang="0">
                  <a:pos x="T8" y="T9"/>
                </a:cxn>
              </a:cxnLst>
              <a:rect l="0" t="0" r="r" b="b"/>
              <a:pathLst>
                <a:path w="6688" h="11406">
                  <a:moveTo>
                    <a:pt x="3624" y="0"/>
                  </a:moveTo>
                  <a:lnTo>
                    <a:pt x="0" y="11405"/>
                  </a:lnTo>
                  <a:lnTo>
                    <a:pt x="3624" y="11405"/>
                  </a:lnTo>
                  <a:lnTo>
                    <a:pt x="6687" y="5688"/>
                  </a:lnTo>
                  <a:lnTo>
                    <a:pt x="3624"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latin typeface="黑体" panose="02010600030101010101" charset="-122"/>
                <a:ea typeface="黑体" panose="02010600030101010101" charset="-122"/>
                <a:cs typeface="+mn-ea"/>
                <a:sym typeface="+mn-lt"/>
              </a:endParaRPr>
            </a:p>
          </p:txBody>
        </p:sp>
        <p:sp>
          <p:nvSpPr>
            <p:cNvPr id="17" name="Freeform 4"/>
            <p:cNvSpPr>
              <a:spLocks noChangeArrowheads="1"/>
            </p:cNvSpPr>
            <p:nvPr/>
          </p:nvSpPr>
          <p:spPr bwMode="auto">
            <a:xfrm>
              <a:off x="5195252" y="2177617"/>
              <a:ext cx="1950696" cy="3312180"/>
            </a:xfrm>
            <a:custGeom>
              <a:avLst/>
              <a:gdLst>
                <a:gd name="T0" fmla="*/ 3657 w 6720"/>
                <a:gd name="T1" fmla="*/ 0 h 11406"/>
                <a:gd name="T2" fmla="*/ 0 w 6720"/>
                <a:gd name="T3" fmla="*/ 0 h 11406"/>
                <a:gd name="T4" fmla="*/ 3657 w 6720"/>
                <a:gd name="T5" fmla="*/ 11405 h 11406"/>
                <a:gd name="T6" fmla="*/ 6719 w 6720"/>
                <a:gd name="T7" fmla="*/ 5686 h 11406"/>
                <a:gd name="T8" fmla="*/ 3657 w 6720"/>
                <a:gd name="T9" fmla="*/ 0 h 11406"/>
              </a:gdLst>
              <a:ahLst/>
              <a:cxnLst>
                <a:cxn ang="0">
                  <a:pos x="T0" y="T1"/>
                </a:cxn>
                <a:cxn ang="0">
                  <a:pos x="T2" y="T3"/>
                </a:cxn>
                <a:cxn ang="0">
                  <a:pos x="T4" y="T5"/>
                </a:cxn>
                <a:cxn ang="0">
                  <a:pos x="T6" y="T7"/>
                </a:cxn>
                <a:cxn ang="0">
                  <a:pos x="T8" y="T9"/>
                </a:cxn>
              </a:cxnLst>
              <a:rect l="0" t="0" r="r" b="b"/>
              <a:pathLst>
                <a:path w="6720" h="11406">
                  <a:moveTo>
                    <a:pt x="3657" y="0"/>
                  </a:moveTo>
                  <a:lnTo>
                    <a:pt x="0" y="0"/>
                  </a:lnTo>
                  <a:lnTo>
                    <a:pt x="3657" y="11405"/>
                  </a:lnTo>
                  <a:lnTo>
                    <a:pt x="6719" y="5686"/>
                  </a:lnTo>
                  <a:lnTo>
                    <a:pt x="3657" y="0"/>
                  </a:lnTo>
                </a:path>
              </a:pathLst>
            </a:custGeom>
            <a:gradFill>
              <a:gsLst>
                <a:gs pos="0">
                  <a:srgbClr val="E30000"/>
                </a:gs>
                <a:gs pos="100000">
                  <a:srgbClr val="760303"/>
                </a:gs>
              </a:gsLst>
              <a:lin ang="16200000" scaled="0"/>
            </a:gradFill>
            <a:ln>
              <a:noFill/>
            </a:ln>
            <a:effectLst/>
          </p:spPr>
          <p:txBody>
            <a:bodyPr wrap="none" lIns="121899" tIns="60950" rIns="121899" bIns="6095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dirty="0">
                <a:ln>
                  <a:noFill/>
                </a:ln>
                <a:solidFill>
                  <a:sysClr val="windowText" lastClr="000000"/>
                </a:solidFill>
                <a:effectLst/>
                <a:uLnTx/>
                <a:uFillTx/>
                <a:latin typeface="黑体" panose="02010600030101010101" charset="-122"/>
                <a:ea typeface="黑体" panose="02010600030101010101" charset="-122"/>
                <a:cs typeface="+mn-ea"/>
                <a:sym typeface="+mn-lt"/>
              </a:endParaRPr>
            </a:p>
          </p:txBody>
        </p:sp>
        <p:grpSp>
          <p:nvGrpSpPr>
            <p:cNvPr id="20" name="Group 47"/>
            <p:cNvGrpSpPr/>
            <p:nvPr/>
          </p:nvGrpSpPr>
          <p:grpSpPr>
            <a:xfrm>
              <a:off x="4539046" y="2992967"/>
              <a:ext cx="970893" cy="1347779"/>
              <a:chOff x="5578681" y="2027495"/>
              <a:chExt cx="728359" cy="1010834"/>
            </a:xfrm>
          </p:grpSpPr>
          <p:cxnSp>
            <p:nvCxnSpPr>
              <p:cNvPr id="21" name="Straight Connector 32"/>
              <p:cNvCxnSpPr/>
              <p:nvPr/>
            </p:nvCxnSpPr>
            <p:spPr>
              <a:xfrm flipV="1">
                <a:off x="5578681" y="2027495"/>
                <a:ext cx="551701" cy="286857"/>
              </a:xfrm>
              <a:prstGeom prst="line">
                <a:avLst/>
              </a:prstGeom>
              <a:noFill/>
              <a:ln w="12700" cap="flat" cmpd="sng" algn="ctr">
                <a:solidFill>
                  <a:srgbClr val="DBDBDB"/>
                </a:solidFill>
                <a:prstDash val="solid"/>
                <a:miter lim="800000"/>
              </a:ln>
              <a:effectLst/>
            </p:spPr>
          </p:cxnSp>
          <p:cxnSp>
            <p:nvCxnSpPr>
              <p:cNvPr id="22" name="Straight Connector 36"/>
              <p:cNvCxnSpPr/>
              <p:nvPr/>
            </p:nvCxnSpPr>
            <p:spPr>
              <a:xfrm>
                <a:off x="5578681" y="2314352"/>
                <a:ext cx="728359" cy="201765"/>
              </a:xfrm>
              <a:prstGeom prst="line">
                <a:avLst/>
              </a:prstGeom>
              <a:noFill/>
              <a:ln w="12700" cap="flat" cmpd="sng" algn="ctr">
                <a:solidFill>
                  <a:srgbClr val="DBDBDB"/>
                </a:solidFill>
                <a:prstDash val="solid"/>
                <a:miter lim="800000"/>
                <a:headEnd type="oval" w="lg" len="lg"/>
              </a:ln>
              <a:effectLst/>
            </p:spPr>
          </p:cxnSp>
          <p:cxnSp>
            <p:nvCxnSpPr>
              <p:cNvPr id="23" name="Straight Connector 39"/>
              <p:cNvCxnSpPr/>
              <p:nvPr/>
            </p:nvCxnSpPr>
            <p:spPr>
              <a:xfrm>
                <a:off x="5578681" y="2314352"/>
                <a:ext cx="704101" cy="723977"/>
              </a:xfrm>
              <a:prstGeom prst="line">
                <a:avLst/>
              </a:prstGeom>
              <a:noFill/>
              <a:ln w="12700" cap="flat" cmpd="sng" algn="ctr">
                <a:solidFill>
                  <a:srgbClr val="DBDBDB"/>
                </a:solidFill>
                <a:prstDash val="solid"/>
                <a:miter lim="800000"/>
              </a:ln>
              <a:effectLst/>
            </p:spPr>
          </p:cxnSp>
        </p:grpSp>
      </p:grpSp>
      <p:grpSp>
        <p:nvGrpSpPr>
          <p:cNvPr id="24" name="组合 23"/>
          <p:cNvGrpSpPr/>
          <p:nvPr/>
        </p:nvGrpSpPr>
        <p:grpSpPr>
          <a:xfrm>
            <a:off x="1057745" y="1718942"/>
            <a:ext cx="4538096" cy="3531899"/>
            <a:chOff x="6466725" y="1774182"/>
            <a:chExt cx="5052861" cy="3932529"/>
          </a:xfrm>
        </p:grpSpPr>
        <p:pic>
          <p:nvPicPr>
            <p:cNvPr id="25" name="Picture 20"/>
            <p:cNvPicPr>
              <a:picLocks noChangeAspect="1"/>
            </p:cNvPicPr>
            <p:nvPr/>
          </p:nvPicPr>
          <p:blipFill>
            <a:blip r:embed="rId4" cstate="screen"/>
            <a:stretch>
              <a:fillRect/>
            </a:stretch>
          </p:blipFill>
          <p:spPr>
            <a:xfrm>
              <a:off x="6466725" y="1774182"/>
              <a:ext cx="5052861" cy="3932529"/>
            </a:xfrm>
            <a:prstGeom prst="rect">
              <a:avLst/>
            </a:prstGeom>
          </p:spPr>
        </p:pic>
        <p:sp>
          <p:nvSpPr>
            <p:cNvPr id="26" name="矩形 25"/>
            <p:cNvSpPr/>
            <p:nvPr/>
          </p:nvSpPr>
          <p:spPr>
            <a:xfrm>
              <a:off x="7309110" y="2504079"/>
              <a:ext cx="3311998" cy="2067921"/>
            </a:xfrm>
            <a:prstGeom prst="rect">
              <a:avLst/>
            </a:prstGeom>
            <a:blipFill dpi="0" rotWithShape="1">
              <a:blip r:embed="rId6"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charset="-122"/>
                <a:ea typeface="黑体" panose="02010600030101010101" charset="-122"/>
                <a:cs typeface="+mn-ea"/>
                <a:sym typeface="+mn-lt"/>
              </a:endParaRPr>
            </a:p>
          </p:txBody>
        </p:sp>
      </p:grpSp>
      <p:sp>
        <p:nvSpPr>
          <p:cNvPr id="27" name="TextBox 17"/>
          <p:cNvSpPr txBox="1"/>
          <p:nvPr/>
        </p:nvSpPr>
        <p:spPr>
          <a:xfrm>
            <a:off x="6055644" y="2310991"/>
            <a:ext cx="405880" cy="523220"/>
          </a:xfrm>
          <a:prstGeom prst="rect">
            <a:avLst/>
          </a:prstGeom>
          <a:noFill/>
        </p:spPr>
        <p:txBody>
          <a:bodyPr wrap="none" rtlCol="0">
            <a:spAutoFit/>
          </a:bodyPr>
          <a:lstStyle/>
          <a:p>
            <a:r>
              <a:rPr lang="en-US" altLang="zh-CN" sz="2800" b="1" dirty="0">
                <a:solidFill>
                  <a:schemeClr val="bg1"/>
                </a:solidFill>
                <a:latin typeface="黑体" panose="02010600030101010101" charset="-122"/>
                <a:ea typeface="黑体" panose="02010600030101010101" charset="-122"/>
                <a:cs typeface="+mn-ea"/>
                <a:sym typeface="+mn-lt"/>
              </a:rPr>
              <a:t>1</a:t>
            </a:r>
            <a:endParaRPr lang="en-US" altLang="zh-CN" sz="2800" b="1" dirty="0" smtClean="0">
              <a:solidFill>
                <a:schemeClr val="bg1"/>
              </a:solidFill>
              <a:latin typeface="黑体" panose="02010600030101010101" charset="-122"/>
              <a:ea typeface="黑体" panose="02010600030101010101" charset="-122"/>
              <a:cs typeface="+mn-ea"/>
              <a:sym typeface="+mn-lt"/>
            </a:endParaRPr>
          </a:p>
        </p:txBody>
      </p:sp>
      <p:sp>
        <p:nvSpPr>
          <p:cNvPr id="28" name="TextBox 269"/>
          <p:cNvSpPr txBox="1"/>
          <p:nvPr/>
        </p:nvSpPr>
        <p:spPr>
          <a:xfrm>
            <a:off x="6461524" y="3271287"/>
            <a:ext cx="405880" cy="523220"/>
          </a:xfrm>
          <a:prstGeom prst="rect">
            <a:avLst/>
          </a:prstGeom>
          <a:noFill/>
        </p:spPr>
        <p:txBody>
          <a:bodyPr wrap="none" rtlCol="0">
            <a:spAutoFit/>
          </a:bodyPr>
          <a:lstStyle/>
          <a:p>
            <a:r>
              <a:rPr lang="en-US" altLang="zh-CN" sz="2800" b="1" dirty="0" smtClean="0">
                <a:solidFill>
                  <a:schemeClr val="bg1"/>
                </a:solidFill>
                <a:latin typeface="黑体" panose="02010600030101010101" charset="-122"/>
                <a:ea typeface="黑体" panose="02010600030101010101" charset="-122"/>
                <a:cs typeface="+mn-ea"/>
                <a:sym typeface="+mn-lt"/>
              </a:rPr>
              <a:t>2</a:t>
            </a:r>
          </a:p>
        </p:txBody>
      </p:sp>
      <p:sp>
        <p:nvSpPr>
          <p:cNvPr id="29" name="TextBox 270"/>
          <p:cNvSpPr txBox="1"/>
          <p:nvPr/>
        </p:nvSpPr>
        <p:spPr>
          <a:xfrm>
            <a:off x="5857402" y="4246370"/>
            <a:ext cx="405880" cy="523220"/>
          </a:xfrm>
          <a:prstGeom prst="rect">
            <a:avLst/>
          </a:prstGeom>
          <a:noFill/>
        </p:spPr>
        <p:txBody>
          <a:bodyPr wrap="none" rtlCol="0">
            <a:spAutoFit/>
          </a:bodyPr>
          <a:lstStyle/>
          <a:p>
            <a:r>
              <a:rPr lang="en-US" altLang="zh-CN" sz="2800" b="1" dirty="0" smtClean="0">
                <a:solidFill>
                  <a:schemeClr val="bg1"/>
                </a:solidFill>
                <a:latin typeface="黑体" panose="02010600030101010101" charset="-122"/>
                <a:ea typeface="黑体" panose="02010600030101010101" charset="-122"/>
                <a:cs typeface="+mn-ea"/>
                <a:sym typeface="+mn-lt"/>
              </a:rPr>
              <a:t>3</a:t>
            </a:r>
          </a:p>
        </p:txBody>
      </p:sp>
      <p:sp>
        <p:nvSpPr>
          <p:cNvPr id="30" name="燕尾形 29"/>
          <p:cNvSpPr/>
          <p:nvPr/>
        </p:nvSpPr>
        <p:spPr>
          <a:xfrm>
            <a:off x="7124811" y="2193966"/>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smtClean="0">
                <a:latin typeface="黑体" panose="02010600030101010101" charset="-122"/>
                <a:ea typeface="黑体" panose="02010600030101010101" charset="-122"/>
                <a:cs typeface="+mn-ea"/>
                <a:sym typeface="+mn-lt"/>
              </a:rPr>
              <a:t>点击输入详细的文本内容，点击输入详细的文本内容。</a:t>
            </a:r>
          </a:p>
        </p:txBody>
      </p:sp>
      <p:sp>
        <p:nvSpPr>
          <p:cNvPr id="31" name="燕尾形 30"/>
          <p:cNvSpPr/>
          <p:nvPr/>
        </p:nvSpPr>
        <p:spPr>
          <a:xfrm>
            <a:off x="7497494" y="3221548"/>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smtClean="0">
                <a:latin typeface="黑体" panose="02010600030101010101" charset="-122"/>
                <a:ea typeface="黑体" panose="02010600030101010101" charset="-122"/>
                <a:cs typeface="+mn-ea"/>
                <a:sym typeface="+mn-lt"/>
              </a:rPr>
              <a:t>点击输入详细的文本内容，点击输入详细的文本内容。</a:t>
            </a:r>
          </a:p>
        </p:txBody>
      </p:sp>
      <p:sp>
        <p:nvSpPr>
          <p:cNvPr id="32" name="燕尾形 31"/>
          <p:cNvSpPr/>
          <p:nvPr/>
        </p:nvSpPr>
        <p:spPr>
          <a:xfrm>
            <a:off x="7124811" y="4250025"/>
            <a:ext cx="3384852" cy="619423"/>
          </a:xfrm>
          <a:prstGeom prst="chevron">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300" dirty="0" smtClean="0">
                <a:latin typeface="黑体" panose="02010600030101010101" charset="-122"/>
                <a:ea typeface="黑体" panose="02010600030101010101" charset="-122"/>
                <a:cs typeface="+mn-ea"/>
                <a:sym typeface="+mn-lt"/>
              </a:rPr>
              <a:t>点击输入详细的文本内容，点击输入详细的文本内容。</a:t>
            </a:r>
          </a:p>
        </p:txBody>
      </p:sp>
      <p:sp>
        <p:nvSpPr>
          <p:cNvPr id="33" name="TextBox 275"/>
          <p:cNvSpPr txBox="1"/>
          <p:nvPr/>
        </p:nvSpPr>
        <p:spPr>
          <a:xfrm>
            <a:off x="1270671" y="5375113"/>
            <a:ext cx="9817930" cy="544183"/>
          </a:xfrm>
          <a:prstGeom prst="rect">
            <a:avLst/>
          </a:prstGeom>
          <a:noFill/>
        </p:spPr>
        <p:txBody>
          <a:bodyPr wrap="square" rIns="144000" bIns="36000" numCol="1" spcCol="360000">
            <a:spAutoFit/>
          </a:bodyPr>
          <a:lstStyle/>
          <a:p>
            <a:pPr>
              <a:lnSpc>
                <a:spcPts val="1800"/>
              </a:lnSpc>
              <a:defRPr/>
            </a:pPr>
            <a:r>
              <a:rPr lang="zh-CN" altLang="en-US" sz="1300" kern="0" dirty="0" smtClean="0">
                <a:solidFill>
                  <a:schemeClr val="tx1"/>
                </a:solidFill>
                <a:latin typeface="黑体" panose="02010600030101010101" charset="-122"/>
                <a:ea typeface="黑体" panose="02010600030101010101" charset="-122"/>
                <a:cs typeface="+mn-ea"/>
                <a:sym typeface="+mn-lt"/>
              </a:rPr>
              <a:t>点击</a:t>
            </a:r>
            <a:r>
              <a:rPr lang="zh-CN" altLang="en-US" sz="1300" kern="0" dirty="0">
                <a:solidFill>
                  <a:schemeClr val="tx1"/>
                </a:solidFill>
                <a:latin typeface="黑体" panose="02010600030101010101" charset="-122"/>
                <a:ea typeface="黑体" panose="02010600030101010101" charset="-122"/>
                <a:cs typeface="+mn-ea"/>
                <a:sym typeface="+mn-lt"/>
              </a:rPr>
              <a:t>输入详细的内容文本，点击输入详细的内容文本，点击输入详细的内容文本，点击输入详细的内容文本，点击输入详细的内容文本，点击输入详细的内容文本，点击输入详细的内容文本，点击输入详细的内容</a:t>
            </a:r>
            <a:r>
              <a:rPr lang="zh-CN" altLang="en-US" sz="1300" kern="0" dirty="0" smtClean="0">
                <a:solidFill>
                  <a:schemeClr val="tx1"/>
                </a:solidFill>
                <a:latin typeface="黑体" panose="02010600030101010101" charset="-122"/>
                <a:ea typeface="黑体" panose="02010600030101010101" charset="-122"/>
                <a:cs typeface="+mn-ea"/>
                <a:sym typeface="+mn-lt"/>
              </a:rPr>
              <a:t>文本</a:t>
            </a:r>
            <a:r>
              <a:rPr lang="zh-CN" altLang="en-US" sz="1300" kern="0" dirty="0">
                <a:solidFill>
                  <a:schemeClr val="tx1"/>
                </a:solidFill>
                <a:latin typeface="黑体" panose="02010600030101010101" charset="-122"/>
                <a:ea typeface="黑体" panose="02010600030101010101" charset="-122"/>
                <a:cs typeface="+mn-ea"/>
                <a:sym typeface="+mn-lt"/>
              </a:rPr>
              <a:t>。</a:t>
            </a:r>
            <a:endParaRPr kumimoji="0" lang="zh-CN" altLang="en-US" sz="1300" b="0" i="0" u="none" strike="noStrike" kern="0" cap="none" spc="0" normalizeH="0" baseline="0" noProof="0" dirty="0">
              <a:ln>
                <a:noFill/>
              </a:ln>
              <a:solidFill>
                <a:schemeClr val="tx1"/>
              </a:solidFill>
              <a:effectLst/>
              <a:uLnTx/>
              <a:uFillTx/>
              <a:latin typeface="黑体" panose="02010600030101010101" charset="-122"/>
              <a:ea typeface="黑体" panose="02010600030101010101" charset="-122"/>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7"/>
                                        </p:tgtEl>
                                        <p:attrNameLst>
                                          <p:attrName>style.visibility</p:attrName>
                                        </p:attrNameLst>
                                      </p:cBhvr>
                                      <p:to>
                                        <p:strVal val="visible"/>
                                      </p:to>
                                    </p:set>
                                    <p:animEffect transition="in" filter="fade">
                                      <p:cBhvr>
                                        <p:cTn id="7" dur="750"/>
                                        <p:tgtEl>
                                          <p:spTgt spid="267"/>
                                        </p:tgtEl>
                                      </p:cBhvr>
                                    </p:animEffect>
                                    <p:anim calcmode="lin" valueType="num">
                                      <p:cBhvr>
                                        <p:cTn id="8" dur="750" fill="hold"/>
                                        <p:tgtEl>
                                          <p:spTgt spid="267"/>
                                        </p:tgtEl>
                                        <p:attrNameLst>
                                          <p:attrName>ppt_x</p:attrName>
                                        </p:attrNameLst>
                                      </p:cBhvr>
                                      <p:tavLst>
                                        <p:tav tm="0">
                                          <p:val>
                                            <p:strVal val="#ppt_x"/>
                                          </p:val>
                                        </p:tav>
                                        <p:tav tm="100000">
                                          <p:val>
                                            <p:strVal val="#ppt_x"/>
                                          </p:val>
                                        </p:tav>
                                      </p:tavLst>
                                    </p:anim>
                                    <p:anim calcmode="lin" valueType="num">
                                      <p:cBhvr>
                                        <p:cTn id="9" dur="750" fill="hold"/>
                                        <p:tgtEl>
                                          <p:spTgt spid="26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750"/>
                                        <p:tgtEl>
                                          <p:spTgt spid="12"/>
                                        </p:tgtEl>
                                      </p:cBhvr>
                                    </p:animEffect>
                                  </p:childTnLst>
                                </p:cTn>
                              </p:par>
                            </p:childTnLst>
                          </p:cTn>
                        </p:par>
                        <p:par>
                          <p:cTn id="20" fill="hold">
                            <p:stCondLst>
                              <p:cond delay="2500"/>
                            </p:stCondLst>
                            <p:childTnLst>
                              <p:par>
                                <p:cTn id="21" presetID="1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750"/>
                                        <p:tgtEl>
                                          <p:spTgt spid="19"/>
                                        </p:tgtEl>
                                        <p:attrNameLst>
                                          <p:attrName>ppt_x</p:attrName>
                                        </p:attrNameLst>
                                      </p:cBhvr>
                                      <p:tavLst>
                                        <p:tav tm="0">
                                          <p:val>
                                            <p:strVal val="#ppt_x-#ppt_w*1.125000"/>
                                          </p:val>
                                        </p:tav>
                                        <p:tav tm="100000">
                                          <p:val>
                                            <p:strVal val="#ppt_x"/>
                                          </p:val>
                                        </p:tav>
                                      </p:tavLst>
                                    </p:anim>
                                    <p:animEffect transition="in" filter="wipe(right)">
                                      <p:cBhvr>
                                        <p:cTn id="24" dur="750"/>
                                        <p:tgtEl>
                                          <p:spTgt spid="19"/>
                                        </p:tgtEl>
                                      </p:cBhvr>
                                    </p:animEffect>
                                  </p:childTnLst>
                                </p:cTn>
                              </p:par>
                            </p:childTnLst>
                          </p:cTn>
                        </p:par>
                        <p:par>
                          <p:cTn id="25" fill="hold">
                            <p:stCondLst>
                              <p:cond delay="3500"/>
                            </p:stCondLst>
                            <p:childTnLst>
                              <p:par>
                                <p:cTn id="26" presetID="12" presetClass="entr" presetSubtype="8" fill="hold" grpId="0" nodeType="afterEffect">
                                  <p:stCondLst>
                                    <p:cond delay="0"/>
                                  </p:stCondLst>
                                  <p:childTnLst>
                                    <p:set>
                                      <p:cBhvr>
                                        <p:cTn id="27" dur="1" fill="hold">
                                          <p:stCondLst>
                                            <p:cond delay="0"/>
                                          </p:stCondLst>
                                        </p:cTn>
                                        <p:tgtEl>
                                          <p:spTgt spid="274"/>
                                        </p:tgtEl>
                                        <p:attrNameLst>
                                          <p:attrName>style.visibility</p:attrName>
                                        </p:attrNameLst>
                                      </p:cBhvr>
                                      <p:to>
                                        <p:strVal val="visible"/>
                                      </p:to>
                                    </p:set>
                                    <p:anim calcmode="lin" valueType="num">
                                      <p:cBhvr additive="base">
                                        <p:cTn id="28" dur="750"/>
                                        <p:tgtEl>
                                          <p:spTgt spid="274"/>
                                        </p:tgtEl>
                                        <p:attrNameLst>
                                          <p:attrName>ppt_x</p:attrName>
                                        </p:attrNameLst>
                                      </p:cBhvr>
                                      <p:tavLst>
                                        <p:tav tm="0">
                                          <p:val>
                                            <p:strVal val="#ppt_x-#ppt_w*1.125000"/>
                                          </p:val>
                                        </p:tav>
                                        <p:tav tm="100000">
                                          <p:val>
                                            <p:strVal val="#ppt_x"/>
                                          </p:val>
                                        </p:tav>
                                      </p:tavLst>
                                    </p:anim>
                                    <p:animEffect transition="in" filter="wipe(right)">
                                      <p:cBhvr>
                                        <p:cTn id="29" dur="750"/>
                                        <p:tgtEl>
                                          <p:spTgt spid="274"/>
                                        </p:tgtEl>
                                      </p:cBhvr>
                                    </p:animEffect>
                                  </p:childTnLst>
                                </p:cTn>
                              </p:par>
                            </p:childTnLst>
                          </p:cTn>
                        </p:par>
                        <p:par>
                          <p:cTn id="30" fill="hold">
                            <p:stCondLst>
                              <p:cond delay="4500"/>
                            </p:stCondLst>
                            <p:childTnLst>
                              <p:par>
                                <p:cTn id="31" presetID="12" presetClass="entr" presetSubtype="8" fill="hold" grpId="0" nodeType="afterEffect">
                                  <p:stCondLst>
                                    <p:cond delay="0"/>
                                  </p:stCondLst>
                                  <p:childTnLst>
                                    <p:set>
                                      <p:cBhvr>
                                        <p:cTn id="32" dur="1" fill="hold">
                                          <p:stCondLst>
                                            <p:cond delay="0"/>
                                          </p:stCondLst>
                                        </p:cTn>
                                        <p:tgtEl>
                                          <p:spTgt spid="275"/>
                                        </p:tgtEl>
                                        <p:attrNameLst>
                                          <p:attrName>style.visibility</p:attrName>
                                        </p:attrNameLst>
                                      </p:cBhvr>
                                      <p:to>
                                        <p:strVal val="visible"/>
                                      </p:to>
                                    </p:set>
                                    <p:anim calcmode="lin" valueType="num">
                                      <p:cBhvr additive="base">
                                        <p:cTn id="33" dur="750"/>
                                        <p:tgtEl>
                                          <p:spTgt spid="275"/>
                                        </p:tgtEl>
                                        <p:attrNameLst>
                                          <p:attrName>ppt_x</p:attrName>
                                        </p:attrNameLst>
                                      </p:cBhvr>
                                      <p:tavLst>
                                        <p:tav tm="0">
                                          <p:val>
                                            <p:strVal val="#ppt_x-#ppt_w*1.125000"/>
                                          </p:val>
                                        </p:tav>
                                        <p:tav tm="100000">
                                          <p:val>
                                            <p:strVal val="#ppt_x"/>
                                          </p:val>
                                        </p:tav>
                                      </p:tavLst>
                                    </p:anim>
                                    <p:animEffect transition="in" filter="wipe(right)">
                                      <p:cBhvr>
                                        <p:cTn id="34" dur="750"/>
                                        <p:tgtEl>
                                          <p:spTgt spid="275"/>
                                        </p:tgtEl>
                                      </p:cBhvr>
                                    </p:animEffect>
                                  </p:childTnLst>
                                </p:cTn>
                              </p:par>
                            </p:childTnLst>
                          </p:cTn>
                        </p:par>
                        <p:par>
                          <p:cTn id="35" fill="hold">
                            <p:stCondLst>
                              <p:cond delay="5500"/>
                            </p:stCondLst>
                            <p:childTnLst>
                              <p:par>
                                <p:cTn id="36" presetID="42" presetClass="entr" presetSubtype="0" fill="hold" grpId="0" nodeType="afterEffect">
                                  <p:stCondLst>
                                    <p:cond delay="0"/>
                                  </p:stCondLst>
                                  <p:childTnLst>
                                    <p:set>
                                      <p:cBhvr>
                                        <p:cTn id="37" dur="1" fill="hold">
                                          <p:stCondLst>
                                            <p:cond delay="0"/>
                                          </p:stCondLst>
                                        </p:cTn>
                                        <p:tgtEl>
                                          <p:spTgt spid="276"/>
                                        </p:tgtEl>
                                        <p:attrNameLst>
                                          <p:attrName>style.visibility</p:attrName>
                                        </p:attrNameLst>
                                      </p:cBhvr>
                                      <p:to>
                                        <p:strVal val="visible"/>
                                      </p:to>
                                    </p:set>
                                    <p:animEffect transition="in" filter="fade">
                                      <p:cBhvr>
                                        <p:cTn id="38" dur="500"/>
                                        <p:tgtEl>
                                          <p:spTgt spid="276"/>
                                        </p:tgtEl>
                                      </p:cBhvr>
                                    </p:animEffect>
                                    <p:anim calcmode="lin" valueType="num">
                                      <p:cBhvr>
                                        <p:cTn id="39" dur="500" fill="hold"/>
                                        <p:tgtEl>
                                          <p:spTgt spid="276"/>
                                        </p:tgtEl>
                                        <p:attrNameLst>
                                          <p:attrName>ppt_x</p:attrName>
                                        </p:attrNameLst>
                                      </p:cBhvr>
                                      <p:tavLst>
                                        <p:tav tm="0">
                                          <p:val>
                                            <p:strVal val="#ppt_x"/>
                                          </p:val>
                                        </p:tav>
                                        <p:tav tm="100000">
                                          <p:val>
                                            <p:strVal val="#ppt_x"/>
                                          </p:val>
                                        </p:tav>
                                      </p:tavLst>
                                    </p:anim>
                                    <p:anim calcmode="lin" valueType="num">
                                      <p:cBhvr>
                                        <p:cTn id="40" dur="500" fill="hold"/>
                                        <p:tgtEl>
                                          <p:spTgt spid="276"/>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42" presetClass="entr" presetSubtype="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750"/>
                                        <p:tgtEl>
                                          <p:spTgt spid="24"/>
                                        </p:tgtEl>
                                      </p:cBhvr>
                                    </p:animEffect>
                                    <p:anim calcmode="lin" valueType="num">
                                      <p:cBhvr>
                                        <p:cTn id="45" dur="750" fill="hold"/>
                                        <p:tgtEl>
                                          <p:spTgt spid="24"/>
                                        </p:tgtEl>
                                        <p:attrNameLst>
                                          <p:attrName>ppt_x</p:attrName>
                                        </p:attrNameLst>
                                      </p:cBhvr>
                                      <p:tavLst>
                                        <p:tav tm="0">
                                          <p:val>
                                            <p:strVal val="#ppt_x"/>
                                          </p:val>
                                        </p:tav>
                                        <p:tav tm="100000">
                                          <p:val>
                                            <p:strVal val="#ppt_x"/>
                                          </p:val>
                                        </p:tav>
                                      </p:tavLst>
                                    </p:anim>
                                    <p:anim calcmode="lin" valueType="num">
                                      <p:cBhvr>
                                        <p:cTn id="46" dur="75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700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750"/>
                                        <p:tgtEl>
                                          <p:spTgt spid="14"/>
                                        </p:tgtEl>
                                      </p:cBhvr>
                                    </p:animEffect>
                                  </p:childTnLst>
                                </p:cTn>
                              </p:par>
                            </p:childTnLst>
                          </p:cTn>
                        </p:par>
                        <p:par>
                          <p:cTn id="51" fill="hold">
                            <p:stCondLst>
                              <p:cond delay="8000"/>
                            </p:stCondLst>
                            <p:childTnLst>
                              <p:par>
                                <p:cTn id="52" presetID="12" presetClass="entr" presetSubtype="8"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750"/>
                                        <p:tgtEl>
                                          <p:spTgt spid="30"/>
                                        </p:tgtEl>
                                        <p:attrNameLst>
                                          <p:attrName>ppt_x</p:attrName>
                                        </p:attrNameLst>
                                      </p:cBhvr>
                                      <p:tavLst>
                                        <p:tav tm="0">
                                          <p:val>
                                            <p:strVal val="#ppt_x-#ppt_w*1.125000"/>
                                          </p:val>
                                        </p:tav>
                                        <p:tav tm="100000">
                                          <p:val>
                                            <p:strVal val="#ppt_x"/>
                                          </p:val>
                                        </p:tav>
                                      </p:tavLst>
                                    </p:anim>
                                    <p:animEffect transition="in" filter="wipe(right)">
                                      <p:cBhvr>
                                        <p:cTn id="55" dur="750"/>
                                        <p:tgtEl>
                                          <p:spTgt spid="30"/>
                                        </p:tgtEl>
                                      </p:cBhvr>
                                    </p:animEffect>
                                  </p:childTnLst>
                                </p:cTn>
                              </p:par>
                            </p:childTnLst>
                          </p:cTn>
                        </p:par>
                        <p:par>
                          <p:cTn id="56" fill="hold">
                            <p:stCondLst>
                              <p:cond delay="9000"/>
                            </p:stCondLst>
                            <p:childTnLst>
                              <p:par>
                                <p:cTn id="57" presetID="12" presetClass="entr" presetSubtype="8"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750"/>
                                        <p:tgtEl>
                                          <p:spTgt spid="31"/>
                                        </p:tgtEl>
                                        <p:attrNameLst>
                                          <p:attrName>ppt_x</p:attrName>
                                        </p:attrNameLst>
                                      </p:cBhvr>
                                      <p:tavLst>
                                        <p:tav tm="0">
                                          <p:val>
                                            <p:strVal val="#ppt_x-#ppt_w*1.125000"/>
                                          </p:val>
                                        </p:tav>
                                        <p:tav tm="100000">
                                          <p:val>
                                            <p:strVal val="#ppt_x"/>
                                          </p:val>
                                        </p:tav>
                                      </p:tavLst>
                                    </p:anim>
                                    <p:animEffect transition="in" filter="wipe(right)">
                                      <p:cBhvr>
                                        <p:cTn id="60" dur="750"/>
                                        <p:tgtEl>
                                          <p:spTgt spid="31"/>
                                        </p:tgtEl>
                                      </p:cBhvr>
                                    </p:animEffect>
                                  </p:childTnLst>
                                </p:cTn>
                              </p:par>
                            </p:childTnLst>
                          </p:cTn>
                        </p:par>
                        <p:par>
                          <p:cTn id="61" fill="hold">
                            <p:stCondLst>
                              <p:cond delay="10000"/>
                            </p:stCondLst>
                            <p:childTnLst>
                              <p:par>
                                <p:cTn id="62" presetID="12" presetClass="entr" presetSubtype="8"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750"/>
                                        <p:tgtEl>
                                          <p:spTgt spid="32"/>
                                        </p:tgtEl>
                                        <p:attrNameLst>
                                          <p:attrName>ppt_x</p:attrName>
                                        </p:attrNameLst>
                                      </p:cBhvr>
                                      <p:tavLst>
                                        <p:tav tm="0">
                                          <p:val>
                                            <p:strVal val="#ppt_x-#ppt_w*1.125000"/>
                                          </p:val>
                                        </p:tav>
                                        <p:tav tm="100000">
                                          <p:val>
                                            <p:strVal val="#ppt_x"/>
                                          </p:val>
                                        </p:tav>
                                      </p:tavLst>
                                    </p:anim>
                                    <p:animEffect transition="in" filter="wipe(right)">
                                      <p:cBhvr>
                                        <p:cTn id="65" dur="750"/>
                                        <p:tgtEl>
                                          <p:spTgt spid="32"/>
                                        </p:tgtEl>
                                      </p:cBhvr>
                                    </p:animEffect>
                                  </p:childTnLst>
                                </p:cTn>
                              </p:par>
                            </p:childTnLst>
                          </p:cTn>
                        </p:par>
                        <p:par>
                          <p:cTn id="66" fill="hold">
                            <p:stCondLst>
                              <p:cond delay="11000"/>
                            </p:stCondLst>
                            <p:childTnLst>
                              <p:par>
                                <p:cTn id="67" presetID="42"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anim calcmode="lin" valueType="num">
                                      <p:cBhvr>
                                        <p:cTn id="70" dur="500" fill="hold"/>
                                        <p:tgtEl>
                                          <p:spTgt spid="33"/>
                                        </p:tgtEl>
                                        <p:attrNameLst>
                                          <p:attrName>ppt_x</p:attrName>
                                        </p:attrNameLst>
                                      </p:cBhvr>
                                      <p:tavLst>
                                        <p:tav tm="0">
                                          <p:val>
                                            <p:strVal val="#ppt_x"/>
                                          </p:val>
                                        </p:tav>
                                        <p:tav tm="100000">
                                          <p:val>
                                            <p:strVal val="#ppt_x"/>
                                          </p:val>
                                        </p:tav>
                                      </p:tavLst>
                                    </p:anim>
                                    <p:anim calcmode="lin" valueType="num">
                                      <p:cBhvr>
                                        <p:cTn id="71"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bldLvl="0" animBg="1"/>
      <p:bldP spid="274" grpId="0" bldLvl="0" animBg="1"/>
      <p:bldP spid="275" grpId="0" bldLvl="0" animBg="1"/>
      <p:bldP spid="276" grpId="0"/>
      <p:bldP spid="30" grpId="0" bldLvl="0" animBg="1"/>
      <p:bldP spid="31" grpId="0" bldLvl="0" animBg="1"/>
      <p:bldP spid="32" grpId="0" bldLvl="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grpSp>
        <p:nvGrpSpPr>
          <p:cNvPr id="331" name="组合 330"/>
          <p:cNvGrpSpPr/>
          <p:nvPr/>
        </p:nvGrpSpPr>
        <p:grpSpPr>
          <a:xfrm>
            <a:off x="4249746" y="1617932"/>
            <a:ext cx="3692510" cy="3699606"/>
            <a:chOff x="3814386" y="1600200"/>
            <a:chExt cx="4563229" cy="4572000"/>
          </a:xfrm>
        </p:grpSpPr>
        <p:sp>
          <p:nvSpPr>
            <p:cNvPr id="332" name="Freeform 5"/>
            <p:cNvSpPr/>
            <p:nvPr/>
          </p:nvSpPr>
          <p:spPr bwMode="auto">
            <a:xfrm>
              <a:off x="6995616" y="2780475"/>
              <a:ext cx="1381999" cy="2166344"/>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333" name="Freeform 6"/>
            <p:cNvSpPr/>
            <p:nvPr/>
          </p:nvSpPr>
          <p:spPr bwMode="auto">
            <a:xfrm>
              <a:off x="6167419" y="1610223"/>
              <a:ext cx="1881925" cy="170150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334" name="Freeform 7"/>
            <p:cNvSpPr/>
            <p:nvPr/>
          </p:nvSpPr>
          <p:spPr bwMode="auto">
            <a:xfrm>
              <a:off x="6154889" y="4460676"/>
              <a:ext cx="1865636" cy="1711524"/>
            </a:xfrm>
            <a:custGeom>
              <a:avLst/>
              <a:gdLst>
                <a:gd name="T0" fmla="*/ 7 w 987"/>
                <a:gd name="T1" fmla="*/ 357 h 905"/>
                <a:gd name="T2" fmla="*/ 23 w 987"/>
                <a:gd name="T3" fmla="*/ 808 h 905"/>
                <a:gd name="T4" fmla="*/ 242 w 987"/>
                <a:gd name="T5" fmla="*/ 844 h 905"/>
                <a:gd name="T6" fmla="*/ 894 w 987"/>
                <a:gd name="T7" fmla="*/ 420 h 905"/>
                <a:gd name="T8" fmla="*/ 901 w 987"/>
                <a:gd name="T9" fmla="*/ 261 h 905"/>
                <a:gd name="T10" fmla="*/ 477 w 987"/>
                <a:gd name="T11" fmla="*/ 36 h 905"/>
                <a:gd name="T12" fmla="*/ 366 w 987"/>
                <a:gd name="T13" fmla="*/ 43 h 905"/>
                <a:gd name="T14" fmla="*/ 124 w 987"/>
                <a:gd name="T15" fmla="*/ 206 h 905"/>
                <a:gd name="T16" fmla="*/ 7 w 987"/>
                <a:gd name="T17" fmla="*/ 357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7" h="905">
                  <a:moveTo>
                    <a:pt x="7" y="357"/>
                  </a:moveTo>
                  <a:cubicBezTo>
                    <a:pt x="11" y="430"/>
                    <a:pt x="23" y="808"/>
                    <a:pt x="23" y="808"/>
                  </a:cubicBezTo>
                  <a:cubicBezTo>
                    <a:pt x="23" y="808"/>
                    <a:pt x="11" y="905"/>
                    <a:pt x="242" y="844"/>
                  </a:cubicBezTo>
                  <a:cubicBezTo>
                    <a:pt x="470" y="783"/>
                    <a:pt x="714" y="658"/>
                    <a:pt x="894" y="420"/>
                  </a:cubicBezTo>
                  <a:cubicBezTo>
                    <a:pt x="917" y="389"/>
                    <a:pt x="987" y="304"/>
                    <a:pt x="901" y="261"/>
                  </a:cubicBezTo>
                  <a:cubicBezTo>
                    <a:pt x="815" y="217"/>
                    <a:pt x="477" y="36"/>
                    <a:pt x="477" y="36"/>
                  </a:cubicBezTo>
                  <a:cubicBezTo>
                    <a:pt x="477" y="36"/>
                    <a:pt x="413" y="0"/>
                    <a:pt x="366" y="43"/>
                  </a:cubicBezTo>
                  <a:cubicBezTo>
                    <a:pt x="318" y="85"/>
                    <a:pt x="219" y="173"/>
                    <a:pt x="124" y="206"/>
                  </a:cubicBezTo>
                  <a:cubicBezTo>
                    <a:pt x="38" y="237"/>
                    <a:pt x="0" y="232"/>
                    <a:pt x="7" y="35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335" name="Freeform 8"/>
            <p:cNvSpPr/>
            <p:nvPr/>
          </p:nvSpPr>
          <p:spPr bwMode="auto">
            <a:xfrm>
              <a:off x="4146417" y="4436870"/>
              <a:ext cx="1886936" cy="1697742"/>
            </a:xfrm>
            <a:custGeom>
              <a:avLst/>
              <a:gdLst>
                <a:gd name="T0" fmla="*/ 477 w 998"/>
                <a:gd name="T1" fmla="*/ 67 h 898"/>
                <a:gd name="T2" fmla="*/ 90 w 998"/>
                <a:gd name="T3" fmla="*/ 299 h 898"/>
                <a:gd name="T4" fmla="*/ 165 w 998"/>
                <a:gd name="T5" fmla="*/ 508 h 898"/>
                <a:gd name="T6" fmla="*/ 851 w 998"/>
                <a:gd name="T7" fmla="*/ 873 h 898"/>
                <a:gd name="T8" fmla="*/ 995 w 998"/>
                <a:gd name="T9" fmla="*/ 802 h 898"/>
                <a:gd name="T10" fmla="*/ 986 w 998"/>
                <a:gd name="T11" fmla="*/ 323 h 898"/>
                <a:gd name="T12" fmla="*/ 926 w 998"/>
                <a:gd name="T13" fmla="*/ 229 h 898"/>
                <a:gd name="T14" fmla="*/ 666 w 998"/>
                <a:gd name="T15" fmla="*/ 96 h 898"/>
                <a:gd name="T16" fmla="*/ 477 w 998"/>
                <a:gd name="T17" fmla="*/ 67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8" h="898">
                  <a:moveTo>
                    <a:pt x="477" y="67"/>
                  </a:moveTo>
                  <a:cubicBezTo>
                    <a:pt x="415" y="106"/>
                    <a:pt x="90" y="299"/>
                    <a:pt x="90" y="299"/>
                  </a:cubicBezTo>
                  <a:cubicBezTo>
                    <a:pt x="90" y="299"/>
                    <a:pt x="0" y="336"/>
                    <a:pt x="165" y="508"/>
                  </a:cubicBezTo>
                  <a:cubicBezTo>
                    <a:pt x="328" y="679"/>
                    <a:pt x="556" y="831"/>
                    <a:pt x="851" y="873"/>
                  </a:cubicBezTo>
                  <a:cubicBezTo>
                    <a:pt x="890" y="878"/>
                    <a:pt x="998" y="898"/>
                    <a:pt x="995" y="802"/>
                  </a:cubicBezTo>
                  <a:cubicBezTo>
                    <a:pt x="991" y="706"/>
                    <a:pt x="986" y="323"/>
                    <a:pt x="986" y="323"/>
                  </a:cubicBezTo>
                  <a:cubicBezTo>
                    <a:pt x="986" y="323"/>
                    <a:pt x="986" y="250"/>
                    <a:pt x="926" y="229"/>
                  </a:cubicBezTo>
                  <a:cubicBezTo>
                    <a:pt x="866" y="208"/>
                    <a:pt x="741" y="163"/>
                    <a:pt x="666" y="96"/>
                  </a:cubicBezTo>
                  <a:cubicBezTo>
                    <a:pt x="597" y="36"/>
                    <a:pt x="582" y="0"/>
                    <a:pt x="477" y="6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336" name="Freeform 11"/>
            <p:cNvSpPr/>
            <p:nvPr/>
          </p:nvSpPr>
          <p:spPr bwMode="auto">
            <a:xfrm>
              <a:off x="3814386" y="2785487"/>
              <a:ext cx="1381999" cy="2167597"/>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337" name="Freeform 14"/>
            <p:cNvSpPr/>
            <p:nvPr/>
          </p:nvSpPr>
          <p:spPr bwMode="auto">
            <a:xfrm>
              <a:off x="4161452" y="1600200"/>
              <a:ext cx="1883178" cy="1682706"/>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gradFill>
              <a:gsLst>
                <a:gs pos="0">
                  <a:srgbClr val="E30000"/>
                </a:gs>
                <a:gs pos="100000">
                  <a:srgbClr val="760303"/>
                </a:gs>
              </a:gsLst>
              <a:lin ang="16200000" scaled="0"/>
            </a:gra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grpSp>
      <p:grpSp>
        <p:nvGrpSpPr>
          <p:cNvPr id="338" name="组合 337"/>
          <p:cNvGrpSpPr/>
          <p:nvPr/>
        </p:nvGrpSpPr>
        <p:grpSpPr>
          <a:xfrm>
            <a:off x="4619291" y="2126772"/>
            <a:ext cx="2938118" cy="2674880"/>
            <a:chOff x="4309529" y="2263228"/>
            <a:chExt cx="3557641" cy="3238898"/>
          </a:xfrm>
        </p:grpSpPr>
        <p:sp>
          <p:nvSpPr>
            <p:cNvPr id="339" name="Freeform 41"/>
            <p:cNvSpPr/>
            <p:nvPr/>
          </p:nvSpPr>
          <p:spPr bwMode="auto">
            <a:xfrm>
              <a:off x="5089885" y="2269856"/>
              <a:ext cx="400768" cy="376634"/>
            </a:xfrm>
            <a:custGeom>
              <a:avLst/>
              <a:gdLst>
                <a:gd name="T0" fmla="*/ 107 w 400"/>
                <a:gd name="T1" fmla="*/ 376 h 376"/>
                <a:gd name="T2" fmla="*/ 147 w 400"/>
                <a:gd name="T3" fmla="*/ 376 h 376"/>
                <a:gd name="T4" fmla="*/ 237 w 400"/>
                <a:gd name="T5" fmla="*/ 216 h 376"/>
                <a:gd name="T6" fmla="*/ 340 w 400"/>
                <a:gd name="T7" fmla="*/ 216 h 376"/>
                <a:gd name="T8" fmla="*/ 400 w 400"/>
                <a:gd name="T9" fmla="*/ 188 h 376"/>
                <a:gd name="T10" fmla="*/ 340 w 400"/>
                <a:gd name="T11" fmla="*/ 160 h 376"/>
                <a:gd name="T12" fmla="*/ 237 w 400"/>
                <a:gd name="T13" fmla="*/ 160 h 376"/>
                <a:gd name="T14" fmla="*/ 147 w 400"/>
                <a:gd name="T15" fmla="*/ 0 h 376"/>
                <a:gd name="T16" fmla="*/ 107 w 400"/>
                <a:gd name="T17" fmla="*/ 0 h 376"/>
                <a:gd name="T18" fmla="*/ 157 w 400"/>
                <a:gd name="T19" fmla="*/ 160 h 376"/>
                <a:gd name="T20" fmla="*/ 85 w 400"/>
                <a:gd name="T21" fmla="*/ 160 h 376"/>
                <a:gd name="T22" fmla="*/ 40 w 400"/>
                <a:gd name="T23" fmla="*/ 120 h 376"/>
                <a:gd name="T24" fmla="*/ 0 w 400"/>
                <a:gd name="T25" fmla="*/ 120 h 376"/>
                <a:gd name="T26" fmla="*/ 32 w 400"/>
                <a:gd name="T27" fmla="*/ 188 h 376"/>
                <a:gd name="T28" fmla="*/ 0 w 400"/>
                <a:gd name="T29" fmla="*/ 256 h 376"/>
                <a:gd name="T30" fmla="*/ 40 w 400"/>
                <a:gd name="T31" fmla="*/ 256 h 376"/>
                <a:gd name="T32" fmla="*/ 85 w 400"/>
                <a:gd name="T33" fmla="*/ 216 h 376"/>
                <a:gd name="T34" fmla="*/ 157 w 400"/>
                <a:gd name="T35" fmla="*/ 216 h 376"/>
                <a:gd name="T36" fmla="*/ 107 w 400"/>
                <a:gd name="T37" fmla="*/ 37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0" h="376">
                  <a:moveTo>
                    <a:pt x="107" y="376"/>
                  </a:moveTo>
                  <a:cubicBezTo>
                    <a:pt x="147" y="376"/>
                    <a:pt x="147" y="376"/>
                    <a:pt x="147" y="376"/>
                  </a:cubicBezTo>
                  <a:cubicBezTo>
                    <a:pt x="237" y="216"/>
                    <a:pt x="237" y="216"/>
                    <a:pt x="237" y="216"/>
                  </a:cubicBezTo>
                  <a:cubicBezTo>
                    <a:pt x="340" y="216"/>
                    <a:pt x="340" y="216"/>
                    <a:pt x="340" y="216"/>
                  </a:cubicBezTo>
                  <a:cubicBezTo>
                    <a:pt x="340" y="216"/>
                    <a:pt x="400" y="216"/>
                    <a:pt x="400" y="188"/>
                  </a:cubicBezTo>
                  <a:cubicBezTo>
                    <a:pt x="400" y="160"/>
                    <a:pt x="340" y="160"/>
                    <a:pt x="340" y="160"/>
                  </a:cubicBezTo>
                  <a:cubicBezTo>
                    <a:pt x="237" y="160"/>
                    <a:pt x="237" y="160"/>
                    <a:pt x="237" y="160"/>
                  </a:cubicBezTo>
                  <a:cubicBezTo>
                    <a:pt x="147" y="0"/>
                    <a:pt x="147" y="0"/>
                    <a:pt x="147" y="0"/>
                  </a:cubicBezTo>
                  <a:cubicBezTo>
                    <a:pt x="107" y="0"/>
                    <a:pt x="107" y="0"/>
                    <a:pt x="107" y="0"/>
                  </a:cubicBezTo>
                  <a:cubicBezTo>
                    <a:pt x="157" y="160"/>
                    <a:pt x="157" y="160"/>
                    <a:pt x="157" y="160"/>
                  </a:cubicBezTo>
                  <a:cubicBezTo>
                    <a:pt x="85" y="160"/>
                    <a:pt x="85" y="160"/>
                    <a:pt x="85" y="160"/>
                  </a:cubicBezTo>
                  <a:cubicBezTo>
                    <a:pt x="40" y="120"/>
                    <a:pt x="40" y="120"/>
                    <a:pt x="40" y="120"/>
                  </a:cubicBezTo>
                  <a:cubicBezTo>
                    <a:pt x="0" y="120"/>
                    <a:pt x="0" y="120"/>
                    <a:pt x="0" y="120"/>
                  </a:cubicBezTo>
                  <a:cubicBezTo>
                    <a:pt x="32" y="188"/>
                    <a:pt x="32" y="188"/>
                    <a:pt x="32" y="188"/>
                  </a:cubicBezTo>
                  <a:cubicBezTo>
                    <a:pt x="0" y="256"/>
                    <a:pt x="0" y="256"/>
                    <a:pt x="0" y="256"/>
                  </a:cubicBezTo>
                  <a:cubicBezTo>
                    <a:pt x="40" y="256"/>
                    <a:pt x="40" y="256"/>
                    <a:pt x="40" y="256"/>
                  </a:cubicBezTo>
                  <a:cubicBezTo>
                    <a:pt x="85" y="216"/>
                    <a:pt x="85" y="216"/>
                    <a:pt x="85" y="216"/>
                  </a:cubicBezTo>
                  <a:cubicBezTo>
                    <a:pt x="157" y="216"/>
                    <a:pt x="157" y="216"/>
                    <a:pt x="157" y="216"/>
                  </a:cubicBezTo>
                  <a:lnTo>
                    <a:pt x="107" y="376"/>
                  </a:lnTo>
                  <a:close/>
                </a:path>
              </a:pathLst>
            </a:custGeom>
            <a:solidFill>
              <a:schemeClr val="bg1"/>
            </a:solidFill>
            <a:ln>
              <a:noFill/>
            </a:ln>
          </p:spPr>
          <p:txBody>
            <a:bodyPr vert="horz" wrap="square" lIns="91440" tIns="45720" rIns="91440" bIns="45720" numCol="1" anchor="t" anchorCtr="0" compatLnSpc="1"/>
            <a:lstStyle/>
            <a:p>
              <a:endParaRPr lang="en-AU">
                <a:solidFill>
                  <a:schemeClr val="tx1"/>
                </a:solidFill>
                <a:cs typeface="+mn-ea"/>
                <a:sym typeface="+mn-lt"/>
              </a:endParaRPr>
            </a:p>
          </p:txBody>
        </p:sp>
        <p:sp>
          <p:nvSpPr>
            <p:cNvPr id="340" name="Freeform 73"/>
            <p:cNvSpPr>
              <a:spLocks noEditPoints="1"/>
            </p:cNvSpPr>
            <p:nvPr/>
          </p:nvSpPr>
          <p:spPr bwMode="auto">
            <a:xfrm>
              <a:off x="6705634" y="2263228"/>
              <a:ext cx="362443" cy="374309"/>
            </a:xfrm>
            <a:custGeom>
              <a:avLst/>
              <a:gdLst>
                <a:gd name="T0" fmla="*/ 117 w 320"/>
                <a:gd name="T1" fmla="*/ 262 h 328"/>
                <a:gd name="T2" fmla="*/ 101 w 320"/>
                <a:gd name="T3" fmla="*/ 278 h 328"/>
                <a:gd name="T4" fmla="*/ 50 w 320"/>
                <a:gd name="T5" fmla="*/ 278 h 328"/>
                <a:gd name="T6" fmla="*/ 39 w 320"/>
                <a:gd name="T7" fmla="*/ 253 h 328"/>
                <a:gd name="T8" fmla="*/ 50 w 320"/>
                <a:gd name="T9" fmla="*/ 228 h 328"/>
                <a:gd name="T10" fmla="*/ 109 w 320"/>
                <a:gd name="T11" fmla="*/ 169 h 328"/>
                <a:gd name="T12" fmla="*/ 162 w 320"/>
                <a:gd name="T13" fmla="*/ 155 h 328"/>
                <a:gd name="T14" fmla="*/ 190 w 320"/>
                <a:gd name="T15" fmla="*/ 155 h 328"/>
                <a:gd name="T16" fmla="*/ 190 w 320"/>
                <a:gd name="T17" fmla="*/ 127 h 328"/>
                <a:gd name="T18" fmla="*/ 82 w 320"/>
                <a:gd name="T19" fmla="*/ 141 h 328"/>
                <a:gd name="T20" fmla="*/ 22 w 320"/>
                <a:gd name="T21" fmla="*/ 200 h 328"/>
                <a:gd name="T22" fmla="*/ 0 w 320"/>
                <a:gd name="T23" fmla="*/ 253 h 328"/>
                <a:gd name="T24" fmla="*/ 22 w 320"/>
                <a:gd name="T25" fmla="*/ 306 h 328"/>
                <a:gd name="T26" fmla="*/ 75 w 320"/>
                <a:gd name="T27" fmla="*/ 328 h 328"/>
                <a:gd name="T28" fmla="*/ 129 w 320"/>
                <a:gd name="T29" fmla="*/ 306 h 328"/>
                <a:gd name="T30" fmla="*/ 145 w 320"/>
                <a:gd name="T31" fmla="*/ 290 h 328"/>
                <a:gd name="T32" fmla="*/ 145 w 320"/>
                <a:gd name="T33" fmla="*/ 262 h 328"/>
                <a:gd name="T34" fmla="*/ 117 w 320"/>
                <a:gd name="T35" fmla="*/ 262 h 328"/>
                <a:gd name="T36" fmla="*/ 298 w 320"/>
                <a:gd name="T37" fmla="*/ 32 h 328"/>
                <a:gd name="T38" fmla="*/ 195 w 320"/>
                <a:gd name="T39" fmla="*/ 28 h 328"/>
                <a:gd name="T40" fmla="*/ 175 w 320"/>
                <a:gd name="T41" fmla="*/ 48 h 328"/>
                <a:gd name="T42" fmla="*/ 175 w 320"/>
                <a:gd name="T43" fmla="*/ 76 h 328"/>
                <a:gd name="T44" fmla="*/ 203 w 320"/>
                <a:gd name="T45" fmla="*/ 76 h 328"/>
                <a:gd name="T46" fmla="*/ 223 w 320"/>
                <a:gd name="T47" fmla="*/ 56 h 328"/>
                <a:gd name="T48" fmla="*/ 270 w 320"/>
                <a:gd name="T49" fmla="*/ 60 h 328"/>
                <a:gd name="T50" fmla="*/ 280 w 320"/>
                <a:gd name="T51" fmla="*/ 85 h 328"/>
                <a:gd name="T52" fmla="*/ 270 w 320"/>
                <a:gd name="T53" fmla="*/ 110 h 328"/>
                <a:gd name="T54" fmla="*/ 206 w 320"/>
                <a:gd name="T55" fmla="*/ 173 h 328"/>
                <a:gd name="T56" fmla="*/ 158 w 320"/>
                <a:gd name="T57" fmla="*/ 183 h 328"/>
                <a:gd name="T58" fmla="*/ 129 w 320"/>
                <a:gd name="T59" fmla="*/ 183 h 328"/>
                <a:gd name="T60" fmla="*/ 130 w 320"/>
                <a:gd name="T61" fmla="*/ 211 h 328"/>
                <a:gd name="T62" fmla="*/ 174 w 320"/>
                <a:gd name="T63" fmla="*/ 231 h 328"/>
                <a:gd name="T64" fmla="*/ 234 w 320"/>
                <a:gd name="T65" fmla="*/ 202 h 328"/>
                <a:gd name="T66" fmla="*/ 298 w 320"/>
                <a:gd name="T67" fmla="*/ 138 h 328"/>
                <a:gd name="T68" fmla="*/ 320 w 320"/>
                <a:gd name="T69" fmla="*/ 85 h 328"/>
                <a:gd name="T70" fmla="*/ 298 w 320"/>
                <a:gd name="T71" fmla="*/ 32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0" h="328">
                  <a:moveTo>
                    <a:pt x="117" y="262"/>
                  </a:moveTo>
                  <a:cubicBezTo>
                    <a:pt x="101" y="278"/>
                    <a:pt x="101" y="278"/>
                    <a:pt x="101" y="278"/>
                  </a:cubicBezTo>
                  <a:cubicBezTo>
                    <a:pt x="87" y="292"/>
                    <a:pt x="64" y="292"/>
                    <a:pt x="50" y="278"/>
                  </a:cubicBezTo>
                  <a:cubicBezTo>
                    <a:pt x="43" y="271"/>
                    <a:pt x="39" y="262"/>
                    <a:pt x="39" y="253"/>
                  </a:cubicBezTo>
                  <a:cubicBezTo>
                    <a:pt x="39" y="243"/>
                    <a:pt x="43" y="234"/>
                    <a:pt x="50" y="228"/>
                  </a:cubicBezTo>
                  <a:cubicBezTo>
                    <a:pt x="109" y="169"/>
                    <a:pt x="109" y="169"/>
                    <a:pt x="109" y="169"/>
                  </a:cubicBezTo>
                  <a:cubicBezTo>
                    <a:pt x="122" y="156"/>
                    <a:pt x="145" y="138"/>
                    <a:pt x="162" y="155"/>
                  </a:cubicBezTo>
                  <a:cubicBezTo>
                    <a:pt x="170" y="163"/>
                    <a:pt x="182" y="163"/>
                    <a:pt x="190" y="155"/>
                  </a:cubicBezTo>
                  <a:cubicBezTo>
                    <a:pt x="198" y="147"/>
                    <a:pt x="198" y="135"/>
                    <a:pt x="190" y="127"/>
                  </a:cubicBezTo>
                  <a:cubicBezTo>
                    <a:pt x="161" y="98"/>
                    <a:pt x="119" y="104"/>
                    <a:pt x="82" y="141"/>
                  </a:cubicBezTo>
                  <a:cubicBezTo>
                    <a:pt x="22" y="200"/>
                    <a:pt x="22" y="200"/>
                    <a:pt x="22" y="200"/>
                  </a:cubicBezTo>
                  <a:cubicBezTo>
                    <a:pt x="8" y="214"/>
                    <a:pt x="0" y="233"/>
                    <a:pt x="0" y="253"/>
                  </a:cubicBezTo>
                  <a:cubicBezTo>
                    <a:pt x="0" y="273"/>
                    <a:pt x="8" y="292"/>
                    <a:pt x="22" y="306"/>
                  </a:cubicBezTo>
                  <a:cubicBezTo>
                    <a:pt x="37" y="321"/>
                    <a:pt x="56" y="328"/>
                    <a:pt x="75" y="328"/>
                  </a:cubicBezTo>
                  <a:cubicBezTo>
                    <a:pt x="95" y="328"/>
                    <a:pt x="114" y="321"/>
                    <a:pt x="129" y="306"/>
                  </a:cubicBezTo>
                  <a:cubicBezTo>
                    <a:pt x="145" y="290"/>
                    <a:pt x="145" y="290"/>
                    <a:pt x="145" y="290"/>
                  </a:cubicBezTo>
                  <a:cubicBezTo>
                    <a:pt x="153" y="282"/>
                    <a:pt x="153" y="270"/>
                    <a:pt x="145" y="262"/>
                  </a:cubicBezTo>
                  <a:cubicBezTo>
                    <a:pt x="137" y="254"/>
                    <a:pt x="125" y="254"/>
                    <a:pt x="117" y="262"/>
                  </a:cubicBezTo>
                  <a:close/>
                  <a:moveTo>
                    <a:pt x="298" y="32"/>
                  </a:moveTo>
                  <a:cubicBezTo>
                    <a:pt x="267" y="1"/>
                    <a:pt x="223" y="0"/>
                    <a:pt x="195" y="28"/>
                  </a:cubicBezTo>
                  <a:cubicBezTo>
                    <a:pt x="175" y="48"/>
                    <a:pt x="175" y="48"/>
                    <a:pt x="175" y="48"/>
                  </a:cubicBezTo>
                  <a:cubicBezTo>
                    <a:pt x="167" y="56"/>
                    <a:pt x="167" y="68"/>
                    <a:pt x="175" y="76"/>
                  </a:cubicBezTo>
                  <a:cubicBezTo>
                    <a:pt x="182" y="84"/>
                    <a:pt x="195" y="84"/>
                    <a:pt x="203" y="76"/>
                  </a:cubicBezTo>
                  <a:cubicBezTo>
                    <a:pt x="223" y="56"/>
                    <a:pt x="223" y="56"/>
                    <a:pt x="223" y="56"/>
                  </a:cubicBezTo>
                  <a:cubicBezTo>
                    <a:pt x="238" y="42"/>
                    <a:pt x="257" y="48"/>
                    <a:pt x="270" y="60"/>
                  </a:cubicBezTo>
                  <a:cubicBezTo>
                    <a:pt x="276" y="67"/>
                    <a:pt x="280" y="76"/>
                    <a:pt x="280" y="85"/>
                  </a:cubicBezTo>
                  <a:cubicBezTo>
                    <a:pt x="280" y="95"/>
                    <a:pt x="276" y="104"/>
                    <a:pt x="270" y="110"/>
                  </a:cubicBezTo>
                  <a:cubicBezTo>
                    <a:pt x="206" y="173"/>
                    <a:pt x="206" y="173"/>
                    <a:pt x="206" y="173"/>
                  </a:cubicBezTo>
                  <a:cubicBezTo>
                    <a:pt x="177" y="202"/>
                    <a:pt x="163" y="189"/>
                    <a:pt x="158" y="183"/>
                  </a:cubicBezTo>
                  <a:cubicBezTo>
                    <a:pt x="150" y="175"/>
                    <a:pt x="137" y="175"/>
                    <a:pt x="129" y="183"/>
                  </a:cubicBezTo>
                  <a:cubicBezTo>
                    <a:pt x="122" y="191"/>
                    <a:pt x="122" y="203"/>
                    <a:pt x="130" y="211"/>
                  </a:cubicBezTo>
                  <a:cubicBezTo>
                    <a:pt x="143" y="224"/>
                    <a:pt x="158" y="231"/>
                    <a:pt x="174" y="231"/>
                  </a:cubicBezTo>
                  <a:cubicBezTo>
                    <a:pt x="194" y="231"/>
                    <a:pt x="214" y="221"/>
                    <a:pt x="234" y="202"/>
                  </a:cubicBezTo>
                  <a:cubicBezTo>
                    <a:pt x="298" y="138"/>
                    <a:pt x="298" y="138"/>
                    <a:pt x="298" y="138"/>
                  </a:cubicBezTo>
                  <a:cubicBezTo>
                    <a:pt x="312" y="124"/>
                    <a:pt x="320" y="105"/>
                    <a:pt x="320" y="85"/>
                  </a:cubicBezTo>
                  <a:cubicBezTo>
                    <a:pt x="320" y="65"/>
                    <a:pt x="312" y="46"/>
                    <a:pt x="298" y="32"/>
                  </a:cubicBezTo>
                  <a:close/>
                </a:path>
              </a:pathLst>
            </a:custGeom>
            <a:solidFill>
              <a:schemeClr val="bg1"/>
            </a:solidFill>
            <a:ln>
              <a:noFill/>
            </a:ln>
          </p:spPr>
          <p:txBody>
            <a:bodyPr vert="horz" wrap="square" lIns="91440" tIns="45720" rIns="91440" bIns="45720" numCol="1" anchor="t" anchorCtr="0" compatLnSpc="1"/>
            <a:lstStyle/>
            <a:p>
              <a:endParaRPr lang="en-AU">
                <a:solidFill>
                  <a:schemeClr val="tx1"/>
                </a:solidFill>
                <a:cs typeface="+mn-ea"/>
                <a:sym typeface="+mn-lt"/>
              </a:endParaRPr>
            </a:p>
          </p:txBody>
        </p:sp>
        <p:sp>
          <p:nvSpPr>
            <p:cNvPr id="341" name="Freeform 146"/>
            <p:cNvSpPr>
              <a:spLocks noEditPoints="1"/>
            </p:cNvSpPr>
            <p:nvPr/>
          </p:nvSpPr>
          <p:spPr bwMode="auto">
            <a:xfrm>
              <a:off x="5081886" y="5069356"/>
              <a:ext cx="347865" cy="432770"/>
            </a:xfrm>
            <a:custGeom>
              <a:avLst/>
              <a:gdLst>
                <a:gd name="T0" fmla="*/ 274 w 280"/>
                <a:gd name="T1" fmla="*/ 233 h 352"/>
                <a:gd name="T2" fmla="*/ 140 w 280"/>
                <a:gd name="T3" fmla="*/ 280 h 352"/>
                <a:gd name="T4" fmla="*/ 5 w 280"/>
                <a:gd name="T5" fmla="*/ 233 h 352"/>
                <a:gd name="T6" fmla="*/ 0 w 280"/>
                <a:gd name="T7" fmla="*/ 233 h 352"/>
                <a:gd name="T8" fmla="*/ 0 w 280"/>
                <a:gd name="T9" fmla="*/ 273 h 352"/>
                <a:gd name="T10" fmla="*/ 140 w 280"/>
                <a:gd name="T11" fmla="*/ 352 h 352"/>
                <a:gd name="T12" fmla="*/ 280 w 280"/>
                <a:gd name="T13" fmla="*/ 273 h 352"/>
                <a:gd name="T14" fmla="*/ 280 w 280"/>
                <a:gd name="T15" fmla="*/ 233 h 352"/>
                <a:gd name="T16" fmla="*/ 274 w 280"/>
                <a:gd name="T17" fmla="*/ 233 h 352"/>
                <a:gd name="T18" fmla="*/ 275 w 280"/>
                <a:gd name="T19" fmla="*/ 130 h 352"/>
                <a:gd name="T20" fmla="*/ 140 w 280"/>
                <a:gd name="T21" fmla="*/ 172 h 352"/>
                <a:gd name="T22" fmla="*/ 5 w 280"/>
                <a:gd name="T23" fmla="*/ 130 h 352"/>
                <a:gd name="T24" fmla="*/ 0 w 280"/>
                <a:gd name="T25" fmla="*/ 130 h 352"/>
                <a:gd name="T26" fmla="*/ 0 w 280"/>
                <a:gd name="T27" fmla="*/ 177 h 352"/>
                <a:gd name="T28" fmla="*/ 140 w 280"/>
                <a:gd name="T29" fmla="*/ 241 h 352"/>
                <a:gd name="T30" fmla="*/ 280 w 280"/>
                <a:gd name="T31" fmla="*/ 177 h 352"/>
                <a:gd name="T32" fmla="*/ 280 w 280"/>
                <a:gd name="T33" fmla="*/ 130 h 352"/>
                <a:gd name="T34" fmla="*/ 275 w 280"/>
                <a:gd name="T35" fmla="*/ 130 h 352"/>
                <a:gd name="T36" fmla="*/ 140 w 280"/>
                <a:gd name="T37" fmla="*/ 0 h 352"/>
                <a:gd name="T38" fmla="*/ 0 w 280"/>
                <a:gd name="T39" fmla="*/ 53 h 352"/>
                <a:gd name="T40" fmla="*/ 0 w 280"/>
                <a:gd name="T41" fmla="*/ 78 h 352"/>
                <a:gd name="T42" fmla="*/ 140 w 280"/>
                <a:gd name="T43" fmla="*/ 134 h 352"/>
                <a:gd name="T44" fmla="*/ 280 w 280"/>
                <a:gd name="T45" fmla="*/ 78 h 352"/>
                <a:gd name="T46" fmla="*/ 280 w 280"/>
                <a:gd name="T47" fmla="*/ 53 h 352"/>
                <a:gd name="T48" fmla="*/ 140 w 280"/>
                <a:gd name="T49"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0" h="352">
                  <a:moveTo>
                    <a:pt x="274" y="233"/>
                  </a:moveTo>
                  <a:cubicBezTo>
                    <a:pt x="257" y="260"/>
                    <a:pt x="204" y="280"/>
                    <a:pt x="140" y="280"/>
                  </a:cubicBezTo>
                  <a:cubicBezTo>
                    <a:pt x="76" y="280"/>
                    <a:pt x="22" y="260"/>
                    <a:pt x="5" y="233"/>
                  </a:cubicBezTo>
                  <a:cubicBezTo>
                    <a:pt x="2" y="227"/>
                    <a:pt x="0" y="230"/>
                    <a:pt x="0" y="233"/>
                  </a:cubicBezTo>
                  <a:cubicBezTo>
                    <a:pt x="0" y="236"/>
                    <a:pt x="0" y="273"/>
                    <a:pt x="0" y="273"/>
                  </a:cubicBezTo>
                  <a:cubicBezTo>
                    <a:pt x="0" y="312"/>
                    <a:pt x="62" y="352"/>
                    <a:pt x="140" y="352"/>
                  </a:cubicBezTo>
                  <a:cubicBezTo>
                    <a:pt x="217" y="352"/>
                    <a:pt x="280" y="312"/>
                    <a:pt x="280" y="273"/>
                  </a:cubicBezTo>
                  <a:cubicBezTo>
                    <a:pt x="280" y="273"/>
                    <a:pt x="280" y="236"/>
                    <a:pt x="280" y="233"/>
                  </a:cubicBezTo>
                  <a:cubicBezTo>
                    <a:pt x="280" y="230"/>
                    <a:pt x="278" y="227"/>
                    <a:pt x="274" y="233"/>
                  </a:cubicBezTo>
                  <a:close/>
                  <a:moveTo>
                    <a:pt x="275" y="130"/>
                  </a:moveTo>
                  <a:cubicBezTo>
                    <a:pt x="258" y="155"/>
                    <a:pt x="204" y="172"/>
                    <a:pt x="140" y="172"/>
                  </a:cubicBezTo>
                  <a:cubicBezTo>
                    <a:pt x="76" y="172"/>
                    <a:pt x="22" y="155"/>
                    <a:pt x="5" y="130"/>
                  </a:cubicBezTo>
                  <a:cubicBezTo>
                    <a:pt x="2" y="125"/>
                    <a:pt x="0" y="128"/>
                    <a:pt x="0" y="130"/>
                  </a:cubicBezTo>
                  <a:cubicBezTo>
                    <a:pt x="0" y="133"/>
                    <a:pt x="0" y="177"/>
                    <a:pt x="0" y="177"/>
                  </a:cubicBezTo>
                  <a:cubicBezTo>
                    <a:pt x="0" y="213"/>
                    <a:pt x="62" y="241"/>
                    <a:pt x="140" y="241"/>
                  </a:cubicBezTo>
                  <a:cubicBezTo>
                    <a:pt x="217" y="241"/>
                    <a:pt x="280" y="213"/>
                    <a:pt x="280" y="177"/>
                  </a:cubicBezTo>
                  <a:cubicBezTo>
                    <a:pt x="280" y="177"/>
                    <a:pt x="280" y="133"/>
                    <a:pt x="280" y="130"/>
                  </a:cubicBezTo>
                  <a:cubicBezTo>
                    <a:pt x="280" y="128"/>
                    <a:pt x="278" y="125"/>
                    <a:pt x="275" y="130"/>
                  </a:cubicBezTo>
                  <a:close/>
                  <a:moveTo>
                    <a:pt x="140" y="0"/>
                  </a:moveTo>
                  <a:cubicBezTo>
                    <a:pt x="62" y="0"/>
                    <a:pt x="0" y="23"/>
                    <a:pt x="0" y="53"/>
                  </a:cubicBezTo>
                  <a:cubicBezTo>
                    <a:pt x="0" y="78"/>
                    <a:pt x="0" y="78"/>
                    <a:pt x="0" y="78"/>
                  </a:cubicBezTo>
                  <a:cubicBezTo>
                    <a:pt x="0" y="109"/>
                    <a:pt x="62" y="134"/>
                    <a:pt x="140" y="134"/>
                  </a:cubicBezTo>
                  <a:cubicBezTo>
                    <a:pt x="217" y="134"/>
                    <a:pt x="280" y="109"/>
                    <a:pt x="280" y="78"/>
                  </a:cubicBezTo>
                  <a:cubicBezTo>
                    <a:pt x="280" y="53"/>
                    <a:pt x="280" y="53"/>
                    <a:pt x="280" y="53"/>
                  </a:cubicBezTo>
                  <a:cubicBezTo>
                    <a:pt x="280" y="23"/>
                    <a:pt x="217" y="0"/>
                    <a:pt x="140" y="0"/>
                  </a:cubicBezTo>
                  <a:close/>
                </a:path>
              </a:pathLst>
            </a:custGeom>
            <a:solidFill>
              <a:schemeClr val="bg1"/>
            </a:solidFill>
            <a:ln>
              <a:noFill/>
            </a:ln>
          </p:spPr>
          <p:txBody>
            <a:bodyPr vert="horz" wrap="square" lIns="91440" tIns="45720" rIns="91440" bIns="45720" numCol="1" anchor="t" anchorCtr="0" compatLnSpc="1"/>
            <a:lstStyle/>
            <a:p>
              <a:endParaRPr lang="en-AU">
                <a:solidFill>
                  <a:schemeClr val="tx1"/>
                </a:solidFill>
                <a:cs typeface="+mn-ea"/>
                <a:sym typeface="+mn-lt"/>
              </a:endParaRPr>
            </a:p>
          </p:txBody>
        </p:sp>
        <p:sp>
          <p:nvSpPr>
            <p:cNvPr id="342" name="Freeform 153"/>
            <p:cNvSpPr>
              <a:spLocks noEditPoints="1"/>
            </p:cNvSpPr>
            <p:nvPr/>
          </p:nvSpPr>
          <p:spPr bwMode="auto">
            <a:xfrm>
              <a:off x="4309529" y="3660098"/>
              <a:ext cx="334550" cy="359250"/>
            </a:xfrm>
            <a:custGeom>
              <a:avLst/>
              <a:gdLst>
                <a:gd name="T0" fmla="*/ 207 w 328"/>
                <a:gd name="T1" fmla="*/ 333 h 352"/>
                <a:gd name="T2" fmla="*/ 218 w 328"/>
                <a:gd name="T3" fmla="*/ 345 h 352"/>
                <a:gd name="T4" fmla="*/ 298 w 328"/>
                <a:gd name="T5" fmla="*/ 352 h 352"/>
                <a:gd name="T6" fmla="*/ 311 w 328"/>
                <a:gd name="T7" fmla="*/ 342 h 352"/>
                <a:gd name="T8" fmla="*/ 317 w 328"/>
                <a:gd name="T9" fmla="*/ 276 h 352"/>
                <a:gd name="T10" fmla="*/ 213 w 328"/>
                <a:gd name="T11" fmla="*/ 267 h 352"/>
                <a:gd name="T12" fmla="*/ 207 w 328"/>
                <a:gd name="T13" fmla="*/ 333 h 352"/>
                <a:gd name="T14" fmla="*/ 11 w 328"/>
                <a:gd name="T15" fmla="*/ 276 h 352"/>
                <a:gd name="T16" fmla="*/ 17 w 328"/>
                <a:gd name="T17" fmla="*/ 342 h 352"/>
                <a:gd name="T18" fmla="*/ 30 w 328"/>
                <a:gd name="T19" fmla="*/ 352 h 352"/>
                <a:gd name="T20" fmla="*/ 110 w 328"/>
                <a:gd name="T21" fmla="*/ 345 h 352"/>
                <a:gd name="T22" fmla="*/ 120 w 328"/>
                <a:gd name="T23" fmla="*/ 333 h 352"/>
                <a:gd name="T24" fmla="*/ 114 w 328"/>
                <a:gd name="T25" fmla="*/ 267 h 352"/>
                <a:gd name="T26" fmla="*/ 11 w 328"/>
                <a:gd name="T27" fmla="*/ 276 h 352"/>
                <a:gd name="T28" fmla="*/ 0 w 328"/>
                <a:gd name="T29" fmla="*/ 168 h 352"/>
                <a:gd name="T30" fmla="*/ 7 w 328"/>
                <a:gd name="T31" fmla="*/ 235 h 352"/>
                <a:gd name="T32" fmla="*/ 110 w 328"/>
                <a:gd name="T33" fmla="*/ 227 h 352"/>
                <a:gd name="T34" fmla="*/ 104 w 328"/>
                <a:gd name="T35" fmla="*/ 159 h 352"/>
                <a:gd name="T36" fmla="*/ 104 w 328"/>
                <a:gd name="T37" fmla="*/ 154 h 352"/>
                <a:gd name="T38" fmla="*/ 164 w 328"/>
                <a:gd name="T39" fmla="*/ 98 h 352"/>
                <a:gd name="T40" fmla="*/ 224 w 328"/>
                <a:gd name="T41" fmla="*/ 154 h 352"/>
                <a:gd name="T42" fmla="*/ 224 w 328"/>
                <a:gd name="T43" fmla="*/ 159 h 352"/>
                <a:gd name="T44" fmla="*/ 217 w 328"/>
                <a:gd name="T45" fmla="*/ 227 h 352"/>
                <a:gd name="T46" fmla="*/ 321 w 328"/>
                <a:gd name="T47" fmla="*/ 235 h 352"/>
                <a:gd name="T48" fmla="*/ 327 w 328"/>
                <a:gd name="T49" fmla="*/ 168 h 352"/>
                <a:gd name="T50" fmla="*/ 328 w 328"/>
                <a:gd name="T51" fmla="*/ 154 h 352"/>
                <a:gd name="T52" fmla="*/ 164 w 328"/>
                <a:gd name="T53" fmla="*/ 0 h 352"/>
                <a:gd name="T54" fmla="*/ 0 w 328"/>
                <a:gd name="T55" fmla="*/ 154 h 352"/>
                <a:gd name="T56" fmla="*/ 0 w 328"/>
                <a:gd name="T57" fmla="*/ 16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8" h="352">
                  <a:moveTo>
                    <a:pt x="207" y="333"/>
                  </a:moveTo>
                  <a:cubicBezTo>
                    <a:pt x="206" y="339"/>
                    <a:pt x="211" y="345"/>
                    <a:pt x="218" y="345"/>
                  </a:cubicBezTo>
                  <a:cubicBezTo>
                    <a:pt x="298" y="352"/>
                    <a:pt x="298" y="352"/>
                    <a:pt x="298" y="352"/>
                  </a:cubicBezTo>
                  <a:cubicBezTo>
                    <a:pt x="304" y="352"/>
                    <a:pt x="310" y="348"/>
                    <a:pt x="311" y="342"/>
                  </a:cubicBezTo>
                  <a:cubicBezTo>
                    <a:pt x="317" y="276"/>
                    <a:pt x="317" y="276"/>
                    <a:pt x="317" y="276"/>
                  </a:cubicBezTo>
                  <a:cubicBezTo>
                    <a:pt x="213" y="267"/>
                    <a:pt x="213" y="267"/>
                    <a:pt x="213" y="267"/>
                  </a:cubicBezTo>
                  <a:lnTo>
                    <a:pt x="207" y="333"/>
                  </a:lnTo>
                  <a:close/>
                  <a:moveTo>
                    <a:pt x="11" y="276"/>
                  </a:moveTo>
                  <a:cubicBezTo>
                    <a:pt x="17" y="342"/>
                    <a:pt x="17" y="342"/>
                    <a:pt x="17" y="342"/>
                  </a:cubicBezTo>
                  <a:cubicBezTo>
                    <a:pt x="17" y="348"/>
                    <a:pt x="23" y="352"/>
                    <a:pt x="30" y="352"/>
                  </a:cubicBezTo>
                  <a:cubicBezTo>
                    <a:pt x="110" y="345"/>
                    <a:pt x="110" y="345"/>
                    <a:pt x="110" y="345"/>
                  </a:cubicBezTo>
                  <a:cubicBezTo>
                    <a:pt x="116" y="345"/>
                    <a:pt x="121" y="339"/>
                    <a:pt x="120" y="333"/>
                  </a:cubicBezTo>
                  <a:cubicBezTo>
                    <a:pt x="114" y="267"/>
                    <a:pt x="114" y="267"/>
                    <a:pt x="114" y="267"/>
                  </a:cubicBezTo>
                  <a:lnTo>
                    <a:pt x="11" y="276"/>
                  </a:lnTo>
                  <a:close/>
                  <a:moveTo>
                    <a:pt x="0" y="168"/>
                  </a:moveTo>
                  <a:cubicBezTo>
                    <a:pt x="7" y="235"/>
                    <a:pt x="7" y="235"/>
                    <a:pt x="7" y="235"/>
                  </a:cubicBezTo>
                  <a:cubicBezTo>
                    <a:pt x="110" y="227"/>
                    <a:pt x="110" y="227"/>
                    <a:pt x="110" y="227"/>
                  </a:cubicBezTo>
                  <a:cubicBezTo>
                    <a:pt x="104" y="159"/>
                    <a:pt x="104" y="159"/>
                    <a:pt x="104" y="159"/>
                  </a:cubicBezTo>
                  <a:cubicBezTo>
                    <a:pt x="104" y="157"/>
                    <a:pt x="104" y="156"/>
                    <a:pt x="104" y="154"/>
                  </a:cubicBezTo>
                  <a:cubicBezTo>
                    <a:pt x="104" y="123"/>
                    <a:pt x="131" y="98"/>
                    <a:pt x="164" y="98"/>
                  </a:cubicBezTo>
                  <a:cubicBezTo>
                    <a:pt x="197" y="98"/>
                    <a:pt x="224" y="123"/>
                    <a:pt x="224" y="154"/>
                  </a:cubicBezTo>
                  <a:cubicBezTo>
                    <a:pt x="224" y="156"/>
                    <a:pt x="224" y="157"/>
                    <a:pt x="224" y="159"/>
                  </a:cubicBezTo>
                  <a:cubicBezTo>
                    <a:pt x="217" y="227"/>
                    <a:pt x="217" y="227"/>
                    <a:pt x="217" y="227"/>
                  </a:cubicBezTo>
                  <a:cubicBezTo>
                    <a:pt x="321" y="235"/>
                    <a:pt x="321" y="235"/>
                    <a:pt x="321" y="235"/>
                  </a:cubicBezTo>
                  <a:cubicBezTo>
                    <a:pt x="327" y="168"/>
                    <a:pt x="327" y="168"/>
                    <a:pt x="327" y="168"/>
                  </a:cubicBezTo>
                  <a:cubicBezTo>
                    <a:pt x="328" y="163"/>
                    <a:pt x="328" y="159"/>
                    <a:pt x="328" y="154"/>
                  </a:cubicBezTo>
                  <a:cubicBezTo>
                    <a:pt x="328" y="69"/>
                    <a:pt x="254" y="0"/>
                    <a:pt x="164" y="0"/>
                  </a:cubicBezTo>
                  <a:cubicBezTo>
                    <a:pt x="73" y="0"/>
                    <a:pt x="0" y="69"/>
                    <a:pt x="0" y="154"/>
                  </a:cubicBezTo>
                  <a:cubicBezTo>
                    <a:pt x="0" y="159"/>
                    <a:pt x="0" y="163"/>
                    <a:pt x="0" y="168"/>
                  </a:cubicBezTo>
                  <a:close/>
                </a:path>
              </a:pathLst>
            </a:custGeom>
            <a:solidFill>
              <a:schemeClr val="bg1"/>
            </a:solidFill>
            <a:ln>
              <a:noFill/>
            </a:ln>
          </p:spPr>
          <p:txBody>
            <a:bodyPr vert="horz" wrap="square" lIns="91440" tIns="45720" rIns="91440" bIns="45720" numCol="1" anchor="t" anchorCtr="0" compatLnSpc="1"/>
            <a:lstStyle/>
            <a:p>
              <a:endParaRPr lang="en-AU">
                <a:solidFill>
                  <a:schemeClr val="tx1"/>
                </a:solidFill>
                <a:cs typeface="+mn-ea"/>
                <a:sym typeface="+mn-lt"/>
              </a:endParaRPr>
            </a:p>
          </p:txBody>
        </p:sp>
        <p:sp>
          <p:nvSpPr>
            <p:cNvPr id="343" name="Freeform 154"/>
            <p:cNvSpPr>
              <a:spLocks noEditPoints="1"/>
            </p:cNvSpPr>
            <p:nvPr/>
          </p:nvSpPr>
          <p:spPr bwMode="auto">
            <a:xfrm>
              <a:off x="7506059" y="3608784"/>
              <a:ext cx="361111" cy="361158"/>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lstStyle/>
            <a:p>
              <a:endParaRPr lang="en-AU">
                <a:solidFill>
                  <a:schemeClr val="tx1"/>
                </a:solidFill>
                <a:cs typeface="+mn-ea"/>
                <a:sym typeface="+mn-lt"/>
              </a:endParaRPr>
            </a:p>
          </p:txBody>
        </p:sp>
        <p:sp>
          <p:nvSpPr>
            <p:cNvPr id="344" name="Freeform 34"/>
            <p:cNvSpPr>
              <a:spLocks noEditPoints="1"/>
            </p:cNvSpPr>
            <p:nvPr/>
          </p:nvSpPr>
          <p:spPr bwMode="auto">
            <a:xfrm>
              <a:off x="6756876" y="5069356"/>
              <a:ext cx="351505" cy="351550"/>
            </a:xfrm>
            <a:custGeom>
              <a:avLst/>
              <a:gdLst>
                <a:gd name="T0" fmla="*/ 222 w 368"/>
                <a:gd name="T1" fmla="*/ 0 h 368"/>
                <a:gd name="T2" fmla="*/ 77 w 368"/>
                <a:gd name="T3" fmla="*/ 133 h 368"/>
                <a:gd name="T4" fmla="*/ 0 w 368"/>
                <a:gd name="T5" fmla="*/ 247 h 368"/>
                <a:gd name="T6" fmla="*/ 121 w 368"/>
                <a:gd name="T7" fmla="*/ 368 h 368"/>
                <a:gd name="T8" fmla="*/ 234 w 368"/>
                <a:gd name="T9" fmla="*/ 290 h 368"/>
                <a:gd name="T10" fmla="*/ 368 w 368"/>
                <a:gd name="T11" fmla="*/ 145 h 368"/>
                <a:gd name="T12" fmla="*/ 222 w 368"/>
                <a:gd name="T13" fmla="*/ 0 h 368"/>
                <a:gd name="T14" fmla="*/ 121 w 368"/>
                <a:gd name="T15" fmla="*/ 327 h 368"/>
                <a:gd name="T16" fmla="*/ 40 w 368"/>
                <a:gd name="T17" fmla="*/ 247 h 368"/>
                <a:gd name="T18" fmla="*/ 80 w 368"/>
                <a:gd name="T19" fmla="*/ 177 h 368"/>
                <a:gd name="T20" fmla="*/ 191 w 368"/>
                <a:gd name="T21" fmla="*/ 287 h 368"/>
                <a:gd name="T22" fmla="*/ 121 w 368"/>
                <a:gd name="T23" fmla="*/ 327 h 368"/>
                <a:gd name="T24" fmla="*/ 122 w 368"/>
                <a:gd name="T25" fmla="*/ 166 h 368"/>
                <a:gd name="T26" fmla="*/ 202 w 368"/>
                <a:gd name="T27" fmla="*/ 245 h 368"/>
                <a:gd name="T28" fmla="*/ 122 w 368"/>
                <a:gd name="T29" fmla="*/ 166 h 368"/>
                <a:gd name="T30" fmla="*/ 243 w 368"/>
                <a:gd name="T31" fmla="*/ 245 h 368"/>
                <a:gd name="T32" fmla="*/ 122 w 368"/>
                <a:gd name="T33" fmla="*/ 125 h 368"/>
                <a:gd name="T34" fmla="*/ 222 w 368"/>
                <a:gd name="T35" fmla="*/ 44 h 368"/>
                <a:gd name="T36" fmla="*/ 324 w 368"/>
                <a:gd name="T37" fmla="*/ 145 h 368"/>
                <a:gd name="T38" fmla="*/ 243 w 368"/>
                <a:gd name="T39" fmla="*/ 245 h 368"/>
                <a:gd name="T40" fmla="*/ 41 w 368"/>
                <a:gd name="T41" fmla="*/ 86 h 368"/>
                <a:gd name="T42" fmla="*/ 83 w 368"/>
                <a:gd name="T43" fmla="*/ 45 h 368"/>
                <a:gd name="T44" fmla="*/ 41 w 368"/>
                <a:gd name="T45" fmla="*/ 3 h 368"/>
                <a:gd name="T46" fmla="*/ 0 w 368"/>
                <a:gd name="T47" fmla="*/ 45 h 368"/>
                <a:gd name="T48" fmla="*/ 41 w 368"/>
                <a:gd name="T49" fmla="*/ 86 h 368"/>
                <a:gd name="T50" fmla="*/ 41 w 368"/>
                <a:gd name="T51" fmla="*/ 22 h 368"/>
                <a:gd name="T52" fmla="*/ 64 w 368"/>
                <a:gd name="T53" fmla="*/ 45 h 368"/>
                <a:gd name="T54" fmla="*/ 41 w 368"/>
                <a:gd name="T55" fmla="*/ 68 h 368"/>
                <a:gd name="T56" fmla="*/ 18 w 368"/>
                <a:gd name="T57" fmla="*/ 45 h 368"/>
                <a:gd name="T58" fmla="*/ 41 w 368"/>
                <a:gd name="T59" fmla="*/ 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68">
                  <a:moveTo>
                    <a:pt x="222" y="0"/>
                  </a:moveTo>
                  <a:cubicBezTo>
                    <a:pt x="146" y="0"/>
                    <a:pt x="83" y="59"/>
                    <a:pt x="77" y="133"/>
                  </a:cubicBezTo>
                  <a:cubicBezTo>
                    <a:pt x="32" y="151"/>
                    <a:pt x="0" y="195"/>
                    <a:pt x="0" y="247"/>
                  </a:cubicBezTo>
                  <a:cubicBezTo>
                    <a:pt x="0" y="313"/>
                    <a:pt x="54" y="368"/>
                    <a:pt x="121" y="368"/>
                  </a:cubicBezTo>
                  <a:cubicBezTo>
                    <a:pt x="173" y="368"/>
                    <a:pt x="217" y="336"/>
                    <a:pt x="234" y="290"/>
                  </a:cubicBezTo>
                  <a:cubicBezTo>
                    <a:pt x="309" y="284"/>
                    <a:pt x="368" y="221"/>
                    <a:pt x="368" y="145"/>
                  </a:cubicBezTo>
                  <a:cubicBezTo>
                    <a:pt x="368" y="65"/>
                    <a:pt x="302" y="0"/>
                    <a:pt x="222" y="0"/>
                  </a:cubicBezTo>
                  <a:close/>
                  <a:moveTo>
                    <a:pt x="121" y="327"/>
                  </a:moveTo>
                  <a:cubicBezTo>
                    <a:pt x="77" y="327"/>
                    <a:pt x="40" y="291"/>
                    <a:pt x="40" y="247"/>
                  </a:cubicBezTo>
                  <a:cubicBezTo>
                    <a:pt x="40" y="217"/>
                    <a:pt x="56" y="191"/>
                    <a:pt x="80" y="177"/>
                  </a:cubicBezTo>
                  <a:cubicBezTo>
                    <a:pt x="92" y="232"/>
                    <a:pt x="136" y="275"/>
                    <a:pt x="191" y="287"/>
                  </a:cubicBezTo>
                  <a:cubicBezTo>
                    <a:pt x="177" y="311"/>
                    <a:pt x="151" y="327"/>
                    <a:pt x="121" y="327"/>
                  </a:cubicBezTo>
                  <a:close/>
                  <a:moveTo>
                    <a:pt x="122" y="166"/>
                  </a:moveTo>
                  <a:cubicBezTo>
                    <a:pt x="166" y="166"/>
                    <a:pt x="201" y="202"/>
                    <a:pt x="202" y="245"/>
                  </a:cubicBezTo>
                  <a:cubicBezTo>
                    <a:pt x="162" y="237"/>
                    <a:pt x="131" y="206"/>
                    <a:pt x="122" y="166"/>
                  </a:cubicBezTo>
                  <a:close/>
                  <a:moveTo>
                    <a:pt x="243" y="245"/>
                  </a:moveTo>
                  <a:cubicBezTo>
                    <a:pt x="242" y="179"/>
                    <a:pt x="188" y="126"/>
                    <a:pt x="122" y="125"/>
                  </a:cubicBezTo>
                  <a:cubicBezTo>
                    <a:pt x="132" y="79"/>
                    <a:pt x="173" y="44"/>
                    <a:pt x="222" y="44"/>
                  </a:cubicBezTo>
                  <a:cubicBezTo>
                    <a:pt x="278" y="44"/>
                    <a:pt x="324" y="89"/>
                    <a:pt x="324" y="145"/>
                  </a:cubicBezTo>
                  <a:cubicBezTo>
                    <a:pt x="324" y="194"/>
                    <a:pt x="289" y="236"/>
                    <a:pt x="243" y="245"/>
                  </a:cubicBezTo>
                  <a:close/>
                  <a:moveTo>
                    <a:pt x="41" y="86"/>
                  </a:moveTo>
                  <a:cubicBezTo>
                    <a:pt x="64" y="86"/>
                    <a:pt x="83" y="68"/>
                    <a:pt x="83" y="45"/>
                  </a:cubicBezTo>
                  <a:cubicBezTo>
                    <a:pt x="83" y="22"/>
                    <a:pt x="64" y="3"/>
                    <a:pt x="41" y="3"/>
                  </a:cubicBezTo>
                  <a:cubicBezTo>
                    <a:pt x="18" y="3"/>
                    <a:pt x="0" y="22"/>
                    <a:pt x="0" y="45"/>
                  </a:cubicBezTo>
                  <a:cubicBezTo>
                    <a:pt x="0" y="68"/>
                    <a:pt x="18" y="86"/>
                    <a:pt x="41" y="86"/>
                  </a:cubicBezTo>
                  <a:close/>
                  <a:moveTo>
                    <a:pt x="41" y="22"/>
                  </a:moveTo>
                  <a:cubicBezTo>
                    <a:pt x="54" y="22"/>
                    <a:pt x="64" y="32"/>
                    <a:pt x="64" y="45"/>
                  </a:cubicBezTo>
                  <a:cubicBezTo>
                    <a:pt x="64" y="57"/>
                    <a:pt x="54" y="68"/>
                    <a:pt x="41" y="68"/>
                  </a:cubicBezTo>
                  <a:cubicBezTo>
                    <a:pt x="29" y="68"/>
                    <a:pt x="18" y="57"/>
                    <a:pt x="18" y="45"/>
                  </a:cubicBezTo>
                  <a:cubicBezTo>
                    <a:pt x="18" y="32"/>
                    <a:pt x="29" y="22"/>
                    <a:pt x="41" y="22"/>
                  </a:cubicBezTo>
                  <a:close/>
                </a:path>
              </a:pathLst>
            </a:custGeom>
            <a:solidFill>
              <a:schemeClr val="bg1"/>
            </a:solidFill>
            <a:ln>
              <a:noFill/>
            </a:ln>
          </p:spPr>
          <p:txBody>
            <a:bodyPr vert="horz" wrap="square" lIns="91440" tIns="45720" rIns="91440" bIns="45720" numCol="1" anchor="t" anchorCtr="0" compatLnSpc="1"/>
            <a:lstStyle/>
            <a:p>
              <a:endParaRPr lang="en-AU">
                <a:solidFill>
                  <a:schemeClr val="tx1"/>
                </a:solidFill>
                <a:cs typeface="+mn-ea"/>
                <a:sym typeface="+mn-lt"/>
              </a:endParaRPr>
            </a:p>
          </p:txBody>
        </p:sp>
      </p:grpSp>
      <p:grpSp>
        <p:nvGrpSpPr>
          <p:cNvPr id="345" name="组合 344"/>
          <p:cNvGrpSpPr/>
          <p:nvPr/>
        </p:nvGrpSpPr>
        <p:grpSpPr>
          <a:xfrm>
            <a:off x="1723764" y="1635016"/>
            <a:ext cx="8857107" cy="3915903"/>
            <a:chOff x="692801" y="1607708"/>
            <a:chExt cx="10945677" cy="4839300"/>
          </a:xfrm>
        </p:grpSpPr>
        <p:grpSp>
          <p:nvGrpSpPr>
            <p:cNvPr id="346" name="组合 345"/>
            <p:cNvGrpSpPr/>
            <p:nvPr/>
          </p:nvGrpSpPr>
          <p:grpSpPr>
            <a:xfrm>
              <a:off x="1179589" y="1611787"/>
              <a:ext cx="3019570" cy="1198269"/>
              <a:chOff x="1179589" y="1611787"/>
              <a:chExt cx="3019570" cy="1198269"/>
            </a:xfrm>
          </p:grpSpPr>
          <p:sp>
            <p:nvSpPr>
              <p:cNvPr id="362" name="Rectangle 24"/>
              <p:cNvSpPr/>
              <p:nvPr/>
            </p:nvSpPr>
            <p:spPr>
              <a:xfrm>
                <a:off x="1489637" y="1611787"/>
                <a:ext cx="2527266" cy="361335"/>
              </a:xfrm>
              <a:prstGeom prst="rect">
                <a:avLst/>
              </a:prstGeom>
            </p:spPr>
            <p:txBody>
              <a:bodyPr wrap="square">
                <a:spAutoFit/>
              </a:bodyPr>
              <a:lstStyle/>
              <a:p>
                <a:pPr algn="r"/>
                <a:r>
                  <a:rPr lang="zh-CN" altLang="en-US" sz="1300" b="1" dirty="0">
                    <a:solidFill>
                      <a:schemeClr val="tx1"/>
                    </a:solidFill>
                    <a:cs typeface="+mn-ea"/>
                    <a:sym typeface="+mn-lt"/>
                  </a:rPr>
                  <a:t>点击</a:t>
                </a:r>
                <a:r>
                  <a:rPr lang="zh-CN" altLang="en-US" sz="1300" b="1" dirty="0" smtClean="0">
                    <a:solidFill>
                      <a:schemeClr val="tx1"/>
                    </a:solidFill>
                    <a:cs typeface="+mn-ea"/>
                    <a:sym typeface="+mn-lt"/>
                  </a:rPr>
                  <a:t>输入标题</a:t>
                </a:r>
              </a:p>
            </p:txBody>
          </p:sp>
          <p:sp>
            <p:nvSpPr>
              <p:cNvPr id="363" name="矩形 362"/>
              <p:cNvSpPr/>
              <p:nvPr/>
            </p:nvSpPr>
            <p:spPr>
              <a:xfrm>
                <a:off x="1179589" y="1935246"/>
                <a:ext cx="3019570" cy="874810"/>
              </a:xfrm>
              <a:prstGeom prst="rect">
                <a:avLst/>
              </a:prstGeom>
            </p:spPr>
            <p:txBody>
              <a:bodyPr wrap="square">
                <a:spAutoFit/>
              </a:bodyPr>
              <a:lstStyle/>
              <a:p>
                <a:pPr>
                  <a:lnSpc>
                    <a:spcPts val="1600"/>
                  </a:lnSpc>
                </a:pPr>
                <a:r>
                  <a:rPr lang="zh-CN" altLang="en-US" sz="1200" dirty="0">
                    <a:solidFill>
                      <a:schemeClr val="tx1"/>
                    </a:solidFill>
                    <a:cs typeface="+mn-ea"/>
                    <a:sym typeface="+mn-lt"/>
                  </a:rPr>
                  <a:t>点击输入详细的文本内容，点击输入详细的文本内容，点击输入详细的文本</a:t>
                </a:r>
                <a:r>
                  <a:rPr lang="zh-CN" altLang="en-US" sz="1200" dirty="0" smtClean="0">
                    <a:solidFill>
                      <a:schemeClr val="tx1"/>
                    </a:solidFill>
                    <a:cs typeface="+mn-ea"/>
                    <a:sym typeface="+mn-lt"/>
                  </a:rPr>
                  <a:t>内容。</a:t>
                </a:r>
              </a:p>
            </p:txBody>
          </p:sp>
        </p:grpSp>
        <p:grpSp>
          <p:nvGrpSpPr>
            <p:cNvPr id="347" name="组合 346"/>
            <p:cNvGrpSpPr/>
            <p:nvPr/>
          </p:nvGrpSpPr>
          <p:grpSpPr>
            <a:xfrm>
              <a:off x="692801" y="3354343"/>
              <a:ext cx="2933535" cy="1198269"/>
              <a:chOff x="1181652" y="1611787"/>
              <a:chExt cx="2933535" cy="1198269"/>
            </a:xfrm>
          </p:grpSpPr>
          <p:sp>
            <p:nvSpPr>
              <p:cNvPr id="360" name="Rectangle 24"/>
              <p:cNvSpPr/>
              <p:nvPr/>
            </p:nvSpPr>
            <p:spPr>
              <a:xfrm>
                <a:off x="1489637" y="1611787"/>
                <a:ext cx="2527267" cy="361335"/>
              </a:xfrm>
              <a:prstGeom prst="rect">
                <a:avLst/>
              </a:prstGeom>
            </p:spPr>
            <p:txBody>
              <a:bodyPr wrap="square">
                <a:spAutoFit/>
              </a:bodyPr>
              <a:lstStyle/>
              <a:p>
                <a:pPr algn="r"/>
                <a:r>
                  <a:rPr lang="zh-CN" altLang="en-US" sz="1300" b="1" dirty="0">
                    <a:solidFill>
                      <a:schemeClr val="tx1"/>
                    </a:solidFill>
                    <a:cs typeface="+mn-ea"/>
                    <a:sym typeface="+mn-lt"/>
                  </a:rPr>
                  <a:t>点击</a:t>
                </a:r>
                <a:r>
                  <a:rPr lang="zh-CN" altLang="en-US" sz="1300" b="1" dirty="0" smtClean="0">
                    <a:solidFill>
                      <a:schemeClr val="tx1"/>
                    </a:solidFill>
                    <a:cs typeface="+mn-ea"/>
                    <a:sym typeface="+mn-lt"/>
                  </a:rPr>
                  <a:t>输入标题</a:t>
                </a:r>
              </a:p>
            </p:txBody>
          </p:sp>
          <p:sp>
            <p:nvSpPr>
              <p:cNvPr id="361" name="矩形 360"/>
              <p:cNvSpPr/>
              <p:nvPr/>
            </p:nvSpPr>
            <p:spPr>
              <a:xfrm>
                <a:off x="1181652" y="1935246"/>
                <a:ext cx="2933535" cy="874810"/>
              </a:xfrm>
              <a:prstGeom prst="rect">
                <a:avLst/>
              </a:prstGeom>
            </p:spPr>
            <p:txBody>
              <a:bodyPr wrap="square">
                <a:spAutoFit/>
              </a:bodyPr>
              <a:lstStyle/>
              <a:p>
                <a:pPr>
                  <a:lnSpc>
                    <a:spcPts val="1600"/>
                  </a:lnSpc>
                </a:pPr>
                <a:r>
                  <a:rPr lang="zh-CN" altLang="en-US" sz="1200" dirty="0">
                    <a:solidFill>
                      <a:schemeClr val="tx1"/>
                    </a:solidFill>
                    <a:cs typeface="+mn-ea"/>
                    <a:sym typeface="+mn-lt"/>
                  </a:rPr>
                  <a:t>点击输入详细的文本内容，点击输入详细的文本内容，点击输入详细的文本</a:t>
                </a:r>
                <a:r>
                  <a:rPr lang="zh-CN" altLang="en-US" sz="1200" dirty="0" smtClean="0">
                    <a:solidFill>
                      <a:schemeClr val="tx1"/>
                    </a:solidFill>
                    <a:cs typeface="+mn-ea"/>
                    <a:sym typeface="+mn-lt"/>
                  </a:rPr>
                  <a:t>内容。</a:t>
                </a:r>
              </a:p>
            </p:txBody>
          </p:sp>
        </p:grpSp>
        <p:grpSp>
          <p:nvGrpSpPr>
            <p:cNvPr id="348" name="组合 347"/>
            <p:cNvGrpSpPr/>
            <p:nvPr/>
          </p:nvGrpSpPr>
          <p:grpSpPr>
            <a:xfrm>
              <a:off x="1202889" y="5248739"/>
              <a:ext cx="3019570" cy="1198269"/>
              <a:chOff x="1202889" y="1611787"/>
              <a:chExt cx="3019570" cy="1198269"/>
            </a:xfrm>
          </p:grpSpPr>
          <p:sp>
            <p:nvSpPr>
              <p:cNvPr id="358" name="Rectangle 24"/>
              <p:cNvSpPr/>
              <p:nvPr/>
            </p:nvSpPr>
            <p:spPr>
              <a:xfrm>
                <a:off x="1489637" y="1611787"/>
                <a:ext cx="2527267" cy="361335"/>
              </a:xfrm>
              <a:prstGeom prst="rect">
                <a:avLst/>
              </a:prstGeom>
            </p:spPr>
            <p:txBody>
              <a:bodyPr wrap="square">
                <a:spAutoFit/>
              </a:bodyPr>
              <a:lstStyle/>
              <a:p>
                <a:pPr algn="r"/>
                <a:r>
                  <a:rPr lang="zh-CN" altLang="en-US" sz="1300" b="1" dirty="0">
                    <a:solidFill>
                      <a:schemeClr val="tx1"/>
                    </a:solidFill>
                    <a:cs typeface="+mn-ea"/>
                    <a:sym typeface="+mn-lt"/>
                  </a:rPr>
                  <a:t>点击</a:t>
                </a:r>
                <a:r>
                  <a:rPr lang="zh-CN" altLang="en-US" sz="1300" b="1" dirty="0" smtClean="0">
                    <a:solidFill>
                      <a:schemeClr val="tx1"/>
                    </a:solidFill>
                    <a:cs typeface="+mn-ea"/>
                    <a:sym typeface="+mn-lt"/>
                  </a:rPr>
                  <a:t>输入标题</a:t>
                </a:r>
              </a:p>
            </p:txBody>
          </p:sp>
          <p:sp>
            <p:nvSpPr>
              <p:cNvPr id="359" name="矩形 358"/>
              <p:cNvSpPr/>
              <p:nvPr/>
            </p:nvSpPr>
            <p:spPr>
              <a:xfrm>
                <a:off x="1202889" y="1935246"/>
                <a:ext cx="3019570" cy="874810"/>
              </a:xfrm>
              <a:prstGeom prst="rect">
                <a:avLst/>
              </a:prstGeom>
            </p:spPr>
            <p:txBody>
              <a:bodyPr wrap="square">
                <a:spAutoFit/>
              </a:bodyPr>
              <a:lstStyle/>
              <a:p>
                <a:pPr>
                  <a:lnSpc>
                    <a:spcPts val="1600"/>
                  </a:lnSpc>
                </a:pPr>
                <a:r>
                  <a:rPr lang="zh-CN" altLang="en-US" sz="1200" dirty="0">
                    <a:solidFill>
                      <a:schemeClr val="tx1"/>
                    </a:solidFill>
                    <a:cs typeface="+mn-ea"/>
                    <a:sym typeface="+mn-lt"/>
                  </a:rPr>
                  <a:t>点击输入详细的文本内容，点击输入详细的文本内容，点击输入详细的文本</a:t>
                </a:r>
                <a:r>
                  <a:rPr lang="zh-CN" altLang="en-US" sz="1200" dirty="0" smtClean="0">
                    <a:solidFill>
                      <a:schemeClr val="tx1"/>
                    </a:solidFill>
                    <a:cs typeface="+mn-ea"/>
                    <a:sym typeface="+mn-lt"/>
                  </a:rPr>
                  <a:t>内容。</a:t>
                </a:r>
              </a:p>
            </p:txBody>
          </p:sp>
        </p:grpSp>
        <p:grpSp>
          <p:nvGrpSpPr>
            <p:cNvPr id="349" name="组合 348"/>
            <p:cNvGrpSpPr/>
            <p:nvPr/>
          </p:nvGrpSpPr>
          <p:grpSpPr>
            <a:xfrm>
              <a:off x="8204579" y="5248739"/>
              <a:ext cx="3000678" cy="1198269"/>
              <a:chOff x="1558459" y="1611787"/>
              <a:chExt cx="3000678" cy="1198269"/>
            </a:xfrm>
          </p:grpSpPr>
          <p:sp>
            <p:nvSpPr>
              <p:cNvPr id="356" name="Rectangle 24"/>
              <p:cNvSpPr/>
              <p:nvPr/>
            </p:nvSpPr>
            <p:spPr>
              <a:xfrm>
                <a:off x="1558459" y="1611787"/>
                <a:ext cx="2527267" cy="361335"/>
              </a:xfrm>
              <a:prstGeom prst="rect">
                <a:avLst/>
              </a:prstGeom>
            </p:spPr>
            <p:txBody>
              <a:bodyPr wrap="square">
                <a:spAutoFit/>
              </a:bodyPr>
              <a:lstStyle/>
              <a:p>
                <a:r>
                  <a:rPr lang="zh-CN" altLang="en-US" sz="1300" b="1" dirty="0">
                    <a:solidFill>
                      <a:schemeClr val="tx1"/>
                    </a:solidFill>
                    <a:cs typeface="+mn-ea"/>
                    <a:sym typeface="+mn-lt"/>
                  </a:rPr>
                  <a:t>点击</a:t>
                </a:r>
                <a:r>
                  <a:rPr lang="zh-CN" altLang="en-US" sz="1300" b="1" dirty="0" smtClean="0">
                    <a:solidFill>
                      <a:schemeClr val="tx1"/>
                    </a:solidFill>
                    <a:cs typeface="+mn-ea"/>
                    <a:sym typeface="+mn-lt"/>
                  </a:rPr>
                  <a:t>输入标题</a:t>
                </a:r>
              </a:p>
            </p:txBody>
          </p:sp>
          <p:sp>
            <p:nvSpPr>
              <p:cNvPr id="357" name="矩形 356"/>
              <p:cNvSpPr/>
              <p:nvPr/>
            </p:nvSpPr>
            <p:spPr>
              <a:xfrm>
                <a:off x="1558459" y="1935246"/>
                <a:ext cx="3000678" cy="874810"/>
              </a:xfrm>
              <a:prstGeom prst="rect">
                <a:avLst/>
              </a:prstGeom>
            </p:spPr>
            <p:txBody>
              <a:bodyPr wrap="square">
                <a:spAutoFit/>
              </a:bodyPr>
              <a:lstStyle/>
              <a:p>
                <a:pPr>
                  <a:lnSpc>
                    <a:spcPts val="1600"/>
                  </a:lnSpc>
                </a:pPr>
                <a:r>
                  <a:rPr lang="zh-CN" altLang="en-US" sz="1200" dirty="0">
                    <a:solidFill>
                      <a:schemeClr val="tx1"/>
                    </a:solidFill>
                    <a:cs typeface="+mn-ea"/>
                    <a:sym typeface="+mn-lt"/>
                  </a:rPr>
                  <a:t>点击输入详细的文本内容，点击输入详细的文本内容，点击输入详细的文本</a:t>
                </a:r>
                <a:r>
                  <a:rPr lang="zh-CN" altLang="en-US" sz="1200" dirty="0" smtClean="0">
                    <a:solidFill>
                      <a:schemeClr val="tx1"/>
                    </a:solidFill>
                    <a:cs typeface="+mn-ea"/>
                    <a:sym typeface="+mn-lt"/>
                  </a:rPr>
                  <a:t>内容。</a:t>
                </a:r>
              </a:p>
            </p:txBody>
          </p:sp>
        </p:grpSp>
        <p:grpSp>
          <p:nvGrpSpPr>
            <p:cNvPr id="350" name="组合 349"/>
            <p:cNvGrpSpPr/>
            <p:nvPr/>
          </p:nvGrpSpPr>
          <p:grpSpPr>
            <a:xfrm>
              <a:off x="8660132" y="3355316"/>
              <a:ext cx="2978346" cy="1198269"/>
              <a:chOff x="1558459" y="1611787"/>
              <a:chExt cx="2978346" cy="1198269"/>
            </a:xfrm>
          </p:grpSpPr>
          <p:sp>
            <p:nvSpPr>
              <p:cNvPr id="354" name="Rectangle 24"/>
              <p:cNvSpPr/>
              <p:nvPr/>
            </p:nvSpPr>
            <p:spPr>
              <a:xfrm>
                <a:off x="1558459" y="1611787"/>
                <a:ext cx="2527266" cy="361335"/>
              </a:xfrm>
              <a:prstGeom prst="rect">
                <a:avLst/>
              </a:prstGeom>
            </p:spPr>
            <p:txBody>
              <a:bodyPr wrap="square">
                <a:spAutoFit/>
              </a:bodyPr>
              <a:lstStyle/>
              <a:p>
                <a:r>
                  <a:rPr lang="zh-CN" altLang="en-US" sz="1300" b="1" dirty="0">
                    <a:solidFill>
                      <a:schemeClr val="tx1"/>
                    </a:solidFill>
                    <a:cs typeface="+mn-ea"/>
                    <a:sym typeface="+mn-lt"/>
                  </a:rPr>
                  <a:t>点击</a:t>
                </a:r>
                <a:r>
                  <a:rPr lang="zh-CN" altLang="en-US" sz="1300" b="1" dirty="0" smtClean="0">
                    <a:solidFill>
                      <a:schemeClr val="tx1"/>
                    </a:solidFill>
                    <a:cs typeface="+mn-ea"/>
                    <a:sym typeface="+mn-lt"/>
                  </a:rPr>
                  <a:t>输入标题</a:t>
                </a:r>
              </a:p>
            </p:txBody>
          </p:sp>
          <p:sp>
            <p:nvSpPr>
              <p:cNvPr id="355" name="矩形 354"/>
              <p:cNvSpPr/>
              <p:nvPr/>
            </p:nvSpPr>
            <p:spPr>
              <a:xfrm>
                <a:off x="1558459" y="1935246"/>
                <a:ext cx="2978346" cy="874810"/>
              </a:xfrm>
              <a:prstGeom prst="rect">
                <a:avLst/>
              </a:prstGeom>
            </p:spPr>
            <p:txBody>
              <a:bodyPr wrap="square">
                <a:spAutoFit/>
              </a:bodyPr>
              <a:lstStyle/>
              <a:p>
                <a:pPr>
                  <a:lnSpc>
                    <a:spcPts val="1600"/>
                  </a:lnSpc>
                </a:pPr>
                <a:r>
                  <a:rPr lang="zh-CN" altLang="en-US" sz="1200" dirty="0">
                    <a:solidFill>
                      <a:schemeClr val="tx1"/>
                    </a:solidFill>
                    <a:cs typeface="+mn-ea"/>
                    <a:sym typeface="+mn-lt"/>
                  </a:rPr>
                  <a:t>点击输入详细的文本内容，点击输入详细的文本内容，点击输入详细的文本</a:t>
                </a:r>
                <a:r>
                  <a:rPr lang="zh-CN" altLang="en-US" sz="1200" dirty="0" smtClean="0">
                    <a:solidFill>
                      <a:schemeClr val="tx1"/>
                    </a:solidFill>
                    <a:cs typeface="+mn-ea"/>
                    <a:sym typeface="+mn-lt"/>
                  </a:rPr>
                  <a:t>内容。</a:t>
                </a:r>
              </a:p>
            </p:txBody>
          </p:sp>
        </p:grpSp>
        <p:grpSp>
          <p:nvGrpSpPr>
            <p:cNvPr id="351" name="组合 350"/>
            <p:cNvGrpSpPr/>
            <p:nvPr/>
          </p:nvGrpSpPr>
          <p:grpSpPr>
            <a:xfrm>
              <a:off x="8199311" y="1607708"/>
              <a:ext cx="2915413" cy="1198269"/>
              <a:chOff x="1558458" y="1611787"/>
              <a:chExt cx="2915413" cy="1198269"/>
            </a:xfrm>
          </p:grpSpPr>
          <p:sp>
            <p:nvSpPr>
              <p:cNvPr id="352" name="Rectangle 24"/>
              <p:cNvSpPr/>
              <p:nvPr/>
            </p:nvSpPr>
            <p:spPr>
              <a:xfrm>
                <a:off x="1558459" y="1611787"/>
                <a:ext cx="2527267" cy="361335"/>
              </a:xfrm>
              <a:prstGeom prst="rect">
                <a:avLst/>
              </a:prstGeom>
            </p:spPr>
            <p:txBody>
              <a:bodyPr wrap="square">
                <a:spAutoFit/>
              </a:bodyPr>
              <a:lstStyle/>
              <a:p>
                <a:r>
                  <a:rPr lang="zh-CN" altLang="en-US" sz="1300" b="1" dirty="0">
                    <a:solidFill>
                      <a:schemeClr val="tx1"/>
                    </a:solidFill>
                    <a:cs typeface="+mn-ea"/>
                    <a:sym typeface="+mn-lt"/>
                  </a:rPr>
                  <a:t>点击</a:t>
                </a:r>
                <a:r>
                  <a:rPr lang="zh-CN" altLang="en-US" sz="1300" b="1" dirty="0" smtClean="0">
                    <a:solidFill>
                      <a:schemeClr val="tx1"/>
                    </a:solidFill>
                    <a:cs typeface="+mn-ea"/>
                    <a:sym typeface="+mn-lt"/>
                  </a:rPr>
                  <a:t>输入标题</a:t>
                </a:r>
              </a:p>
            </p:txBody>
          </p:sp>
          <p:sp>
            <p:nvSpPr>
              <p:cNvPr id="353" name="矩形 352"/>
              <p:cNvSpPr/>
              <p:nvPr/>
            </p:nvSpPr>
            <p:spPr>
              <a:xfrm>
                <a:off x="1558458" y="1935246"/>
                <a:ext cx="2915413" cy="874810"/>
              </a:xfrm>
              <a:prstGeom prst="rect">
                <a:avLst/>
              </a:prstGeom>
            </p:spPr>
            <p:txBody>
              <a:bodyPr wrap="square">
                <a:spAutoFit/>
              </a:bodyPr>
              <a:lstStyle/>
              <a:p>
                <a:pPr>
                  <a:lnSpc>
                    <a:spcPts val="1600"/>
                  </a:lnSpc>
                </a:pPr>
                <a:r>
                  <a:rPr lang="zh-CN" altLang="en-US" sz="1200" dirty="0">
                    <a:solidFill>
                      <a:schemeClr val="tx1"/>
                    </a:solidFill>
                    <a:cs typeface="+mn-ea"/>
                    <a:sym typeface="+mn-lt"/>
                  </a:rPr>
                  <a:t>点击输入详细的文本内容，点击输入详细的文本内容，点击输入详细的文本</a:t>
                </a:r>
                <a:r>
                  <a:rPr lang="zh-CN" altLang="en-US" sz="1200" dirty="0" smtClean="0">
                    <a:solidFill>
                      <a:schemeClr val="tx1"/>
                    </a:solidFill>
                    <a:cs typeface="+mn-ea"/>
                    <a:sym typeface="+mn-lt"/>
                  </a:rPr>
                  <a:t>内容。</a:t>
                </a:r>
              </a:p>
            </p:txBody>
          </p:sp>
        </p:grpSp>
      </p:grpSp>
      <p:sp>
        <p:nvSpPr>
          <p:cNvPr id="365" name="Rectangle 24"/>
          <p:cNvSpPr/>
          <p:nvPr/>
        </p:nvSpPr>
        <p:spPr>
          <a:xfrm>
            <a:off x="5421671" y="3112821"/>
            <a:ext cx="1302644" cy="646331"/>
          </a:xfrm>
          <a:prstGeom prst="rect">
            <a:avLst/>
          </a:prstGeom>
        </p:spPr>
        <p:txBody>
          <a:bodyPr wrap="square">
            <a:spAutoFit/>
          </a:bodyPr>
          <a:lstStyle/>
          <a:p>
            <a:pPr algn="ctr"/>
            <a:r>
              <a:rPr lang="zh-CN" altLang="en-US" sz="1800" b="1" dirty="0" smtClean="0">
                <a:solidFill>
                  <a:schemeClr val="tx1"/>
                </a:solidFill>
                <a:cs typeface="+mn-ea"/>
                <a:sym typeface="+mn-lt"/>
              </a:rPr>
              <a:t>点击</a:t>
            </a:r>
          </a:p>
          <a:p>
            <a:pPr algn="ctr"/>
            <a:r>
              <a:rPr lang="zh-CN" altLang="en-US" sz="1800" b="1" dirty="0" smtClean="0">
                <a:solidFill>
                  <a:schemeClr val="tx1"/>
                </a:solidFill>
                <a:cs typeface="+mn-ea"/>
                <a:sym typeface="+mn-lt"/>
              </a:rPr>
              <a:t>输入标题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5"/>
                                        </p:tgtEl>
                                        <p:attrNameLst>
                                          <p:attrName>style.visibility</p:attrName>
                                        </p:attrNameLst>
                                      </p:cBhvr>
                                      <p:to>
                                        <p:strVal val="visible"/>
                                      </p:to>
                                    </p:set>
                                    <p:anim calcmode="lin" valueType="num">
                                      <p:cBhvr>
                                        <p:cTn id="7" dur="500" fill="hold"/>
                                        <p:tgtEl>
                                          <p:spTgt spid="365"/>
                                        </p:tgtEl>
                                        <p:attrNameLst>
                                          <p:attrName>ppt_w</p:attrName>
                                        </p:attrNameLst>
                                      </p:cBhvr>
                                      <p:tavLst>
                                        <p:tav tm="0">
                                          <p:val>
                                            <p:fltVal val="0"/>
                                          </p:val>
                                        </p:tav>
                                        <p:tav tm="100000">
                                          <p:val>
                                            <p:strVal val="#ppt_w"/>
                                          </p:val>
                                        </p:tav>
                                      </p:tavLst>
                                    </p:anim>
                                    <p:anim calcmode="lin" valueType="num">
                                      <p:cBhvr>
                                        <p:cTn id="8" dur="500" fill="hold"/>
                                        <p:tgtEl>
                                          <p:spTgt spid="365"/>
                                        </p:tgtEl>
                                        <p:attrNameLst>
                                          <p:attrName>ppt_h</p:attrName>
                                        </p:attrNameLst>
                                      </p:cBhvr>
                                      <p:tavLst>
                                        <p:tav tm="0">
                                          <p:val>
                                            <p:fltVal val="0"/>
                                          </p:val>
                                        </p:tav>
                                        <p:tav tm="100000">
                                          <p:val>
                                            <p:strVal val="#ppt_h"/>
                                          </p:val>
                                        </p:tav>
                                      </p:tavLst>
                                    </p:anim>
                                    <p:animEffect transition="in" filter="fade">
                                      <p:cBhvr>
                                        <p:cTn id="9" dur="500"/>
                                        <p:tgtEl>
                                          <p:spTgt spid="365"/>
                                        </p:tgtEl>
                                      </p:cBhvr>
                                    </p:animEffect>
                                  </p:childTnLst>
                                </p:cTn>
                              </p:par>
                            </p:childTnLst>
                          </p:cTn>
                        </p:par>
                        <p:par>
                          <p:cTn id="10" fill="hold">
                            <p:stCondLst>
                              <p:cond delay="500"/>
                            </p:stCondLst>
                            <p:childTnLst>
                              <p:par>
                                <p:cTn id="11" presetID="21" presetClass="entr" presetSubtype="2" fill="hold" nodeType="afterEffect">
                                  <p:stCondLst>
                                    <p:cond delay="0"/>
                                  </p:stCondLst>
                                  <p:childTnLst>
                                    <p:set>
                                      <p:cBhvr>
                                        <p:cTn id="12" dur="1" fill="hold">
                                          <p:stCondLst>
                                            <p:cond delay="0"/>
                                          </p:stCondLst>
                                        </p:cTn>
                                        <p:tgtEl>
                                          <p:spTgt spid="331"/>
                                        </p:tgtEl>
                                        <p:attrNameLst>
                                          <p:attrName>style.visibility</p:attrName>
                                        </p:attrNameLst>
                                      </p:cBhvr>
                                      <p:to>
                                        <p:strVal val="visible"/>
                                      </p:to>
                                    </p:set>
                                    <p:animEffect transition="in" filter="wheel(2)">
                                      <p:cBhvr>
                                        <p:cTn id="13" dur="1250"/>
                                        <p:tgtEl>
                                          <p:spTgt spid="331"/>
                                        </p:tgtEl>
                                      </p:cBhvr>
                                    </p:animEffect>
                                  </p:childTnLst>
                                </p:cTn>
                              </p:par>
                            </p:childTnLst>
                          </p:cTn>
                        </p:par>
                        <p:par>
                          <p:cTn id="14" fill="hold">
                            <p:stCondLst>
                              <p:cond delay="2000"/>
                            </p:stCondLst>
                            <p:childTnLst>
                              <p:par>
                                <p:cTn id="15" presetID="53" presetClass="entr" presetSubtype="16" fill="hold" nodeType="afterEffect">
                                  <p:stCondLst>
                                    <p:cond delay="0"/>
                                  </p:stCondLst>
                                  <p:childTnLst>
                                    <p:set>
                                      <p:cBhvr>
                                        <p:cTn id="16" dur="1" fill="hold">
                                          <p:stCondLst>
                                            <p:cond delay="0"/>
                                          </p:stCondLst>
                                        </p:cTn>
                                        <p:tgtEl>
                                          <p:spTgt spid="338"/>
                                        </p:tgtEl>
                                        <p:attrNameLst>
                                          <p:attrName>style.visibility</p:attrName>
                                        </p:attrNameLst>
                                      </p:cBhvr>
                                      <p:to>
                                        <p:strVal val="visible"/>
                                      </p:to>
                                    </p:set>
                                    <p:anim calcmode="lin" valueType="num">
                                      <p:cBhvr>
                                        <p:cTn id="17" dur="750" fill="hold"/>
                                        <p:tgtEl>
                                          <p:spTgt spid="338"/>
                                        </p:tgtEl>
                                        <p:attrNameLst>
                                          <p:attrName>ppt_w</p:attrName>
                                        </p:attrNameLst>
                                      </p:cBhvr>
                                      <p:tavLst>
                                        <p:tav tm="0">
                                          <p:val>
                                            <p:fltVal val="0"/>
                                          </p:val>
                                        </p:tav>
                                        <p:tav tm="100000">
                                          <p:val>
                                            <p:strVal val="#ppt_w"/>
                                          </p:val>
                                        </p:tav>
                                      </p:tavLst>
                                    </p:anim>
                                    <p:anim calcmode="lin" valueType="num">
                                      <p:cBhvr>
                                        <p:cTn id="18" dur="750" fill="hold"/>
                                        <p:tgtEl>
                                          <p:spTgt spid="338"/>
                                        </p:tgtEl>
                                        <p:attrNameLst>
                                          <p:attrName>ppt_h</p:attrName>
                                        </p:attrNameLst>
                                      </p:cBhvr>
                                      <p:tavLst>
                                        <p:tav tm="0">
                                          <p:val>
                                            <p:fltVal val="0"/>
                                          </p:val>
                                        </p:tav>
                                        <p:tav tm="100000">
                                          <p:val>
                                            <p:strVal val="#ppt_h"/>
                                          </p:val>
                                        </p:tav>
                                      </p:tavLst>
                                    </p:anim>
                                    <p:animEffect transition="in" filter="fade">
                                      <p:cBhvr>
                                        <p:cTn id="19" dur="750"/>
                                        <p:tgtEl>
                                          <p:spTgt spid="338"/>
                                        </p:tgtEl>
                                      </p:cBhvr>
                                    </p:animEffect>
                                  </p:childTnLst>
                                </p:cTn>
                              </p:par>
                            </p:childTnLst>
                          </p:cTn>
                        </p:par>
                        <p:par>
                          <p:cTn id="20" fill="hold">
                            <p:stCondLst>
                              <p:cond delay="3000"/>
                            </p:stCondLst>
                            <p:childTnLst>
                              <p:par>
                                <p:cTn id="21" presetID="23" presetClass="entr" presetSubtype="288" fill="hold" nodeType="afterEffect">
                                  <p:stCondLst>
                                    <p:cond delay="250"/>
                                  </p:stCondLst>
                                  <p:childTnLst>
                                    <p:set>
                                      <p:cBhvr>
                                        <p:cTn id="22" dur="1" fill="hold">
                                          <p:stCondLst>
                                            <p:cond delay="0"/>
                                          </p:stCondLst>
                                        </p:cTn>
                                        <p:tgtEl>
                                          <p:spTgt spid="345"/>
                                        </p:tgtEl>
                                        <p:attrNameLst>
                                          <p:attrName>style.visibility</p:attrName>
                                        </p:attrNameLst>
                                      </p:cBhvr>
                                      <p:to>
                                        <p:strVal val="visible"/>
                                      </p:to>
                                    </p:set>
                                    <p:anim calcmode="lin" valueType="num">
                                      <p:cBhvr>
                                        <p:cTn id="23" dur="750" fill="hold"/>
                                        <p:tgtEl>
                                          <p:spTgt spid="345"/>
                                        </p:tgtEl>
                                        <p:attrNameLst>
                                          <p:attrName>ppt_w</p:attrName>
                                        </p:attrNameLst>
                                      </p:cBhvr>
                                      <p:tavLst>
                                        <p:tav tm="0">
                                          <p:val>
                                            <p:strVal val="4/3*#ppt_w"/>
                                          </p:val>
                                        </p:tav>
                                        <p:tav tm="100000">
                                          <p:val>
                                            <p:strVal val="#ppt_w"/>
                                          </p:val>
                                        </p:tav>
                                      </p:tavLst>
                                    </p:anim>
                                    <p:anim calcmode="lin" valueType="num">
                                      <p:cBhvr>
                                        <p:cTn id="24" dur="750" fill="hold"/>
                                        <p:tgtEl>
                                          <p:spTgt spid="345"/>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sp>
        <p:nvSpPr>
          <p:cNvPr id="35" name="Rectangle 10"/>
          <p:cNvSpPr/>
          <p:nvPr/>
        </p:nvSpPr>
        <p:spPr>
          <a:xfrm flipH="1">
            <a:off x="4989095" y="1600200"/>
            <a:ext cx="5983705" cy="4267200"/>
          </a:xfrm>
          <a:prstGeom prst="rect">
            <a:avLst/>
          </a:prstGeom>
          <a:blipFill dpi="0" rotWithShape="1">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35">
              <a:tabLst>
                <a:tab pos="2455545" algn="l"/>
              </a:tabLst>
            </a:pPr>
            <a:endParaRPr lang="en-US" dirty="0">
              <a:solidFill>
                <a:schemeClr val="tx1">
                  <a:lumMod val="85000"/>
                  <a:lumOff val="15000"/>
                </a:schemeClr>
              </a:solidFill>
            </a:endParaRPr>
          </a:p>
        </p:txBody>
      </p:sp>
      <p:sp>
        <p:nvSpPr>
          <p:cNvPr id="36" name="Rectangle 22"/>
          <p:cNvSpPr/>
          <p:nvPr/>
        </p:nvSpPr>
        <p:spPr>
          <a:xfrm>
            <a:off x="1219201" y="2459877"/>
            <a:ext cx="5486400" cy="1499191"/>
          </a:xfrm>
          <a:prstGeom prst="rec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矩形 47"/>
          <p:cNvSpPr>
            <a:spLocks noChangeArrowheads="1"/>
          </p:cNvSpPr>
          <p:nvPr/>
        </p:nvSpPr>
        <p:spPr bwMode="auto">
          <a:xfrm>
            <a:off x="1503838" y="3024501"/>
            <a:ext cx="5089468" cy="84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20000"/>
              </a:lnSpc>
              <a:spcBef>
                <a:spcPct val="0"/>
              </a:spcBef>
            </a:pP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右键点击图片选择设置图片格式可直接替换</a:t>
            </a:r>
            <a:r>
              <a:rPr lang="zh-CN" altLang="en-US" sz="1400" dirty="0" smtClean="0">
                <a:solidFill>
                  <a:schemeClr val="bg1">
                    <a:lumMod val="95000"/>
                  </a:schemeClr>
                </a:solidFill>
                <a:latin typeface="微软雅黑" panose="020B0503020204020204" charset="-122"/>
                <a:ea typeface="微软雅黑" panose="020B0503020204020204" charset="-122"/>
                <a:sym typeface="微软雅黑" panose="020B0503020204020204" charset="-122"/>
              </a:rPr>
              <a:t>图片。</a:t>
            </a:r>
            <a:r>
              <a:rPr lang="zh-CN" altLang="en-US" sz="1400" dirty="0">
                <a:solidFill>
                  <a:schemeClr val="bg1"/>
                </a:solidFill>
                <a:latin typeface="微软雅黑" panose="020B0503020204020204" charset="-122"/>
                <a:ea typeface="微软雅黑" panose="020B0503020204020204" charset="-122"/>
              </a:rPr>
              <a:t>您的内容打在这里，或者通过复制您的文本后，在此框中选择粘贴，并选择只保留文字</a:t>
            </a:r>
            <a:r>
              <a:rPr lang="zh-CN" altLang="en-US" sz="1400" dirty="0" smtClean="0">
                <a:solidFill>
                  <a:schemeClr val="bg1"/>
                </a:solidFill>
                <a:latin typeface="微软雅黑" panose="020B0503020204020204" charset="-122"/>
                <a:ea typeface="微软雅黑" panose="020B0503020204020204" charset="-122"/>
              </a:rPr>
              <a:t>。</a:t>
            </a:r>
            <a:endParaRPr lang="en-US" altLang="zh-CN" sz="1400"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sp>
        <p:nvSpPr>
          <p:cNvPr id="45" name="矩形 3"/>
          <p:cNvSpPr>
            <a:spLocks noChangeArrowheads="1"/>
          </p:cNvSpPr>
          <p:nvPr/>
        </p:nvSpPr>
        <p:spPr bwMode="auto">
          <a:xfrm>
            <a:off x="1503838" y="2567618"/>
            <a:ext cx="1831256"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panose="020B0604020202020204" pitchFamily="34" charset="0"/>
              <a:buNone/>
            </a:pPr>
            <a:r>
              <a:rPr lang="zh-CN" altLang="en-US" sz="2200" b="1" dirty="0" smtClean="0">
                <a:solidFill>
                  <a:schemeClr val="bg1">
                    <a:lumMod val="95000"/>
                  </a:schemeClr>
                </a:solidFill>
                <a:latin typeface="Arial" panose="020B0604020202020204" pitchFamily="34" charset="0"/>
                <a:ea typeface="微软雅黑" panose="020B0503020204020204" charset="-122"/>
                <a:cs typeface="Arial" panose="020B0604020202020204" pitchFamily="34" charset="0"/>
              </a:rPr>
              <a:t>点击添加标题</a:t>
            </a:r>
            <a:endParaRPr lang="zh-CN" altLang="en-US" sz="2200" b="1" dirty="0">
              <a:solidFill>
                <a:schemeClr val="bg1">
                  <a:lumMod val="95000"/>
                </a:schemeClr>
              </a:solidFill>
              <a:latin typeface="Arial" panose="020B0604020202020204" pitchFamily="34" charset="0"/>
              <a:ea typeface="微软雅黑" panose="020B0503020204020204" charset="-122"/>
              <a:cs typeface="Arial" panose="020B0604020202020204" pitchFamily="34" charset="0"/>
            </a:endParaRPr>
          </a:p>
        </p:txBody>
      </p:sp>
      <p:sp>
        <p:nvSpPr>
          <p:cNvPr id="46" name="TextBox 14"/>
          <p:cNvSpPr txBox="1"/>
          <p:nvPr/>
        </p:nvSpPr>
        <p:spPr>
          <a:xfrm>
            <a:off x="1219200" y="1749738"/>
            <a:ext cx="3723432" cy="606320"/>
          </a:xfrm>
          <a:prstGeom prst="rect">
            <a:avLst/>
          </a:prstGeom>
          <a:noFill/>
        </p:spPr>
        <p:txBody>
          <a:bodyPr wrap="square" rtlCol="0">
            <a:spAutoFit/>
          </a:bodyPr>
          <a:lstStyle/>
          <a:p>
            <a:pPr marL="36195" algn="r">
              <a:lnSpc>
                <a:spcPct val="125000"/>
              </a:lnSpc>
              <a:spcBef>
                <a:spcPct val="0"/>
              </a:spcBef>
            </a:pP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在此</a:t>
            </a: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录入上述图表的综合描述说明，在此录入上述图表的综合描述说明</a:t>
            </a:r>
            <a:r>
              <a:rPr lang="zh-CN" altLang="en-US" sz="1400" dirty="0" smtClean="0">
                <a:solidFill>
                  <a:schemeClr val="tx1"/>
                </a:solidFill>
                <a:latin typeface="微软雅黑" panose="020B0503020204020204" charset="-122"/>
                <a:ea typeface="微软雅黑" panose="020B0503020204020204" charset="-122"/>
                <a:sym typeface="微软雅黑" panose="020B0503020204020204" charset="-122"/>
              </a:rPr>
              <a:t>。</a:t>
            </a:r>
          </a:p>
        </p:txBody>
      </p:sp>
      <p:graphicFrame>
        <p:nvGraphicFramePr>
          <p:cNvPr id="5" name="图表 4"/>
          <p:cNvGraphicFramePr/>
          <p:nvPr/>
        </p:nvGraphicFramePr>
        <p:xfrm>
          <a:off x="1219200" y="4029407"/>
          <a:ext cx="3769895" cy="1945733"/>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ppt_w</p:attrName>
                                        </p:attrNameLst>
                                      </p:cBhvr>
                                      <p:tavLst>
                                        <p:tav tm="0">
                                          <p:val>
                                            <p:strVal val="#ppt_w+.3"/>
                                          </p:val>
                                        </p:tav>
                                        <p:tav tm="100000">
                                          <p:val>
                                            <p:strVal val="#ppt_w"/>
                                          </p:val>
                                        </p:tav>
                                      </p:tavLst>
                                    </p:anim>
                                    <p:anim calcmode="lin" valueType="num">
                                      <p:cBhvr>
                                        <p:cTn id="13" dur="1000" fill="hold"/>
                                        <p:tgtEl>
                                          <p:spTgt spid="44"/>
                                        </p:tgtEl>
                                        <p:attrNameLst>
                                          <p:attrName>ppt_h</p:attrName>
                                        </p:attrNameLst>
                                      </p:cBhvr>
                                      <p:tavLst>
                                        <p:tav tm="0">
                                          <p:val>
                                            <p:strVal val="#ppt_h"/>
                                          </p:val>
                                        </p:tav>
                                        <p:tav tm="100000">
                                          <p:val>
                                            <p:strVal val="#ppt_h"/>
                                          </p:val>
                                        </p:tav>
                                      </p:tavLst>
                                    </p:anim>
                                    <p:animEffect transition="in" filter="fade">
                                      <p:cBhvr>
                                        <p:cTn id="14" dur="1000"/>
                                        <p:tgtEl>
                                          <p:spTgt spid="44"/>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1000" fill="hold"/>
                                        <p:tgtEl>
                                          <p:spTgt spid="45"/>
                                        </p:tgtEl>
                                        <p:attrNameLst>
                                          <p:attrName>ppt_w</p:attrName>
                                        </p:attrNameLst>
                                      </p:cBhvr>
                                      <p:tavLst>
                                        <p:tav tm="0">
                                          <p:val>
                                            <p:strVal val="#ppt_w+.3"/>
                                          </p:val>
                                        </p:tav>
                                        <p:tav tm="100000">
                                          <p:val>
                                            <p:strVal val="#ppt_w"/>
                                          </p:val>
                                        </p:tav>
                                      </p:tavLst>
                                    </p:anim>
                                    <p:anim calcmode="lin" valueType="num">
                                      <p:cBhvr>
                                        <p:cTn id="18" dur="1000" fill="hold"/>
                                        <p:tgtEl>
                                          <p:spTgt spid="45"/>
                                        </p:tgtEl>
                                        <p:attrNameLst>
                                          <p:attrName>ppt_h</p:attrName>
                                        </p:attrNameLst>
                                      </p:cBhvr>
                                      <p:tavLst>
                                        <p:tav tm="0">
                                          <p:val>
                                            <p:strVal val="#ppt_h"/>
                                          </p:val>
                                        </p:tav>
                                        <p:tav tm="100000">
                                          <p:val>
                                            <p:strVal val="#ppt_h"/>
                                          </p:val>
                                        </p:tav>
                                      </p:tavLst>
                                    </p:anim>
                                    <p:animEffect transition="in" filter="fade">
                                      <p:cBhvr>
                                        <p:cTn id="19" dur="1000"/>
                                        <p:tgtEl>
                                          <p:spTgt spid="45"/>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0" fill="hold"/>
                                        <p:tgtEl>
                                          <p:spTgt spid="35"/>
                                        </p:tgtEl>
                                        <p:attrNameLst>
                                          <p:attrName>ppt_w</p:attrName>
                                        </p:attrNameLst>
                                      </p:cBhvr>
                                      <p:tavLst>
                                        <p:tav tm="0">
                                          <p:val>
                                            <p:strVal val="#ppt_w+.3"/>
                                          </p:val>
                                        </p:tav>
                                        <p:tav tm="100000">
                                          <p:val>
                                            <p:strVal val="#ppt_w"/>
                                          </p:val>
                                        </p:tav>
                                      </p:tavLst>
                                    </p:anim>
                                    <p:anim calcmode="lin" valueType="num">
                                      <p:cBhvr>
                                        <p:cTn id="23" dur="1000" fill="hold"/>
                                        <p:tgtEl>
                                          <p:spTgt spid="35"/>
                                        </p:tgtEl>
                                        <p:attrNameLst>
                                          <p:attrName>ppt_h</p:attrName>
                                        </p:attrNameLst>
                                      </p:cBhvr>
                                      <p:tavLst>
                                        <p:tav tm="0">
                                          <p:val>
                                            <p:strVal val="#ppt_h"/>
                                          </p:val>
                                        </p:tav>
                                        <p:tav tm="100000">
                                          <p:val>
                                            <p:strVal val="#ppt_h"/>
                                          </p:val>
                                        </p:tav>
                                      </p:tavLst>
                                    </p:anim>
                                    <p:animEffect transition="in" filter="fade">
                                      <p:cBhvr>
                                        <p:cTn id="24" dur="10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46"/>
                                        </p:tgtEl>
                                        <p:attrNameLst>
                                          <p:attrName>style.visibility</p:attrName>
                                        </p:attrNameLst>
                                      </p:cBhvr>
                                      <p:to>
                                        <p:strVal val="visible"/>
                                      </p:to>
                                    </p:set>
                                    <p:anim calcmode="lin" valueType="num">
                                      <p:cBhvr>
                                        <p:cTn id="29" dur="1000" fill="hold"/>
                                        <p:tgtEl>
                                          <p:spTgt spid="46"/>
                                        </p:tgtEl>
                                        <p:attrNameLst>
                                          <p:attrName>ppt_x</p:attrName>
                                        </p:attrNameLst>
                                      </p:cBhvr>
                                      <p:tavLst>
                                        <p:tav tm="0">
                                          <p:val>
                                            <p:strVal val="#ppt_x-.2"/>
                                          </p:val>
                                        </p:tav>
                                        <p:tav tm="100000">
                                          <p:val>
                                            <p:strVal val="#ppt_x"/>
                                          </p:val>
                                        </p:tav>
                                      </p:tavLst>
                                    </p:anim>
                                    <p:anim calcmode="lin" valueType="num">
                                      <p:cBhvr>
                                        <p:cTn id="30"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6"/>
                                        </p:tgtEl>
                                      </p:cBhvr>
                                    </p:animEffec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44" grpId="0"/>
      <p:bldP spid="45" grpId="0"/>
      <p:bldP spid="4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sp>
        <p:nvSpPr>
          <p:cNvPr id="36" name="Rectangle 2"/>
          <p:cNvSpPr/>
          <p:nvPr/>
        </p:nvSpPr>
        <p:spPr>
          <a:xfrm>
            <a:off x="7623149" y="1787225"/>
            <a:ext cx="3442990" cy="2145831"/>
          </a:xfrm>
          <a:prstGeom prst="rect">
            <a:avLst/>
          </a:prstGeom>
          <a:blipFill rotWithShape="1">
            <a:blip r:embed="rId4" cstate="print"/>
            <a:srcRect/>
            <a:stretch>
              <a:fillRect l="8176" r="-3574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37" name="Rectangle 2"/>
          <p:cNvSpPr/>
          <p:nvPr/>
        </p:nvSpPr>
        <p:spPr>
          <a:xfrm>
            <a:off x="1358453" y="1787225"/>
            <a:ext cx="3168352" cy="2145831"/>
          </a:xfrm>
          <a:prstGeom prst="rect">
            <a:avLst/>
          </a:prstGeom>
          <a:blipFill rotWithShape="1">
            <a:blip r:embed="rId5" cstate="print"/>
            <a:srcRect/>
            <a:stretch>
              <a:fillRect l="-3587" t="-4012" r="3587" b="-71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38" name="Rectangle 2"/>
          <p:cNvSpPr/>
          <p:nvPr/>
        </p:nvSpPr>
        <p:spPr>
          <a:xfrm>
            <a:off x="4382789" y="1787225"/>
            <a:ext cx="3600400" cy="2145831"/>
          </a:xfrm>
          <a:prstGeom prst="rect">
            <a:avLst/>
          </a:prstGeom>
          <a:gradFill>
            <a:gsLst>
              <a:gs pos="0">
                <a:srgbClr val="E30000"/>
              </a:gs>
              <a:gs pos="100000">
                <a:srgbClr val="760303"/>
              </a:gs>
            </a:gsLst>
            <a:lin ang="13800000" scaled="0"/>
          </a:gra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39" name="TextBox 59"/>
          <p:cNvSpPr txBox="1">
            <a:spLocks noChangeArrowheads="1"/>
          </p:cNvSpPr>
          <p:nvPr/>
        </p:nvSpPr>
        <p:spPr bwMode="auto">
          <a:xfrm flipH="1">
            <a:off x="4598813" y="2060848"/>
            <a:ext cx="2630914" cy="393320"/>
          </a:xfrm>
          <a:prstGeom prst="rect">
            <a:avLst/>
          </a:prstGeom>
          <a:noFill/>
          <a:ln>
            <a:noFill/>
          </a:ln>
        </p:spPr>
        <p:txBody>
          <a:bodyPr wrap="square" lIns="115196" tIns="57598" rIns="115196" bIns="57598">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0"/>
              </a:spcBef>
              <a:buFont typeface="Arial" panose="020B0604020202020204" pitchFamily="34" charset="0"/>
              <a:buNone/>
            </a:pPr>
            <a:r>
              <a:rPr lang="zh-CN" altLang="en-US" b="1" dirty="0" smtClean="0">
                <a:solidFill>
                  <a:schemeClr val="bg1"/>
                </a:solidFill>
                <a:latin typeface="微软雅黑" panose="020B0503020204020204" charset="-122"/>
                <a:ea typeface="微软雅黑" panose="020B0503020204020204" charset="-122"/>
                <a:cs typeface="Arial" panose="020B0604020202020204" pitchFamily="34" charset="0"/>
              </a:rPr>
              <a:t>输入</a:t>
            </a:r>
            <a:r>
              <a:rPr lang="zh-CN" altLang="en-US" b="1" dirty="0">
                <a:solidFill>
                  <a:schemeClr val="bg1"/>
                </a:solidFill>
                <a:latin typeface="微软雅黑" panose="020B0503020204020204" charset="-122"/>
                <a:ea typeface="微软雅黑" panose="020B0503020204020204" charset="-122"/>
                <a:cs typeface="Arial" panose="020B0604020202020204" pitchFamily="34" charset="0"/>
              </a:rPr>
              <a:t>标题</a:t>
            </a:r>
          </a:p>
        </p:txBody>
      </p:sp>
      <p:sp>
        <p:nvSpPr>
          <p:cNvPr id="40" name="矩形 47"/>
          <p:cNvSpPr>
            <a:spLocks noChangeArrowheads="1"/>
          </p:cNvSpPr>
          <p:nvPr/>
        </p:nvSpPr>
        <p:spPr bwMode="auto">
          <a:xfrm>
            <a:off x="4599208" y="2418106"/>
            <a:ext cx="3154563" cy="112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191" tIns="57595" rIns="115191" bIns="57595">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bg1"/>
                </a:solidFill>
                <a:sym typeface="微软雅黑" panose="020B0503020204020204" charset="-122"/>
              </a:rPr>
              <a:t>在此录入上述图表</a:t>
            </a:r>
            <a:r>
              <a:rPr lang="zh-CN" altLang="en-US" sz="1400" dirty="0" smtClean="0">
                <a:solidFill>
                  <a:schemeClr val="bg1"/>
                </a:solidFill>
                <a:sym typeface="微软雅黑" panose="020B0503020204020204" charset="-122"/>
              </a:rPr>
              <a:t>的描述</a:t>
            </a:r>
            <a:r>
              <a:rPr lang="zh-CN" altLang="en-US" sz="1400" dirty="0">
                <a:solidFill>
                  <a:schemeClr val="bg1"/>
                </a:solidFill>
                <a:sym typeface="微软雅黑" panose="020B0503020204020204" charset="-122"/>
              </a:rPr>
              <a:t>说明，在此录入上述图表</a:t>
            </a:r>
            <a:r>
              <a:rPr lang="zh-CN" altLang="en-US" sz="1400" dirty="0" smtClean="0">
                <a:solidFill>
                  <a:schemeClr val="bg1"/>
                </a:solidFill>
                <a:sym typeface="微软雅黑" panose="020B0503020204020204" charset="-122"/>
              </a:rPr>
              <a:t>的描述</a:t>
            </a:r>
            <a:r>
              <a:rPr lang="zh-CN" altLang="en-US" sz="1400" dirty="0">
                <a:solidFill>
                  <a:schemeClr val="bg1"/>
                </a:solidFill>
                <a:sym typeface="微软雅黑" panose="020B0503020204020204" charset="-122"/>
              </a:rPr>
              <a:t>说明，在此录入上述图表</a:t>
            </a:r>
            <a:r>
              <a:rPr lang="zh-CN" altLang="en-US" sz="1400" dirty="0" smtClean="0">
                <a:solidFill>
                  <a:schemeClr val="bg1"/>
                </a:solidFill>
                <a:sym typeface="微软雅黑" panose="020B0503020204020204" charset="-122"/>
              </a:rPr>
              <a:t>的描述说明。在此</a:t>
            </a:r>
            <a:r>
              <a:rPr lang="zh-CN" altLang="en-US" sz="1400" dirty="0">
                <a:solidFill>
                  <a:schemeClr val="bg1"/>
                </a:solidFill>
                <a:sym typeface="微软雅黑" panose="020B0503020204020204" charset="-122"/>
              </a:rPr>
              <a:t>录入上述图表的描述说明</a:t>
            </a:r>
            <a:r>
              <a:rPr lang="zh-CN" altLang="en-US" sz="1400" dirty="0" smtClean="0">
                <a:solidFill>
                  <a:schemeClr val="bg1"/>
                </a:solidFill>
                <a:sym typeface="微软雅黑" panose="020B0503020204020204" charset="-122"/>
              </a:rPr>
              <a:t>。</a:t>
            </a:r>
            <a:endParaRPr lang="zh-CN" altLang="en-US" sz="1400" dirty="0">
              <a:solidFill>
                <a:schemeClr val="bg1"/>
              </a:solidFill>
              <a:sym typeface="微软雅黑" panose="020B0503020204020204" charset="-122"/>
            </a:endParaRPr>
          </a:p>
        </p:txBody>
      </p:sp>
      <p:sp>
        <p:nvSpPr>
          <p:cNvPr id="43" name="Freeform 12"/>
          <p:cNvSpPr/>
          <p:nvPr/>
        </p:nvSpPr>
        <p:spPr bwMode="auto">
          <a:xfrm>
            <a:off x="1489075" y="44371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lstStyle/>
          <a:p>
            <a:endParaRPr lang="zh-CN" altLang="en-US">
              <a:solidFill>
                <a:schemeClr val="tx1">
                  <a:lumMod val="50000"/>
                  <a:lumOff val="50000"/>
                </a:schemeClr>
              </a:solidFill>
            </a:endParaRPr>
          </a:p>
        </p:txBody>
      </p:sp>
      <p:sp>
        <p:nvSpPr>
          <p:cNvPr id="44" name="Freeform 12"/>
          <p:cNvSpPr/>
          <p:nvPr/>
        </p:nvSpPr>
        <p:spPr bwMode="auto">
          <a:xfrm flipH="1" flipV="1">
            <a:off x="10082609" y="5353546"/>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gradFill>
            <a:gsLst>
              <a:gs pos="0">
                <a:srgbClr val="E30000"/>
              </a:gs>
              <a:gs pos="100000">
                <a:srgbClr val="760303"/>
              </a:gs>
            </a:gsLst>
            <a:lin ang="13800000" scaled="0"/>
          </a:gradFill>
          <a:ln>
            <a:noFill/>
          </a:ln>
        </p:spPr>
        <p:txBody>
          <a:bodyPr/>
          <a:lstStyle/>
          <a:p>
            <a:endParaRPr lang="zh-CN" altLang="en-US">
              <a:solidFill>
                <a:schemeClr val="tx1">
                  <a:lumMod val="50000"/>
                  <a:lumOff val="50000"/>
                </a:schemeClr>
              </a:solidFill>
            </a:endParaRPr>
          </a:p>
        </p:txBody>
      </p:sp>
      <p:sp>
        <p:nvSpPr>
          <p:cNvPr id="45" name="TextBox 16"/>
          <p:cNvSpPr txBox="1"/>
          <p:nvPr/>
        </p:nvSpPr>
        <p:spPr>
          <a:xfrm>
            <a:off x="1849115" y="4751313"/>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0-#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0-#ppt_w/2"/>
                                          </p:val>
                                        </p:tav>
                                        <p:tav tm="100000">
                                          <p:val>
                                            <p:strVal val="#ppt_x"/>
                                          </p:val>
                                        </p:tav>
                                      </p:tavLst>
                                    </p:anim>
                                    <p:anim calcmode="lin" valueType="num">
                                      <p:cBhvr additive="base">
                                        <p:cTn id="18" dur="500" fill="hold"/>
                                        <p:tgtEl>
                                          <p:spTgt spid="3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childTnLst>
                          </p:cTn>
                        </p:par>
                        <p:par>
                          <p:cTn id="27" fill="hold">
                            <p:stCondLst>
                              <p:cond delay="2500"/>
                            </p:stCondLst>
                            <p:childTnLst>
                              <p:par>
                                <p:cTn id="28" presetID="1" presetClass="entr" presetSubtype="0"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childTnLst>
                                </p:cTn>
                              </p:par>
                              <p:par>
                                <p:cTn id="30" presetID="35" presetClass="path" presetSubtype="0" accel="50000" decel="50000" fill="hold" grpId="1" nodeType="withEffect">
                                  <p:stCondLst>
                                    <p:cond delay="0"/>
                                  </p:stCondLst>
                                  <p:childTnLst>
                                    <p:animMotion origin="layout" path="M -3.56836E-6 -3.7037E-7 L 0.36686 0.15278 " pathEditMode="relative" rAng="0" ptsTypes="AA">
                                      <p:cBhvr>
                                        <p:cTn id="31" dur="500" spd="-99900" fill="hold"/>
                                        <p:tgtEl>
                                          <p:spTgt spid="43"/>
                                        </p:tgtEl>
                                        <p:attrNameLst>
                                          <p:attrName>ppt_x</p:attrName>
                                          <p:attrName>ppt_y</p:attrName>
                                        </p:attrNameLst>
                                      </p:cBhvr>
                                      <p:rCtr x="18343" y="7639"/>
                                    </p:animMotion>
                                  </p:childTnLst>
                                </p:cTn>
                              </p:par>
                              <p:par>
                                <p:cTn id="32" presetID="1"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childTnLst>
                                </p:cTn>
                              </p:par>
                              <p:par>
                                <p:cTn id="34" presetID="35" presetClass="path" presetSubtype="0" accel="50000" decel="50000" fill="hold" grpId="1" nodeType="withEffect">
                                  <p:stCondLst>
                                    <p:cond delay="0"/>
                                  </p:stCondLst>
                                  <p:childTnLst>
                                    <p:animMotion origin="layout" path="M 7.85742E-7 -3.33333E-6 L -0.39495 -0.11018 " pathEditMode="relative" rAng="0" ptsTypes="AA">
                                      <p:cBhvr>
                                        <p:cTn id="35" dur="500" spd="-99900" fill="hold"/>
                                        <p:tgtEl>
                                          <p:spTgt spid="44"/>
                                        </p:tgtEl>
                                        <p:attrNameLst>
                                          <p:attrName>ppt_x</p:attrName>
                                          <p:attrName>ppt_y</p:attrName>
                                        </p:attrNameLst>
                                      </p:cBhvr>
                                      <p:rCtr x="-19748" y="-5509"/>
                                    </p:animMotion>
                                  </p:childTnLst>
                                </p:cTn>
                              </p:par>
                            </p:childTnLst>
                          </p:cTn>
                        </p:par>
                        <p:par>
                          <p:cTn id="36" fill="hold">
                            <p:stCondLst>
                              <p:cond delay="2500"/>
                            </p:stCondLst>
                            <p:childTnLst>
                              <p:par>
                                <p:cTn id="37" presetID="18" presetClass="entr" presetSubtype="3"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strips(upRight)">
                                      <p:cBhvr>
                                        <p:cTn id="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ldLvl="0" animBg="1"/>
      <p:bldP spid="37" grpId="0" bldLvl="0" animBg="1"/>
      <p:bldP spid="38" grpId="0" bldLvl="0" animBg="1"/>
      <p:bldP spid="39" grpId="0"/>
      <p:bldP spid="40" grpId="0"/>
      <p:bldP spid="43" grpId="0" bldLvl="0" animBg="1"/>
      <p:bldP spid="43" grpId="1" bldLvl="0" animBg="1"/>
      <p:bldP spid="44" grpId="0" bldLvl="0" animBg="1"/>
      <p:bldP spid="44" grpId="1" bldLvl="0" animBg="1"/>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b52b2eb78c6f00b81d28026433c7e78b"/>
          <p:cNvPicPr>
            <a:picLocks noChangeAspect="1"/>
          </p:cNvPicPr>
          <p:nvPr/>
        </p:nvPicPr>
        <p:blipFill>
          <a:blip r:embed="rId2"/>
          <a:stretch>
            <a:fillRect/>
          </a:stretch>
        </p:blipFill>
        <p:spPr>
          <a:xfrm>
            <a:off x="7874000" y="4349115"/>
            <a:ext cx="4302125" cy="2995295"/>
          </a:xfrm>
          <a:prstGeom prst="rect">
            <a:avLst/>
          </a:prstGeom>
        </p:spPr>
      </p:pic>
      <p:pic>
        <p:nvPicPr>
          <p:cNvPr id="15" name="图片 14" descr="d897de06ac9e052614f2d0109897691f (1)"/>
          <p:cNvPicPr>
            <a:picLocks noChangeAspect="1"/>
          </p:cNvPicPr>
          <p:nvPr/>
        </p:nvPicPr>
        <p:blipFill>
          <a:blip r:embed="rId3"/>
          <a:stretch>
            <a:fillRect/>
          </a:stretch>
        </p:blipFill>
        <p:spPr>
          <a:xfrm flipH="1">
            <a:off x="-40005" y="-12700"/>
            <a:ext cx="3679190" cy="5518150"/>
          </a:xfrm>
          <a:prstGeom prst="rect">
            <a:avLst/>
          </a:prstGeom>
        </p:spPr>
      </p:pic>
      <p:sp>
        <p:nvSpPr>
          <p:cNvPr id="16" name="Text Placeholder 3"/>
          <p:cNvSpPr txBox="1">
            <a:spLocks noChangeArrowheads="1"/>
          </p:cNvSpPr>
          <p:nvPr/>
        </p:nvSpPr>
        <p:spPr bwMode="auto">
          <a:xfrm>
            <a:off x="1742758" y="2448878"/>
            <a:ext cx="164147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lstStyle>
            <a:lvl1pPr>
              <a:defRPr>
                <a:solidFill>
                  <a:schemeClr val="tx1"/>
                </a:solidFill>
                <a:latin typeface="微软雅黑" panose="020B0503020204020204" charset="-122"/>
                <a:ea typeface="微软雅黑" panose="020B0503020204020204" charset="-122"/>
              </a:defRPr>
            </a:lvl1pPr>
            <a:lvl2pPr>
              <a:defRPr>
                <a:solidFill>
                  <a:schemeClr val="tx1"/>
                </a:solidFill>
                <a:latin typeface="微软雅黑" panose="020B0503020204020204" charset="-122"/>
                <a:ea typeface="微软雅黑" panose="020B0503020204020204" charset="-122"/>
              </a:defRPr>
            </a:lvl2pPr>
            <a:lvl3pPr>
              <a:defRPr>
                <a:solidFill>
                  <a:schemeClr val="tx1"/>
                </a:solidFill>
                <a:latin typeface="微软雅黑" panose="020B0503020204020204" charset="-122"/>
                <a:ea typeface="微软雅黑" panose="020B0503020204020204" charset="-122"/>
              </a:defRPr>
            </a:lvl3pPr>
            <a:lvl4pPr>
              <a:defRPr>
                <a:solidFill>
                  <a:schemeClr val="tx1"/>
                </a:solidFill>
                <a:latin typeface="微软雅黑" panose="020B0503020204020204" charset="-122"/>
                <a:ea typeface="微软雅黑" panose="020B0503020204020204" charset="-122"/>
              </a:defRPr>
            </a:lvl4pPr>
            <a:lvl5pPr>
              <a:defRPr>
                <a:solidFill>
                  <a:schemeClr val="tx1"/>
                </a:solidFill>
                <a:latin typeface="微软雅黑" panose="020B0503020204020204" charset="-122"/>
                <a:ea typeface="微软雅黑" panose="020B0503020204020204" charset="-122"/>
              </a:defRPr>
            </a:lvl5pPr>
            <a:lvl6pPr fontAlgn="base">
              <a:spcBef>
                <a:spcPct val="0"/>
              </a:spcBef>
              <a:spcAft>
                <a:spcPct val="0"/>
              </a:spcAft>
              <a:defRPr>
                <a:solidFill>
                  <a:schemeClr val="tx1"/>
                </a:solidFill>
                <a:latin typeface="微软雅黑" panose="020B0503020204020204" charset="-122"/>
                <a:ea typeface="微软雅黑" panose="020B0503020204020204" charset="-122"/>
              </a:defRPr>
            </a:lvl6pPr>
            <a:lvl7pPr fontAlgn="base">
              <a:spcBef>
                <a:spcPct val="0"/>
              </a:spcBef>
              <a:spcAft>
                <a:spcPct val="0"/>
              </a:spcAft>
              <a:defRPr>
                <a:solidFill>
                  <a:schemeClr val="tx1"/>
                </a:solidFill>
                <a:latin typeface="微软雅黑" panose="020B0503020204020204" charset="-122"/>
                <a:ea typeface="微软雅黑" panose="020B0503020204020204" charset="-122"/>
              </a:defRPr>
            </a:lvl7pPr>
            <a:lvl8pPr fontAlgn="base">
              <a:spcBef>
                <a:spcPct val="0"/>
              </a:spcBef>
              <a:spcAft>
                <a:spcPct val="0"/>
              </a:spcAft>
              <a:defRPr>
                <a:solidFill>
                  <a:schemeClr val="tx1"/>
                </a:solidFill>
                <a:latin typeface="微软雅黑" panose="020B0503020204020204" charset="-122"/>
                <a:ea typeface="微软雅黑" panose="020B0503020204020204" charset="-122"/>
              </a:defRPr>
            </a:lvl8pPr>
            <a:lvl9pPr fontAlgn="base">
              <a:spcBef>
                <a:spcPct val="0"/>
              </a:spcBef>
              <a:spcAft>
                <a:spcPct val="0"/>
              </a:spcAft>
              <a:defRPr>
                <a:solidFill>
                  <a:schemeClr val="tx1"/>
                </a:solidFill>
                <a:latin typeface="微软雅黑" panose="020B0503020204020204" charset="-122"/>
                <a:ea typeface="微软雅黑" panose="020B0503020204020204" charset="-122"/>
              </a:defRPr>
            </a:lvl9pPr>
          </a:lstStyle>
          <a:p>
            <a:pPr algn="ctr">
              <a:spcBef>
                <a:spcPct val="20000"/>
              </a:spcBef>
            </a:pPr>
            <a:r>
              <a:rPr lang="en-US" altLang="en-US" sz="11500" b="1" i="1">
                <a:solidFill>
                  <a:srgbClr val="C00000"/>
                </a:solidFill>
              </a:rPr>
              <a:t>02</a:t>
            </a:r>
          </a:p>
        </p:txBody>
      </p:sp>
      <p:sp>
        <p:nvSpPr>
          <p:cNvPr id="17" name="文本框 16"/>
          <p:cNvSpPr txBox="1">
            <a:spLocks noChangeArrowheads="1"/>
          </p:cNvSpPr>
          <p:nvPr/>
        </p:nvSpPr>
        <p:spPr bwMode="auto">
          <a:xfrm>
            <a:off x="3830638" y="3317240"/>
            <a:ext cx="5307012" cy="472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500" b="1">
                <a:solidFill>
                  <a:srgbClr val="C00000"/>
                </a:solidFill>
                <a:latin typeface="黑体" panose="02010600030101010101" charset="-122"/>
                <a:ea typeface="黑体" panose="02010600030101010101" charset="-122"/>
              </a:rPr>
              <a:t>请在此粘贴或者输入您的文字内容</a:t>
            </a:r>
          </a:p>
        </p:txBody>
      </p:sp>
      <p:sp>
        <p:nvSpPr>
          <p:cNvPr id="18" name="文本框 17"/>
          <p:cNvSpPr txBox="1">
            <a:spLocks noChangeArrowheads="1"/>
          </p:cNvSpPr>
          <p:nvPr/>
        </p:nvSpPr>
        <p:spPr bwMode="auto">
          <a:xfrm>
            <a:off x="3856673" y="2772093"/>
            <a:ext cx="15986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i="1">
                <a:solidFill>
                  <a:srgbClr val="C00000"/>
                </a:solidFill>
              </a:rPr>
              <a:t>Part One</a:t>
            </a:r>
            <a:endParaRPr lang="en-US" altLang="zh-CN" sz="3200" b="1" i="1">
              <a:solidFill>
                <a:srgbClr val="C00000"/>
              </a:solidFill>
              <a:ea typeface="Meiryo UI" panose="020B0604030504040204" pitchFamily="34" charset="-128"/>
              <a:cs typeface="Meiryo UI" panose="020B0604030504040204" pitchFamily="34" charset="-128"/>
            </a:endParaRPr>
          </a:p>
        </p:txBody>
      </p:sp>
      <p:sp>
        <p:nvSpPr>
          <p:cNvPr id="19" name="等腰三角形 18"/>
          <p:cNvSpPr>
            <a:spLocks noChangeArrowheads="1"/>
          </p:cNvSpPr>
          <p:nvPr/>
        </p:nvSpPr>
        <p:spPr bwMode="auto">
          <a:xfrm rot="9233090">
            <a:off x="9338945" y="2355215"/>
            <a:ext cx="266700" cy="230188"/>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0" name="等腰三角形 19"/>
          <p:cNvSpPr>
            <a:spLocks noChangeArrowheads="1"/>
          </p:cNvSpPr>
          <p:nvPr/>
        </p:nvSpPr>
        <p:spPr bwMode="auto">
          <a:xfrm rot="-6030424">
            <a:off x="8986520" y="3029903"/>
            <a:ext cx="396875" cy="342900"/>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1" name="等腰三角形 20"/>
          <p:cNvSpPr>
            <a:spLocks noChangeArrowheads="1"/>
          </p:cNvSpPr>
          <p:nvPr/>
        </p:nvSpPr>
        <p:spPr bwMode="auto">
          <a:xfrm rot="-228606">
            <a:off x="8854758" y="1705928"/>
            <a:ext cx="266700" cy="230187"/>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5" name="组合 4"/>
          <p:cNvGrpSpPr/>
          <p:nvPr/>
        </p:nvGrpSpPr>
        <p:grpSpPr bwMode="auto">
          <a:xfrm>
            <a:off x="9764395" y="3033078"/>
            <a:ext cx="1435100" cy="1309687"/>
            <a:chOff x="9933940" y="3132138"/>
            <a:chExt cx="1435100" cy="1309686"/>
          </a:xfrm>
        </p:grpSpPr>
        <p:sp>
          <p:nvSpPr>
            <p:cNvPr id="7176" name="等腰三角形 22"/>
            <p:cNvSpPr>
              <a:spLocks noChangeArrowheads="1"/>
            </p:cNvSpPr>
            <p:nvPr/>
          </p:nvSpPr>
          <p:spPr bwMode="auto">
            <a:xfrm rot="-8687839">
              <a:off x="9933940" y="3427412"/>
              <a:ext cx="1176338" cy="1014412"/>
            </a:xfrm>
            <a:prstGeom prst="triangle">
              <a:avLst>
                <a:gd name="adj" fmla="val 50000"/>
              </a:avLst>
            </a:prstGeom>
            <a:noFill/>
            <a:ln w="12700">
              <a:solidFill>
                <a:srgbClr val="C00000"/>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7" name="组合 2"/>
            <p:cNvGrpSpPr/>
            <p:nvPr/>
          </p:nvGrpSpPr>
          <p:grpSpPr bwMode="auto">
            <a:xfrm>
              <a:off x="10065703" y="3132138"/>
              <a:ext cx="1303337" cy="1279524"/>
              <a:chOff x="10065703" y="3132138"/>
              <a:chExt cx="1303337" cy="1279524"/>
            </a:xfrm>
          </p:grpSpPr>
          <p:sp>
            <p:nvSpPr>
              <p:cNvPr id="7178" name="等腰三角形 21"/>
              <p:cNvSpPr>
                <a:spLocks noChangeArrowheads="1"/>
              </p:cNvSpPr>
              <p:nvPr/>
            </p:nvSpPr>
            <p:spPr bwMode="auto">
              <a:xfrm rot="-8687839">
                <a:off x="10065703" y="3487738"/>
                <a:ext cx="944562" cy="815975"/>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nvGrpSpPr>
              <p:cNvPr id="7179" name="组合 1"/>
              <p:cNvGrpSpPr/>
              <p:nvPr/>
            </p:nvGrpSpPr>
            <p:grpSpPr bwMode="auto">
              <a:xfrm>
                <a:off x="10165715" y="3132138"/>
                <a:ext cx="1203325" cy="1279524"/>
                <a:chOff x="10165715" y="3132138"/>
                <a:chExt cx="1203325" cy="1279524"/>
              </a:xfrm>
            </p:grpSpPr>
            <p:sp>
              <p:nvSpPr>
                <p:cNvPr id="7180" name="椭圆 23"/>
                <p:cNvSpPr>
                  <a:spLocks noChangeArrowheads="1"/>
                </p:cNvSpPr>
                <p:nvPr/>
              </p:nvSpPr>
              <p:spPr bwMode="auto">
                <a:xfrm rot="9110320">
                  <a:off x="11254740" y="37925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1" name="椭圆 24"/>
                <p:cNvSpPr>
                  <a:spLocks noChangeArrowheads="1"/>
                </p:cNvSpPr>
                <p:nvPr/>
              </p:nvSpPr>
              <p:spPr bwMode="auto">
                <a:xfrm rot="9110320">
                  <a:off x="10165715" y="4295774"/>
                  <a:ext cx="115888" cy="115888"/>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7182" name="椭圆 25"/>
                <p:cNvSpPr>
                  <a:spLocks noChangeArrowheads="1"/>
                </p:cNvSpPr>
                <p:nvPr/>
              </p:nvSpPr>
              <p:spPr bwMode="auto">
                <a:xfrm rot="9110320">
                  <a:off x="10283190" y="3132138"/>
                  <a:ext cx="114300" cy="115887"/>
                </a:xfrm>
                <a:prstGeom prst="ellipse">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grpSp>
        </p:grpSp>
      </p:grpSp>
      <p:sp>
        <p:nvSpPr>
          <p:cNvPr id="27" name="等腰三角形 26"/>
          <p:cNvSpPr>
            <a:spLocks noChangeArrowheads="1"/>
          </p:cNvSpPr>
          <p:nvPr/>
        </p:nvSpPr>
        <p:spPr bwMode="auto">
          <a:xfrm rot="-3389783">
            <a:off x="8445977" y="2063909"/>
            <a:ext cx="127000" cy="109537"/>
          </a:xfrm>
          <a:prstGeom prst="triangle">
            <a:avLst>
              <a:gd name="adj" fmla="val 50000"/>
            </a:avLst>
          </a:prstGeom>
          <a:solidFill>
            <a:srgbClr val="FF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sp>
        <p:nvSpPr>
          <p:cNvPr id="28" name="等腰三角形 27"/>
          <p:cNvSpPr>
            <a:spLocks noChangeArrowheads="1"/>
          </p:cNvSpPr>
          <p:nvPr/>
        </p:nvSpPr>
        <p:spPr bwMode="auto">
          <a:xfrm rot="8748521">
            <a:off x="8803958" y="2215515"/>
            <a:ext cx="128587" cy="109538"/>
          </a:xfrm>
          <a:prstGeom prst="triangle">
            <a:avLst>
              <a:gd name="adj" fmla="val 50000"/>
            </a:avLst>
          </a:prstGeom>
          <a:solidFill>
            <a:srgbClr val="C000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en-US">
              <a:solidFill>
                <a:srgbClr val="C00000"/>
              </a:solidFill>
              <a:latin typeface="Calibri" panose="020F0502020204030204" charset="0"/>
              <a:ea typeface="幼圆" pitchFamily="49" charset="-122"/>
            </a:endParaRPr>
          </a:p>
        </p:txBody>
      </p:sp>
      <p:cxnSp>
        <p:nvCxnSpPr>
          <p:cNvPr id="2063" name="Straight Connector 13"/>
          <p:cNvCxnSpPr>
            <a:cxnSpLocks noChangeShapeType="1"/>
          </p:cNvCxnSpPr>
          <p:nvPr/>
        </p:nvCxnSpPr>
        <p:spPr bwMode="auto">
          <a:xfrm flipH="1">
            <a:off x="1666558" y="4010978"/>
            <a:ext cx="7208837" cy="0"/>
          </a:xfrm>
          <a:prstGeom prst="line">
            <a:avLst/>
          </a:prstGeom>
          <a:noFill/>
          <a:ln w="19050" cap="sq">
            <a:solidFill>
              <a:srgbClr val="C00000"/>
            </a:solidFill>
            <a:miter lim="800000"/>
            <a:headEnd type="oval" w="med" len="med"/>
          </a:ln>
          <a:extLst>
            <a:ext uri="{909E8E84-426E-40DD-AFC4-6F175D3DCCD1}">
              <a14:hiddenFill xmlns:a14="http://schemas.microsoft.com/office/drawing/2010/main">
                <a:noFill/>
              </a14:hiddenFill>
            </a:ext>
          </a:extLst>
        </p:spPr>
      </p:cxnSp>
      <p:pic>
        <p:nvPicPr>
          <p:cNvPr id="10" name="图片 9" descr="09eea0 2a48acf833b9858910a08d5c1b"/>
          <p:cNvPicPr>
            <a:picLocks noChangeAspect="1"/>
          </p:cNvPicPr>
          <p:nvPr/>
        </p:nvPicPr>
        <p:blipFill>
          <a:blip r:embed="rId4"/>
          <a:stretch>
            <a:fillRect/>
          </a:stretch>
        </p:blipFill>
        <p:spPr>
          <a:xfrm>
            <a:off x="-31750" y="5749925"/>
            <a:ext cx="12207875" cy="11569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1"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1"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8" presetClass="emph" presetSubtype="0" fill="hold" grpId="0" nodeType="withEffect">
                                  <p:stCondLst>
                                    <p:cond delay="0"/>
                                  </p:stCondLst>
                                  <p:childTnLst>
                                    <p:animRot by="21600000">
                                      <p:cBhvr>
                                        <p:cTn id="18" dur="1000" fill="hold"/>
                                        <p:tgtEl>
                                          <p:spTgt spid="19"/>
                                        </p:tgtEl>
                                        <p:attrNameLst>
                                          <p:attrName>r</p:attrName>
                                        </p:attrNameLst>
                                      </p:cBhvr>
                                    </p:animRot>
                                  </p:childTnLst>
                                </p:cTn>
                              </p:par>
                              <p:par>
                                <p:cTn id="19" presetID="8" presetClass="emph" presetSubtype="0" fill="hold" grpId="0" nodeType="withEffect">
                                  <p:stCondLst>
                                    <p:cond delay="0"/>
                                  </p:stCondLst>
                                  <p:childTnLst>
                                    <p:animRot by="21600000">
                                      <p:cBhvr>
                                        <p:cTn id="20" dur="1000" fill="hold"/>
                                        <p:tgtEl>
                                          <p:spTgt spid="20"/>
                                        </p:tgtEl>
                                        <p:attrNameLst>
                                          <p:attrName>r</p:attrName>
                                        </p:attrNameLst>
                                      </p:cBhvr>
                                    </p:animRot>
                                  </p:childTnLst>
                                </p:cTn>
                              </p:par>
                              <p:par>
                                <p:cTn id="21" presetID="8" presetClass="emph" presetSubtype="0" fill="hold" grpId="0" nodeType="withEffect">
                                  <p:stCondLst>
                                    <p:cond delay="0"/>
                                  </p:stCondLst>
                                  <p:childTnLst>
                                    <p:animRot by="21600000">
                                      <p:cBhvr>
                                        <p:cTn id="22" dur="1000" fill="hold"/>
                                        <p:tgtEl>
                                          <p:spTgt spid="21"/>
                                        </p:tgtEl>
                                        <p:attrNameLst>
                                          <p:attrName>r</p:attrName>
                                        </p:attrNameLst>
                                      </p:cBhvr>
                                    </p:animRot>
                                  </p:childTnLst>
                                </p:cTn>
                              </p:par>
                              <p:par>
                                <p:cTn id="23" presetID="8" presetClass="emph" presetSubtype="0" fill="hold" grpId="0" nodeType="withEffect">
                                  <p:stCondLst>
                                    <p:cond delay="0"/>
                                  </p:stCondLst>
                                  <p:childTnLst>
                                    <p:animRot by="21600000">
                                      <p:cBhvr>
                                        <p:cTn id="24" dur="1000" fill="hold"/>
                                        <p:tgtEl>
                                          <p:spTgt spid="27"/>
                                        </p:tgtEl>
                                        <p:attrNameLst>
                                          <p:attrName>r</p:attrName>
                                        </p:attrNameLst>
                                      </p:cBhvr>
                                    </p:animRot>
                                  </p:childTnLst>
                                </p:cTn>
                              </p:par>
                              <p:par>
                                <p:cTn id="25" presetID="8" presetClass="emph" presetSubtype="0" fill="hold" grpId="0" nodeType="withEffect">
                                  <p:stCondLst>
                                    <p:cond delay="0"/>
                                  </p:stCondLst>
                                  <p:childTnLst>
                                    <p:animRot by="21600000">
                                      <p:cBhvr>
                                        <p:cTn id="26" dur="1000" fill="hold"/>
                                        <p:tgtEl>
                                          <p:spTgt spid="28"/>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
                                        </p:tgtEl>
                                        <p:attrNameLst>
                                          <p:attrName>r</p:attrName>
                                        </p:attrNameLst>
                                      </p:cBhvr>
                                    </p:animRot>
                                  </p:childTnLst>
                                </p:cTn>
                              </p:par>
                              <p:par>
                                <p:cTn id="29" presetID="53" presetClass="entr" presetSubtype="16"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41" presetClass="entr" presetSubtype="0" fill="hold" grpId="0" nodeType="withEffect">
                                  <p:stCondLst>
                                    <p:cond delay="200"/>
                                  </p:stCondLst>
                                  <p:iterate type="lt">
                                    <p:tmPct val="10000"/>
                                  </p:iterate>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8"/>
                                        </p:tgtEl>
                                        <p:attrNameLst>
                                          <p:attrName>ppt_y</p:attrName>
                                        </p:attrNameLst>
                                      </p:cBhvr>
                                      <p:tavLst>
                                        <p:tav tm="0">
                                          <p:val>
                                            <p:strVal val="#ppt_y"/>
                                          </p:val>
                                        </p:tav>
                                        <p:tav tm="100000">
                                          <p:val>
                                            <p:strVal val="#ppt_y"/>
                                          </p:val>
                                        </p:tav>
                                      </p:tavLst>
                                    </p:anim>
                                    <p:anim calcmode="lin" valueType="num">
                                      <p:cBhvr>
                                        <p:cTn id="3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8"/>
                                        </p:tgtEl>
                                      </p:cBhvr>
                                    </p:animEffect>
                                  </p:childTnLst>
                                </p:cTn>
                              </p:par>
                              <p:par>
                                <p:cTn id="41" presetID="22" presetClass="entr" presetSubtype="8" fill="hold" grpId="0" nodeType="withEffect">
                                  <p:stCondLst>
                                    <p:cond delay="400"/>
                                  </p:stCondLst>
                                  <p:childTnLst>
                                    <p:set>
                                      <p:cBhvr>
                                        <p:cTn id="42" dur="1" fill="hold">
                                          <p:stCondLst>
                                            <p:cond delay="0"/>
                                          </p:stCondLst>
                                        </p:cTn>
                                        <p:tgtEl>
                                          <p:spTgt spid="17"/>
                                        </p:tgtEl>
                                        <p:attrNameLst>
                                          <p:attrName>style.visibility</p:attrName>
                                        </p:attrNameLst>
                                      </p:cBhvr>
                                      <p:to>
                                        <p:strVal val="visible"/>
                                      </p:to>
                                    </p:set>
                                    <p:animEffect transition="in" filter="wipe(left)">
                                      <p:cBhvr>
                                        <p:cTn id="43" dur="500"/>
                                        <p:tgtEl>
                                          <p:spTgt spid="17"/>
                                        </p:tgtEl>
                                      </p:cBhvr>
                                    </p:animEffect>
                                  </p:childTnLst>
                                </p:cTn>
                              </p:par>
                              <p:par>
                                <p:cTn id="44" presetID="22" presetClass="entr" presetSubtype="8" fill="hold" nodeType="withEffect">
                                  <p:stCondLst>
                                    <p:cond delay="300"/>
                                  </p:stCondLst>
                                  <p:childTnLst>
                                    <p:set>
                                      <p:cBhvr>
                                        <p:cTn id="45" dur="1" fill="hold">
                                          <p:stCondLst>
                                            <p:cond delay="0"/>
                                          </p:stCondLst>
                                        </p:cTn>
                                        <p:tgtEl>
                                          <p:spTgt spid="2063"/>
                                        </p:tgtEl>
                                        <p:attrNameLst>
                                          <p:attrName>style.visibility</p:attrName>
                                        </p:attrNameLst>
                                      </p:cBhvr>
                                      <p:to>
                                        <p:strVal val="visible"/>
                                      </p:to>
                                    </p:set>
                                    <p:animEffect transition="in" filter="wipe(left)">
                                      <p:cBhvr>
                                        <p:cTn id="46" dur="5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bldLvl="0" animBg="1"/>
      <p:bldP spid="19" grpId="1" bldLvl="0" animBg="1"/>
      <p:bldP spid="20" grpId="0" bldLvl="0" animBg="1"/>
      <p:bldP spid="20" grpId="1" bldLvl="0" animBg="1"/>
      <p:bldP spid="21" grpId="0" bldLvl="0" animBg="1"/>
      <p:bldP spid="21" grpId="1" bldLvl="0" animBg="1"/>
      <p:bldP spid="27" grpId="0" bldLvl="0" animBg="1"/>
      <p:bldP spid="27" grpId="1" bldLvl="0" animBg="1"/>
      <p:bldP spid="28" grpId="0" bldLvl="0" animBg="1"/>
      <p:bldP spid="28" grpId="1"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9eea0 2a48acf833b9858910a08d5c1b"/>
          <p:cNvPicPr>
            <a:picLocks noChangeAspect="1"/>
          </p:cNvPicPr>
          <p:nvPr/>
        </p:nvPicPr>
        <p:blipFill>
          <a:blip r:embed="rId2"/>
          <a:stretch>
            <a:fillRect/>
          </a:stretch>
        </p:blipFill>
        <p:spPr>
          <a:xfrm>
            <a:off x="-31750" y="5749925"/>
            <a:ext cx="12207875" cy="1156970"/>
          </a:xfrm>
          <a:prstGeom prst="rect">
            <a:avLst/>
          </a:prstGeom>
        </p:spPr>
      </p:pic>
      <p:sp>
        <p:nvSpPr>
          <p:cNvPr id="219" name=" 219"/>
          <p:cNvSpPr/>
          <p:nvPr/>
        </p:nvSpPr>
        <p:spPr>
          <a:xfrm>
            <a:off x="839470" y="153670"/>
            <a:ext cx="2928620" cy="421005"/>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文本框 9"/>
          <p:cNvSpPr txBox="1"/>
          <p:nvPr/>
        </p:nvSpPr>
        <p:spPr>
          <a:xfrm>
            <a:off x="964565" y="154305"/>
            <a:ext cx="2554605" cy="394970"/>
          </a:xfrm>
          <a:prstGeom prst="rect">
            <a:avLst/>
          </a:prstGeom>
          <a:noFill/>
        </p:spPr>
        <p:txBody>
          <a:bodyPr wrap="square" lIns="68580" tIns="34290" rIns="68580" bIns="34290" rtlCol="0">
            <a:spAutoFit/>
          </a:bodyPr>
          <a:lstStyle/>
          <a:p>
            <a:pPr marL="0" lvl="1" algn="dist"/>
            <a:r>
              <a:rPr lang="zh-CN" altLang="en-US" sz="2000" dirty="0" smtClean="0">
                <a:solidFill>
                  <a:schemeClr val="bg1"/>
                </a:solidFill>
                <a:latin typeface="微软雅黑" panose="020B0503020204020204" charset="-122"/>
                <a:ea typeface="微软雅黑" panose="020B0503020204020204" charset="-122"/>
              </a:rPr>
              <a:t>单击此处添加标题</a:t>
            </a:r>
          </a:p>
        </p:txBody>
      </p:sp>
      <p:pic>
        <p:nvPicPr>
          <p:cNvPr id="15" name="图片 14" descr="d897de06ac9e052614f2d0109897691f (1)"/>
          <p:cNvPicPr>
            <a:picLocks noChangeAspect="1"/>
          </p:cNvPicPr>
          <p:nvPr/>
        </p:nvPicPr>
        <p:blipFill>
          <a:blip r:embed="rId3"/>
          <a:stretch>
            <a:fillRect/>
          </a:stretch>
        </p:blipFill>
        <p:spPr>
          <a:xfrm flipH="1">
            <a:off x="-31750" y="-25400"/>
            <a:ext cx="1362075" cy="2043430"/>
          </a:xfrm>
          <a:prstGeom prst="rect">
            <a:avLst/>
          </a:prstGeom>
        </p:spPr>
      </p:pic>
      <p:sp>
        <p:nvSpPr>
          <p:cNvPr id="93" name="Pentagon 25"/>
          <p:cNvSpPr/>
          <p:nvPr/>
        </p:nvSpPr>
        <p:spPr>
          <a:xfrm flipH="1">
            <a:off x="7878014" y="2063441"/>
            <a:ext cx="4333069" cy="691283"/>
          </a:xfrm>
          <a:prstGeom prst="homePlat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4" name="TextBox 26"/>
          <p:cNvSpPr txBox="1"/>
          <p:nvPr/>
        </p:nvSpPr>
        <p:spPr>
          <a:xfrm flipH="1">
            <a:off x="8370029" y="2209032"/>
            <a:ext cx="1716102" cy="400101"/>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anose="020B0503020204020204" charset="-122"/>
                <a:ea typeface="微软雅黑" panose="020B0503020204020204" charset="-122"/>
              </a:defRPr>
            </a:lvl1pPr>
          </a:lstStyle>
          <a:p>
            <a:r>
              <a:rPr lang="zh-CN" altLang="en-US" sz="2000" dirty="0">
                <a:solidFill>
                  <a:schemeClr val="bg1">
                    <a:lumMod val="95000"/>
                  </a:schemeClr>
                </a:solidFill>
              </a:rPr>
              <a:t>输入关键字</a:t>
            </a:r>
            <a:endParaRPr lang="en-US" sz="2000" dirty="0">
              <a:solidFill>
                <a:schemeClr val="bg1">
                  <a:lumMod val="95000"/>
                </a:schemeClr>
              </a:solidFill>
            </a:endParaRPr>
          </a:p>
        </p:txBody>
      </p:sp>
      <p:sp>
        <p:nvSpPr>
          <p:cNvPr id="91" name="Pentagon 28"/>
          <p:cNvSpPr/>
          <p:nvPr/>
        </p:nvSpPr>
        <p:spPr>
          <a:xfrm flipH="1">
            <a:off x="8550215" y="2908344"/>
            <a:ext cx="3641785" cy="691284"/>
          </a:xfrm>
          <a:prstGeom prst="homePlat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2" name="TextBox 29"/>
          <p:cNvSpPr txBox="1"/>
          <p:nvPr/>
        </p:nvSpPr>
        <p:spPr>
          <a:xfrm flipH="1">
            <a:off x="9128811" y="3053936"/>
            <a:ext cx="1780201"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charset="-122"/>
                <a:ea typeface="微软雅黑" panose="020B0503020204020204" charset="-122"/>
              </a:defRPr>
            </a:lvl1pPr>
          </a:lstStyle>
          <a:p>
            <a:r>
              <a:rPr lang="zh-CN" altLang="en-US" dirty="0"/>
              <a:t>输入关键字</a:t>
            </a:r>
            <a:endParaRPr lang="en-US" altLang="zh-CN" dirty="0"/>
          </a:p>
        </p:txBody>
      </p:sp>
      <p:sp>
        <p:nvSpPr>
          <p:cNvPr id="89" name="Pentagon 31"/>
          <p:cNvSpPr/>
          <p:nvPr/>
        </p:nvSpPr>
        <p:spPr>
          <a:xfrm flipH="1">
            <a:off x="9260581" y="3753246"/>
            <a:ext cx="2950501" cy="691284"/>
          </a:xfrm>
          <a:prstGeom prst="homePlat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90" name="TextBox 32"/>
          <p:cNvSpPr txBox="1"/>
          <p:nvPr/>
        </p:nvSpPr>
        <p:spPr>
          <a:xfrm flipH="1">
            <a:off x="9750340" y="3898838"/>
            <a:ext cx="1679435"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charset="-122"/>
                <a:ea typeface="微软雅黑" panose="020B0503020204020204" charset="-122"/>
              </a:defRPr>
            </a:lvl1pPr>
          </a:lstStyle>
          <a:p>
            <a:r>
              <a:rPr lang="zh-CN" altLang="en-US" dirty="0"/>
              <a:t>输入关键字</a:t>
            </a:r>
            <a:endParaRPr lang="en-US" altLang="zh-CN" dirty="0"/>
          </a:p>
        </p:txBody>
      </p:sp>
      <p:sp>
        <p:nvSpPr>
          <p:cNvPr id="87" name="Pentagon 34"/>
          <p:cNvSpPr/>
          <p:nvPr/>
        </p:nvSpPr>
        <p:spPr>
          <a:xfrm flipH="1">
            <a:off x="10086131" y="4598146"/>
            <a:ext cx="2105597" cy="691284"/>
          </a:xfrm>
          <a:prstGeom prst="homePlate">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88" name="TextBox 35"/>
          <p:cNvSpPr txBox="1"/>
          <p:nvPr/>
        </p:nvSpPr>
        <p:spPr>
          <a:xfrm flipH="1">
            <a:off x="10571946" y="4743738"/>
            <a:ext cx="1619782" cy="400101"/>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anose="020B0503020204020204" charset="-122"/>
                <a:ea typeface="微软雅黑" panose="020B0503020204020204" charset="-122"/>
              </a:defRPr>
            </a:lvl1pPr>
          </a:lstStyle>
          <a:p>
            <a:r>
              <a:rPr lang="zh-CN" altLang="en-US" dirty="0"/>
              <a:t>输入关键字</a:t>
            </a:r>
            <a:endParaRPr lang="en-US" altLang="zh-CN" dirty="0"/>
          </a:p>
        </p:txBody>
      </p:sp>
      <p:graphicFrame>
        <p:nvGraphicFramePr>
          <p:cNvPr id="96" name="Chart 37"/>
          <p:cNvGraphicFramePr/>
          <p:nvPr/>
        </p:nvGraphicFramePr>
        <p:xfrm>
          <a:off x="1041874" y="3963577"/>
          <a:ext cx="7440617" cy="2125415"/>
        </p:xfrm>
        <a:graphic>
          <a:graphicData uri="http://schemas.openxmlformats.org/drawingml/2006/chart">
            <c:chart xmlns:c="http://schemas.openxmlformats.org/drawingml/2006/chart" xmlns:r="http://schemas.openxmlformats.org/officeDocument/2006/relationships" r:id="rId4"/>
          </a:graphicData>
        </a:graphic>
      </p:graphicFrame>
      <p:sp>
        <p:nvSpPr>
          <p:cNvPr id="99" name="矩形 98"/>
          <p:cNvSpPr/>
          <p:nvPr/>
        </p:nvSpPr>
        <p:spPr>
          <a:xfrm>
            <a:off x="1090001" y="1549410"/>
            <a:ext cx="2408441" cy="430879"/>
          </a:xfrm>
          <a:prstGeom prst="rect">
            <a:avLst/>
          </a:prstGeom>
        </p:spPr>
        <p:txBody>
          <a:bodyPr wrap="square" lIns="91431" tIns="45716" rIns="91431" bIns="45716">
            <a:spAutoFit/>
          </a:bodyPr>
          <a:lstStyle/>
          <a:p>
            <a:r>
              <a:rPr lang="zh-CN" altLang="en-US" sz="2200" b="1" dirty="0" smtClean="0">
                <a:solidFill>
                  <a:schemeClr val="tx1"/>
                </a:solidFill>
                <a:latin typeface="微软雅黑" panose="020B0503020204020204" charset="-122"/>
                <a:ea typeface="微软雅黑" panose="020B0503020204020204" charset="-122"/>
              </a:rPr>
              <a:t>添加主要观点</a:t>
            </a:r>
          </a:p>
        </p:txBody>
      </p:sp>
      <p:sp>
        <p:nvSpPr>
          <p:cNvPr id="100" name="矩形 47"/>
          <p:cNvSpPr>
            <a:spLocks noChangeArrowheads="1"/>
          </p:cNvSpPr>
          <p:nvPr/>
        </p:nvSpPr>
        <p:spPr bwMode="auto">
          <a:xfrm>
            <a:off x="1090000" y="2034569"/>
            <a:ext cx="6253537" cy="168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spcAft>
                <a:spcPts val="500"/>
              </a:spcAft>
              <a:buNone/>
            </a:pPr>
            <a:r>
              <a:rPr lang="zh-CN" altLang="en-US" sz="1400" dirty="0" smtClean="0">
                <a:solidFill>
                  <a:schemeClr val="tx1"/>
                </a:solidFill>
                <a:sym typeface="微软雅黑" panose="020B0503020204020204" charset="-122"/>
              </a:rPr>
              <a:t>在此</a:t>
            </a:r>
            <a:r>
              <a:rPr lang="zh-CN" altLang="en-US" sz="1400" dirty="0">
                <a:solidFill>
                  <a:schemeClr val="tx1"/>
                </a:solidFill>
                <a:sym typeface="微软雅黑" panose="020B0503020204020204" charset="-122"/>
              </a:rPr>
              <a:t>录入上述图表</a:t>
            </a:r>
            <a:r>
              <a:rPr lang="zh-CN" altLang="en-US" sz="1400" dirty="0" smtClean="0">
                <a:solidFill>
                  <a:schemeClr val="tx1"/>
                </a:solidFill>
                <a:sym typeface="微软雅黑" panose="020B0503020204020204" charset="-122"/>
              </a:rPr>
              <a:t>的综合描述</a:t>
            </a:r>
            <a:r>
              <a:rPr lang="zh-CN" altLang="en-US" sz="1400" dirty="0">
                <a:solidFill>
                  <a:schemeClr val="tx1"/>
                </a:solidFill>
                <a:sym typeface="微软雅黑" panose="020B0503020204020204" charset="-122"/>
              </a:rPr>
              <a:t>说明，在此录入上述图表的综合描述说明，在此录入上述图表的综合描述说明，在此录入上述图表的综合描述说明</a:t>
            </a:r>
            <a:r>
              <a:rPr lang="zh-CN" altLang="en-US" sz="1400" dirty="0" smtClean="0">
                <a:solidFill>
                  <a:schemeClr val="tx1"/>
                </a:solidFill>
                <a:sym typeface="微软雅黑" panose="020B0503020204020204" charset="-122"/>
              </a:rPr>
              <a:t>。</a:t>
            </a:r>
          </a:p>
          <a:p>
            <a:pPr>
              <a:lnSpc>
                <a:spcPct val="120000"/>
              </a:lnSpc>
              <a:spcBef>
                <a:spcPct val="0"/>
              </a:spcBef>
              <a:spcAft>
                <a:spcPts val="500"/>
              </a:spcAft>
              <a:buNone/>
            </a:pPr>
            <a:r>
              <a:rPr lang="zh-CN" altLang="en-US" sz="1400" dirty="0">
                <a:solidFill>
                  <a:schemeClr val="tx1"/>
                </a:solidFill>
                <a:sym typeface="微软雅黑" panose="020B0503020204020204" charset="-122"/>
              </a:rPr>
              <a:t>在此录入上述图表的综合描述说明，在此录入上述图表的综合描述说明，在此录入上述图表的综合描述说明，在此录入上述图表的综合描述</a:t>
            </a:r>
            <a:r>
              <a:rPr lang="zh-CN" altLang="en-US" sz="1400" dirty="0" smtClean="0">
                <a:solidFill>
                  <a:schemeClr val="tx1"/>
                </a:solidFill>
                <a:sym typeface="微软雅黑" panose="020B0503020204020204" charset="-122"/>
              </a:rPr>
              <a:t>说明</a:t>
            </a:r>
            <a:r>
              <a:rPr lang="en-US" altLang="zh-CN" sz="1400" dirty="0" smtClean="0">
                <a:solidFill>
                  <a:schemeClr val="tx1"/>
                </a:solidFill>
                <a:sym typeface="微软雅黑" panose="020B0503020204020204" charset="-122"/>
              </a:rPr>
              <a:t>,</a:t>
            </a:r>
            <a:r>
              <a:rPr lang="zh-CN" altLang="en-US" sz="1400" dirty="0">
                <a:solidFill>
                  <a:schemeClr val="tx1"/>
                </a:solidFill>
                <a:sym typeface="微软雅黑" panose="020B0503020204020204" charset="-122"/>
              </a:rPr>
              <a:t>在此录入上述图表的综合描述说明，在此录入上述图表的综合描述说明，在此录入上述图表的综合描述说明，在此录入上述图表的综合描述说明</a:t>
            </a:r>
            <a:r>
              <a:rPr lang="zh-CN" altLang="en-US" sz="1400" dirty="0" smtClean="0">
                <a:solidFill>
                  <a:schemeClr val="tx1"/>
                </a:solidFill>
                <a:sym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1+#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500" fill="hold"/>
                                        <p:tgtEl>
                                          <p:spTgt spid="94"/>
                                        </p:tgtEl>
                                        <p:attrNameLst>
                                          <p:attrName>ppt_x</p:attrName>
                                        </p:attrNameLst>
                                      </p:cBhvr>
                                      <p:tavLst>
                                        <p:tav tm="0">
                                          <p:val>
                                            <p:strVal val="1+#ppt_w/2"/>
                                          </p:val>
                                        </p:tav>
                                        <p:tav tm="100000">
                                          <p:val>
                                            <p:strVal val="#ppt_x"/>
                                          </p:val>
                                        </p:tav>
                                      </p:tavLst>
                                    </p:anim>
                                    <p:anim calcmode="lin" valueType="num">
                                      <p:cBhvr additive="base">
                                        <p:cTn id="12" dur="500" fill="hold"/>
                                        <p:tgtEl>
                                          <p:spTgt spid="9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additive="base">
                                        <p:cTn id="15" dur="500" fill="hold"/>
                                        <p:tgtEl>
                                          <p:spTgt spid="91"/>
                                        </p:tgtEl>
                                        <p:attrNameLst>
                                          <p:attrName>ppt_x</p:attrName>
                                        </p:attrNameLst>
                                      </p:cBhvr>
                                      <p:tavLst>
                                        <p:tav tm="0">
                                          <p:val>
                                            <p:strVal val="1+#ppt_w/2"/>
                                          </p:val>
                                        </p:tav>
                                        <p:tav tm="100000">
                                          <p:val>
                                            <p:strVal val="#ppt_x"/>
                                          </p:val>
                                        </p:tav>
                                      </p:tavLst>
                                    </p:anim>
                                    <p:anim calcmode="lin" valueType="num">
                                      <p:cBhvr additive="base">
                                        <p:cTn id="16" dur="500" fill="hold"/>
                                        <p:tgtEl>
                                          <p:spTgt spid="9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500" fill="hold"/>
                                        <p:tgtEl>
                                          <p:spTgt spid="92"/>
                                        </p:tgtEl>
                                        <p:attrNameLst>
                                          <p:attrName>ppt_x</p:attrName>
                                        </p:attrNameLst>
                                      </p:cBhvr>
                                      <p:tavLst>
                                        <p:tav tm="0">
                                          <p:val>
                                            <p:strVal val="1+#ppt_w/2"/>
                                          </p:val>
                                        </p:tav>
                                        <p:tav tm="100000">
                                          <p:val>
                                            <p:strVal val="#ppt_x"/>
                                          </p:val>
                                        </p:tav>
                                      </p:tavLst>
                                    </p:anim>
                                    <p:anim calcmode="lin" valueType="num">
                                      <p:cBhvr additive="base">
                                        <p:cTn id="20" dur="500" fill="hold"/>
                                        <p:tgtEl>
                                          <p:spTgt spid="9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90"/>
                                        </p:tgtEl>
                                        <p:attrNameLst>
                                          <p:attrName>style.visibility</p:attrName>
                                        </p:attrNameLst>
                                      </p:cBhvr>
                                      <p:to>
                                        <p:strVal val="visible"/>
                                      </p:to>
                                    </p:set>
                                    <p:anim calcmode="lin" valueType="num">
                                      <p:cBhvr additive="base">
                                        <p:cTn id="27" dur="500" fill="hold"/>
                                        <p:tgtEl>
                                          <p:spTgt spid="90"/>
                                        </p:tgtEl>
                                        <p:attrNameLst>
                                          <p:attrName>ppt_x</p:attrName>
                                        </p:attrNameLst>
                                      </p:cBhvr>
                                      <p:tavLst>
                                        <p:tav tm="0">
                                          <p:val>
                                            <p:strVal val="1+#ppt_w/2"/>
                                          </p:val>
                                        </p:tav>
                                        <p:tav tm="100000">
                                          <p:val>
                                            <p:strVal val="#ppt_x"/>
                                          </p:val>
                                        </p:tav>
                                      </p:tavLst>
                                    </p:anim>
                                    <p:anim calcmode="lin" valueType="num">
                                      <p:cBhvr additive="base">
                                        <p:cTn id="28" dur="500" fill="hold"/>
                                        <p:tgtEl>
                                          <p:spTgt spid="9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additive="base">
                                        <p:cTn id="31" dur="500" fill="hold"/>
                                        <p:tgtEl>
                                          <p:spTgt spid="87"/>
                                        </p:tgtEl>
                                        <p:attrNameLst>
                                          <p:attrName>ppt_x</p:attrName>
                                        </p:attrNameLst>
                                      </p:cBhvr>
                                      <p:tavLst>
                                        <p:tav tm="0">
                                          <p:val>
                                            <p:strVal val="1+#ppt_w/2"/>
                                          </p:val>
                                        </p:tav>
                                        <p:tav tm="100000">
                                          <p:val>
                                            <p:strVal val="#ppt_x"/>
                                          </p:val>
                                        </p:tav>
                                      </p:tavLst>
                                    </p:anim>
                                    <p:anim calcmode="lin" valueType="num">
                                      <p:cBhvr additive="base">
                                        <p:cTn id="32" dur="500" fill="hold"/>
                                        <p:tgtEl>
                                          <p:spTgt spid="8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fill="hold"/>
                                        <p:tgtEl>
                                          <p:spTgt spid="88"/>
                                        </p:tgtEl>
                                        <p:attrNameLst>
                                          <p:attrName>ppt_x</p:attrName>
                                        </p:attrNameLst>
                                      </p:cBhvr>
                                      <p:tavLst>
                                        <p:tav tm="0">
                                          <p:val>
                                            <p:strVal val="1+#ppt_w/2"/>
                                          </p:val>
                                        </p:tav>
                                        <p:tav tm="100000">
                                          <p:val>
                                            <p:strVal val="#ppt_x"/>
                                          </p:val>
                                        </p:tav>
                                      </p:tavLst>
                                    </p:anim>
                                    <p:anim calcmode="lin" valueType="num">
                                      <p:cBhvr additive="base">
                                        <p:cTn id="36" dur="500" fill="hold"/>
                                        <p:tgtEl>
                                          <p:spTgt spid="88"/>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99"/>
                                        </p:tgtEl>
                                        <p:attrNameLst>
                                          <p:attrName>style.visibility</p:attrName>
                                        </p:attrNameLst>
                                      </p:cBhvr>
                                      <p:to>
                                        <p:strVal val="visible"/>
                                      </p:to>
                                    </p:set>
                                    <p:animEffect transition="in" filter="fade">
                                      <p:cBhvr>
                                        <p:cTn id="40" dur="500"/>
                                        <p:tgtEl>
                                          <p:spTgt spid="99"/>
                                        </p:tgtEl>
                                      </p:cBhvr>
                                    </p:animEffect>
                                  </p:childTnLst>
                                </p:cTn>
                              </p:par>
                            </p:childTnLst>
                          </p:cTn>
                        </p:par>
                        <p:par>
                          <p:cTn id="41" fill="hold">
                            <p:stCondLst>
                              <p:cond delay="1000"/>
                            </p:stCondLst>
                            <p:childTnLst>
                              <p:par>
                                <p:cTn id="42" presetID="22" presetClass="entr" presetSubtype="1" fill="hold" grpId="0" nodeType="afterEffect">
                                  <p:stCondLst>
                                    <p:cond delay="0"/>
                                  </p:stCondLst>
                                  <p:childTnLst>
                                    <p:set>
                                      <p:cBhvr>
                                        <p:cTn id="43" dur="1" fill="hold">
                                          <p:stCondLst>
                                            <p:cond delay="0"/>
                                          </p:stCondLst>
                                        </p:cTn>
                                        <p:tgtEl>
                                          <p:spTgt spid="100"/>
                                        </p:tgtEl>
                                        <p:attrNameLst>
                                          <p:attrName>style.visibility</p:attrName>
                                        </p:attrNameLst>
                                      </p:cBhvr>
                                      <p:to>
                                        <p:strVal val="visible"/>
                                      </p:to>
                                    </p:set>
                                    <p:animEffect transition="in" filter="wipe(up)">
                                      <p:cBhvr>
                                        <p:cTn id="44" dur="500"/>
                                        <p:tgtEl>
                                          <p:spTgt spid="100"/>
                                        </p:tgtEl>
                                      </p:cBhvr>
                                    </p:animEffect>
                                  </p:childTnLst>
                                </p:cTn>
                              </p:par>
                            </p:childTnLst>
                          </p:cTn>
                        </p:par>
                        <p:par>
                          <p:cTn id="45" fill="hold">
                            <p:stCondLst>
                              <p:cond delay="1500"/>
                            </p:stCondLst>
                            <p:childTnLst>
                              <p:par>
                                <p:cTn id="46" presetID="26" presetClass="emph" presetSubtype="0" fill="hold" grpId="1" nodeType="afterEffect">
                                  <p:stCondLst>
                                    <p:cond delay="0"/>
                                  </p:stCondLst>
                                  <p:childTnLst>
                                    <p:animEffect transition="out" filter="fade">
                                      <p:cBhvr>
                                        <p:cTn id="47" dur="500" tmFilter="0, 0; .2, .5; .8, .5; 1, 0"/>
                                        <p:tgtEl>
                                          <p:spTgt spid="93"/>
                                        </p:tgtEl>
                                      </p:cBhvr>
                                    </p:animEffect>
                                    <p:animScale>
                                      <p:cBhvr>
                                        <p:cTn id="48" dur="250" autoRev="1" fill="hold"/>
                                        <p:tgtEl>
                                          <p:spTgt spid="93"/>
                                        </p:tgtEl>
                                      </p:cBhvr>
                                      <p:by x="105000" y="105000"/>
                                    </p:animScale>
                                  </p:childTnLst>
                                </p:cTn>
                              </p:par>
                              <p:par>
                                <p:cTn id="49" presetID="26" presetClass="emph" presetSubtype="0" fill="hold" grpId="1" nodeType="withEffect">
                                  <p:stCondLst>
                                    <p:cond delay="0"/>
                                  </p:stCondLst>
                                  <p:childTnLst>
                                    <p:animEffect transition="out" filter="fade">
                                      <p:cBhvr>
                                        <p:cTn id="50" dur="500" tmFilter="0, 0; .2, .5; .8, .5; 1, 0"/>
                                        <p:tgtEl>
                                          <p:spTgt spid="94"/>
                                        </p:tgtEl>
                                      </p:cBhvr>
                                    </p:animEffect>
                                    <p:animScale>
                                      <p:cBhvr>
                                        <p:cTn id="51" dur="250" autoRev="1" fill="hold"/>
                                        <p:tgtEl>
                                          <p:spTgt spid="94"/>
                                        </p:tgtEl>
                                      </p:cBhvr>
                                      <p:by x="105000" y="105000"/>
                                    </p:animScale>
                                  </p:childTnLst>
                                </p:cTn>
                              </p:par>
                              <p:par>
                                <p:cTn id="52" presetID="26" presetClass="emph" presetSubtype="0" fill="hold" grpId="1" nodeType="withEffect">
                                  <p:stCondLst>
                                    <p:cond delay="500"/>
                                  </p:stCondLst>
                                  <p:childTnLst>
                                    <p:animEffect transition="out" filter="fade">
                                      <p:cBhvr>
                                        <p:cTn id="53" dur="500" tmFilter="0, 0; .2, .5; .8, .5; 1, 0"/>
                                        <p:tgtEl>
                                          <p:spTgt spid="91"/>
                                        </p:tgtEl>
                                      </p:cBhvr>
                                    </p:animEffect>
                                    <p:animScale>
                                      <p:cBhvr>
                                        <p:cTn id="54" dur="250" autoRev="1" fill="hold"/>
                                        <p:tgtEl>
                                          <p:spTgt spid="91"/>
                                        </p:tgtEl>
                                      </p:cBhvr>
                                      <p:by x="105000" y="105000"/>
                                    </p:animScale>
                                  </p:childTnLst>
                                </p:cTn>
                              </p:par>
                              <p:par>
                                <p:cTn id="55" presetID="26" presetClass="emph" presetSubtype="0" fill="hold" grpId="1" nodeType="withEffect">
                                  <p:stCondLst>
                                    <p:cond delay="500"/>
                                  </p:stCondLst>
                                  <p:childTnLst>
                                    <p:animEffect transition="out" filter="fade">
                                      <p:cBhvr>
                                        <p:cTn id="56" dur="500" tmFilter="0, 0; .2, .5; .8, .5; 1, 0"/>
                                        <p:tgtEl>
                                          <p:spTgt spid="92"/>
                                        </p:tgtEl>
                                      </p:cBhvr>
                                    </p:animEffect>
                                    <p:animScale>
                                      <p:cBhvr>
                                        <p:cTn id="57" dur="250" autoRev="1" fill="hold"/>
                                        <p:tgtEl>
                                          <p:spTgt spid="92"/>
                                        </p:tgtEl>
                                      </p:cBhvr>
                                      <p:by x="105000" y="105000"/>
                                    </p:animScale>
                                  </p:childTnLst>
                                </p:cTn>
                              </p:par>
                              <p:par>
                                <p:cTn id="58" presetID="26" presetClass="emph" presetSubtype="0" fill="hold" grpId="1" nodeType="withEffect">
                                  <p:stCondLst>
                                    <p:cond delay="250"/>
                                  </p:stCondLst>
                                  <p:childTnLst>
                                    <p:animEffect transition="out" filter="fade">
                                      <p:cBhvr>
                                        <p:cTn id="59" dur="500" tmFilter="0, 0; .2, .5; .8, .5; 1, 0"/>
                                        <p:tgtEl>
                                          <p:spTgt spid="89"/>
                                        </p:tgtEl>
                                      </p:cBhvr>
                                    </p:animEffect>
                                    <p:animScale>
                                      <p:cBhvr>
                                        <p:cTn id="60" dur="250" autoRev="1" fill="hold"/>
                                        <p:tgtEl>
                                          <p:spTgt spid="89"/>
                                        </p:tgtEl>
                                      </p:cBhvr>
                                      <p:by x="105000" y="105000"/>
                                    </p:animScale>
                                  </p:childTnLst>
                                </p:cTn>
                              </p:par>
                              <p:par>
                                <p:cTn id="61" presetID="26" presetClass="emph" presetSubtype="0" fill="hold" grpId="1" nodeType="withEffect">
                                  <p:stCondLst>
                                    <p:cond delay="250"/>
                                  </p:stCondLst>
                                  <p:childTnLst>
                                    <p:animEffect transition="out" filter="fade">
                                      <p:cBhvr>
                                        <p:cTn id="62" dur="500" tmFilter="0, 0; .2, .5; .8, .5; 1, 0"/>
                                        <p:tgtEl>
                                          <p:spTgt spid="90"/>
                                        </p:tgtEl>
                                      </p:cBhvr>
                                    </p:animEffect>
                                    <p:animScale>
                                      <p:cBhvr>
                                        <p:cTn id="63" dur="250" autoRev="1" fill="hold"/>
                                        <p:tgtEl>
                                          <p:spTgt spid="90"/>
                                        </p:tgtEl>
                                      </p:cBhvr>
                                      <p:by x="105000" y="105000"/>
                                    </p:animScale>
                                  </p:childTnLst>
                                </p:cTn>
                              </p:par>
                              <p:par>
                                <p:cTn id="64" presetID="26" presetClass="emph" presetSubtype="0" fill="hold" grpId="1" nodeType="withEffect">
                                  <p:stCondLst>
                                    <p:cond delay="750"/>
                                  </p:stCondLst>
                                  <p:childTnLst>
                                    <p:animEffect transition="out" filter="fade">
                                      <p:cBhvr>
                                        <p:cTn id="65" dur="500" tmFilter="0, 0; .2, .5; .8, .5; 1, 0"/>
                                        <p:tgtEl>
                                          <p:spTgt spid="87"/>
                                        </p:tgtEl>
                                      </p:cBhvr>
                                    </p:animEffect>
                                    <p:animScale>
                                      <p:cBhvr>
                                        <p:cTn id="66" dur="250" autoRev="1" fill="hold"/>
                                        <p:tgtEl>
                                          <p:spTgt spid="87"/>
                                        </p:tgtEl>
                                      </p:cBhvr>
                                      <p:by x="105000" y="105000"/>
                                    </p:animScale>
                                  </p:childTnLst>
                                </p:cTn>
                              </p:par>
                              <p:par>
                                <p:cTn id="67" presetID="26" presetClass="emph" presetSubtype="0" fill="hold" grpId="1" nodeType="withEffect">
                                  <p:stCondLst>
                                    <p:cond delay="750"/>
                                  </p:stCondLst>
                                  <p:childTnLst>
                                    <p:animEffect transition="out" filter="fade">
                                      <p:cBhvr>
                                        <p:cTn id="68" dur="500" tmFilter="0, 0; .2, .5; .8, .5; 1, 0"/>
                                        <p:tgtEl>
                                          <p:spTgt spid="88"/>
                                        </p:tgtEl>
                                      </p:cBhvr>
                                    </p:animEffect>
                                    <p:animScale>
                                      <p:cBhvr>
                                        <p:cTn id="69" dur="250" autoRev="1" fill="hold"/>
                                        <p:tgtEl>
                                          <p:spTgt spid="88"/>
                                        </p:tgtEl>
                                      </p:cBhvr>
                                      <p:by x="105000" y="105000"/>
                                    </p:animScale>
                                  </p:childTnLst>
                                </p:cTn>
                              </p:par>
                            </p:childTnLst>
                          </p:cTn>
                        </p:par>
                      </p:childTnLst>
                    </p:cTn>
                  </p:par>
                  <p:par>
                    <p:cTn id="70" fill="hold">
                      <p:stCondLst>
                        <p:cond delay="indefinite"/>
                      </p:stCondLst>
                      <p:childTnLst>
                        <p:par>
                          <p:cTn id="71" fill="hold">
                            <p:stCondLst>
                              <p:cond delay="0"/>
                            </p:stCondLst>
                            <p:childTnLst>
                              <p:par>
                                <p:cTn id="72" presetID="29" presetClass="entr" presetSubtype="0" fill="hold" nodeType="clickEffect">
                                  <p:stCondLst>
                                    <p:cond delay="0"/>
                                  </p:stCondLst>
                                  <p:childTnLst>
                                    <p:set>
                                      <p:cBhvr>
                                        <p:cTn id="73" dur="1" fill="hold">
                                          <p:stCondLst>
                                            <p:cond delay="0"/>
                                          </p:stCondLst>
                                        </p:cTn>
                                        <p:tgtEl>
                                          <p:spTgt spid="96"/>
                                        </p:tgtEl>
                                        <p:attrNameLst>
                                          <p:attrName>style.visibility</p:attrName>
                                        </p:attrNameLst>
                                      </p:cBhvr>
                                      <p:to>
                                        <p:strVal val="visible"/>
                                      </p:to>
                                    </p:set>
                                    <p:anim calcmode="lin" valueType="num">
                                      <p:cBhvr>
                                        <p:cTn id="74" dur="500" fill="hold"/>
                                        <p:tgtEl>
                                          <p:spTgt spid="96"/>
                                        </p:tgtEl>
                                        <p:attrNameLst>
                                          <p:attrName>ppt_x</p:attrName>
                                        </p:attrNameLst>
                                      </p:cBhvr>
                                      <p:tavLst>
                                        <p:tav tm="0">
                                          <p:val>
                                            <p:strVal val="#ppt_x-.2"/>
                                          </p:val>
                                        </p:tav>
                                        <p:tav tm="100000">
                                          <p:val>
                                            <p:strVal val="#ppt_x"/>
                                          </p:val>
                                        </p:tav>
                                      </p:tavLst>
                                    </p:anim>
                                    <p:anim calcmode="lin" valueType="num">
                                      <p:cBhvr>
                                        <p:cTn id="75" dur="500" fill="hold"/>
                                        <p:tgtEl>
                                          <p:spTgt spid="96"/>
                                        </p:tgtEl>
                                        <p:attrNameLst>
                                          <p:attrName>ppt_y</p:attrName>
                                        </p:attrNameLst>
                                      </p:cBhvr>
                                      <p:tavLst>
                                        <p:tav tm="0">
                                          <p:val>
                                            <p:strVal val="#ppt_y"/>
                                          </p:val>
                                        </p:tav>
                                        <p:tav tm="100000">
                                          <p:val>
                                            <p:strVal val="#ppt_y"/>
                                          </p:val>
                                        </p:tav>
                                      </p:tavLst>
                                    </p:anim>
                                    <p:animEffect transition="in" filter="wipe(right)" prLst="gradientSize: 0.1">
                                      <p:cBhvr>
                                        <p:cTn id="76"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ldLvl="0" animBg="1"/>
      <p:bldP spid="93" grpId="1" bldLvl="0" animBg="1"/>
      <p:bldP spid="94" grpId="0"/>
      <p:bldP spid="94" grpId="1"/>
      <p:bldP spid="91" grpId="0" bldLvl="0" animBg="1"/>
      <p:bldP spid="91" grpId="1" bldLvl="0" animBg="1"/>
      <p:bldP spid="92" grpId="0"/>
      <p:bldP spid="92" grpId="1"/>
      <p:bldP spid="89" grpId="0" bldLvl="0" animBg="1"/>
      <p:bldP spid="89" grpId="1" bldLvl="0" animBg="1"/>
      <p:bldP spid="90" grpId="0"/>
      <p:bldP spid="90" grpId="1"/>
      <p:bldP spid="87" grpId="0" bldLvl="0" animBg="1"/>
      <p:bldP spid="87" grpId="1" bldLvl="0" animBg="1"/>
      <p:bldP spid="88" grpId="0"/>
      <p:bldP spid="88" grpId="1"/>
      <p:bldGraphic spid="96" grpId="0">
        <p:bldSub>
          <a:bldChart bld="series"/>
        </p:bldSub>
      </p:bldGraphic>
      <p:bldP spid="99" grpId="0"/>
      <p:bldP spid="10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2103</Words>
  <Application>Microsoft Office PowerPoint</Application>
  <PresentationFormat>宽屏</PresentationFormat>
  <Paragraphs>213</Paragraphs>
  <Slides>25</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FontAwesome</vt:lpstr>
      <vt:lpstr>Impact MT Std</vt:lpstr>
      <vt:lpstr>Meiryo UI</vt:lpstr>
      <vt:lpstr>新細明體</vt:lpstr>
      <vt:lpstr>UKIJ Qolyazma</vt:lpstr>
      <vt:lpstr>方正兰亭黑简体</vt:lpstr>
      <vt:lpstr>黑体</vt:lpstr>
      <vt:lpstr>宋体</vt:lpstr>
      <vt:lpstr>微软雅黑</vt:lpstr>
      <vt:lpstr>幼圆</vt:lpstr>
      <vt:lpstr>Arial</vt:lpstr>
      <vt:lpstr>Calibri</vt:lpstr>
      <vt:lpstr>Calibri Light</vt:lpstr>
      <vt:lpstr>DIN-BoldItalic</vt:lpstr>
      <vt:lpstr>Segoe UI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cp:revision>
  <dcterms:created xsi:type="dcterms:W3CDTF">2017-02-15T05:40:41Z</dcterms:created>
  <dcterms:modified xsi:type="dcterms:W3CDTF">2017-10-08T09:45:03Z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