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1.xml" ContentType="application/vnd.openxmlformats-officedocument.drawingml.chart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311" r:id="rId3"/>
    <p:sldId id="257" r:id="rId4"/>
    <p:sldId id="275" r:id="rId5"/>
    <p:sldId id="276" r:id="rId6"/>
    <p:sldId id="258" r:id="rId7"/>
    <p:sldId id="259" r:id="rId8"/>
    <p:sldId id="281" r:id="rId9"/>
    <p:sldId id="277" r:id="rId10"/>
    <p:sldId id="278" r:id="rId11"/>
    <p:sldId id="306" r:id="rId12"/>
    <p:sldId id="280" r:id="rId13"/>
    <p:sldId id="284" r:id="rId14"/>
    <p:sldId id="282" r:id="rId15"/>
    <p:sldId id="283" r:id="rId16"/>
    <p:sldId id="260" r:id="rId17"/>
    <p:sldId id="305" r:id="rId18"/>
    <p:sldId id="261" r:id="rId19"/>
    <p:sldId id="307" r:id="rId20"/>
    <p:sldId id="286" r:id="rId21"/>
    <p:sldId id="287" r:id="rId22"/>
    <p:sldId id="262" r:id="rId23"/>
    <p:sldId id="288" r:id="rId24"/>
    <p:sldId id="292" r:id="rId25"/>
    <p:sldId id="290" r:id="rId26"/>
    <p:sldId id="289" r:id="rId27"/>
    <p:sldId id="308" r:id="rId28"/>
    <p:sldId id="295" r:id="rId29"/>
    <p:sldId id="296" r:id="rId30"/>
    <p:sldId id="297" r:id="rId31"/>
    <p:sldId id="298" r:id="rId32"/>
    <p:sldId id="309" r:id="rId33"/>
    <p:sldId id="302" r:id="rId34"/>
    <p:sldId id="300" r:id="rId35"/>
    <p:sldId id="301" r:id="rId36"/>
    <p:sldId id="303" r:id="rId37"/>
    <p:sldId id="304" r:id="rId38"/>
    <p:sldId id="310" r:id="rId39"/>
  </p:sldIdLst>
  <p:sldSz cx="13681075" cy="7921625"/>
  <p:notesSz cx="6858000" cy="9144000"/>
  <p:defaultTextStyle>
    <a:defPPr>
      <a:defRPr lang="zh-CN"/>
    </a:defPPr>
    <a:lvl1pPr marL="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22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44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66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88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610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332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2054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76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5">
          <p15:clr>
            <a:srgbClr val="A4A3A4"/>
          </p15:clr>
        </p15:guide>
        <p15:guide id="2" pos="430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7BFF"/>
    <a:srgbClr val="FFB329"/>
    <a:srgbClr val="1574FF"/>
    <a:srgbClr val="0066FF"/>
    <a:srgbClr val="0172EF"/>
    <a:srgbClr val="445FE8"/>
    <a:srgbClr val="4A6AE1"/>
    <a:srgbClr val="D00000"/>
    <a:srgbClr val="A40000"/>
    <a:srgbClr val="D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348" y="90"/>
      </p:cViewPr>
      <p:guideLst>
        <p:guide orient="horz" pos="2495"/>
        <p:guide pos="43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17BFF"/>
            </a:solidFill>
            <a:effectLst>
              <a:outerShdw blurRad="114300" dist="88900" dir="8100000" algn="tr" rotWithShape="0">
                <a:prstClr val="black">
                  <a:alpha val="22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F4A7-4D4C-81B4-33A2427312FA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F4A7-4D4C-81B4-33A2427312FA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4A7-4D4C-81B4-33A2427312FA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F4A7-4D4C-81B4-33A2427312FA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F4A7-4D4C-81B4-33A2427312FA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F4A7-4D4C-81B4-33A2427312FA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F4A7-4D4C-81B4-33A2427312FA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F4A7-4D4C-81B4-33A2427312FA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F4A7-4D4C-81B4-33A2427312FA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F4A7-4D4C-81B4-33A2427312FA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F4A7-4D4C-81B4-33A2427312FA}"/>
              </c:ext>
            </c:extLst>
          </c:dPt>
          <c:cat>
            <c:strRef>
              <c:f>Sheet1!$A$2:$A$12</c:f>
              <c:strCache>
                <c:ptCount val="11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9.5</c:v>
                </c:pt>
                <c:pt idx="5">
                  <c:v>7.8</c:v>
                </c:pt>
                <c:pt idx="6">
                  <c:v>12.9</c:v>
                </c:pt>
                <c:pt idx="7">
                  <c:v>11.8</c:v>
                </c:pt>
                <c:pt idx="8">
                  <c:v>6.2</c:v>
                </c:pt>
                <c:pt idx="9">
                  <c:v>2.9</c:v>
                </c:pt>
                <c:pt idx="10">
                  <c:v>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F4A7-4D4C-81B4-33A2427312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4606080"/>
        <c:axId val="186258560"/>
      </c:barChart>
      <c:catAx>
        <c:axId val="1846060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86258560"/>
        <c:crosses val="autoZero"/>
        <c:auto val="1"/>
        <c:lblAlgn val="ctr"/>
        <c:lblOffset val="100"/>
        <c:noMultiLvlLbl val="0"/>
      </c:catAx>
      <c:valAx>
        <c:axId val="18625856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846060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600EA-C80B-4463-BA7F-F7A5A4D4D639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68313" y="685800"/>
            <a:ext cx="59213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8EDA8-AA38-4EC8-A4A2-C9E52DD3CC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088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722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3444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5166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6888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8610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70332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32054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93776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7009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6AE0C-31C0-47D9-9906-9E43F95D984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7378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0845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3843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7837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2162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874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2703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9909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8601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435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2530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8546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57292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9396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6033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7697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9181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133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7824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027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9940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2450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2575076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1011801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551148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28986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451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052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070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508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019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445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455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6081" y="2460839"/>
            <a:ext cx="11628914" cy="169801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52161" y="4488921"/>
            <a:ext cx="9576753" cy="202441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6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3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20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188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67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4840167" y="366742"/>
            <a:ext cx="4605488" cy="780793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23707" y="366742"/>
            <a:ext cx="13588442" cy="780793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631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105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248020" y="1599706"/>
            <a:ext cx="2600449" cy="2674378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000">
                <a:ln>
                  <a:noFill/>
                </a:ln>
                <a:solidFill>
                  <a:schemeClr val="tx1"/>
                </a:solidFill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923260" y="1611559"/>
            <a:ext cx="5268613" cy="5418397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000">
                <a:ln>
                  <a:noFill/>
                </a:ln>
                <a:solidFill>
                  <a:schemeClr val="tx1"/>
                </a:solidFill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568400" y="4355580"/>
            <a:ext cx="2600449" cy="2674380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000">
                <a:ln>
                  <a:noFill/>
                </a:ln>
                <a:solidFill>
                  <a:schemeClr val="tx1"/>
                </a:solidFill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89658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033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0711" y="5090378"/>
            <a:ext cx="11628914" cy="157332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80711" y="3357523"/>
            <a:ext cx="11628914" cy="1732855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22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44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6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8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61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332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205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7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686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23707" y="2134438"/>
            <a:ext cx="9096965" cy="6040239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348690" y="2134438"/>
            <a:ext cx="9096965" cy="6040239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259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054" y="317232"/>
            <a:ext cx="12312968" cy="1320271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4054" y="1773198"/>
            <a:ext cx="6044851" cy="73898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220" indent="0">
              <a:buNone/>
              <a:defRPr sz="2700" b="1"/>
            </a:lvl2pPr>
            <a:lvl3pPr marL="1234440" indent="0">
              <a:buNone/>
              <a:defRPr sz="2400" b="1"/>
            </a:lvl3pPr>
            <a:lvl4pPr marL="1851660" indent="0">
              <a:buNone/>
              <a:defRPr sz="2200" b="1"/>
            </a:lvl4pPr>
            <a:lvl5pPr marL="2468880" indent="0">
              <a:buNone/>
              <a:defRPr sz="2200" b="1"/>
            </a:lvl5pPr>
            <a:lvl6pPr marL="3086100" indent="0">
              <a:buNone/>
              <a:defRPr sz="2200" b="1"/>
            </a:lvl6pPr>
            <a:lvl7pPr marL="3703320" indent="0">
              <a:buNone/>
              <a:defRPr sz="2200" b="1"/>
            </a:lvl7pPr>
            <a:lvl8pPr marL="4320540" indent="0">
              <a:buNone/>
              <a:defRPr sz="2200" b="1"/>
            </a:lvl8pPr>
            <a:lvl9pPr marL="4937760" indent="0">
              <a:buNone/>
              <a:defRPr sz="2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4054" y="2512182"/>
            <a:ext cx="6044851" cy="456410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949797" y="1773198"/>
            <a:ext cx="6047225" cy="73898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220" indent="0">
              <a:buNone/>
              <a:defRPr sz="2700" b="1"/>
            </a:lvl2pPr>
            <a:lvl3pPr marL="1234440" indent="0">
              <a:buNone/>
              <a:defRPr sz="2400" b="1"/>
            </a:lvl3pPr>
            <a:lvl4pPr marL="1851660" indent="0">
              <a:buNone/>
              <a:defRPr sz="2200" b="1"/>
            </a:lvl4pPr>
            <a:lvl5pPr marL="2468880" indent="0">
              <a:buNone/>
              <a:defRPr sz="2200" b="1"/>
            </a:lvl5pPr>
            <a:lvl6pPr marL="3086100" indent="0">
              <a:buNone/>
              <a:defRPr sz="2200" b="1"/>
            </a:lvl6pPr>
            <a:lvl7pPr marL="3703320" indent="0">
              <a:buNone/>
              <a:defRPr sz="2200" b="1"/>
            </a:lvl7pPr>
            <a:lvl8pPr marL="4320540" indent="0">
              <a:buNone/>
              <a:defRPr sz="2200" b="1"/>
            </a:lvl8pPr>
            <a:lvl9pPr marL="4937760" indent="0">
              <a:buNone/>
              <a:defRPr sz="2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949797" y="2512182"/>
            <a:ext cx="6047225" cy="456410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960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996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696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055" y="315398"/>
            <a:ext cx="4500979" cy="1342275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8920" y="315399"/>
            <a:ext cx="7648101" cy="6760887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4055" y="1657674"/>
            <a:ext cx="4500979" cy="5418612"/>
          </a:xfrm>
        </p:spPr>
        <p:txBody>
          <a:bodyPr/>
          <a:lstStyle>
            <a:lvl1pPr marL="0" indent="0">
              <a:buNone/>
              <a:defRPr sz="1900"/>
            </a:lvl1pPr>
            <a:lvl2pPr marL="617220" indent="0">
              <a:buNone/>
              <a:defRPr sz="1600"/>
            </a:lvl2pPr>
            <a:lvl3pPr marL="1234440" indent="0">
              <a:buNone/>
              <a:defRPr sz="1400"/>
            </a:lvl3pPr>
            <a:lvl4pPr marL="1851660" indent="0">
              <a:buNone/>
              <a:defRPr sz="1200"/>
            </a:lvl4pPr>
            <a:lvl5pPr marL="2468880" indent="0">
              <a:buNone/>
              <a:defRPr sz="1200"/>
            </a:lvl5pPr>
            <a:lvl6pPr marL="3086100" indent="0">
              <a:buNone/>
              <a:defRPr sz="1200"/>
            </a:lvl6pPr>
            <a:lvl7pPr marL="3703320" indent="0">
              <a:buNone/>
              <a:defRPr sz="1200"/>
            </a:lvl7pPr>
            <a:lvl8pPr marL="4320540" indent="0">
              <a:buNone/>
              <a:defRPr sz="1200"/>
            </a:lvl8pPr>
            <a:lvl9pPr marL="493776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83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1586" y="5545137"/>
            <a:ext cx="8208645" cy="654635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681586" y="707812"/>
            <a:ext cx="8208645" cy="4752975"/>
          </a:xfrm>
        </p:spPr>
        <p:txBody>
          <a:bodyPr/>
          <a:lstStyle>
            <a:lvl1pPr marL="0" indent="0">
              <a:buNone/>
              <a:defRPr sz="4300"/>
            </a:lvl1pPr>
            <a:lvl2pPr marL="617220" indent="0">
              <a:buNone/>
              <a:defRPr sz="3800"/>
            </a:lvl2pPr>
            <a:lvl3pPr marL="1234440" indent="0">
              <a:buNone/>
              <a:defRPr sz="3200"/>
            </a:lvl3pPr>
            <a:lvl4pPr marL="1851660" indent="0">
              <a:buNone/>
              <a:defRPr sz="2700"/>
            </a:lvl4pPr>
            <a:lvl5pPr marL="2468880" indent="0">
              <a:buNone/>
              <a:defRPr sz="2700"/>
            </a:lvl5pPr>
            <a:lvl6pPr marL="3086100" indent="0">
              <a:buNone/>
              <a:defRPr sz="2700"/>
            </a:lvl6pPr>
            <a:lvl7pPr marL="3703320" indent="0">
              <a:buNone/>
              <a:defRPr sz="2700"/>
            </a:lvl7pPr>
            <a:lvl8pPr marL="4320540" indent="0">
              <a:buNone/>
              <a:defRPr sz="2700"/>
            </a:lvl8pPr>
            <a:lvl9pPr marL="493776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681586" y="6199772"/>
            <a:ext cx="8208645" cy="929690"/>
          </a:xfrm>
        </p:spPr>
        <p:txBody>
          <a:bodyPr/>
          <a:lstStyle>
            <a:lvl1pPr marL="0" indent="0">
              <a:buNone/>
              <a:defRPr sz="1900"/>
            </a:lvl1pPr>
            <a:lvl2pPr marL="617220" indent="0">
              <a:buNone/>
              <a:defRPr sz="1600"/>
            </a:lvl2pPr>
            <a:lvl3pPr marL="1234440" indent="0">
              <a:buNone/>
              <a:defRPr sz="1400"/>
            </a:lvl3pPr>
            <a:lvl4pPr marL="1851660" indent="0">
              <a:buNone/>
              <a:defRPr sz="1200"/>
            </a:lvl4pPr>
            <a:lvl5pPr marL="2468880" indent="0">
              <a:buNone/>
              <a:defRPr sz="1200"/>
            </a:lvl5pPr>
            <a:lvl6pPr marL="3086100" indent="0">
              <a:buNone/>
              <a:defRPr sz="1200"/>
            </a:lvl6pPr>
            <a:lvl7pPr marL="3703320" indent="0">
              <a:buNone/>
              <a:defRPr sz="1200"/>
            </a:lvl7pPr>
            <a:lvl8pPr marL="4320540" indent="0">
              <a:buNone/>
              <a:defRPr sz="1200"/>
            </a:lvl8pPr>
            <a:lvl9pPr marL="493776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583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99000">
              <a:schemeClr val="bg1">
                <a:lumMod val="9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84054" y="317232"/>
            <a:ext cx="12312968" cy="1320271"/>
          </a:xfrm>
          <a:prstGeom prst="rect">
            <a:avLst/>
          </a:prstGeom>
        </p:spPr>
        <p:txBody>
          <a:bodyPr vert="horz" lIns="123444" tIns="61722" rIns="123444" bIns="61722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4054" y="1848380"/>
            <a:ext cx="12312968" cy="5227906"/>
          </a:xfrm>
          <a:prstGeom prst="rect">
            <a:avLst/>
          </a:prstGeom>
        </p:spPr>
        <p:txBody>
          <a:bodyPr vert="horz" lIns="123444" tIns="61722" rIns="123444" bIns="61722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84054" y="7342173"/>
            <a:ext cx="3192251" cy="421753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CB4F7-CDA6-4D6A-8231-574AF9D11862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74368" y="7342173"/>
            <a:ext cx="4332340" cy="421753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804770" y="7342173"/>
            <a:ext cx="3192251" cy="421753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258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123444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915" indent="-462915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983" indent="-385763" algn="l" defTabSz="123444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305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6027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49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71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93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915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637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44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66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610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332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76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23.jpg"/><Relationship Id="rId4" Type="http://schemas.microsoft.com/office/2007/relationships/hdphoto" Target="../media/hdphoto3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3000"/>
              </a:schemeClr>
            </a:gs>
            <a:gs pos="99000">
              <a:schemeClr val="bg1">
                <a:lumMod val="95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138" y="0"/>
            <a:ext cx="13755348" cy="7921625"/>
          </a:xfrm>
          <a:prstGeom prst="rect">
            <a:avLst/>
          </a:prstGeom>
        </p:spPr>
      </p:pic>
      <p:sp>
        <p:nvSpPr>
          <p:cNvPr id="130" name="TextBox 129"/>
          <p:cNvSpPr txBox="1"/>
          <p:nvPr/>
        </p:nvSpPr>
        <p:spPr>
          <a:xfrm>
            <a:off x="4247572" y="4250585"/>
            <a:ext cx="5044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latin typeface="DIN Mittelschrift Std" pitchFamily="50" charset="0"/>
              </a:rPr>
              <a:t>BUSINESS POWERPOINT</a:t>
            </a:r>
          </a:p>
        </p:txBody>
      </p:sp>
      <p:sp>
        <p:nvSpPr>
          <p:cNvPr id="98" name="椭圆 97"/>
          <p:cNvSpPr/>
          <p:nvPr/>
        </p:nvSpPr>
        <p:spPr>
          <a:xfrm>
            <a:off x="941576" y="2613617"/>
            <a:ext cx="3018641" cy="3018641"/>
          </a:xfrm>
          <a:prstGeom prst="ellipse">
            <a:avLst/>
          </a:prstGeom>
          <a:gradFill>
            <a:gsLst>
              <a:gs pos="0">
                <a:srgbClr val="EBEBEB"/>
              </a:gs>
              <a:gs pos="100000">
                <a:srgbClr val="FEFEFE"/>
              </a:gs>
            </a:gsLst>
            <a:lin ang="7530000" scaled="0"/>
          </a:gradFill>
          <a:ln w="12700">
            <a:solidFill>
              <a:schemeClr val="bg1"/>
            </a:solidFill>
          </a:ln>
          <a:effectLst>
            <a:outerShdw blurRad="495300" dist="596900" dir="7800000" sx="95000" sy="95000" algn="tr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218260" y="2890301"/>
            <a:ext cx="2465273" cy="2465273"/>
            <a:chOff x="2686344" y="2060175"/>
            <a:chExt cx="2465273" cy="2465273"/>
          </a:xfrm>
        </p:grpSpPr>
        <p:sp>
          <p:nvSpPr>
            <p:cNvPr id="99" name="椭圆 98"/>
            <p:cNvSpPr/>
            <p:nvPr/>
          </p:nvSpPr>
          <p:spPr>
            <a:xfrm>
              <a:off x="2686344" y="2060175"/>
              <a:ext cx="2465273" cy="2465273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2686345" y="2738747"/>
              <a:ext cx="246527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spc="-300" dirty="0">
                  <a:solidFill>
                    <a:schemeClr val="bg1"/>
                  </a:solidFill>
                  <a:latin typeface="MWindyHK-Bold" pitchFamily="50" charset="-128"/>
                  <a:ea typeface="MWindyHK-Bold" pitchFamily="50" charset="-128"/>
                </a:rPr>
                <a:t>2020</a:t>
              </a:r>
              <a:endParaRPr lang="zh-CN" altLang="en-US" sz="6600" spc="-3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endParaRPr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4149693" y="3305189"/>
            <a:ext cx="68001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1574FF"/>
                </a:solidFill>
                <a:latin typeface="微软雅黑" pitchFamily="34" charset="-122"/>
                <a:ea typeface="微软雅黑" pitchFamily="34" charset="-122"/>
              </a:rPr>
              <a:t>工作报告年终汇总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4239090" y="4935663"/>
            <a:ext cx="5472608" cy="5539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content to play here, or through your copy, paste in this box, and select only </a:t>
            </a:r>
          </a:p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the text. Your content to play here, or through your copy, paste in </a:t>
            </a:r>
          </a:p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this box, and select only the text.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5196486" y="5817433"/>
            <a:ext cx="305647" cy="305644"/>
            <a:chOff x="5196486" y="5946187"/>
            <a:chExt cx="305647" cy="305644"/>
          </a:xfrm>
        </p:grpSpPr>
        <p:grpSp>
          <p:nvGrpSpPr>
            <p:cNvPr id="166" name="组合 165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167" name="椭圆 166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椭圆 167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8" name="Freeform 44"/>
            <p:cNvSpPr>
              <a:spLocks noEditPoints="1"/>
            </p:cNvSpPr>
            <p:nvPr/>
          </p:nvSpPr>
          <p:spPr bwMode="auto">
            <a:xfrm>
              <a:off x="5276888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638883" y="5817433"/>
            <a:ext cx="305647" cy="305644"/>
            <a:chOff x="5638883" y="5946187"/>
            <a:chExt cx="305647" cy="305644"/>
          </a:xfrm>
        </p:grpSpPr>
        <p:grpSp>
          <p:nvGrpSpPr>
            <p:cNvPr id="169" name="组合 168"/>
            <p:cNvGrpSpPr/>
            <p:nvPr/>
          </p:nvGrpSpPr>
          <p:grpSpPr>
            <a:xfrm>
              <a:off x="5638883" y="5946187"/>
              <a:ext cx="305647" cy="305644"/>
              <a:chOff x="1517330" y="1125257"/>
              <a:chExt cx="2204282" cy="2204282"/>
            </a:xfrm>
          </p:grpSpPr>
          <p:sp>
            <p:nvSpPr>
              <p:cNvPr id="170" name="椭圆 169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6" name="Freeform 6"/>
            <p:cNvSpPr>
              <a:spLocks noEditPoints="1"/>
            </p:cNvSpPr>
            <p:nvPr/>
          </p:nvSpPr>
          <p:spPr bwMode="auto">
            <a:xfrm>
              <a:off x="5694390" y="6035130"/>
              <a:ext cx="194632" cy="113061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299766" y="5817433"/>
            <a:ext cx="305647" cy="305644"/>
            <a:chOff x="4299766" y="5946187"/>
            <a:chExt cx="305647" cy="305644"/>
          </a:xfrm>
        </p:grpSpPr>
        <p:grpSp>
          <p:nvGrpSpPr>
            <p:cNvPr id="160" name="组合 159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161" name="椭圆 160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4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740390" y="5817433"/>
            <a:ext cx="305647" cy="305644"/>
            <a:chOff x="4740390" y="5946187"/>
            <a:chExt cx="305647" cy="305644"/>
          </a:xfrm>
        </p:grpSpPr>
        <p:grpSp>
          <p:nvGrpSpPr>
            <p:cNvPr id="163" name="组合 162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164" name="椭圆 16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52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4299766" y="4824908"/>
            <a:ext cx="513305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3" name="Picture 6" descr="D:\360data\重要数据\桌面\未标题-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260" y="4274042"/>
            <a:ext cx="2372201" cy="568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Wise Hand - Timeles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731713" y="-791716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2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" tmFilter="0, 0; .2, .5; .8, .5; 1, 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50" autoRev="1" fill="hold"/>
                                        <p:tgtEl>
                                          <p:spTgt spid="1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5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8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8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5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130" grpId="0"/>
      <p:bldP spid="98" grpId="0" animBg="1"/>
      <p:bldP spid="120" grpId="0"/>
      <p:bldP spid="1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345236" y="1933383"/>
            <a:ext cx="10990602" cy="1204998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您的内容打在这里，或者通过复制您的文本后，在此框中选择粘贴，并选择只保留文字。您的内容打在这里，或者通过通过复制您的文本。您的内容打在这里，或者通过复制您的文本后，在此框中选择粘贴，并选择只保留文字。您的内容打在这里，或者通过通过复制您的文本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8" name="椭圆 17"/>
          <p:cNvSpPr/>
          <p:nvPr/>
        </p:nvSpPr>
        <p:spPr>
          <a:xfrm>
            <a:off x="2072556" y="3972216"/>
            <a:ext cx="161626" cy="166351"/>
          </a:xfrm>
          <a:prstGeom prst="ellipse">
            <a:avLst/>
          </a:prstGeom>
          <a:solidFill>
            <a:srgbClr val="F39C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314995" y="3877637"/>
            <a:ext cx="1440499" cy="350918"/>
          </a:xfrm>
          <a:prstGeom prst="rect">
            <a:avLst/>
          </a:prstGeom>
          <a:noFill/>
        </p:spPr>
        <p:txBody>
          <a:bodyPr wrap="none" lIns="103684" tIns="51842" rIns="103684" bIns="51842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850447" y="4055392"/>
            <a:ext cx="218195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314997" y="4458127"/>
            <a:ext cx="1293023" cy="597139"/>
          </a:xfrm>
          <a:prstGeom prst="rect">
            <a:avLst/>
          </a:prstGeom>
          <a:noFill/>
        </p:spPr>
        <p:txBody>
          <a:bodyPr wrap="none" lIns="103684" tIns="51842" rIns="103684" bIns="51842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rPr>
              <a:t>63,856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057585" y="4279013"/>
            <a:ext cx="404066" cy="21049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558271" y="4279013"/>
            <a:ext cx="404066" cy="21049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5058957" y="4279013"/>
            <a:ext cx="404066" cy="21049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559642" y="4279013"/>
            <a:ext cx="404066" cy="21049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4057585" y="5652054"/>
            <a:ext cx="404066" cy="731880"/>
          </a:xfrm>
          <a:prstGeom prst="roundRect">
            <a:avLst/>
          </a:prstGeom>
          <a:solidFill>
            <a:srgbClr val="217B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4558271" y="5541327"/>
            <a:ext cx="404066" cy="842607"/>
          </a:xfrm>
          <a:prstGeom prst="roundRect">
            <a:avLst/>
          </a:prstGeom>
          <a:solidFill>
            <a:srgbClr val="FFB32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5058957" y="5331474"/>
            <a:ext cx="404066" cy="1052460"/>
          </a:xfrm>
          <a:prstGeom prst="roundRect">
            <a:avLst/>
          </a:prstGeom>
          <a:solidFill>
            <a:srgbClr val="217B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5559642" y="4880420"/>
            <a:ext cx="404066" cy="1503514"/>
          </a:xfrm>
          <a:prstGeom prst="roundRect">
            <a:avLst/>
          </a:prstGeom>
          <a:solidFill>
            <a:srgbClr val="FFB32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4012073" y="6472770"/>
            <a:ext cx="495090" cy="284408"/>
          </a:xfrm>
          <a:prstGeom prst="rect">
            <a:avLst/>
          </a:prstGeom>
          <a:noFill/>
        </p:spPr>
        <p:txBody>
          <a:bodyPr wrap="non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512759" y="6472770"/>
            <a:ext cx="495090" cy="284408"/>
          </a:xfrm>
          <a:prstGeom prst="rect">
            <a:avLst/>
          </a:prstGeom>
          <a:noFill/>
        </p:spPr>
        <p:txBody>
          <a:bodyPr wrap="non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013445" y="6472770"/>
            <a:ext cx="495090" cy="284408"/>
          </a:xfrm>
          <a:prstGeom prst="rect">
            <a:avLst/>
          </a:prstGeom>
          <a:noFill/>
        </p:spPr>
        <p:txBody>
          <a:bodyPr wrap="non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514130" y="6472770"/>
            <a:ext cx="495090" cy="284408"/>
          </a:xfrm>
          <a:prstGeom prst="rect">
            <a:avLst/>
          </a:prstGeom>
          <a:noFill/>
        </p:spPr>
        <p:txBody>
          <a:bodyPr wrap="non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422685" y="5084679"/>
            <a:ext cx="1128346" cy="586456"/>
          </a:xfrm>
          <a:prstGeom prst="rect">
            <a:avLst/>
          </a:prstGeom>
          <a:noFill/>
        </p:spPr>
        <p:txBody>
          <a:bodyPr wrap="none" lIns="103684" tIns="51842" rIns="103684" bIns="51842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去年创收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（人民币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35" name="椭圆 34"/>
          <p:cNvSpPr/>
          <p:nvPr/>
        </p:nvSpPr>
        <p:spPr>
          <a:xfrm>
            <a:off x="7406230" y="3972216"/>
            <a:ext cx="161626" cy="166351"/>
          </a:xfrm>
          <a:prstGeom prst="ellipse">
            <a:avLst/>
          </a:prstGeom>
          <a:solidFill>
            <a:srgbClr val="F39C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7648669" y="3877637"/>
            <a:ext cx="1440499" cy="350918"/>
          </a:xfrm>
          <a:prstGeom prst="rect">
            <a:avLst/>
          </a:prstGeom>
          <a:noFill/>
        </p:spPr>
        <p:txBody>
          <a:bodyPr wrap="none" lIns="103684" tIns="51842" rIns="103684" bIns="51842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9184121" y="4055392"/>
            <a:ext cx="218195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648671" y="4458127"/>
            <a:ext cx="1293023" cy="597139"/>
          </a:xfrm>
          <a:prstGeom prst="rect">
            <a:avLst/>
          </a:prstGeom>
          <a:noFill/>
        </p:spPr>
        <p:txBody>
          <a:bodyPr wrap="none" lIns="103684" tIns="51842" rIns="103684" bIns="51842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rPr>
              <a:t>86,169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9391260" y="4279013"/>
            <a:ext cx="404066" cy="21049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9891945" y="4279013"/>
            <a:ext cx="404066" cy="21049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10392631" y="4279013"/>
            <a:ext cx="404066" cy="21049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>
            <a:off x="10893317" y="4279013"/>
            <a:ext cx="404066" cy="21049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42"/>
          <p:cNvSpPr/>
          <p:nvPr/>
        </p:nvSpPr>
        <p:spPr>
          <a:xfrm>
            <a:off x="9391260" y="5857704"/>
            <a:ext cx="404066" cy="526230"/>
          </a:xfrm>
          <a:prstGeom prst="roundRect">
            <a:avLst/>
          </a:prstGeom>
          <a:solidFill>
            <a:srgbClr val="217B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9891945" y="4626221"/>
            <a:ext cx="404066" cy="1757714"/>
          </a:xfrm>
          <a:prstGeom prst="roundRect">
            <a:avLst/>
          </a:prstGeom>
          <a:solidFill>
            <a:srgbClr val="FFB32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10392631" y="5331474"/>
            <a:ext cx="404066" cy="1052460"/>
          </a:xfrm>
          <a:prstGeom prst="roundRect">
            <a:avLst/>
          </a:prstGeom>
          <a:solidFill>
            <a:srgbClr val="217B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10893317" y="4760311"/>
            <a:ext cx="404066" cy="1623623"/>
          </a:xfrm>
          <a:prstGeom prst="roundRect">
            <a:avLst/>
          </a:prstGeom>
          <a:solidFill>
            <a:srgbClr val="FFB32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9345748" y="6472770"/>
            <a:ext cx="495090" cy="284408"/>
          </a:xfrm>
          <a:prstGeom prst="rect">
            <a:avLst/>
          </a:prstGeom>
          <a:noFill/>
        </p:spPr>
        <p:txBody>
          <a:bodyPr wrap="non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846433" y="6472770"/>
            <a:ext cx="495090" cy="284408"/>
          </a:xfrm>
          <a:prstGeom prst="rect">
            <a:avLst/>
          </a:prstGeom>
          <a:noFill/>
        </p:spPr>
        <p:txBody>
          <a:bodyPr wrap="non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347119" y="6472770"/>
            <a:ext cx="495090" cy="284408"/>
          </a:xfrm>
          <a:prstGeom prst="rect">
            <a:avLst/>
          </a:prstGeom>
          <a:noFill/>
        </p:spPr>
        <p:txBody>
          <a:bodyPr wrap="non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847805" y="6472770"/>
            <a:ext cx="495090" cy="284408"/>
          </a:xfrm>
          <a:prstGeom prst="rect">
            <a:avLst/>
          </a:prstGeom>
          <a:noFill/>
        </p:spPr>
        <p:txBody>
          <a:bodyPr wrap="non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722035" y="5084679"/>
            <a:ext cx="1128345" cy="586456"/>
          </a:xfrm>
          <a:prstGeom prst="rect">
            <a:avLst/>
          </a:prstGeom>
          <a:noFill/>
        </p:spPr>
        <p:txBody>
          <a:bodyPr wrap="none" lIns="103684" tIns="51842" rIns="103684" bIns="51842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今年创收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（人民币）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511945" y="700124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  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去年相比 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8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8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8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8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68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8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8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38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80"/>
                            </p:stCondLst>
                            <p:childTnLst>
                              <p:par>
                                <p:cTn id="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80"/>
                            </p:stCondLst>
                            <p:childTnLst>
                              <p:par>
                                <p:cTn id="8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8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8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8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18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280"/>
                            </p:stCondLst>
                            <p:childTnLst>
                              <p:par>
                                <p:cTn id="1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2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 animBg="1"/>
      <p:bldP spid="36" grpId="0"/>
      <p:bldP spid="38" grpId="0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5871467" y="2483008"/>
            <a:ext cx="7809608" cy="144981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7095597" y="3070628"/>
            <a:ext cx="3023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itchFamily="34" charset="-122"/>
                <a:ea typeface="思源黑体 CN Bold" pitchFamily="34" charset="-122"/>
              </a:rPr>
              <a:t>工作完成情况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056915" y="445557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完成概述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670294" y="445557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完成阶段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56915" y="493733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团队完成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70294" y="493733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完成比例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056561" y="5424455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季度完成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08974" y="5400972"/>
            <a:ext cx="1659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月计划完成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4566979" y="1587630"/>
            <a:ext cx="439118" cy="439276"/>
            <a:chOff x="1463339" y="1072758"/>
            <a:chExt cx="1546058" cy="1546058"/>
          </a:xfrm>
          <a:effectLst>
            <a:outerShdw blurRad="330200" dist="215900" dir="6900000" sx="71000" sy="71000" algn="t" rotWithShape="0">
              <a:prstClr val="black">
                <a:alpha val="54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4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08674" y="1980831"/>
            <a:ext cx="2204282" cy="2204282"/>
            <a:chOff x="4508674" y="2118116"/>
            <a:chExt cx="2204282" cy="2204282"/>
          </a:xfrm>
        </p:grpSpPr>
        <p:grpSp>
          <p:nvGrpSpPr>
            <p:cNvPr id="38" name="组合 37"/>
            <p:cNvGrpSpPr/>
            <p:nvPr/>
          </p:nvGrpSpPr>
          <p:grpSpPr>
            <a:xfrm>
              <a:off x="4508674" y="2118116"/>
              <a:ext cx="2204282" cy="2204282"/>
              <a:chOff x="1517331" y="1125257"/>
              <a:chExt cx="2204282" cy="2204282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517331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457200" dist="444500" dir="7800000" sx="89000" sy="89000" algn="tr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4710715" y="2653915"/>
              <a:ext cx="180019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MWindyHK-Bold" pitchFamily="50" charset="-128"/>
                  <a:ea typeface="MWindyHK-Bold" pitchFamily="50" charset="-128"/>
                </a:rPr>
                <a:t>02</a:t>
              </a:r>
              <a:endParaRPr lang="zh-CN" altLang="en-US" sz="66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633689" y="2582572"/>
            <a:ext cx="636938" cy="636938"/>
            <a:chOff x="1517331" y="1125257"/>
            <a:chExt cx="2204282" cy="2204282"/>
          </a:xfrm>
        </p:grpSpPr>
        <p:sp>
          <p:nvSpPr>
            <p:cNvPr id="52" name="椭圆 51"/>
            <p:cNvSpPr/>
            <p:nvPr/>
          </p:nvSpPr>
          <p:spPr>
            <a:xfrm>
              <a:off x="1517331" y="1125257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EBEBEB"/>
                </a:gs>
                <a:gs pos="100000">
                  <a:srgbClr val="FEFEFE"/>
                </a:gs>
              </a:gsLst>
              <a:lin ang="7530000" scaled="0"/>
            </a:gradFill>
            <a:ln w="12700">
              <a:solidFill>
                <a:schemeClr val="bg1"/>
              </a:solidFill>
            </a:ln>
            <a:effectLst>
              <a:outerShdw blurRad="457200" dist="4445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719372" y="1327298"/>
              <a:ext cx="1800200" cy="1800200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895723" y="4318291"/>
            <a:ext cx="636938" cy="636938"/>
            <a:chOff x="1517331" y="1125257"/>
            <a:chExt cx="2204282" cy="2204282"/>
          </a:xfrm>
        </p:grpSpPr>
        <p:sp>
          <p:nvSpPr>
            <p:cNvPr id="55" name="椭圆 54"/>
            <p:cNvSpPr/>
            <p:nvPr/>
          </p:nvSpPr>
          <p:spPr>
            <a:xfrm>
              <a:off x="1517331" y="1125257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EBEBEB"/>
                </a:gs>
                <a:gs pos="100000">
                  <a:srgbClr val="FEFEFE"/>
                </a:gs>
              </a:gsLst>
              <a:lin ang="7530000" scaled="0"/>
            </a:gradFill>
            <a:ln w="12700">
              <a:solidFill>
                <a:schemeClr val="bg1"/>
              </a:solidFill>
            </a:ln>
            <a:effectLst>
              <a:outerShdw blurRad="457200" dist="4445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719372" y="1327298"/>
              <a:ext cx="1800200" cy="1800200"/>
            </a:xfrm>
            <a:prstGeom prst="ellipse">
              <a:avLst/>
            </a:prstGeom>
            <a:solidFill>
              <a:srgbClr val="FFB3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017767" y="3675305"/>
            <a:ext cx="520178" cy="520178"/>
            <a:chOff x="1517331" y="1125257"/>
            <a:chExt cx="2204282" cy="2204282"/>
          </a:xfrm>
        </p:grpSpPr>
        <p:sp>
          <p:nvSpPr>
            <p:cNvPr id="58" name="椭圆 57"/>
            <p:cNvSpPr/>
            <p:nvPr/>
          </p:nvSpPr>
          <p:spPr>
            <a:xfrm>
              <a:off x="1517331" y="1125257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EBEBEB"/>
                </a:gs>
                <a:gs pos="100000">
                  <a:srgbClr val="FEFEFE"/>
                </a:gs>
              </a:gsLst>
              <a:lin ang="7530000" scaled="0"/>
            </a:gradFill>
            <a:ln w="12700">
              <a:solidFill>
                <a:schemeClr val="bg1"/>
              </a:solidFill>
            </a:ln>
            <a:effectLst>
              <a:outerShdw blurRad="457200" dist="4445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719372" y="1327298"/>
              <a:ext cx="1800200" cy="1800200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7153127" y="2621307"/>
            <a:ext cx="2711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-150" dirty="0">
                <a:solidFill>
                  <a:srgbClr val="217BFF"/>
                </a:solidFill>
                <a:latin typeface="思源黑体 CN Bold" pitchFamily="34" charset="-122"/>
                <a:ea typeface="思源黑体 CN Bold" pitchFamily="34" charset="-122"/>
              </a:rPr>
              <a:t>WORK  REPORT</a:t>
            </a:r>
            <a:endParaRPr lang="zh-CN" altLang="en-US" b="1" spc="-150" dirty="0">
              <a:solidFill>
                <a:srgbClr val="217BFF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2428" y="7417195"/>
            <a:ext cx="13681075" cy="504429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44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25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9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3" grpId="0"/>
      <p:bldP spid="27" grpId="0"/>
      <p:bldP spid="28" grpId="0"/>
      <p:bldP spid="29" grpId="0"/>
      <p:bldP spid="30" grpId="0"/>
      <p:bldP spid="31" grpId="0"/>
      <p:bldP spid="33" grpId="0"/>
      <p:bldP spid="82" grpId="0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2511621" y="2615343"/>
            <a:ext cx="3673976" cy="3781880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37550" y="1800572"/>
            <a:ext cx="1984314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78797" y="2048905"/>
            <a:ext cx="1501809" cy="1545911"/>
            <a:chOff x="4207298" y="1512123"/>
            <a:chExt cx="1003762" cy="1003758"/>
          </a:xfrm>
        </p:grpSpPr>
        <p:sp>
          <p:nvSpPr>
            <p:cNvPr id="14" name="椭圆 13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21826" y="1744219"/>
              <a:ext cx="624833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20780" y="4228661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862037" y="4476996"/>
            <a:ext cx="1501810" cy="1545911"/>
            <a:chOff x="3089228" y="3088680"/>
            <a:chExt cx="1003763" cy="1003758"/>
          </a:xfrm>
        </p:grpSpPr>
        <p:sp>
          <p:nvSpPr>
            <p:cNvPr id="19" name="椭圆 18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308043" y="3314659"/>
              <a:ext cx="700535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80774" y="4228661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22031" y="4476996"/>
            <a:ext cx="1501810" cy="1545911"/>
            <a:chOff x="5305581" y="3088680"/>
            <a:chExt cx="1003763" cy="1003758"/>
          </a:xfrm>
        </p:grpSpPr>
        <p:sp>
          <p:nvSpPr>
            <p:cNvPr id="9" name="椭圆 8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FFB32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08104" y="3267393"/>
              <a:ext cx="761358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31" name="Arc 3"/>
          <p:cNvSpPr/>
          <p:nvPr/>
        </p:nvSpPr>
        <p:spPr>
          <a:xfrm rot="1012582">
            <a:off x="4155200" y="2437369"/>
            <a:ext cx="2365459" cy="2434932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38192" tIns="69096" rIns="138192" bIns="69096"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32" name="Arc 3"/>
          <p:cNvSpPr/>
          <p:nvPr/>
        </p:nvSpPr>
        <p:spPr>
          <a:xfrm rot="8151960">
            <a:off x="3046973" y="4464512"/>
            <a:ext cx="2365459" cy="2434932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38192" tIns="69096" rIns="138192" bIns="69096"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33" name="Arc 3"/>
          <p:cNvSpPr/>
          <p:nvPr/>
        </p:nvSpPr>
        <p:spPr>
          <a:xfrm rot="15479340">
            <a:off x="1795808" y="2533405"/>
            <a:ext cx="2434932" cy="2365459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38192" tIns="69096" rIns="138192" bIns="69096"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743439" y="3008274"/>
            <a:ext cx="4071531" cy="69353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88403" y="2373876"/>
            <a:ext cx="3311342" cy="521423"/>
            <a:chOff x="1155515" y="1431873"/>
            <a:chExt cx="2213197" cy="338559"/>
          </a:xfrm>
        </p:grpSpPr>
        <p:cxnSp>
          <p:nvCxnSpPr>
            <p:cNvPr id="59" name="Straight Connector 38"/>
            <p:cNvCxnSpPr/>
            <p:nvPr/>
          </p:nvCxnSpPr>
          <p:spPr bwMode="auto">
            <a:xfrm flipV="1">
              <a:off x="1190045" y="1770430"/>
              <a:ext cx="2034652" cy="2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组合 59"/>
            <p:cNvGrpSpPr/>
            <p:nvPr/>
          </p:nvGrpSpPr>
          <p:grpSpPr>
            <a:xfrm>
              <a:off x="1155515" y="1431873"/>
              <a:ext cx="2213197" cy="288474"/>
              <a:chOff x="1155515" y="1431873"/>
              <a:chExt cx="2213197" cy="288474"/>
            </a:xfrm>
          </p:grpSpPr>
          <p:sp>
            <p:nvSpPr>
              <p:cNvPr id="61" name="Rounded Rectangle 43"/>
              <p:cNvSpPr/>
              <p:nvPr/>
            </p:nvSpPr>
            <p:spPr>
              <a:xfrm>
                <a:off x="1155515" y="1463818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217BFF"/>
              </a:solidFill>
              <a:ln>
                <a:noFill/>
              </a:ln>
              <a:effectLst>
                <a:outerShdw blurRad="165100" dist="889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196668" y="1452693"/>
                <a:ext cx="637695" cy="209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918640" y="1431873"/>
                <a:ext cx="1450072" cy="2884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4" name="Group 21"/>
          <p:cNvGrpSpPr/>
          <p:nvPr/>
        </p:nvGrpSpPr>
        <p:grpSpPr>
          <a:xfrm>
            <a:off x="7722087" y="4636567"/>
            <a:ext cx="4325809" cy="923330"/>
            <a:chOff x="4608212" y="2925551"/>
            <a:chExt cx="2891235" cy="599517"/>
          </a:xfrm>
        </p:grpSpPr>
        <p:sp>
          <p:nvSpPr>
            <p:cNvPr id="65" name="TextBox 64"/>
            <p:cNvSpPr txBox="1"/>
            <p:nvPr/>
          </p:nvSpPr>
          <p:spPr>
            <a:xfrm>
              <a:off x="4608212" y="2925551"/>
              <a:ext cx="571504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5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2.</a:t>
              </a:r>
            </a:p>
          </p:txBody>
        </p:sp>
        <p:sp>
          <p:nvSpPr>
            <p:cNvPr id="66" name="Rectangle 23"/>
            <p:cNvSpPr/>
            <p:nvPr/>
          </p:nvSpPr>
          <p:spPr>
            <a:xfrm>
              <a:off x="5072066" y="3035103"/>
              <a:ext cx="2427381" cy="419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7" name="Group 24"/>
          <p:cNvGrpSpPr/>
          <p:nvPr/>
        </p:nvGrpSpPr>
        <p:grpSpPr>
          <a:xfrm>
            <a:off x="7704633" y="5573823"/>
            <a:ext cx="4218073" cy="923330"/>
            <a:chOff x="4608212" y="2925551"/>
            <a:chExt cx="2819227" cy="599517"/>
          </a:xfrm>
        </p:grpSpPr>
        <p:sp>
          <p:nvSpPr>
            <p:cNvPr id="68" name="TextBox 67"/>
            <p:cNvSpPr txBox="1"/>
            <p:nvPr/>
          </p:nvSpPr>
          <p:spPr>
            <a:xfrm>
              <a:off x="4608212" y="2925551"/>
              <a:ext cx="571504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5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3</a:t>
              </a:r>
              <a:r>
                <a:rPr lang="id-ID" altLang="zh-CN" sz="5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</a:t>
              </a:r>
              <a:endParaRPr lang="id-ID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sp>
          <p:nvSpPr>
            <p:cNvPr id="69" name="Rectangle 26"/>
            <p:cNvSpPr/>
            <p:nvPr/>
          </p:nvSpPr>
          <p:spPr>
            <a:xfrm>
              <a:off x="5072066" y="3035103"/>
              <a:ext cx="2355373" cy="419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Group 20"/>
          <p:cNvGrpSpPr/>
          <p:nvPr/>
        </p:nvGrpSpPr>
        <p:grpSpPr>
          <a:xfrm>
            <a:off x="7722087" y="3701813"/>
            <a:ext cx="4110336" cy="923331"/>
            <a:chOff x="4608212" y="2925552"/>
            <a:chExt cx="2747219" cy="679412"/>
          </a:xfrm>
        </p:grpSpPr>
        <p:sp>
          <p:nvSpPr>
            <p:cNvPr id="71" name="TextBox 70"/>
            <p:cNvSpPr txBox="1"/>
            <p:nvPr/>
          </p:nvSpPr>
          <p:spPr>
            <a:xfrm>
              <a:off x="4608212" y="2925552"/>
              <a:ext cx="571504" cy="679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5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</a:t>
              </a:r>
              <a:r>
                <a:rPr lang="id-ID" altLang="zh-CN" sz="5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</a:t>
              </a:r>
              <a:endParaRPr lang="id-ID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sp>
          <p:nvSpPr>
            <p:cNvPr id="72" name="Rectangle 19"/>
            <p:cNvSpPr/>
            <p:nvPr/>
          </p:nvSpPr>
          <p:spPr>
            <a:xfrm>
              <a:off x="5072066" y="3035104"/>
              <a:ext cx="2283365" cy="407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511945" y="700124"/>
            <a:ext cx="11029066" cy="55395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  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完成概述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19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8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80"/>
                            </p:stCondLst>
                            <p:childTnLst>
                              <p:par>
                                <p:cTn id="19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27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28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3" presetClass="entr" presetSubtype="27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28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8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98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980"/>
                            </p:stCondLst>
                            <p:childTnLst>
                              <p:par>
                                <p:cTn id="6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480"/>
                            </p:stCondLst>
                            <p:childTnLst>
                              <p:par>
                                <p:cTn id="7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980"/>
                            </p:stCondLst>
                            <p:childTnLst>
                              <p:par>
                                <p:cTn id="7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1" grpId="0" animBg="1"/>
      <p:bldP spid="32" grpId="0" animBg="1"/>
      <p:bldP spid="33" grpId="0" animBg="1"/>
      <p:bldP spid="57" grpId="0"/>
      <p:bldP spid="45" grpId="0"/>
      <p:bldP spid="4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4224234" y="2421392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 46"/>
          <p:cNvSpPr/>
          <p:nvPr/>
        </p:nvSpPr>
        <p:spPr>
          <a:xfrm>
            <a:off x="4338019" y="2538518"/>
            <a:ext cx="708307" cy="729107"/>
          </a:xfrm>
          <a:prstGeom prst="ellipse">
            <a:avLst/>
          </a:prstGeom>
          <a:solidFill>
            <a:srgbClr val="217B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 dirty="0"/>
          </a:p>
        </p:txBody>
      </p:sp>
      <p:grpSp>
        <p:nvGrpSpPr>
          <p:cNvPr id="48" name="组合 47"/>
          <p:cNvGrpSpPr/>
          <p:nvPr/>
        </p:nvGrpSpPr>
        <p:grpSpPr>
          <a:xfrm>
            <a:off x="4207524" y="4020559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50"/>
          <p:cNvSpPr/>
          <p:nvPr/>
        </p:nvSpPr>
        <p:spPr>
          <a:xfrm>
            <a:off x="4321309" y="4137685"/>
            <a:ext cx="708307" cy="729107"/>
          </a:xfrm>
          <a:prstGeom prst="ellipse">
            <a:avLst/>
          </a:prstGeom>
          <a:solidFill>
            <a:srgbClr val="217B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4207524" y="5544988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2"/>
              <a:ext cx="1504272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/>
          <p:cNvSpPr/>
          <p:nvPr/>
        </p:nvSpPr>
        <p:spPr>
          <a:xfrm>
            <a:off x="4321309" y="5662114"/>
            <a:ext cx="708307" cy="729107"/>
          </a:xfrm>
          <a:prstGeom prst="ellipse">
            <a:avLst/>
          </a:prstGeom>
          <a:solidFill>
            <a:srgbClr val="217B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8941754" y="2421392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椭圆 58"/>
          <p:cNvSpPr/>
          <p:nvPr/>
        </p:nvSpPr>
        <p:spPr>
          <a:xfrm>
            <a:off x="9055537" y="2538518"/>
            <a:ext cx="708307" cy="729107"/>
          </a:xfrm>
          <a:prstGeom prst="ellipse">
            <a:avLst/>
          </a:prstGeom>
          <a:solidFill>
            <a:srgbClr val="217B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8925044" y="4020559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椭圆 62"/>
          <p:cNvSpPr/>
          <p:nvPr/>
        </p:nvSpPr>
        <p:spPr>
          <a:xfrm>
            <a:off x="9038827" y="4137685"/>
            <a:ext cx="708307" cy="729107"/>
          </a:xfrm>
          <a:prstGeom prst="ellipse">
            <a:avLst/>
          </a:prstGeom>
          <a:solidFill>
            <a:srgbClr val="217B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8925044" y="5544988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椭圆 66"/>
          <p:cNvSpPr/>
          <p:nvPr/>
        </p:nvSpPr>
        <p:spPr>
          <a:xfrm>
            <a:off x="9038827" y="5662114"/>
            <a:ext cx="708307" cy="729107"/>
          </a:xfrm>
          <a:prstGeom prst="ellipse">
            <a:avLst/>
          </a:prstGeom>
          <a:solidFill>
            <a:srgbClr val="217B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2051" name="组合 2050"/>
          <p:cNvGrpSpPr/>
          <p:nvPr/>
        </p:nvGrpSpPr>
        <p:grpSpPr>
          <a:xfrm>
            <a:off x="5069708" y="1944588"/>
            <a:ext cx="3770794" cy="5226556"/>
            <a:chOff x="3365268" y="1116367"/>
            <a:chExt cx="2520280" cy="3668014"/>
          </a:xfrm>
        </p:grpSpPr>
        <p:pic>
          <p:nvPicPr>
            <p:cNvPr id="4" name="Picture 46" descr="iPhone6_mockup_front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5268" y="1116367"/>
              <a:ext cx="2520280" cy="3668014"/>
            </a:xfrm>
            <a:prstGeom prst="rect">
              <a:avLst/>
            </a:prstGeom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4573" y="1620423"/>
              <a:ext cx="1524154" cy="2592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49" name="组合 2048"/>
          <p:cNvGrpSpPr/>
          <p:nvPr/>
        </p:nvGrpSpPr>
        <p:grpSpPr>
          <a:xfrm>
            <a:off x="10065203" y="2372946"/>
            <a:ext cx="1961682" cy="4088874"/>
            <a:chOff x="6713191" y="1509563"/>
            <a:chExt cx="1311127" cy="2654903"/>
          </a:xfrm>
        </p:grpSpPr>
        <p:sp>
          <p:nvSpPr>
            <p:cNvPr id="80" name="TextBox 79"/>
            <p:cNvSpPr txBox="1"/>
            <p:nvPr/>
          </p:nvSpPr>
          <p:spPr>
            <a:xfrm>
              <a:off x="6713191" y="1749682"/>
              <a:ext cx="1311127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727614" y="1509563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713191" y="2804363"/>
              <a:ext cx="1311127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727615" y="2571750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713191" y="3844731"/>
              <a:ext cx="1311127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727615" y="3612118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1511945" y="2466865"/>
            <a:ext cx="2273365" cy="4029901"/>
            <a:chOff x="824932" y="1570544"/>
            <a:chExt cx="1519446" cy="2616614"/>
          </a:xfrm>
        </p:grpSpPr>
        <p:sp>
          <p:nvSpPr>
            <p:cNvPr id="86" name="TextBox 85"/>
            <p:cNvSpPr txBox="1"/>
            <p:nvPr/>
          </p:nvSpPr>
          <p:spPr>
            <a:xfrm>
              <a:off x="824932" y="1833186"/>
              <a:ext cx="1519446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331640" y="1570544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96940" y="2805428"/>
              <a:ext cx="14474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331640" y="258780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000462" y="3867422"/>
              <a:ext cx="1343916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331640" y="3634809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2054" name="TextBox 2053"/>
          <p:cNvSpPr txBox="1"/>
          <p:nvPr/>
        </p:nvSpPr>
        <p:spPr>
          <a:xfrm>
            <a:off x="4342229" y="2609994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Humnst777 BlkCn BT" panose="020B0803030504020204" pitchFamily="34" charset="0"/>
              </a:rPr>
              <a:t>01</a:t>
            </a:r>
            <a:endParaRPr lang="zh-CN" altLang="en-US" sz="3100" dirty="0">
              <a:solidFill>
                <a:schemeClr val="bg1"/>
              </a:solidFill>
              <a:latin typeface="Humnst777 BlkCn BT" panose="020B0803030504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338016" y="4127379"/>
            <a:ext cx="708307" cy="109364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rPr>
              <a:t>02</a:t>
            </a:r>
            <a:endParaRPr lang="zh-CN" altLang="en-US" sz="3100" dirty="0">
              <a:solidFill>
                <a:schemeClr val="bg1"/>
              </a:solidFill>
              <a:latin typeface="MWindyHK-Bold" pitchFamily="50" charset="-128"/>
              <a:ea typeface="MWindyHK-Bold" pitchFamily="50" charset="-128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338019" y="5685275"/>
            <a:ext cx="708307" cy="109364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rPr>
              <a:t>03</a:t>
            </a:r>
            <a:endParaRPr lang="zh-CN" altLang="en-US" sz="3100" dirty="0">
              <a:solidFill>
                <a:schemeClr val="bg1"/>
              </a:solidFill>
              <a:latin typeface="MWindyHK-Bold" pitchFamily="50" charset="-128"/>
              <a:ea typeface="MWindyHK-Bold" pitchFamily="50" charset="-128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9038826" y="5671902"/>
            <a:ext cx="708307" cy="109364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rPr>
              <a:t>06</a:t>
            </a:r>
            <a:endParaRPr lang="zh-CN" altLang="en-US" sz="3100" dirty="0">
              <a:solidFill>
                <a:schemeClr val="bg1"/>
              </a:solidFill>
              <a:latin typeface="MWindyHK-Bold" pitchFamily="50" charset="-128"/>
              <a:ea typeface="MWindyHK-Bold" pitchFamily="50" charset="-128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9063578" y="4184604"/>
            <a:ext cx="708307" cy="109364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rPr>
              <a:t>05</a:t>
            </a:r>
            <a:endParaRPr lang="zh-CN" altLang="en-US" sz="3100" dirty="0">
              <a:solidFill>
                <a:schemeClr val="bg1"/>
              </a:solidFill>
              <a:latin typeface="MWindyHK-Bold" pitchFamily="50" charset="-128"/>
              <a:ea typeface="MWindyHK-Bold" pitchFamily="50" charset="-128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9069387" y="2577786"/>
            <a:ext cx="708307" cy="109364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rPr>
              <a:t>04</a:t>
            </a:r>
            <a:endParaRPr lang="zh-CN" altLang="en-US" sz="3100" dirty="0">
              <a:solidFill>
                <a:schemeClr val="bg1"/>
              </a:solidFill>
              <a:latin typeface="MWindyHK-Bold" pitchFamily="50" charset="-128"/>
              <a:ea typeface="MWindyHK-Bold" pitchFamily="50" charset="-12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511945" y="700124"/>
            <a:ext cx="11029066" cy="55395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  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重点任务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0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8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80"/>
                            </p:stCondLst>
                            <p:childTnLst>
                              <p:par>
                                <p:cTn id="1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80"/>
                            </p:stCondLst>
                            <p:childTnLst>
                              <p:par>
                                <p:cTn id="3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18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680"/>
                            </p:stCondLst>
                            <p:childTnLst>
                              <p:par>
                                <p:cTn id="5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180"/>
                            </p:stCondLst>
                            <p:childTnLst>
                              <p:par>
                                <p:cTn id="7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680"/>
                            </p:stCondLst>
                            <p:childTnLst>
                              <p:par>
                                <p:cTn id="8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180"/>
                            </p:stCondLst>
                            <p:childTnLst>
                              <p:par>
                                <p:cTn id="9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680"/>
                            </p:stCondLst>
                            <p:childTnLst>
                              <p:par>
                                <p:cTn id="10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1" grpId="0" animBg="1"/>
      <p:bldP spid="55" grpId="0" animBg="1"/>
      <p:bldP spid="59" grpId="0" animBg="1"/>
      <p:bldP spid="63" grpId="0" animBg="1"/>
      <p:bldP spid="67" grpId="0" animBg="1"/>
      <p:bldP spid="2054" grpId="0"/>
      <p:bldP spid="101" grpId="0"/>
      <p:bldP spid="102" grpId="0"/>
      <p:bldP spid="103" grpId="0"/>
      <p:bldP spid="104" grpId="0"/>
      <p:bldP spid="105" grpId="0"/>
      <p:bldP spid="68" grpId="0"/>
      <p:bldP spid="6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757671" y="1972876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2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84232" y="1093651"/>
              <a:ext cx="1504274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7864894" y="2083250"/>
            <a:ext cx="667472" cy="687070"/>
          </a:xfrm>
          <a:prstGeom prst="ellipse">
            <a:avLst/>
          </a:prstGeom>
          <a:solidFill>
            <a:srgbClr val="217BFF"/>
          </a:solidFill>
          <a:ln>
            <a:noFill/>
          </a:ln>
          <a:effectLst>
            <a:innerShdw blurRad="114300">
              <a:srgbClr val="D3133C">
                <a:alpha val="14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7740961" y="3197012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7848184" y="3307386"/>
            <a:ext cx="667472" cy="687070"/>
          </a:xfrm>
          <a:prstGeom prst="ellipse">
            <a:avLst/>
          </a:prstGeom>
          <a:solidFill>
            <a:srgbClr val="FFB32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740961" y="4421148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>
            <a:off x="7848184" y="4531521"/>
            <a:ext cx="667472" cy="687070"/>
          </a:xfrm>
          <a:prstGeom prst="ellipse">
            <a:avLst/>
          </a:prstGeom>
          <a:solidFill>
            <a:srgbClr val="217B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951119" y="1964735"/>
            <a:ext cx="2353914" cy="812516"/>
            <a:chOff x="6084168" y="1274556"/>
            <a:chExt cx="1669538" cy="559844"/>
          </a:xfrm>
        </p:grpSpPr>
        <p:sp>
          <p:nvSpPr>
            <p:cNvPr id="21" name="TextBox 20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951119" y="3311571"/>
            <a:ext cx="2353914" cy="779884"/>
            <a:chOff x="6084168" y="2547213"/>
            <a:chExt cx="1669538" cy="537359"/>
          </a:xfrm>
        </p:grpSpPr>
        <p:sp>
          <p:nvSpPr>
            <p:cNvPr id="23" name="TextBox 22"/>
            <p:cNvSpPr txBox="1"/>
            <p:nvPr/>
          </p:nvSpPr>
          <p:spPr>
            <a:xfrm>
              <a:off x="6084168" y="2764836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09640" y="2547213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951119" y="4463259"/>
            <a:ext cx="2353914" cy="801638"/>
            <a:chOff x="6084168" y="3766937"/>
            <a:chExt cx="1669538" cy="552349"/>
          </a:xfrm>
        </p:grpSpPr>
        <p:sp>
          <p:nvSpPr>
            <p:cNvPr id="25" name="TextBox 24"/>
            <p:cNvSpPr txBox="1"/>
            <p:nvPr/>
          </p:nvSpPr>
          <p:spPr>
            <a:xfrm>
              <a:off x="6084168" y="3999550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094400" y="3766937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864895" y="2100817"/>
            <a:ext cx="739069" cy="109364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rPr>
              <a:t>01</a:t>
            </a:r>
            <a:endParaRPr lang="zh-CN" altLang="en-US" sz="3100" dirty="0">
              <a:solidFill>
                <a:schemeClr val="bg1"/>
              </a:solidFill>
              <a:latin typeface="MWindyHK-Bold" pitchFamily="50" charset="-128"/>
              <a:ea typeface="MWindyHK-Bold" pitchFamily="50" charset="-12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41145" y="3324951"/>
            <a:ext cx="774694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rPr>
              <a:t>02</a:t>
            </a:r>
            <a:endParaRPr lang="zh-CN" altLang="en-US" sz="3100" dirty="0">
              <a:solidFill>
                <a:schemeClr val="bg1"/>
              </a:solidFill>
              <a:latin typeface="MWindyHK-Bold" pitchFamily="50" charset="-128"/>
              <a:ea typeface="MWindyHK-Bold" pitchFamily="50" charset="-12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41145" y="4531521"/>
            <a:ext cx="774694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rPr>
              <a:t>03</a:t>
            </a:r>
            <a:endParaRPr lang="zh-CN" altLang="en-US" sz="3100" dirty="0">
              <a:solidFill>
                <a:schemeClr val="bg1"/>
              </a:solidFill>
              <a:latin typeface="MWindyHK-Bold" pitchFamily="50" charset="-128"/>
              <a:ea typeface="MWindyHK-Bold" pitchFamily="50" charset="-128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273793" y="2238711"/>
            <a:ext cx="6846367" cy="4282567"/>
            <a:chOff x="857224" y="1876434"/>
            <a:chExt cx="3519051" cy="2124076"/>
          </a:xfrm>
        </p:grpSpPr>
        <p:grpSp>
          <p:nvGrpSpPr>
            <p:cNvPr id="98" name="Group 7"/>
            <p:cNvGrpSpPr/>
            <p:nvPr/>
          </p:nvGrpSpPr>
          <p:grpSpPr>
            <a:xfrm>
              <a:off x="857224" y="1876434"/>
              <a:ext cx="3519051" cy="2124076"/>
              <a:chOff x="4901105" y="2090748"/>
              <a:chExt cx="3519051" cy="2124076"/>
            </a:xfrm>
          </p:grpSpPr>
          <p:pic>
            <p:nvPicPr>
              <p:cNvPr id="100" name="Picture 53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901105" y="2090748"/>
                <a:ext cx="3519051" cy="2124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1" name="Rectangle 9"/>
              <p:cNvSpPr/>
              <p:nvPr/>
            </p:nvSpPr>
            <p:spPr>
              <a:xfrm>
                <a:off x="5330923" y="2195514"/>
                <a:ext cx="2675358" cy="1674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3" r="811" b="6467"/>
            <a:stretch>
              <a:fillRect/>
            </a:stretch>
          </p:blipFill>
          <p:spPr>
            <a:xfrm>
              <a:off x="1287042" y="1981200"/>
              <a:ext cx="2675358" cy="1713148"/>
            </a:xfrm>
            <a:custGeom>
              <a:avLst/>
              <a:gdLst>
                <a:gd name="connsiteX0" fmla="*/ 0 w 6715140"/>
                <a:gd name="connsiteY0" fmla="*/ 0 h 3214710"/>
                <a:gd name="connsiteX1" fmla="*/ 6715140 w 6715140"/>
                <a:gd name="connsiteY1" fmla="*/ 0 h 3214710"/>
                <a:gd name="connsiteX2" fmla="*/ 6715140 w 6715140"/>
                <a:gd name="connsiteY2" fmla="*/ 3214710 h 3214710"/>
                <a:gd name="connsiteX3" fmla="*/ 0 w 6715140"/>
                <a:gd name="connsiteY3" fmla="*/ 3214710 h 32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5140" h="3214710">
                  <a:moveTo>
                    <a:pt x="0" y="0"/>
                  </a:moveTo>
                  <a:lnTo>
                    <a:pt x="6715140" y="0"/>
                  </a:lnTo>
                  <a:lnTo>
                    <a:pt x="6715140" y="3214710"/>
                  </a:lnTo>
                  <a:lnTo>
                    <a:pt x="0" y="3214710"/>
                  </a:lnTo>
                  <a:close/>
                </a:path>
              </a:pathLst>
            </a:custGeom>
          </p:spPr>
        </p:pic>
      </p:grpSp>
      <p:sp>
        <p:nvSpPr>
          <p:cNvPr id="42" name="Rectangle 19"/>
          <p:cNvSpPr>
            <a:spLocks noChangeArrowheads="1"/>
          </p:cNvSpPr>
          <p:nvPr/>
        </p:nvSpPr>
        <p:spPr bwMode="auto">
          <a:xfrm>
            <a:off x="46852928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53840725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44" name="Rectangle 21"/>
          <p:cNvSpPr>
            <a:spLocks noChangeArrowheads="1"/>
          </p:cNvSpPr>
          <p:nvPr/>
        </p:nvSpPr>
        <p:spPr bwMode="auto">
          <a:xfrm>
            <a:off x="60840402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45" name="Rectangle 22"/>
          <p:cNvSpPr>
            <a:spLocks noChangeArrowheads="1"/>
          </p:cNvSpPr>
          <p:nvPr/>
        </p:nvSpPr>
        <p:spPr bwMode="auto">
          <a:xfrm>
            <a:off x="67828199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46" name="Rectangle 23"/>
          <p:cNvSpPr>
            <a:spLocks noChangeArrowheads="1"/>
          </p:cNvSpPr>
          <p:nvPr/>
        </p:nvSpPr>
        <p:spPr bwMode="auto">
          <a:xfrm>
            <a:off x="74818374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47" name="Rectangle 24"/>
          <p:cNvSpPr>
            <a:spLocks noChangeArrowheads="1"/>
          </p:cNvSpPr>
          <p:nvPr/>
        </p:nvSpPr>
        <p:spPr bwMode="auto">
          <a:xfrm>
            <a:off x="81818047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48" name="Rectangle 25"/>
          <p:cNvSpPr>
            <a:spLocks noChangeArrowheads="1"/>
          </p:cNvSpPr>
          <p:nvPr/>
        </p:nvSpPr>
        <p:spPr bwMode="auto">
          <a:xfrm>
            <a:off x="9547537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49" name="Rectangle 26"/>
          <p:cNvSpPr>
            <a:spLocks noChangeArrowheads="1"/>
          </p:cNvSpPr>
          <p:nvPr/>
        </p:nvSpPr>
        <p:spPr bwMode="auto">
          <a:xfrm>
            <a:off x="102463165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50" name="Rectangle 27"/>
          <p:cNvSpPr>
            <a:spLocks noChangeArrowheads="1"/>
          </p:cNvSpPr>
          <p:nvPr/>
        </p:nvSpPr>
        <p:spPr bwMode="auto">
          <a:xfrm>
            <a:off x="109462842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51" name="Rectangle 28"/>
          <p:cNvSpPr>
            <a:spLocks noChangeArrowheads="1"/>
          </p:cNvSpPr>
          <p:nvPr/>
        </p:nvSpPr>
        <p:spPr bwMode="auto">
          <a:xfrm>
            <a:off x="116453016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52" name="Rectangle 29"/>
          <p:cNvSpPr>
            <a:spLocks noChangeArrowheads="1"/>
          </p:cNvSpPr>
          <p:nvPr/>
        </p:nvSpPr>
        <p:spPr bwMode="auto">
          <a:xfrm>
            <a:off x="123440815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53" name="Rectangle 30"/>
          <p:cNvSpPr>
            <a:spLocks noChangeArrowheads="1"/>
          </p:cNvSpPr>
          <p:nvPr/>
        </p:nvSpPr>
        <p:spPr bwMode="auto">
          <a:xfrm>
            <a:off x="130440489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54" name="Rectangle 31"/>
          <p:cNvSpPr>
            <a:spLocks noChangeArrowheads="1"/>
          </p:cNvSpPr>
          <p:nvPr/>
        </p:nvSpPr>
        <p:spPr bwMode="auto">
          <a:xfrm>
            <a:off x="14409781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151087984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59" name="Rectangle 33"/>
          <p:cNvSpPr>
            <a:spLocks noChangeArrowheads="1"/>
          </p:cNvSpPr>
          <p:nvPr/>
        </p:nvSpPr>
        <p:spPr bwMode="auto">
          <a:xfrm>
            <a:off x="158087661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60" name="Rectangle 34"/>
          <p:cNvSpPr>
            <a:spLocks noChangeArrowheads="1"/>
          </p:cNvSpPr>
          <p:nvPr/>
        </p:nvSpPr>
        <p:spPr bwMode="auto">
          <a:xfrm>
            <a:off x="165075458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61" name="Rectangle 35"/>
          <p:cNvSpPr>
            <a:spLocks noChangeArrowheads="1"/>
          </p:cNvSpPr>
          <p:nvPr/>
        </p:nvSpPr>
        <p:spPr bwMode="auto">
          <a:xfrm>
            <a:off x="172063258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62" name="Rectangle 36"/>
          <p:cNvSpPr>
            <a:spLocks noChangeArrowheads="1"/>
          </p:cNvSpPr>
          <p:nvPr/>
        </p:nvSpPr>
        <p:spPr bwMode="auto">
          <a:xfrm>
            <a:off x="17906293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63" name="Rectangle 37"/>
          <p:cNvSpPr>
            <a:spLocks noChangeArrowheads="1"/>
          </p:cNvSpPr>
          <p:nvPr/>
        </p:nvSpPr>
        <p:spPr bwMode="auto">
          <a:xfrm>
            <a:off x="192722628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64" name="Rectangle 38"/>
          <p:cNvSpPr>
            <a:spLocks noChangeArrowheads="1"/>
          </p:cNvSpPr>
          <p:nvPr/>
        </p:nvSpPr>
        <p:spPr bwMode="auto">
          <a:xfrm>
            <a:off x="199710426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65" name="Rectangle 39"/>
          <p:cNvSpPr>
            <a:spLocks noChangeArrowheads="1"/>
          </p:cNvSpPr>
          <p:nvPr/>
        </p:nvSpPr>
        <p:spPr bwMode="auto">
          <a:xfrm>
            <a:off x="206710102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66" name="Rectangle 40"/>
          <p:cNvSpPr>
            <a:spLocks noChangeArrowheads="1"/>
          </p:cNvSpPr>
          <p:nvPr/>
        </p:nvSpPr>
        <p:spPr bwMode="auto">
          <a:xfrm>
            <a:off x="213697899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67" name="Rectangle 41"/>
          <p:cNvSpPr>
            <a:spLocks noChangeArrowheads="1"/>
          </p:cNvSpPr>
          <p:nvPr/>
        </p:nvSpPr>
        <p:spPr bwMode="auto">
          <a:xfrm>
            <a:off x="220685697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68" name="Rectangle 42"/>
          <p:cNvSpPr>
            <a:spLocks noChangeArrowheads="1"/>
          </p:cNvSpPr>
          <p:nvPr/>
        </p:nvSpPr>
        <p:spPr bwMode="auto">
          <a:xfrm>
            <a:off x="227685371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71" name="Rectangle 43"/>
          <p:cNvSpPr>
            <a:spLocks noChangeArrowheads="1"/>
          </p:cNvSpPr>
          <p:nvPr/>
        </p:nvSpPr>
        <p:spPr bwMode="auto">
          <a:xfrm>
            <a:off x="241345067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72" name="Rectangle 44"/>
          <p:cNvSpPr>
            <a:spLocks noChangeArrowheads="1"/>
          </p:cNvSpPr>
          <p:nvPr/>
        </p:nvSpPr>
        <p:spPr bwMode="auto">
          <a:xfrm>
            <a:off x="248332866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73" name="Rectangle 45"/>
          <p:cNvSpPr>
            <a:spLocks noChangeArrowheads="1"/>
          </p:cNvSpPr>
          <p:nvPr/>
        </p:nvSpPr>
        <p:spPr bwMode="auto">
          <a:xfrm>
            <a:off x="25533254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77" name="Rectangle 46"/>
          <p:cNvSpPr>
            <a:spLocks noChangeArrowheads="1"/>
          </p:cNvSpPr>
          <p:nvPr/>
        </p:nvSpPr>
        <p:spPr bwMode="auto">
          <a:xfrm>
            <a:off x="26232034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83" name="Rectangle 47"/>
          <p:cNvSpPr>
            <a:spLocks noChangeArrowheads="1"/>
          </p:cNvSpPr>
          <p:nvPr/>
        </p:nvSpPr>
        <p:spPr bwMode="auto">
          <a:xfrm>
            <a:off x="269308139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84" name="Rectangle 48"/>
          <p:cNvSpPr>
            <a:spLocks noChangeArrowheads="1"/>
          </p:cNvSpPr>
          <p:nvPr/>
        </p:nvSpPr>
        <p:spPr bwMode="auto">
          <a:xfrm>
            <a:off x="276307813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86" name="Line 50"/>
          <p:cNvSpPr>
            <a:spLocks noChangeShapeType="1"/>
          </p:cNvSpPr>
          <p:nvPr/>
        </p:nvSpPr>
        <p:spPr bwMode="auto">
          <a:xfrm flipV="1">
            <a:off x="35034003" y="34151007"/>
            <a:ext cx="262543607" cy="70904"/>
          </a:xfrm>
          <a:prstGeom prst="line">
            <a:avLst/>
          </a:prstGeom>
          <a:noFill/>
          <a:ln w="152400" cap="flat">
            <a:solidFill>
              <a:srgbClr val="23191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51"/>
          <p:cNvSpPr>
            <a:spLocks/>
          </p:cNvSpPr>
          <p:nvPr/>
        </p:nvSpPr>
        <p:spPr bwMode="auto">
          <a:xfrm>
            <a:off x="110491304" y="66243373"/>
            <a:ext cx="196549051" cy="27574101"/>
          </a:xfrm>
          <a:custGeom>
            <a:avLst/>
            <a:gdLst>
              <a:gd name="T0" fmla="*/ 0 w 17241"/>
              <a:gd name="T1" fmla="*/ 0 h 2350"/>
              <a:gd name="T2" fmla="*/ 16165 w 17241"/>
              <a:gd name="T3" fmla="*/ 0 h 2350"/>
              <a:gd name="T4" fmla="*/ 17241 w 17241"/>
              <a:gd name="T5" fmla="*/ 2350 h 2350"/>
              <a:gd name="T6" fmla="*/ 0 w 17241"/>
              <a:gd name="T7" fmla="*/ 2350 h 2350"/>
              <a:gd name="T8" fmla="*/ 0 w 17241"/>
              <a:gd name="T9" fmla="*/ 0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41" h="2350">
                <a:moveTo>
                  <a:pt x="0" y="0"/>
                </a:moveTo>
                <a:lnTo>
                  <a:pt x="16165" y="0"/>
                </a:lnTo>
                <a:lnTo>
                  <a:pt x="17241" y="2350"/>
                </a:lnTo>
                <a:lnTo>
                  <a:pt x="0" y="2350"/>
                </a:lnTo>
                <a:lnTo>
                  <a:pt x="0" y="0"/>
                </a:lnTo>
                <a:close/>
              </a:path>
            </a:pathLst>
          </a:custGeom>
          <a:noFill/>
          <a:ln w="152400" cap="flat">
            <a:solidFill>
              <a:srgbClr val="23191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7740961" y="5517767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92" name="同心圆 9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椭圆 93"/>
          <p:cNvSpPr/>
          <p:nvPr/>
        </p:nvSpPr>
        <p:spPr>
          <a:xfrm>
            <a:off x="7848184" y="5628140"/>
            <a:ext cx="667472" cy="687070"/>
          </a:xfrm>
          <a:prstGeom prst="ellipse">
            <a:avLst/>
          </a:prstGeom>
          <a:solidFill>
            <a:srgbClr val="FFB32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8951119" y="5559878"/>
            <a:ext cx="2353914" cy="801638"/>
            <a:chOff x="6084168" y="3766937"/>
            <a:chExt cx="1669538" cy="552349"/>
          </a:xfrm>
        </p:grpSpPr>
        <p:sp>
          <p:nvSpPr>
            <p:cNvPr id="96" name="TextBox 95"/>
            <p:cNvSpPr txBox="1"/>
            <p:nvPr/>
          </p:nvSpPr>
          <p:spPr>
            <a:xfrm>
              <a:off x="6084168" y="3999550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6094400" y="3766937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7848183" y="5671644"/>
            <a:ext cx="791406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rPr>
              <a:t>04</a:t>
            </a:r>
            <a:endParaRPr lang="zh-CN" altLang="en-US" sz="3100" dirty="0">
              <a:solidFill>
                <a:schemeClr val="bg1"/>
              </a:solidFill>
              <a:latin typeface="MWindyHK-Bold" pitchFamily="50" charset="-128"/>
              <a:ea typeface="MWindyHK-Bold" pitchFamily="50" charset="-12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511945" y="700124"/>
            <a:ext cx="11029066" cy="55395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  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完成阶段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4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8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80"/>
                            </p:stCondLst>
                            <p:childTnLst>
                              <p:par>
                                <p:cTn id="1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8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80"/>
                            </p:stCondLst>
                            <p:childTnLst>
                              <p:par>
                                <p:cTn id="3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8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80"/>
                            </p:stCondLst>
                            <p:childTnLst>
                              <p:par>
                                <p:cTn id="5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68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180"/>
                            </p:stCondLst>
                            <p:childTnLst>
                              <p:par>
                                <p:cTn id="7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680"/>
                            </p:stCondLst>
                            <p:childTnLst>
                              <p:par>
                                <p:cTn id="8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9" grpId="0" animBg="1"/>
      <p:bldP spid="27" grpId="0"/>
      <p:bldP spid="28" grpId="0"/>
      <p:bldP spid="29" grpId="0"/>
      <p:bldP spid="94" grpId="0" animBg="1"/>
      <p:bldP spid="103" grpId="0"/>
      <p:bldP spid="74" grpId="0"/>
      <p:bldP spid="7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2489879" y="3189657"/>
            <a:ext cx="1441931" cy="1381887"/>
            <a:chOff x="1664154" y="1934950"/>
            <a:chExt cx="963741" cy="897257"/>
          </a:xfrm>
        </p:grpSpPr>
        <p:grpSp>
          <p:nvGrpSpPr>
            <p:cNvPr id="11" name="组合 10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1807549" y="2188595"/>
              <a:ext cx="820346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sz="3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963648" y="3155271"/>
            <a:ext cx="1342462" cy="1381888"/>
            <a:chOff x="3293884" y="1912625"/>
            <a:chExt cx="897259" cy="897258"/>
          </a:xfrm>
        </p:grpSpPr>
        <p:grpSp>
          <p:nvGrpSpPr>
            <p:cNvPr id="22" name="组合 21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404406" y="2161199"/>
              <a:ext cx="753231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68%</a:t>
              </a:r>
              <a:endParaRPr lang="zh-CN" altLang="en-US" sz="3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400896" y="3283236"/>
            <a:ext cx="1409284" cy="1381887"/>
            <a:chOff x="4849324" y="1995712"/>
            <a:chExt cx="941921" cy="897257"/>
          </a:xfrm>
        </p:grpSpPr>
        <p:grpSp>
          <p:nvGrpSpPr>
            <p:cNvPr id="28" name="组合 27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4963049" y="2222298"/>
              <a:ext cx="828196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79%</a:t>
              </a:r>
              <a:endParaRPr lang="zh-CN" altLang="en-US" sz="3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729888" y="3334676"/>
            <a:ext cx="1422927" cy="1381887"/>
            <a:chOff x="6380261" y="2029113"/>
            <a:chExt cx="951040" cy="897257"/>
          </a:xfrm>
        </p:grpSpPr>
        <p:grpSp>
          <p:nvGrpSpPr>
            <p:cNvPr id="25" name="组合 24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6501314" y="2303662"/>
              <a:ext cx="829987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92%</a:t>
              </a:r>
              <a:endParaRPr lang="zh-CN" altLang="en-US" sz="3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矩形 30"/>
          <p:cNvSpPr>
            <a:spLocks noChangeArrowheads="1"/>
          </p:cNvSpPr>
          <p:nvPr/>
        </p:nvSpPr>
        <p:spPr bwMode="auto">
          <a:xfrm>
            <a:off x="4643688" y="5184948"/>
            <a:ext cx="2222141" cy="155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61" name="矩形 30"/>
          <p:cNvSpPr>
            <a:spLocks noChangeArrowheads="1"/>
          </p:cNvSpPr>
          <p:nvPr/>
        </p:nvSpPr>
        <p:spPr bwMode="auto">
          <a:xfrm>
            <a:off x="2286257" y="5184948"/>
            <a:ext cx="2222141" cy="155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62" name="矩形 30"/>
          <p:cNvSpPr>
            <a:spLocks noChangeArrowheads="1"/>
          </p:cNvSpPr>
          <p:nvPr/>
        </p:nvSpPr>
        <p:spPr bwMode="auto">
          <a:xfrm>
            <a:off x="7057974" y="5184948"/>
            <a:ext cx="2222141" cy="155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63" name="矩形 30"/>
          <p:cNvSpPr>
            <a:spLocks noChangeArrowheads="1"/>
          </p:cNvSpPr>
          <p:nvPr/>
        </p:nvSpPr>
        <p:spPr bwMode="auto">
          <a:xfrm>
            <a:off x="9328659" y="5184948"/>
            <a:ext cx="2222141" cy="155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 rot="18900000">
            <a:off x="2555333" y="3702059"/>
            <a:ext cx="1818374" cy="988914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217BFF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 rot="19087048">
            <a:off x="4961501" y="3498408"/>
            <a:ext cx="1776972" cy="1201508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FFB329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 rot="19290703">
            <a:off x="7300929" y="3423102"/>
            <a:ext cx="1816780" cy="1415489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rgbClr val="217BFF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19810786">
            <a:off x="9528650" y="3166813"/>
            <a:ext cx="1808903" cy="1798895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FFB329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2522888" y="2160615"/>
            <a:ext cx="1437329" cy="353965"/>
            <a:chOff x="3477359" y="8005745"/>
            <a:chExt cx="2534423" cy="611316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56" name="流程图: 可选过程 55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769476" y="8005745"/>
              <a:ext cx="1863267" cy="611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790535" y="2160615"/>
            <a:ext cx="1437329" cy="353965"/>
            <a:chOff x="3477359" y="8005745"/>
            <a:chExt cx="2534423" cy="611316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60" name="流程图: 可选过程 59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769476" y="8005745"/>
              <a:ext cx="1863265" cy="611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204821" y="2160615"/>
            <a:ext cx="1437329" cy="353965"/>
            <a:chOff x="3477359" y="8005745"/>
            <a:chExt cx="2534423" cy="611316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4" name="流程图: 可选过程 73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769476" y="8005745"/>
              <a:ext cx="1863265" cy="611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475506" y="2160615"/>
            <a:ext cx="1437329" cy="353965"/>
            <a:chOff x="3477359" y="8005745"/>
            <a:chExt cx="2534423" cy="611316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7" name="流程图: 可选过程 76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769476" y="8005745"/>
              <a:ext cx="1863265" cy="611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511945" y="700124"/>
            <a:ext cx="11029066" cy="55395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  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完成比例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8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8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8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8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8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8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8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80"/>
                            </p:stCondLst>
                            <p:childTnLst>
                              <p:par>
                                <p:cTn id="5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680"/>
                            </p:stCondLst>
                            <p:childTnLst>
                              <p:par>
                                <p:cTn id="6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80"/>
                            </p:stCondLst>
                            <p:childTnLst>
                              <p:par>
                                <p:cTn id="6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1" grpId="0"/>
      <p:bldP spid="62" grpId="0"/>
      <p:bldP spid="63" grpId="0"/>
      <p:bldP spid="10" grpId="0" animBg="1"/>
      <p:bldP spid="9" grpId="0" animBg="1"/>
      <p:bldP spid="8" grpId="0" animBg="1"/>
      <p:bldP spid="7" grpId="0" animBg="1"/>
      <p:bldP spid="44" grpId="0"/>
      <p:bldP spid="4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11316828" y="3232161"/>
            <a:ext cx="751455" cy="474026"/>
          </a:xfrm>
          <a:prstGeom prst="rect">
            <a:avLst/>
          </a:prstGeom>
          <a:noFill/>
        </p:spPr>
        <p:txBody>
          <a:bodyPr wrap="square" lIns="103683" tIns="51841" rIns="103683" bIns="51841" rtlCol="0">
            <a:spAutoFit/>
          </a:bodyPr>
          <a:lstStyle/>
          <a:p>
            <a:r>
              <a:rPr lang="en-US" altLang="zh-CN" spc="-171" dirty="0">
                <a:solidFill>
                  <a:schemeClr val="bg1">
                    <a:lumMod val="50000"/>
                  </a:schemeClr>
                </a:solidFill>
              </a:rPr>
              <a:t>82%</a:t>
            </a:r>
            <a:endParaRPr lang="zh-CN" altLang="en-US" spc="-17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283566" y="3405010"/>
            <a:ext cx="751455" cy="474026"/>
          </a:xfrm>
          <a:prstGeom prst="rect">
            <a:avLst/>
          </a:prstGeom>
          <a:noFill/>
        </p:spPr>
        <p:txBody>
          <a:bodyPr wrap="square" lIns="103683" tIns="51841" rIns="103683" bIns="51841" rtlCol="0">
            <a:spAutoFit/>
          </a:bodyPr>
          <a:lstStyle/>
          <a:p>
            <a:r>
              <a:rPr lang="en-US" altLang="zh-CN" spc="-171" dirty="0">
                <a:solidFill>
                  <a:schemeClr val="bg1">
                    <a:lumMod val="50000"/>
                  </a:schemeClr>
                </a:solidFill>
              </a:rPr>
              <a:t>73%</a:t>
            </a:r>
            <a:endParaRPr lang="zh-CN" altLang="en-US" spc="-17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345096" y="3879036"/>
            <a:ext cx="751455" cy="474026"/>
          </a:xfrm>
          <a:prstGeom prst="rect">
            <a:avLst/>
          </a:prstGeom>
          <a:noFill/>
        </p:spPr>
        <p:txBody>
          <a:bodyPr wrap="square" lIns="103683" tIns="51841" rIns="103683" bIns="51841" rtlCol="0">
            <a:spAutoFit/>
          </a:bodyPr>
          <a:lstStyle/>
          <a:p>
            <a:r>
              <a:rPr lang="en-US" altLang="zh-CN" spc="-171" dirty="0">
                <a:solidFill>
                  <a:schemeClr val="bg1">
                    <a:lumMod val="50000"/>
                  </a:schemeClr>
                </a:solidFill>
              </a:rPr>
              <a:t>56%</a:t>
            </a:r>
            <a:endParaRPr lang="zh-CN" altLang="en-US" spc="-17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511426" y="4426369"/>
            <a:ext cx="751455" cy="474026"/>
          </a:xfrm>
          <a:prstGeom prst="rect">
            <a:avLst/>
          </a:prstGeom>
          <a:noFill/>
        </p:spPr>
        <p:txBody>
          <a:bodyPr wrap="square" lIns="103683" tIns="51841" rIns="103683" bIns="51841" rtlCol="0">
            <a:spAutoFit/>
          </a:bodyPr>
          <a:lstStyle/>
          <a:p>
            <a:r>
              <a:rPr lang="en-US" altLang="zh-CN" spc="-171" dirty="0">
                <a:solidFill>
                  <a:schemeClr val="bg1">
                    <a:lumMod val="50000"/>
                  </a:schemeClr>
                </a:solidFill>
              </a:rPr>
              <a:t>32%</a:t>
            </a:r>
            <a:endParaRPr lang="zh-CN" altLang="en-US" spc="-17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 rot="5400000" flipH="1">
            <a:off x="9046123" y="3429911"/>
            <a:ext cx="2506890" cy="3230845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rgbClr val="FFB3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rgbClr val="FFB3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rgbClr val="FFB3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rgbClr val="FFB3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97291" y="3132277"/>
            <a:ext cx="1948823" cy="1702026"/>
            <a:chOff x="1397291" y="3132277"/>
            <a:chExt cx="1948823" cy="1702026"/>
          </a:xfrm>
        </p:grpSpPr>
        <p:grpSp>
          <p:nvGrpSpPr>
            <p:cNvPr id="9" name="组合 8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17B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07194" y="3791888"/>
              <a:ext cx="11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93203" y="3983290"/>
            <a:ext cx="1948823" cy="1702026"/>
            <a:chOff x="2893203" y="3983290"/>
            <a:chExt cx="1948823" cy="1702026"/>
          </a:xfrm>
        </p:grpSpPr>
        <p:grpSp>
          <p:nvGrpSpPr>
            <p:cNvPr id="14" name="组合 13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B329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317007" y="4568807"/>
              <a:ext cx="11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81974" y="3118200"/>
            <a:ext cx="1948823" cy="1702026"/>
            <a:chOff x="4381974" y="3118200"/>
            <a:chExt cx="1948823" cy="1702026"/>
          </a:xfrm>
        </p:grpSpPr>
        <p:grpSp>
          <p:nvGrpSpPr>
            <p:cNvPr id="4" name="组合 3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17B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891878" y="3730070"/>
              <a:ext cx="11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76494" y="4851074"/>
            <a:ext cx="1948823" cy="1702026"/>
            <a:chOff x="4376494" y="4851074"/>
            <a:chExt cx="1948823" cy="1702026"/>
          </a:xfrm>
        </p:grpSpPr>
        <p:grpSp>
          <p:nvGrpSpPr>
            <p:cNvPr id="69" name="组合 68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0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" name="Freeform 7"/>
            <p:cNvSpPr>
              <a:spLocks/>
            </p:cNvSpPr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B329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886398" y="5462945"/>
              <a:ext cx="11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41153" y="3140803"/>
            <a:ext cx="5470223" cy="3151364"/>
            <a:chOff x="7041153" y="3140803"/>
            <a:chExt cx="5470223" cy="3151364"/>
          </a:xfrm>
        </p:grpSpPr>
        <p:cxnSp>
          <p:nvCxnSpPr>
            <p:cNvPr id="41" name="直接箭头连接符 40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7041153" y="3398594"/>
              <a:ext cx="997887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041153" y="4232257"/>
              <a:ext cx="997887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041153" y="5004669"/>
              <a:ext cx="997887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041153" y="5677402"/>
              <a:ext cx="997887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029987" y="1878811"/>
            <a:ext cx="3267986" cy="840907"/>
            <a:chOff x="6084168" y="1274556"/>
            <a:chExt cx="2317853" cy="579406"/>
          </a:xfrm>
        </p:grpSpPr>
        <p:sp>
          <p:nvSpPr>
            <p:cNvPr id="80" name="TextBox 79"/>
            <p:cNvSpPr txBox="1"/>
            <p:nvPr/>
          </p:nvSpPr>
          <p:spPr>
            <a:xfrm>
              <a:off x="6084168" y="1514664"/>
              <a:ext cx="2317853" cy="33929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您的内容打在这里，或者通过您的内容打在这里，或者您的内容打在这里，或者您的内容打在这里，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439937" y="700124"/>
            <a:ext cx="11029066" cy="55395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 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月计划完成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18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1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10"/>
                            </p:stCondLst>
                            <p:childTnLst>
                              <p:par>
                                <p:cTn id="1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1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1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61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81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1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1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48" grpId="0"/>
      <p:bldP spid="5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6" t="1088" b="2829"/>
          <a:stretch/>
        </p:blipFill>
        <p:spPr>
          <a:xfrm>
            <a:off x="4592237" y="2016596"/>
            <a:ext cx="2314359" cy="227790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0" t="472" r="16849"/>
          <a:stretch/>
        </p:blipFill>
        <p:spPr>
          <a:xfrm>
            <a:off x="2186680" y="4385280"/>
            <a:ext cx="2323104" cy="227868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326" y="2016596"/>
            <a:ext cx="4720315" cy="46473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183867" y="2016596"/>
            <a:ext cx="2325917" cy="2277902"/>
            <a:chOff x="2183867" y="2016596"/>
            <a:chExt cx="2325917" cy="2277902"/>
          </a:xfrm>
          <a:solidFill>
            <a:srgbClr val="217BFF"/>
          </a:solidFill>
        </p:grpSpPr>
        <p:sp>
          <p:nvSpPr>
            <p:cNvPr id="8" name="Rectangle 7"/>
            <p:cNvSpPr/>
            <p:nvPr/>
          </p:nvSpPr>
          <p:spPr>
            <a:xfrm>
              <a:off x="2183867" y="2016596"/>
              <a:ext cx="2325917" cy="2277902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38261" tIns="69130" rIns="138261" bIns="69130" anchor="ctr"/>
            <a:lstStyle/>
            <a:p>
              <a:pPr algn="ctr" defTabSz="617258">
                <a:defRPr/>
              </a:pPr>
              <a:endParaRPr lang="en-US" dirty="0">
                <a:latin typeface="Lato Light"/>
                <a:cs typeface="Lato Ligh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552250" y="2507764"/>
              <a:ext cx="1676408" cy="1597831"/>
              <a:chOff x="2552250" y="2507764"/>
              <a:chExt cx="1676408" cy="1597831"/>
            </a:xfrm>
            <a:grpFill/>
          </p:grpSpPr>
          <p:sp>
            <p:nvSpPr>
              <p:cNvPr id="32" name="TextBox 31"/>
              <p:cNvSpPr txBox="1"/>
              <p:nvPr/>
            </p:nvSpPr>
            <p:spPr>
              <a:xfrm>
                <a:off x="2736081" y="2507764"/>
                <a:ext cx="1279362" cy="366575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552250" y="2934377"/>
                <a:ext cx="1676408" cy="1171218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您的内容打在这里，或者通过复制您的文本后您的内容打在这里，或者通过复制您的文本后</a:t>
                </a:r>
              </a:p>
              <a:p>
                <a:pPr algn="ctr">
                  <a:lnSpc>
                    <a:spcPct val="130000"/>
                  </a:lnSpc>
                </a:pPr>
                <a:endPara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580678" y="4385280"/>
            <a:ext cx="2325917" cy="2278686"/>
            <a:chOff x="4580678" y="4385280"/>
            <a:chExt cx="2325917" cy="2278686"/>
          </a:xfrm>
          <a:solidFill>
            <a:srgbClr val="FFB329"/>
          </a:solidFill>
        </p:grpSpPr>
        <p:sp>
          <p:nvSpPr>
            <p:cNvPr id="9" name="Rectangle 8"/>
            <p:cNvSpPr/>
            <p:nvPr/>
          </p:nvSpPr>
          <p:spPr>
            <a:xfrm>
              <a:off x="4580678" y="4385280"/>
              <a:ext cx="2325917" cy="227868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38261" tIns="69130" rIns="138261" bIns="69130" anchor="ctr"/>
            <a:lstStyle/>
            <a:p>
              <a:pPr algn="ctr" defTabSz="617258">
                <a:defRPr/>
              </a:pPr>
              <a:endParaRPr lang="en-US" dirty="0">
                <a:latin typeface="Lato Light"/>
                <a:cs typeface="Lato Ligh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905432" y="4725707"/>
              <a:ext cx="1676408" cy="1597831"/>
              <a:chOff x="2552250" y="2507764"/>
              <a:chExt cx="1676408" cy="1597831"/>
            </a:xfrm>
            <a:grpFill/>
          </p:grpSpPr>
          <p:sp>
            <p:nvSpPr>
              <p:cNvPr id="35" name="TextBox 34"/>
              <p:cNvSpPr txBox="1"/>
              <p:nvPr/>
            </p:nvSpPr>
            <p:spPr>
              <a:xfrm>
                <a:off x="2736081" y="2507764"/>
                <a:ext cx="1279362" cy="366575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2552250" y="2934377"/>
                <a:ext cx="1676408" cy="1171218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您的内容打在这里，或者通过复制您的文本后您的内容打在这里，或者通过复制您的文本后</a:t>
                </a:r>
              </a:p>
              <a:p>
                <a:pPr algn="ctr">
                  <a:lnSpc>
                    <a:spcPct val="130000"/>
                  </a:lnSpc>
                </a:pPr>
                <a:endPara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1439937" y="700124"/>
            <a:ext cx="11029066" cy="55395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   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完成项目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42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8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4395471" y="3121972"/>
            <a:ext cx="5160485" cy="1534103"/>
            <a:chOff x="3765256" y="5235021"/>
            <a:chExt cx="5160485" cy="1534103"/>
          </a:xfrm>
        </p:grpSpPr>
        <p:cxnSp>
          <p:nvCxnSpPr>
            <p:cNvPr id="56" name="直接连接符 55"/>
            <p:cNvCxnSpPr/>
            <p:nvPr/>
          </p:nvCxnSpPr>
          <p:spPr>
            <a:xfrm flipV="1">
              <a:off x="3765256" y="5243175"/>
              <a:ext cx="1749879" cy="145615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 flipV="1">
              <a:off x="5515135" y="5235021"/>
              <a:ext cx="1901975" cy="1534103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7417110" y="5235021"/>
              <a:ext cx="1508631" cy="1534103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168751" y="3574409"/>
            <a:ext cx="1984315" cy="2042587"/>
            <a:chOff x="3168751" y="3574409"/>
            <a:chExt cx="1984315" cy="2042587"/>
          </a:xfrm>
        </p:grpSpPr>
        <p:grpSp>
          <p:nvGrpSpPr>
            <p:cNvPr id="25" name="组合 24"/>
            <p:cNvGrpSpPr/>
            <p:nvPr/>
          </p:nvGrpSpPr>
          <p:grpSpPr>
            <a:xfrm>
              <a:off x="3168751" y="3574409"/>
              <a:ext cx="1984315" cy="2042587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10009" y="3822744"/>
              <a:ext cx="1501810" cy="1545911"/>
              <a:chOff x="3089229" y="3088680"/>
              <a:chExt cx="1003763" cy="1003758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3089229" y="3088680"/>
                <a:ext cx="1003763" cy="1003758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  <a:effectLst>
                <a:innerShdw blurRad="63500" dist="50800" dir="180000">
                  <a:prstClr val="black">
                    <a:alpha val="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3131296" y="3428393"/>
                <a:ext cx="961695" cy="299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第一季度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387629" y="2246656"/>
            <a:ext cx="1760515" cy="1766940"/>
            <a:chOff x="5387629" y="2246656"/>
            <a:chExt cx="1760515" cy="1766940"/>
          </a:xfrm>
        </p:grpSpPr>
        <p:grpSp>
          <p:nvGrpSpPr>
            <p:cNvPr id="31" name="组合 30"/>
            <p:cNvGrpSpPr/>
            <p:nvPr/>
          </p:nvGrpSpPr>
          <p:grpSpPr>
            <a:xfrm>
              <a:off x="5387629" y="2246656"/>
              <a:ext cx="1716534" cy="1766940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596329" y="2461478"/>
              <a:ext cx="1551815" cy="1337290"/>
              <a:chOff x="3089228" y="3088680"/>
              <a:chExt cx="1198987" cy="100375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089228" y="3088680"/>
                <a:ext cx="1003763" cy="1003758"/>
              </a:xfrm>
              <a:prstGeom prst="ellipse">
                <a:avLst/>
              </a:prstGeom>
              <a:solidFill>
                <a:srgbClr val="FFB3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120280" y="3464818"/>
                <a:ext cx="1167935" cy="300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第二季度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084443" y="2031828"/>
            <a:ext cx="1716534" cy="1766940"/>
            <a:chOff x="9084443" y="2031828"/>
            <a:chExt cx="1716534" cy="1766940"/>
          </a:xfrm>
        </p:grpSpPr>
        <p:grpSp>
          <p:nvGrpSpPr>
            <p:cNvPr id="43" name="组合 42"/>
            <p:cNvGrpSpPr/>
            <p:nvPr/>
          </p:nvGrpSpPr>
          <p:grpSpPr>
            <a:xfrm>
              <a:off x="9084443" y="2031828"/>
              <a:ext cx="1716534" cy="1766940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44" name="同心圆 43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9293143" y="2246650"/>
              <a:ext cx="1299142" cy="1337290"/>
              <a:chOff x="3089228" y="3088680"/>
              <a:chExt cx="1003763" cy="1003758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3089228" y="3088680"/>
                <a:ext cx="1003763" cy="1003758"/>
              </a:xfrm>
              <a:prstGeom prst="ellipse">
                <a:avLst/>
              </a:prstGeom>
              <a:solidFill>
                <a:srgbClr val="FFB3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3128415" y="3422480"/>
                <a:ext cx="928270" cy="300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第四季度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164517" y="3574409"/>
            <a:ext cx="1984315" cy="2042587"/>
            <a:chOff x="7164517" y="3574409"/>
            <a:chExt cx="1984315" cy="2042587"/>
          </a:xfrm>
        </p:grpSpPr>
        <p:grpSp>
          <p:nvGrpSpPr>
            <p:cNvPr id="49" name="组合 48"/>
            <p:cNvGrpSpPr/>
            <p:nvPr/>
          </p:nvGrpSpPr>
          <p:grpSpPr>
            <a:xfrm>
              <a:off x="7164517" y="3574409"/>
              <a:ext cx="1984315" cy="2042587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7405774" y="3822744"/>
              <a:ext cx="1501810" cy="1545911"/>
              <a:chOff x="3089228" y="3088680"/>
              <a:chExt cx="1003763" cy="1003758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3089228" y="3088680"/>
                <a:ext cx="1003763" cy="1003758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3118015" y="3434563"/>
                <a:ext cx="946190" cy="2997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第三季度</a:t>
                </a: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1774382" y="6265534"/>
            <a:ext cx="10696351" cy="992578"/>
            <a:chOff x="1379715" y="3986753"/>
            <a:chExt cx="6588710" cy="595891"/>
          </a:xfrm>
          <a:solidFill>
            <a:schemeClr val="bg1"/>
          </a:solidFill>
        </p:grpSpPr>
        <p:sp>
          <p:nvSpPr>
            <p:cNvPr id="68" name="矩形 67"/>
            <p:cNvSpPr/>
            <p:nvPr/>
          </p:nvSpPr>
          <p:spPr>
            <a:xfrm>
              <a:off x="1379715" y="3988433"/>
              <a:ext cx="6588710" cy="504056"/>
            </a:xfrm>
            <a:prstGeom prst="rect">
              <a:avLst/>
            </a:prstGeom>
            <a:grpFill/>
            <a:ln>
              <a:noFill/>
            </a:ln>
            <a:effectLst>
              <a:outerShdw blurRad="1270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711261" y="3986753"/>
              <a:ext cx="4042327" cy="5958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304479" y="1940569"/>
            <a:ext cx="2749168" cy="840907"/>
            <a:chOff x="6084168" y="1274556"/>
            <a:chExt cx="2317853" cy="579406"/>
          </a:xfrm>
        </p:grpSpPr>
        <p:sp>
          <p:nvSpPr>
            <p:cNvPr id="77" name="TextBox 76"/>
            <p:cNvSpPr txBox="1"/>
            <p:nvPr/>
          </p:nvSpPr>
          <p:spPr>
            <a:xfrm>
              <a:off x="6084168" y="1514664"/>
              <a:ext cx="2317853" cy="33929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439937" y="700124"/>
            <a:ext cx="11029066" cy="55395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   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完成季度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76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8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8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88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5871467" y="2483008"/>
            <a:ext cx="7809608" cy="144981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7095597" y="3070628"/>
            <a:ext cx="3705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itchFamily="34" charset="-122"/>
                <a:ea typeface="思源黑体 CN Bold" pitchFamily="34" charset="-122"/>
              </a:rPr>
              <a:t>成果展示及问题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056915" y="445557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项目前期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670294" y="445557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执行过程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56915" y="493733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70294" y="493733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056561" y="5424455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08974" y="5400972"/>
            <a:ext cx="1659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收益增值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4566979" y="1587630"/>
            <a:ext cx="439118" cy="439276"/>
            <a:chOff x="1463339" y="1072758"/>
            <a:chExt cx="1546058" cy="1546058"/>
          </a:xfrm>
          <a:effectLst>
            <a:outerShdw blurRad="330200" dist="215900" dir="6900000" sx="71000" sy="71000" algn="t" rotWithShape="0">
              <a:prstClr val="black">
                <a:alpha val="54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4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08674" y="1980831"/>
            <a:ext cx="2204282" cy="2204282"/>
            <a:chOff x="4508674" y="2118116"/>
            <a:chExt cx="2204282" cy="2204282"/>
          </a:xfrm>
        </p:grpSpPr>
        <p:grpSp>
          <p:nvGrpSpPr>
            <p:cNvPr id="38" name="组合 37"/>
            <p:cNvGrpSpPr/>
            <p:nvPr/>
          </p:nvGrpSpPr>
          <p:grpSpPr>
            <a:xfrm>
              <a:off x="4508674" y="2118116"/>
              <a:ext cx="2204282" cy="2204282"/>
              <a:chOff x="1517331" y="1125257"/>
              <a:chExt cx="2204282" cy="2204282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517331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457200" dist="444500" dir="7800000" sx="89000" sy="89000" algn="tr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4710715" y="2653915"/>
              <a:ext cx="180019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MWindyHK-Bold" pitchFamily="50" charset="-128"/>
                  <a:ea typeface="MWindyHK-Bold" pitchFamily="50" charset="-128"/>
                </a:rPr>
                <a:t>03</a:t>
              </a:r>
              <a:endParaRPr lang="zh-CN" altLang="en-US" sz="66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633689" y="2582572"/>
            <a:ext cx="636938" cy="636938"/>
            <a:chOff x="1517331" y="1125257"/>
            <a:chExt cx="2204282" cy="2204282"/>
          </a:xfrm>
        </p:grpSpPr>
        <p:sp>
          <p:nvSpPr>
            <p:cNvPr id="52" name="椭圆 51"/>
            <p:cNvSpPr/>
            <p:nvPr/>
          </p:nvSpPr>
          <p:spPr>
            <a:xfrm>
              <a:off x="1517331" y="1125257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EBEBEB"/>
                </a:gs>
                <a:gs pos="100000">
                  <a:srgbClr val="FEFEFE"/>
                </a:gs>
              </a:gsLst>
              <a:lin ang="7530000" scaled="0"/>
            </a:gradFill>
            <a:ln w="12700">
              <a:solidFill>
                <a:schemeClr val="bg1"/>
              </a:solidFill>
            </a:ln>
            <a:effectLst>
              <a:outerShdw blurRad="457200" dist="4445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719372" y="1327298"/>
              <a:ext cx="1800200" cy="1800200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895723" y="4318291"/>
            <a:ext cx="636938" cy="636938"/>
            <a:chOff x="1517331" y="1125257"/>
            <a:chExt cx="2204282" cy="2204282"/>
          </a:xfrm>
        </p:grpSpPr>
        <p:sp>
          <p:nvSpPr>
            <p:cNvPr id="55" name="椭圆 54"/>
            <p:cNvSpPr/>
            <p:nvPr/>
          </p:nvSpPr>
          <p:spPr>
            <a:xfrm>
              <a:off x="1517331" y="1125257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EBEBEB"/>
                </a:gs>
                <a:gs pos="100000">
                  <a:srgbClr val="FEFEFE"/>
                </a:gs>
              </a:gsLst>
              <a:lin ang="7530000" scaled="0"/>
            </a:gradFill>
            <a:ln w="12700">
              <a:solidFill>
                <a:schemeClr val="bg1"/>
              </a:solidFill>
            </a:ln>
            <a:effectLst>
              <a:outerShdw blurRad="457200" dist="4445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719372" y="1327298"/>
              <a:ext cx="1800200" cy="1800200"/>
            </a:xfrm>
            <a:prstGeom prst="ellipse">
              <a:avLst/>
            </a:prstGeom>
            <a:solidFill>
              <a:srgbClr val="FFB3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017767" y="3675305"/>
            <a:ext cx="520178" cy="520178"/>
            <a:chOff x="1517331" y="1125257"/>
            <a:chExt cx="2204282" cy="2204282"/>
          </a:xfrm>
        </p:grpSpPr>
        <p:sp>
          <p:nvSpPr>
            <p:cNvPr id="58" name="椭圆 57"/>
            <p:cNvSpPr/>
            <p:nvPr/>
          </p:nvSpPr>
          <p:spPr>
            <a:xfrm>
              <a:off x="1517331" y="1125257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EBEBEB"/>
                </a:gs>
                <a:gs pos="100000">
                  <a:srgbClr val="FEFEFE"/>
                </a:gs>
              </a:gsLst>
              <a:lin ang="7530000" scaled="0"/>
            </a:gradFill>
            <a:ln w="12700">
              <a:solidFill>
                <a:schemeClr val="bg1"/>
              </a:solidFill>
            </a:ln>
            <a:effectLst>
              <a:outerShdw blurRad="457200" dist="4445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719372" y="1327298"/>
              <a:ext cx="1800200" cy="1800200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7153127" y="2621307"/>
            <a:ext cx="2991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-150" dirty="0">
                <a:solidFill>
                  <a:srgbClr val="217BFF"/>
                </a:solidFill>
                <a:latin typeface="思源黑体 CN Bold" pitchFamily="34" charset="-122"/>
                <a:ea typeface="思源黑体 CN Bold" pitchFamily="34" charset="-122"/>
              </a:rPr>
              <a:t>WORK  REPORT</a:t>
            </a:r>
            <a:endParaRPr lang="zh-CN" altLang="en-US" b="1" spc="-150" dirty="0">
              <a:solidFill>
                <a:srgbClr val="217BFF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2428" y="7417195"/>
            <a:ext cx="13681075" cy="504429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477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3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9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3" grpId="0"/>
      <p:bldP spid="27" grpId="0"/>
      <p:bldP spid="28" grpId="0"/>
      <p:bldP spid="29" grpId="0"/>
      <p:bldP spid="30" grpId="0"/>
      <p:bldP spid="31" grpId="0"/>
      <p:bldP spid="33" grpId="0"/>
      <p:bldP spid="82" grpId="0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9214925" y="2628163"/>
            <a:ext cx="2397222" cy="2093640"/>
            <a:chOff x="9224782" y="2628163"/>
            <a:chExt cx="2397222" cy="2093640"/>
          </a:xfrm>
        </p:grpSpPr>
        <p:grpSp>
          <p:nvGrpSpPr>
            <p:cNvPr id="10" name="组合 9"/>
            <p:cNvGrpSpPr/>
            <p:nvPr/>
          </p:nvGrpSpPr>
          <p:grpSpPr>
            <a:xfrm>
              <a:off x="9224782" y="2628163"/>
              <a:ext cx="2397222" cy="2093640"/>
              <a:chOff x="9224782" y="2628163"/>
              <a:chExt cx="2397222" cy="2093640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9224782" y="262816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93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5" name="Freeform 7"/>
              <p:cNvSpPr>
                <a:spLocks/>
              </p:cNvSpPr>
              <p:nvPr/>
            </p:nvSpPr>
            <p:spPr bwMode="auto">
              <a:xfrm>
                <a:off x="9536465" y="287211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217B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innerShdw blurRad="152400">
                  <a:schemeClr val="tx1">
                    <a:lumMod val="65000"/>
                    <a:lumOff val="35000"/>
                    <a:alpha val="41000"/>
                  </a:scheme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6" name="TextBox 95"/>
            <p:cNvSpPr txBox="1"/>
            <p:nvPr/>
          </p:nvSpPr>
          <p:spPr>
            <a:xfrm>
              <a:off x="9536465" y="3180762"/>
              <a:ext cx="17543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MWindyHK-Bold" pitchFamily="50" charset="-128"/>
                  <a:ea typeface="MWindyHK-Bold" pitchFamily="50" charset="-128"/>
                </a:rPr>
                <a:t>05</a:t>
              </a:r>
              <a:endParaRPr lang="zh-CN" altLang="en-US" sz="54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543405" y="2638733"/>
            <a:ext cx="2397222" cy="2093640"/>
            <a:chOff x="5553262" y="2638733"/>
            <a:chExt cx="2397222" cy="2093640"/>
          </a:xfrm>
        </p:grpSpPr>
        <p:grpSp>
          <p:nvGrpSpPr>
            <p:cNvPr id="8" name="组合 7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3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5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217B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5864945" y="3110170"/>
              <a:ext cx="17676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MWindyHK-Bold" pitchFamily="50" charset="-128"/>
                  <a:ea typeface="MWindyHK-Bold" pitchFamily="50" charset="-128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71985" y="2656049"/>
            <a:ext cx="2397222" cy="2093640"/>
            <a:chOff x="1881842" y="2656049"/>
            <a:chExt cx="2397222" cy="2093640"/>
          </a:xfrm>
        </p:grpSpPr>
        <p:grpSp>
          <p:nvGrpSpPr>
            <p:cNvPr id="58" name="组合 57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17B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193523" y="3250046"/>
              <a:ext cx="17738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MWindyHK-Bold" pitchFamily="50" charset="-128"/>
                  <a:ea typeface="MWindyHK-Bold" pitchFamily="50" charset="-128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12087" y="3702869"/>
            <a:ext cx="2397222" cy="2093640"/>
            <a:chOff x="3721944" y="3702869"/>
            <a:chExt cx="2397222" cy="2093640"/>
          </a:xfrm>
        </p:grpSpPr>
        <p:grpSp>
          <p:nvGrpSpPr>
            <p:cNvPr id="5" name="组合 4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78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0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FFB329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4033627" y="4183861"/>
              <a:ext cx="175122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MWindyHK-Bold" pitchFamily="50" charset="-128"/>
                  <a:ea typeface="MWindyHK-Bold" pitchFamily="50" charset="-128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378473" y="3692384"/>
            <a:ext cx="2397222" cy="2093640"/>
            <a:chOff x="7388330" y="3692384"/>
            <a:chExt cx="2397222" cy="2093640"/>
          </a:xfrm>
        </p:grpSpPr>
        <p:grpSp>
          <p:nvGrpSpPr>
            <p:cNvPr id="9" name="组合 8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8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0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FFC000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1" name="TextBox 90"/>
            <p:cNvSpPr txBox="1"/>
            <p:nvPr/>
          </p:nvSpPr>
          <p:spPr>
            <a:xfrm>
              <a:off x="7700013" y="4173376"/>
              <a:ext cx="17738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MWindyHK-Bold" pitchFamily="50" charset="-128"/>
                  <a:ea typeface="MWindyHK-Bold" pitchFamily="50" charset="-128"/>
                </a:rPr>
                <a:t>04</a:t>
              </a:r>
              <a:endParaRPr lang="zh-CN" altLang="en-US" sz="54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12463" y="4927865"/>
            <a:ext cx="1537897" cy="671442"/>
            <a:chOff x="2328257" y="4927865"/>
            <a:chExt cx="1537897" cy="671442"/>
          </a:xfrm>
        </p:grpSpPr>
        <p:sp>
          <p:nvSpPr>
            <p:cNvPr id="53" name="TextBox 52"/>
            <p:cNvSpPr txBox="1"/>
            <p:nvPr/>
          </p:nvSpPr>
          <p:spPr>
            <a:xfrm>
              <a:off x="2328257" y="4927865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工作汇报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419470" y="5322308"/>
              <a:ext cx="12862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37101" y="2731461"/>
            <a:ext cx="1537897" cy="641728"/>
            <a:chOff x="4246958" y="2731461"/>
            <a:chExt cx="1537897" cy="641728"/>
          </a:xfrm>
        </p:grpSpPr>
        <p:sp>
          <p:nvSpPr>
            <p:cNvPr id="101" name="TextBox 100"/>
            <p:cNvSpPr txBox="1"/>
            <p:nvPr/>
          </p:nvSpPr>
          <p:spPr>
            <a:xfrm>
              <a:off x="4246958" y="2731461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完成情况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4335082" y="3111579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84871" y="4978665"/>
            <a:ext cx="1537897" cy="672208"/>
            <a:chOff x="5982926" y="4927865"/>
            <a:chExt cx="1537897" cy="672208"/>
          </a:xfrm>
        </p:grpSpPr>
        <p:sp>
          <p:nvSpPr>
            <p:cNvPr id="107" name="TextBox 106"/>
            <p:cNvSpPr txBox="1"/>
            <p:nvPr/>
          </p:nvSpPr>
          <p:spPr>
            <a:xfrm>
              <a:off x="5982926" y="4927865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成果展示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071050" y="5338463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29519" y="2731461"/>
            <a:ext cx="1537897" cy="641728"/>
            <a:chOff x="7839376" y="2731461"/>
            <a:chExt cx="1537897" cy="641728"/>
          </a:xfrm>
        </p:grpSpPr>
        <p:sp>
          <p:nvSpPr>
            <p:cNvPr id="109" name="TextBox 108"/>
            <p:cNvSpPr txBox="1"/>
            <p:nvPr/>
          </p:nvSpPr>
          <p:spPr>
            <a:xfrm>
              <a:off x="7839376" y="2731461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工作不足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7947820" y="3111579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743105" y="4978665"/>
            <a:ext cx="1537897" cy="621408"/>
            <a:chOff x="9752962" y="4978665"/>
            <a:chExt cx="1537897" cy="621408"/>
          </a:xfrm>
        </p:grpSpPr>
        <p:sp>
          <p:nvSpPr>
            <p:cNvPr id="111" name="TextBox 110"/>
            <p:cNvSpPr txBox="1"/>
            <p:nvPr/>
          </p:nvSpPr>
          <p:spPr>
            <a:xfrm>
              <a:off x="9752962" y="4978665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明年计划</a:t>
              </a: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9841086" y="5338463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583953" y="699208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主目录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28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7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 rot="16200000">
            <a:off x="7579350" y="2669790"/>
            <a:ext cx="1351672" cy="6405942"/>
            <a:chOff x="1349702" y="1746119"/>
            <a:chExt cx="1645146" cy="1936519"/>
          </a:xfrm>
        </p:grpSpPr>
        <p:sp>
          <p:nvSpPr>
            <p:cNvPr id="74" name="圆角矩形 73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1425724" y="1755334"/>
              <a:ext cx="1506354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16200000">
            <a:off x="7654440" y="988710"/>
            <a:ext cx="1238697" cy="6405942"/>
            <a:chOff x="1349702" y="1746119"/>
            <a:chExt cx="1645146" cy="1936519"/>
          </a:xfrm>
        </p:grpSpPr>
        <p:sp>
          <p:nvSpPr>
            <p:cNvPr id="77" name="圆角矩形 76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1381172" y="1755334"/>
              <a:ext cx="1598400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 rot="16200000">
            <a:off x="7635836" y="-557820"/>
            <a:ext cx="1238697" cy="6405942"/>
            <a:chOff x="1349702" y="1746119"/>
            <a:chExt cx="1645146" cy="1936519"/>
          </a:xfrm>
        </p:grpSpPr>
        <p:sp>
          <p:nvSpPr>
            <p:cNvPr id="80" name="圆角矩形 79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1381172" y="1755334"/>
              <a:ext cx="1598400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71539" y="1850171"/>
            <a:ext cx="1589976" cy="1636670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948750" y="2049158"/>
            <a:ext cx="1281854" cy="1238696"/>
            <a:chOff x="1715395" y="1514206"/>
            <a:chExt cx="959708" cy="900936"/>
          </a:xfrm>
        </p:grpSpPr>
        <p:sp>
          <p:nvSpPr>
            <p:cNvPr id="7" name="椭圆 6"/>
            <p:cNvSpPr/>
            <p:nvPr/>
          </p:nvSpPr>
          <p:spPr>
            <a:xfrm>
              <a:off x="1715395" y="1514206"/>
              <a:ext cx="900940" cy="900936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74163" y="1811525"/>
              <a:ext cx="900940" cy="299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项目一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56971" y="3451056"/>
            <a:ext cx="1589976" cy="1636670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950278" y="3650043"/>
            <a:ext cx="1375179" cy="1238697"/>
            <a:chOff x="1705659" y="2553657"/>
            <a:chExt cx="1029579" cy="900936"/>
          </a:xfrm>
        </p:grpSpPr>
        <p:sp>
          <p:nvSpPr>
            <p:cNvPr id="11" name="椭圆 10"/>
            <p:cNvSpPr/>
            <p:nvPr/>
          </p:nvSpPr>
          <p:spPr>
            <a:xfrm>
              <a:off x="1705659" y="2553657"/>
              <a:ext cx="900940" cy="900936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78763" y="2854229"/>
              <a:ext cx="956475" cy="335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项目二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56971" y="4997939"/>
            <a:ext cx="1589976" cy="1636670"/>
            <a:chOff x="1463339" y="1072759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1463339" y="1072759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84232" y="1093651"/>
              <a:ext cx="1504272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50278" y="5196926"/>
            <a:ext cx="1280325" cy="1238697"/>
            <a:chOff x="1705659" y="3558047"/>
            <a:chExt cx="958563" cy="900936"/>
          </a:xfrm>
        </p:grpSpPr>
        <p:sp>
          <p:nvSpPr>
            <p:cNvPr id="15" name="椭圆 14"/>
            <p:cNvSpPr/>
            <p:nvPr/>
          </p:nvSpPr>
          <p:spPr>
            <a:xfrm>
              <a:off x="1705659" y="3558047"/>
              <a:ext cx="900940" cy="900936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65428" y="3825557"/>
              <a:ext cx="898794" cy="335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项目三</a:t>
              </a:r>
            </a:p>
          </p:txBody>
        </p:sp>
      </p:grpSp>
      <p:sp>
        <p:nvSpPr>
          <p:cNvPr id="44" name="矩形 30"/>
          <p:cNvSpPr>
            <a:spLocks noChangeArrowheads="1"/>
          </p:cNvSpPr>
          <p:nvPr/>
        </p:nvSpPr>
        <p:spPr bwMode="auto">
          <a:xfrm>
            <a:off x="5346941" y="2149206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45" name="矩形 30"/>
          <p:cNvSpPr>
            <a:spLocks noChangeArrowheads="1"/>
          </p:cNvSpPr>
          <p:nvPr/>
        </p:nvSpPr>
        <p:spPr bwMode="auto">
          <a:xfrm>
            <a:off x="5346941" y="3719431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46" name="矩形 30"/>
          <p:cNvSpPr>
            <a:spLocks noChangeArrowheads="1"/>
          </p:cNvSpPr>
          <p:nvPr/>
        </p:nvSpPr>
        <p:spPr bwMode="auto">
          <a:xfrm>
            <a:off x="5346941" y="5433303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439937" y="700124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   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重点项目   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36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80"/>
                            </p:stCondLst>
                            <p:childTnLst>
                              <p:par>
                                <p:cTn id="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8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80"/>
                            </p:stCondLst>
                            <p:childTnLst>
                              <p:par>
                                <p:cTn id="3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8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8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180"/>
                            </p:stCondLst>
                            <p:childTnLst>
                              <p:par>
                                <p:cTn id="5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680"/>
                            </p:stCondLst>
                            <p:childTnLst>
                              <p:par>
                                <p:cTn id="6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34" grpId="0"/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755465" y="2842653"/>
            <a:ext cx="10413664" cy="2693112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20" name="Arc 54"/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1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2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3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827488" y="2088604"/>
            <a:ext cx="2497930" cy="862228"/>
            <a:chOff x="6084168" y="1274556"/>
            <a:chExt cx="1669538" cy="559844"/>
          </a:xfrm>
        </p:grpSpPr>
        <p:sp>
          <p:nvSpPr>
            <p:cNvPr id="107" name="TextBox 106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442930" y="5477473"/>
            <a:ext cx="2497930" cy="862228"/>
            <a:chOff x="6084168" y="1274556"/>
            <a:chExt cx="1669538" cy="559844"/>
          </a:xfrm>
        </p:grpSpPr>
        <p:sp>
          <p:nvSpPr>
            <p:cNvPr id="110" name="TextBox 109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962294" y="2088604"/>
            <a:ext cx="2497930" cy="862228"/>
            <a:chOff x="6084168" y="1274556"/>
            <a:chExt cx="1669538" cy="559844"/>
          </a:xfrm>
        </p:grpSpPr>
        <p:sp>
          <p:nvSpPr>
            <p:cNvPr id="113" name="TextBox 112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675457" y="5477473"/>
            <a:ext cx="2497930" cy="862228"/>
            <a:chOff x="6084168" y="1274556"/>
            <a:chExt cx="1669538" cy="559844"/>
          </a:xfrm>
        </p:grpSpPr>
        <p:sp>
          <p:nvSpPr>
            <p:cNvPr id="116" name="TextBox 115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01071" y="3292857"/>
            <a:ext cx="1805286" cy="1805938"/>
            <a:chOff x="2201071" y="3406041"/>
            <a:chExt cx="1805286" cy="1805938"/>
          </a:xfrm>
        </p:grpSpPr>
        <p:grpSp>
          <p:nvGrpSpPr>
            <p:cNvPr id="62" name="组合 61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5" name="同心圆 6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4" name="椭圆 6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2694008" y="3876615"/>
              <a:ext cx="1023614" cy="85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82260" y="3292857"/>
            <a:ext cx="1805286" cy="1805938"/>
            <a:chOff x="7382260" y="3406041"/>
            <a:chExt cx="1805286" cy="1805938"/>
          </a:xfrm>
        </p:grpSpPr>
        <p:grpSp>
          <p:nvGrpSpPr>
            <p:cNvPr id="71" name="组合 70"/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74" name="同心圆 7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3" name="椭圆 7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7875197" y="3876615"/>
              <a:ext cx="1023614" cy="85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11090" y="3292857"/>
            <a:ext cx="1805286" cy="1805938"/>
            <a:chOff x="4811090" y="3406041"/>
            <a:chExt cx="1805286" cy="1805938"/>
          </a:xfrm>
        </p:grpSpPr>
        <p:grpSp>
          <p:nvGrpSpPr>
            <p:cNvPr id="80" name="组合 79"/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85" name="同心圆 8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2" name="椭圆 8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B3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TextBox 117"/>
            <p:cNvSpPr txBox="1"/>
            <p:nvPr/>
          </p:nvSpPr>
          <p:spPr>
            <a:xfrm>
              <a:off x="5304027" y="3876615"/>
              <a:ext cx="1023614" cy="85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964778" y="3292857"/>
            <a:ext cx="1805286" cy="1805938"/>
            <a:chOff x="9964778" y="3406041"/>
            <a:chExt cx="1805286" cy="1805938"/>
          </a:xfrm>
        </p:grpSpPr>
        <p:grpSp>
          <p:nvGrpSpPr>
            <p:cNvPr id="119" name="组合 118"/>
            <p:cNvGrpSpPr/>
            <p:nvPr/>
          </p:nvGrpSpPr>
          <p:grpSpPr>
            <a:xfrm>
              <a:off x="9964778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120" name="组合 11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2" name="同心圆 12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" name="椭圆 12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1" name="椭圆 12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B3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4" name="TextBox 123"/>
            <p:cNvSpPr txBox="1"/>
            <p:nvPr/>
          </p:nvSpPr>
          <p:spPr>
            <a:xfrm>
              <a:off x="10457715" y="3876615"/>
              <a:ext cx="1023614" cy="85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439937" y="700124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   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执行过程   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57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8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8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8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对角圆角矩形 41"/>
          <p:cNvSpPr/>
          <p:nvPr/>
        </p:nvSpPr>
        <p:spPr>
          <a:xfrm>
            <a:off x="3272500" y="2053405"/>
            <a:ext cx="7416824" cy="1177783"/>
          </a:xfrm>
          <a:prstGeom prst="round2DiagRect">
            <a:avLst/>
          </a:prstGeom>
          <a:solidFill>
            <a:srgbClr val="F7F7F7"/>
          </a:solidFill>
          <a:ln>
            <a:noFill/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121006" y="1872759"/>
            <a:ext cx="1799566" cy="1571670"/>
            <a:chOff x="7109111" y="2548965"/>
            <a:chExt cx="2397222" cy="2093640"/>
          </a:xfrm>
        </p:grpSpPr>
        <p:grpSp>
          <p:nvGrpSpPr>
            <p:cNvPr id="14" name="组合 13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17B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02580" y="3142962"/>
              <a:ext cx="1010286" cy="942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39" name="矩形 30"/>
          <p:cNvSpPr>
            <a:spLocks noChangeArrowheads="1"/>
          </p:cNvSpPr>
          <p:nvPr/>
        </p:nvSpPr>
        <p:spPr bwMode="auto">
          <a:xfrm>
            <a:off x="4226557" y="2239297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60" name="对角圆角矩形 59"/>
          <p:cNvSpPr/>
          <p:nvPr/>
        </p:nvSpPr>
        <p:spPr>
          <a:xfrm>
            <a:off x="3297263" y="3888983"/>
            <a:ext cx="7416824" cy="1177783"/>
          </a:xfrm>
          <a:prstGeom prst="round2DiagRect">
            <a:avLst/>
          </a:prstGeom>
          <a:solidFill>
            <a:srgbClr val="F7F7F7"/>
          </a:solidFill>
          <a:ln>
            <a:noFill/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30"/>
          <p:cNvSpPr>
            <a:spLocks noChangeArrowheads="1"/>
          </p:cNvSpPr>
          <p:nvPr/>
        </p:nvSpPr>
        <p:spPr bwMode="auto">
          <a:xfrm>
            <a:off x="4118445" y="3981928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您的内容打在这里，或者通过复制您的文本后，在此框中选择粘贴并选择只保留文字。您的内容打在这里，或者通过复制您的文本后在此框中选择粘贴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10185268" y="3708337"/>
            <a:ext cx="1799566" cy="1571670"/>
            <a:chOff x="7109111" y="2548965"/>
            <a:chExt cx="2397222" cy="2093640"/>
          </a:xfrm>
        </p:grpSpPr>
        <p:grpSp>
          <p:nvGrpSpPr>
            <p:cNvPr id="69" name="组合 68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2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17B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802580" y="3142962"/>
              <a:ext cx="1010286" cy="942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74" name="对角圆角矩形 73"/>
          <p:cNvSpPr/>
          <p:nvPr/>
        </p:nvSpPr>
        <p:spPr>
          <a:xfrm>
            <a:off x="3272500" y="5545167"/>
            <a:ext cx="7416824" cy="1177783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2121006" y="5364521"/>
            <a:ext cx="1799566" cy="1571670"/>
            <a:chOff x="7109111" y="2548965"/>
            <a:chExt cx="2397222" cy="2093640"/>
          </a:xfrm>
        </p:grpSpPr>
        <p:grpSp>
          <p:nvGrpSpPr>
            <p:cNvPr id="76" name="组合 75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17B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802580" y="3142962"/>
              <a:ext cx="1010286" cy="942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81" name="矩形 30"/>
          <p:cNvSpPr>
            <a:spLocks noChangeArrowheads="1"/>
          </p:cNvSpPr>
          <p:nvPr/>
        </p:nvSpPr>
        <p:spPr bwMode="auto">
          <a:xfrm>
            <a:off x="4226557" y="5731059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439937" y="700124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   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   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34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8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8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80"/>
                            </p:stCondLst>
                            <p:childTnLst>
                              <p:par>
                                <p:cTn id="2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8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180"/>
                            </p:stCondLst>
                            <p:childTnLst>
                              <p:par>
                                <p:cTn id="3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8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68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18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680"/>
                            </p:stCondLst>
                            <p:childTnLst>
                              <p:par>
                                <p:cTn id="5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9" grpId="0"/>
      <p:bldP spid="60" grpId="0" animBg="1"/>
      <p:bldP spid="67" grpId="0"/>
      <p:bldP spid="74" grpId="0" animBg="1"/>
      <p:bldP spid="81" grpId="0"/>
      <p:bldP spid="30" grpId="0"/>
      <p:bldP spid="3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2525877" y="2315923"/>
            <a:ext cx="1743944" cy="3360411"/>
            <a:chOff x="1349702" y="1746119"/>
            <a:chExt cx="1645146" cy="1936519"/>
          </a:xfrm>
        </p:grpSpPr>
        <p:sp>
          <p:nvSpPr>
            <p:cNvPr id="94" name="圆角矩形 93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902748" y="2315923"/>
            <a:ext cx="1743944" cy="3360411"/>
            <a:chOff x="1349702" y="1746119"/>
            <a:chExt cx="1645146" cy="1936519"/>
          </a:xfrm>
        </p:grpSpPr>
        <p:sp>
          <p:nvSpPr>
            <p:cNvPr id="91" name="圆角矩形 90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212384" y="2315923"/>
            <a:ext cx="1743944" cy="3360411"/>
            <a:chOff x="1349702" y="1746119"/>
            <a:chExt cx="1645146" cy="1936519"/>
          </a:xfrm>
        </p:grpSpPr>
        <p:sp>
          <p:nvSpPr>
            <p:cNvPr id="88" name="圆角矩形 87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48568" y="2315923"/>
            <a:ext cx="1743944" cy="3360411"/>
            <a:chOff x="1349702" y="1746119"/>
            <a:chExt cx="1645146" cy="1936519"/>
          </a:xfrm>
        </p:grpSpPr>
        <p:sp>
          <p:nvSpPr>
            <p:cNvPr id="85" name="圆角矩形 84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55332" y="2557777"/>
            <a:ext cx="1499769" cy="1543811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237678" y="2745475"/>
            <a:ext cx="1135084" cy="1168420"/>
            <a:chOff x="3470715" y="2005618"/>
            <a:chExt cx="758655" cy="758653"/>
          </a:xfrm>
        </p:grpSpPr>
        <p:sp>
          <p:nvSpPr>
            <p:cNvPr id="15" name="椭圆 14"/>
            <p:cNvSpPr/>
            <p:nvPr/>
          </p:nvSpPr>
          <p:spPr>
            <a:xfrm>
              <a:off x="3470715" y="2005618"/>
              <a:ext cx="758655" cy="758653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67916" y="2154067"/>
              <a:ext cx="609399" cy="499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654406" y="3918826"/>
            <a:ext cx="1499769" cy="1543811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836742" y="4106528"/>
            <a:ext cx="1135083" cy="1168420"/>
            <a:chOff x="3089227" y="3088680"/>
            <a:chExt cx="1003763" cy="1003758"/>
          </a:xfrm>
          <a:solidFill>
            <a:srgbClr val="217BFF"/>
          </a:solidFill>
          <a:effectLst/>
        </p:grpSpPr>
        <p:sp>
          <p:nvSpPr>
            <p:cNvPr id="23" name="椭圆 22"/>
            <p:cNvSpPr/>
            <p:nvPr/>
          </p:nvSpPr>
          <p:spPr>
            <a:xfrm>
              <a:off x="3089227" y="3088680"/>
              <a:ext cx="1003763" cy="1003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26750" y="3286249"/>
              <a:ext cx="718121" cy="66100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4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407286" y="3967511"/>
            <a:ext cx="1499769" cy="1543811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89625" y="4155206"/>
            <a:ext cx="1135087" cy="1168417"/>
            <a:chOff x="5305582" y="3088680"/>
            <a:chExt cx="1003763" cy="1003758"/>
          </a:xfrm>
        </p:grpSpPr>
        <p:sp>
          <p:nvSpPr>
            <p:cNvPr id="29" name="椭圆 28"/>
            <p:cNvSpPr/>
            <p:nvPr/>
          </p:nvSpPr>
          <p:spPr>
            <a:xfrm>
              <a:off x="5305582" y="3088680"/>
              <a:ext cx="1003763" cy="1003758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37816" y="3266255"/>
              <a:ext cx="739288" cy="661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772613" y="2588315"/>
            <a:ext cx="1499769" cy="1543811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954967" y="2776014"/>
            <a:ext cx="1265180" cy="1168416"/>
            <a:chOff x="5305580" y="3088682"/>
            <a:chExt cx="1118806" cy="1003758"/>
          </a:xfrm>
        </p:grpSpPr>
        <p:sp>
          <p:nvSpPr>
            <p:cNvPr id="36" name="椭圆 35"/>
            <p:cNvSpPr/>
            <p:nvPr/>
          </p:nvSpPr>
          <p:spPr>
            <a:xfrm>
              <a:off x="5305580" y="3088682"/>
              <a:ext cx="1003763" cy="1003758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455120" y="3264633"/>
              <a:ext cx="969266" cy="661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39595" y="2599186"/>
            <a:ext cx="1630226" cy="1056469"/>
            <a:chOff x="1764222" y="1820445"/>
            <a:chExt cx="1089592" cy="685963"/>
          </a:xfrm>
        </p:grpSpPr>
        <p:sp>
          <p:nvSpPr>
            <p:cNvPr id="65" name="TextBox 64"/>
            <p:cNvSpPr txBox="1"/>
            <p:nvPr/>
          </p:nvSpPr>
          <p:spPr>
            <a:xfrm>
              <a:off x="1764222" y="2056778"/>
              <a:ext cx="1089592" cy="44963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802502" y="1820445"/>
              <a:ext cx="945636" cy="259626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946205" y="4394214"/>
            <a:ext cx="1680181" cy="948930"/>
            <a:chOff x="3344570" y="3016015"/>
            <a:chExt cx="1122980" cy="616139"/>
          </a:xfrm>
        </p:grpSpPr>
        <p:sp>
          <p:nvSpPr>
            <p:cNvPr id="67" name="TextBox 66"/>
            <p:cNvSpPr txBox="1"/>
            <p:nvPr/>
          </p:nvSpPr>
          <p:spPr>
            <a:xfrm>
              <a:off x="3344570" y="3221491"/>
              <a:ext cx="1122980" cy="41066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392060" y="3016015"/>
              <a:ext cx="945636" cy="22477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350010" y="2599186"/>
            <a:ext cx="1630226" cy="1056469"/>
            <a:chOff x="4912515" y="1820445"/>
            <a:chExt cx="1089592" cy="685963"/>
          </a:xfrm>
        </p:grpSpPr>
        <p:sp>
          <p:nvSpPr>
            <p:cNvPr id="69" name="TextBox 68"/>
            <p:cNvSpPr txBox="1"/>
            <p:nvPr/>
          </p:nvSpPr>
          <p:spPr>
            <a:xfrm>
              <a:off x="4912515" y="2056778"/>
              <a:ext cx="1089592" cy="44963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950795" y="1820445"/>
              <a:ext cx="945636" cy="22477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707339" y="4359582"/>
            <a:ext cx="1708015" cy="983560"/>
            <a:chOff x="6526760" y="2993530"/>
            <a:chExt cx="1141583" cy="638624"/>
          </a:xfrm>
        </p:grpSpPr>
        <p:sp>
          <p:nvSpPr>
            <p:cNvPr id="71" name="TextBox 70"/>
            <p:cNvSpPr txBox="1"/>
            <p:nvPr/>
          </p:nvSpPr>
          <p:spPr>
            <a:xfrm>
              <a:off x="6526760" y="3221491"/>
              <a:ext cx="1141583" cy="41066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574251" y="2993530"/>
              <a:ext cx="945636" cy="22477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476053" y="6380992"/>
            <a:ext cx="9120803" cy="776308"/>
            <a:chOff x="1370440" y="3924536"/>
            <a:chExt cx="6096058" cy="504056"/>
          </a:xfrm>
          <a:solidFill>
            <a:schemeClr val="bg1">
              <a:alpha val="77000"/>
            </a:schemeClr>
          </a:solidFill>
        </p:grpSpPr>
        <p:sp>
          <p:nvSpPr>
            <p:cNvPr id="74" name="矩形 73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651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521002" y="3939902"/>
              <a:ext cx="4042327" cy="39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1439937" y="700124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4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00"/>
                            </p:stCondLst>
                            <p:childTnLst>
                              <p:par>
                                <p:cTn id="3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800"/>
                            </p:stCondLst>
                            <p:childTnLst>
                              <p:par>
                                <p:cTn id="4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800"/>
                            </p:stCondLst>
                            <p:childTnLst>
                              <p:par>
                                <p:cTn id="6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300"/>
                            </p:stCondLst>
                            <p:childTnLst>
                              <p:par>
                                <p:cTn id="6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8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300"/>
                            </p:stCondLst>
                            <p:childTnLst>
                              <p:par>
                                <p:cTn id="7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800"/>
                            </p:stCondLst>
                            <p:childTnLst>
                              <p:par>
                                <p:cTn id="8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六边形 97"/>
          <p:cNvSpPr/>
          <p:nvPr/>
        </p:nvSpPr>
        <p:spPr>
          <a:xfrm>
            <a:off x="5608745" y="1856197"/>
            <a:ext cx="1493197" cy="1324951"/>
          </a:xfrm>
          <a:prstGeom prst="hexagon">
            <a:avLst/>
          </a:prstGeom>
          <a:solidFill>
            <a:srgbClr val="217BFF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3" name="六边形 102"/>
          <p:cNvSpPr/>
          <p:nvPr/>
        </p:nvSpPr>
        <p:spPr>
          <a:xfrm>
            <a:off x="6873399" y="2586236"/>
            <a:ext cx="1493197" cy="1324951"/>
          </a:xfrm>
          <a:prstGeom prst="hex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4" name="六边形 103"/>
          <p:cNvSpPr/>
          <p:nvPr/>
        </p:nvSpPr>
        <p:spPr>
          <a:xfrm>
            <a:off x="5608745" y="3297430"/>
            <a:ext cx="1493197" cy="1324951"/>
          </a:xfrm>
          <a:prstGeom prst="hexagon">
            <a:avLst/>
          </a:prstGeom>
          <a:blipFill dpi="0" rotWithShape="1">
            <a:blip r:embed="rId3"/>
            <a:srcRect/>
            <a:tile tx="0" ty="0" sx="100000" sy="100000" flip="none" algn="l"/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endParaRPr lang="zh-CN" altLang="en-US"/>
          </a:p>
        </p:txBody>
      </p:sp>
      <p:sp>
        <p:nvSpPr>
          <p:cNvPr id="105" name="六边形 104"/>
          <p:cNvSpPr/>
          <p:nvPr/>
        </p:nvSpPr>
        <p:spPr>
          <a:xfrm>
            <a:off x="8138054" y="3316413"/>
            <a:ext cx="1493197" cy="1324951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endParaRPr lang="zh-CN" altLang="en-US"/>
          </a:p>
        </p:txBody>
      </p:sp>
      <p:sp>
        <p:nvSpPr>
          <p:cNvPr id="106" name="六边形 105"/>
          <p:cNvSpPr/>
          <p:nvPr/>
        </p:nvSpPr>
        <p:spPr>
          <a:xfrm>
            <a:off x="6877464" y="4018033"/>
            <a:ext cx="1493197" cy="1324951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7" name="六边形 106"/>
          <p:cNvSpPr/>
          <p:nvPr/>
        </p:nvSpPr>
        <p:spPr>
          <a:xfrm>
            <a:off x="9402709" y="2589421"/>
            <a:ext cx="1493197" cy="1324951"/>
          </a:xfrm>
          <a:prstGeom prst="hexagon">
            <a:avLst/>
          </a:prstGeom>
          <a:solidFill>
            <a:srgbClr val="217BFF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8" name="六边形 107"/>
          <p:cNvSpPr/>
          <p:nvPr/>
        </p:nvSpPr>
        <p:spPr>
          <a:xfrm>
            <a:off x="4344091" y="2589421"/>
            <a:ext cx="1493197" cy="1324951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651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endParaRPr lang="zh-CN" altLang="en-US"/>
          </a:p>
        </p:txBody>
      </p:sp>
      <p:sp>
        <p:nvSpPr>
          <p:cNvPr id="110" name="六边形 109"/>
          <p:cNvSpPr/>
          <p:nvPr/>
        </p:nvSpPr>
        <p:spPr>
          <a:xfrm>
            <a:off x="5608745" y="4738663"/>
            <a:ext cx="1493197" cy="1324951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endParaRPr lang="zh-CN" altLang="en-US"/>
          </a:p>
        </p:txBody>
      </p:sp>
      <p:sp>
        <p:nvSpPr>
          <p:cNvPr id="111" name="六边形 110"/>
          <p:cNvSpPr/>
          <p:nvPr/>
        </p:nvSpPr>
        <p:spPr>
          <a:xfrm>
            <a:off x="8138055" y="4738663"/>
            <a:ext cx="1493197" cy="1324951"/>
          </a:xfrm>
          <a:prstGeom prst="hexagon">
            <a:avLst/>
          </a:prstGeom>
          <a:solidFill>
            <a:srgbClr val="217BFF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2" name="六边形 111"/>
          <p:cNvSpPr/>
          <p:nvPr/>
        </p:nvSpPr>
        <p:spPr>
          <a:xfrm>
            <a:off x="9402709" y="4006956"/>
            <a:ext cx="1493197" cy="1324951"/>
          </a:xfrm>
          <a:prstGeom prst="hex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3" name="六边形 112"/>
          <p:cNvSpPr/>
          <p:nvPr/>
        </p:nvSpPr>
        <p:spPr>
          <a:xfrm>
            <a:off x="4344091" y="4006956"/>
            <a:ext cx="1493197" cy="1324951"/>
          </a:xfrm>
          <a:prstGeom prst="hexagon">
            <a:avLst/>
          </a:prstGeom>
          <a:solidFill>
            <a:srgbClr val="217BFF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4" name="六边形 113"/>
          <p:cNvSpPr/>
          <p:nvPr/>
        </p:nvSpPr>
        <p:spPr>
          <a:xfrm>
            <a:off x="3079432" y="3316413"/>
            <a:ext cx="1493197" cy="1324951"/>
          </a:xfrm>
          <a:prstGeom prst="hex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5" name="TextBox 114"/>
          <p:cNvSpPr txBox="1"/>
          <p:nvPr/>
        </p:nvSpPr>
        <p:spPr>
          <a:xfrm flipH="1">
            <a:off x="2194208" y="5936858"/>
            <a:ext cx="1609303" cy="366705"/>
          </a:xfrm>
          <a:prstGeom prst="rect">
            <a:avLst/>
          </a:prstGeom>
          <a:noFill/>
        </p:spPr>
        <p:txBody>
          <a:bodyPr wrap="square" lIns="80005" tIns="40003" rIns="80005" bIns="40003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23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添加标题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194209" y="6271439"/>
            <a:ext cx="3852794" cy="537515"/>
          </a:xfrm>
          <a:prstGeom prst="rect">
            <a:avLst/>
          </a:prstGeom>
          <a:noFill/>
        </p:spPr>
        <p:txBody>
          <a:bodyPr wrap="square" lIns="80005" tIns="40003" rIns="80005" bIns="4000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39937" y="700124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53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3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3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1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1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3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1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3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1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3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1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3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15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3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1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8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/>
      <p:bldP spid="116" grpId="0"/>
      <p:bldP spid="20" grpId="0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568" t="882" r="9925"/>
          <a:stretch/>
        </p:blipFill>
        <p:spPr>
          <a:xfrm>
            <a:off x="6637900" y="4150708"/>
            <a:ext cx="1697626" cy="1719588"/>
          </a:xfrm>
          <a:prstGeom prst="rect">
            <a:avLst/>
          </a:prstGeom>
          <a:ln>
            <a:noFill/>
          </a:ln>
          <a:effectLst/>
        </p:spPr>
      </p:pic>
      <p:sp>
        <p:nvSpPr>
          <p:cNvPr id="27" name="矩形 30"/>
          <p:cNvSpPr>
            <a:spLocks noChangeArrowheads="1"/>
          </p:cNvSpPr>
          <p:nvPr/>
        </p:nvSpPr>
        <p:spPr bwMode="auto">
          <a:xfrm>
            <a:off x="9000777" y="2997440"/>
            <a:ext cx="2852483" cy="295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您的内容打在这里，或者通过复制您的文本后，在此框中选择粘贴您的内容打在这里，或者通过复制您的文本后，在此框中选择粘贴。您的内容打在这里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083965" y="2389818"/>
            <a:ext cx="2951630" cy="595556"/>
            <a:chOff x="1222304" y="1482106"/>
            <a:chExt cx="1972776" cy="386693"/>
          </a:xfrm>
        </p:grpSpPr>
        <p:cxnSp>
          <p:nvCxnSpPr>
            <p:cNvPr id="29" name="Straight Connector 38"/>
            <p:cNvCxnSpPr/>
            <p:nvPr/>
          </p:nvCxnSpPr>
          <p:spPr bwMode="auto">
            <a:xfrm>
              <a:off x="1263457" y="1868799"/>
              <a:ext cx="1677767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组合 29"/>
            <p:cNvGrpSpPr/>
            <p:nvPr/>
          </p:nvGrpSpPr>
          <p:grpSpPr>
            <a:xfrm>
              <a:off x="1222304" y="1482106"/>
              <a:ext cx="1972776" cy="255013"/>
              <a:chOff x="1222304" y="1482106"/>
              <a:chExt cx="1972776" cy="255013"/>
            </a:xfrm>
          </p:grpSpPr>
          <p:sp>
            <p:nvSpPr>
              <p:cNvPr id="31" name="Rounded Rectangle 43"/>
              <p:cNvSpPr/>
              <p:nvPr/>
            </p:nvSpPr>
            <p:spPr>
              <a:xfrm>
                <a:off x="1222304" y="1493231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217BFF"/>
              </a:solidFill>
              <a:ln>
                <a:noFill/>
              </a:ln>
              <a:effectLst>
                <a:outerShdw blurRad="127000" dist="139700" dir="8100000" algn="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263457" y="1482106"/>
                <a:ext cx="637695" cy="209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955482" y="1506405"/>
                <a:ext cx="1239598" cy="219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3102514" y="2383175"/>
            <a:ext cx="1827092" cy="1719588"/>
            <a:chOff x="1979712" y="1676178"/>
            <a:chExt cx="1221171" cy="1116526"/>
          </a:xfrm>
        </p:grpSpPr>
        <p:sp>
          <p:nvSpPr>
            <p:cNvPr id="15" name="矩形 14"/>
            <p:cNvSpPr/>
            <p:nvPr/>
          </p:nvSpPr>
          <p:spPr>
            <a:xfrm>
              <a:off x="2065528" y="1676178"/>
              <a:ext cx="1135355" cy="111652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979712" y="1823148"/>
              <a:ext cx="1199034" cy="669168"/>
              <a:chOff x="4732601" y="4101707"/>
              <a:chExt cx="3163285" cy="1779904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4732601" y="4101707"/>
                <a:ext cx="2836378" cy="736783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4939898" y="5031135"/>
                <a:ext cx="2955988" cy="85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6476528" y="2406648"/>
            <a:ext cx="1850470" cy="1719588"/>
            <a:chOff x="4234797" y="1676178"/>
            <a:chExt cx="1236796" cy="1116526"/>
          </a:xfrm>
        </p:grpSpPr>
        <p:sp>
          <p:nvSpPr>
            <p:cNvPr id="17" name="矩形 16"/>
            <p:cNvSpPr/>
            <p:nvPr/>
          </p:nvSpPr>
          <p:spPr>
            <a:xfrm>
              <a:off x="4336238" y="1676178"/>
              <a:ext cx="1135355" cy="1116526"/>
            </a:xfrm>
            <a:prstGeom prst="rect">
              <a:avLst/>
            </a:prstGeom>
            <a:solidFill>
              <a:srgbClr val="217BFF"/>
            </a:solidFill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234797" y="1823148"/>
              <a:ext cx="1199034" cy="669168"/>
              <a:chOff x="4732601" y="4101707"/>
              <a:chExt cx="3163285" cy="1779904"/>
            </a:xfrm>
          </p:grpSpPr>
          <p:sp>
            <p:nvSpPr>
              <p:cNvPr id="51" name="TextBox 50"/>
              <p:cNvSpPr txBox="1"/>
              <p:nvPr/>
            </p:nvSpPr>
            <p:spPr>
              <a:xfrm>
                <a:off x="4732601" y="4101707"/>
                <a:ext cx="2836378" cy="736783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939898" y="5031135"/>
                <a:ext cx="2955988" cy="85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</a:t>
                </a: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4800118" y="4126236"/>
            <a:ext cx="1828180" cy="1719588"/>
            <a:chOff x="3114340" y="2792704"/>
            <a:chExt cx="1221898" cy="1116526"/>
          </a:xfrm>
        </p:grpSpPr>
        <p:sp>
          <p:nvSpPr>
            <p:cNvPr id="20" name="矩形 19"/>
            <p:cNvSpPr/>
            <p:nvPr/>
          </p:nvSpPr>
          <p:spPr>
            <a:xfrm>
              <a:off x="3200883" y="2792704"/>
              <a:ext cx="1135355" cy="1116526"/>
            </a:xfrm>
            <a:prstGeom prst="rect">
              <a:avLst/>
            </a:prstGeom>
            <a:solidFill>
              <a:srgbClr val="FFB329"/>
            </a:solidFill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3114340" y="2990049"/>
              <a:ext cx="1199034" cy="669168"/>
              <a:chOff x="4732601" y="4101707"/>
              <a:chExt cx="3163285" cy="1779904"/>
            </a:xfrm>
          </p:grpSpPr>
          <p:sp>
            <p:nvSpPr>
              <p:cNvPr id="54" name="TextBox 53"/>
              <p:cNvSpPr txBox="1"/>
              <p:nvPr/>
            </p:nvSpPr>
            <p:spPr>
              <a:xfrm>
                <a:off x="4732601" y="4101707"/>
                <a:ext cx="2836378" cy="736783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4939898" y="5031135"/>
                <a:ext cx="2955988" cy="85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440162" y="4430175"/>
            <a:ext cx="1793971" cy="1030602"/>
            <a:chOff x="4732601" y="4101707"/>
            <a:chExt cx="3163285" cy="1779906"/>
          </a:xfrm>
        </p:grpSpPr>
        <p:sp>
          <p:nvSpPr>
            <p:cNvPr id="57" name="TextBox 56"/>
            <p:cNvSpPr txBox="1"/>
            <p:nvPr/>
          </p:nvSpPr>
          <p:spPr>
            <a:xfrm>
              <a:off x="4732601" y="4101707"/>
              <a:ext cx="2836378" cy="736784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939898" y="5031137"/>
              <a:ext cx="2955988" cy="850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426106" y="4116847"/>
            <a:ext cx="1805872" cy="1719588"/>
            <a:chOff x="859255" y="2792704"/>
            <a:chExt cx="1206988" cy="1116526"/>
          </a:xfrm>
          <a:solidFill>
            <a:srgbClr val="217BFF"/>
          </a:solidFill>
        </p:grpSpPr>
        <p:sp>
          <p:nvSpPr>
            <p:cNvPr id="18" name="矩形 17"/>
            <p:cNvSpPr/>
            <p:nvPr/>
          </p:nvSpPr>
          <p:spPr>
            <a:xfrm>
              <a:off x="930888" y="2792704"/>
              <a:ext cx="1135355" cy="111652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859255" y="2978557"/>
              <a:ext cx="1199034" cy="669168"/>
              <a:chOff x="4732601" y="4101707"/>
              <a:chExt cx="3163285" cy="1779904"/>
            </a:xfrm>
            <a:grpFill/>
          </p:grpSpPr>
          <p:sp>
            <p:nvSpPr>
              <p:cNvPr id="60" name="TextBox 59"/>
              <p:cNvSpPr txBox="1"/>
              <p:nvPr/>
            </p:nvSpPr>
            <p:spPr>
              <a:xfrm>
                <a:off x="4732601" y="4101707"/>
                <a:ext cx="2836378" cy="736783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4939898" y="5031135"/>
                <a:ext cx="2955988" cy="85047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</a:t>
                </a:r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9"/>
          <a:stretch/>
        </p:blipFill>
        <p:spPr>
          <a:xfrm>
            <a:off x="1518662" y="2388826"/>
            <a:ext cx="1691075" cy="1700339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6" t="1088" b="2829"/>
          <a:stretch/>
        </p:blipFill>
        <p:spPr>
          <a:xfrm>
            <a:off x="4929604" y="2406404"/>
            <a:ext cx="1698697" cy="170033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6" t="-741" r="6572"/>
          <a:stretch/>
        </p:blipFill>
        <p:spPr>
          <a:xfrm>
            <a:off x="3234136" y="4109020"/>
            <a:ext cx="1695470" cy="1745267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38" name="TextBox 37"/>
          <p:cNvSpPr txBox="1"/>
          <p:nvPr/>
        </p:nvSpPr>
        <p:spPr>
          <a:xfrm>
            <a:off x="1439937" y="700124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31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800"/>
                            </p:stCondLst>
                            <p:childTnLst>
                              <p:par>
                                <p:cTn id="6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"/>
                            </p:stCondLst>
                            <p:childTnLst>
                              <p:par>
                                <p:cTn id="7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8" grpId="0"/>
      <p:bldP spid="4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Line 6"/>
          <p:cNvSpPr>
            <a:spLocks noChangeShapeType="1"/>
          </p:cNvSpPr>
          <p:nvPr/>
        </p:nvSpPr>
        <p:spPr bwMode="auto">
          <a:xfrm>
            <a:off x="2381137" y="2438891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>
            <a:off x="2381137" y="2978574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8"/>
          <p:cNvSpPr>
            <a:spLocks noChangeShapeType="1"/>
          </p:cNvSpPr>
          <p:nvPr/>
        </p:nvSpPr>
        <p:spPr bwMode="auto">
          <a:xfrm>
            <a:off x="2381137" y="3505565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9"/>
          <p:cNvSpPr>
            <a:spLocks noChangeShapeType="1"/>
          </p:cNvSpPr>
          <p:nvPr/>
        </p:nvSpPr>
        <p:spPr bwMode="auto">
          <a:xfrm>
            <a:off x="2381137" y="4045251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Line 10"/>
          <p:cNvSpPr>
            <a:spLocks noChangeShapeType="1"/>
          </p:cNvSpPr>
          <p:nvPr/>
        </p:nvSpPr>
        <p:spPr bwMode="auto">
          <a:xfrm>
            <a:off x="2381137" y="4584937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2381137" y="5124624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2381137" y="5601848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2381137" y="6141535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4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2074853" y="5918504"/>
            <a:ext cx="240058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800227" y="5382448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800227" y="4846388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800227" y="4310329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300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800227" y="3774270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400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800227" y="3238209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500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800227" y="2702151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600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800227" y="2166092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700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771506" y="6205116"/>
            <a:ext cx="469287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131668" y="6205116"/>
            <a:ext cx="469287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541181" y="6205116"/>
            <a:ext cx="469287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895181" y="6205116"/>
            <a:ext cx="469287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503635" y="3303620"/>
            <a:ext cx="3786789" cy="777551"/>
          </a:xfrm>
          <a:prstGeom prst="rect">
            <a:avLst/>
          </a:prstGeom>
          <a:noFill/>
        </p:spPr>
        <p:txBody>
          <a:bodyPr wrap="square" lIns="79974" tIns="39988" rIns="79974" bIns="39988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503639" y="2804750"/>
            <a:ext cx="1536667" cy="399857"/>
          </a:xfrm>
          <a:prstGeom prst="rect">
            <a:avLst/>
          </a:prstGeom>
          <a:noFill/>
        </p:spPr>
        <p:txBody>
          <a:bodyPr wrap="square" lIns="79974" tIns="0" rIns="79974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496721" y="4227909"/>
            <a:ext cx="2665401" cy="573200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123,4567873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985186" y="5740180"/>
            <a:ext cx="879655" cy="296201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2" name="Freeform 35"/>
          <p:cNvSpPr>
            <a:spLocks noEditPoints="1"/>
          </p:cNvSpPr>
          <p:nvPr/>
        </p:nvSpPr>
        <p:spPr bwMode="auto">
          <a:xfrm>
            <a:off x="11550486" y="4266709"/>
            <a:ext cx="204033" cy="442708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217BFF"/>
          </a:solidFill>
          <a:ln>
            <a:noFill/>
          </a:ln>
          <a:extLst/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6"/>
          <p:cNvSpPr>
            <a:spLocks noEditPoints="1"/>
          </p:cNvSpPr>
          <p:nvPr/>
        </p:nvSpPr>
        <p:spPr bwMode="auto">
          <a:xfrm>
            <a:off x="11265032" y="4266709"/>
            <a:ext cx="169558" cy="440963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rgbClr val="217BFF"/>
          </a:solidFill>
          <a:ln>
            <a:noFill/>
          </a:ln>
          <a:extLst/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8"/>
          <p:cNvSpPr>
            <a:spLocks noEditPoints="1"/>
          </p:cNvSpPr>
          <p:nvPr/>
        </p:nvSpPr>
        <p:spPr bwMode="auto">
          <a:xfrm>
            <a:off x="8629777" y="5740175"/>
            <a:ext cx="293042" cy="301626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217BFF"/>
          </a:solidFill>
          <a:ln>
            <a:noFill/>
          </a:ln>
          <a:extLst/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"/>
          <p:cNvSpPr>
            <a:spLocks/>
          </p:cNvSpPr>
          <p:nvPr/>
        </p:nvSpPr>
        <p:spPr bwMode="auto">
          <a:xfrm>
            <a:off x="2599237" y="4154570"/>
            <a:ext cx="1038685" cy="1982240"/>
          </a:xfrm>
          <a:custGeom>
            <a:avLst/>
            <a:gdLst>
              <a:gd name="T0" fmla="*/ 0 w 2566"/>
              <a:gd name="T1" fmla="*/ 4761 h 4761"/>
              <a:gd name="T2" fmla="*/ 1296 w 2566"/>
              <a:gd name="T3" fmla="*/ 0 h 4761"/>
              <a:gd name="T4" fmla="*/ 2566 w 2566"/>
              <a:gd name="T5" fmla="*/ 4761 h 4761"/>
              <a:gd name="T6" fmla="*/ 0 w 2566"/>
              <a:gd name="T7" fmla="*/ 4761 h 4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6" h="4761">
                <a:moveTo>
                  <a:pt x="0" y="4761"/>
                </a:moveTo>
                <a:lnTo>
                  <a:pt x="1296" y="0"/>
                </a:lnTo>
                <a:lnTo>
                  <a:pt x="2566" y="4761"/>
                </a:lnTo>
                <a:lnTo>
                  <a:pt x="0" y="4761"/>
                </a:lnTo>
                <a:close/>
              </a:path>
            </a:pathLst>
          </a:custGeom>
          <a:solidFill>
            <a:srgbClr val="FFB329"/>
          </a:solidFill>
          <a:ln>
            <a:noFill/>
          </a:ln>
          <a:effectLst>
            <a:outerShdw blurRad="190500" dist="38100" dir="8100000" sx="84000" sy="84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103634" tIns="51817" rIns="103634" bIns="5181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0"/>
          <p:cNvSpPr>
            <a:spLocks/>
          </p:cNvSpPr>
          <p:nvPr/>
        </p:nvSpPr>
        <p:spPr bwMode="auto">
          <a:xfrm>
            <a:off x="3926544" y="3437591"/>
            <a:ext cx="1188341" cy="2699220"/>
          </a:xfrm>
          <a:custGeom>
            <a:avLst/>
            <a:gdLst>
              <a:gd name="T0" fmla="*/ 0 w 2937"/>
              <a:gd name="T1" fmla="*/ 6482 h 6482"/>
              <a:gd name="T2" fmla="*/ 1455 w 2937"/>
              <a:gd name="T3" fmla="*/ 0 h 6482"/>
              <a:gd name="T4" fmla="*/ 2937 w 2937"/>
              <a:gd name="T5" fmla="*/ 6482 h 6482"/>
              <a:gd name="T6" fmla="*/ 0 w 2937"/>
              <a:gd name="T7" fmla="*/ 6482 h 6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7" h="6482">
                <a:moveTo>
                  <a:pt x="0" y="6482"/>
                </a:moveTo>
                <a:lnTo>
                  <a:pt x="1455" y="0"/>
                </a:lnTo>
                <a:lnTo>
                  <a:pt x="2937" y="6482"/>
                </a:lnTo>
                <a:lnTo>
                  <a:pt x="0" y="6482"/>
                </a:lnTo>
                <a:close/>
              </a:path>
            </a:pathLst>
          </a:custGeom>
          <a:solidFill>
            <a:srgbClr val="217BFF"/>
          </a:solidFill>
          <a:ln>
            <a:noFill/>
          </a:ln>
          <a:effectLst>
            <a:outerShdw blurRad="203200" dist="38100" dir="3840000" sx="91000" sy="91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103634" tIns="51817" rIns="103634" bIns="5181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4"/>
          <p:cNvSpPr>
            <a:spLocks/>
          </p:cNvSpPr>
          <p:nvPr/>
        </p:nvSpPr>
        <p:spPr bwMode="auto">
          <a:xfrm>
            <a:off x="5243164" y="4523155"/>
            <a:ext cx="1060064" cy="1619165"/>
          </a:xfrm>
          <a:custGeom>
            <a:avLst/>
            <a:gdLst>
              <a:gd name="T0" fmla="*/ 0 w 2619"/>
              <a:gd name="T1" fmla="*/ 3889 h 3889"/>
              <a:gd name="T2" fmla="*/ 1297 w 2619"/>
              <a:gd name="T3" fmla="*/ 0 h 3889"/>
              <a:gd name="T4" fmla="*/ 2619 w 2619"/>
              <a:gd name="T5" fmla="*/ 3889 h 3889"/>
              <a:gd name="T6" fmla="*/ 0 w 2619"/>
              <a:gd name="T7" fmla="*/ 3889 h 3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9" h="3889">
                <a:moveTo>
                  <a:pt x="0" y="3889"/>
                </a:moveTo>
                <a:lnTo>
                  <a:pt x="1297" y="0"/>
                </a:lnTo>
                <a:lnTo>
                  <a:pt x="2619" y="3889"/>
                </a:lnTo>
                <a:lnTo>
                  <a:pt x="0" y="3889"/>
                </a:lnTo>
                <a:close/>
              </a:path>
            </a:pathLst>
          </a:custGeom>
          <a:solidFill>
            <a:srgbClr val="FFB329"/>
          </a:solidFill>
          <a:ln>
            <a:noFill/>
          </a:ln>
          <a:effectLst>
            <a:outerShdw blurRad="1524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103634" tIns="51817" rIns="103634" bIns="5181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7"/>
          <p:cNvSpPr>
            <a:spLocks/>
          </p:cNvSpPr>
          <p:nvPr/>
        </p:nvSpPr>
        <p:spPr bwMode="auto">
          <a:xfrm>
            <a:off x="6506341" y="2689442"/>
            <a:ext cx="1263169" cy="3447374"/>
          </a:xfrm>
          <a:custGeom>
            <a:avLst/>
            <a:gdLst>
              <a:gd name="T0" fmla="*/ 0 w 3122"/>
              <a:gd name="T1" fmla="*/ 8280 h 8280"/>
              <a:gd name="T2" fmla="*/ 1561 w 3122"/>
              <a:gd name="T3" fmla="*/ 0 h 8280"/>
              <a:gd name="T4" fmla="*/ 3122 w 3122"/>
              <a:gd name="T5" fmla="*/ 8280 h 8280"/>
              <a:gd name="T6" fmla="*/ 0 w 3122"/>
              <a:gd name="T7" fmla="*/ 8280 h 8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2" h="8280">
                <a:moveTo>
                  <a:pt x="0" y="8280"/>
                </a:moveTo>
                <a:lnTo>
                  <a:pt x="1561" y="0"/>
                </a:lnTo>
                <a:lnTo>
                  <a:pt x="3122" y="8280"/>
                </a:lnTo>
                <a:lnTo>
                  <a:pt x="0" y="8280"/>
                </a:lnTo>
                <a:close/>
              </a:path>
            </a:pathLst>
          </a:custGeom>
          <a:solidFill>
            <a:srgbClr val="217BFF"/>
          </a:solidFill>
          <a:ln>
            <a:noFill/>
          </a:ln>
          <a:effectLst>
            <a:outerShdw blurRad="152400" dist="38100" dir="276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103634" tIns="51817" rIns="103634" bIns="5181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TextBox 101"/>
          <p:cNvSpPr txBox="1"/>
          <p:nvPr/>
        </p:nvSpPr>
        <p:spPr>
          <a:xfrm>
            <a:off x="8985186" y="5298256"/>
            <a:ext cx="879655" cy="296201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09" name="Freeform 38"/>
          <p:cNvSpPr>
            <a:spLocks noEditPoints="1"/>
          </p:cNvSpPr>
          <p:nvPr/>
        </p:nvSpPr>
        <p:spPr bwMode="auto">
          <a:xfrm>
            <a:off x="8629777" y="5298250"/>
            <a:ext cx="293042" cy="301626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217BFF"/>
          </a:solidFill>
          <a:ln>
            <a:noFill/>
          </a:ln>
          <a:extLst/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72847" y="2509409"/>
            <a:ext cx="4430459" cy="2078758"/>
            <a:chOff x="2246603" y="2389748"/>
            <a:chExt cx="3947725" cy="1799647"/>
          </a:xfrm>
        </p:grpSpPr>
        <p:cxnSp>
          <p:nvCxnSpPr>
            <p:cNvPr id="117" name="直接连接符 116"/>
            <p:cNvCxnSpPr/>
            <p:nvPr/>
          </p:nvCxnSpPr>
          <p:spPr>
            <a:xfrm flipH="1" flipV="1">
              <a:off x="2848256" y="3020698"/>
              <a:ext cx="1086710" cy="43152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2246603" y="2389748"/>
              <a:ext cx="3947725" cy="1799647"/>
              <a:chOff x="2246603" y="2389748"/>
              <a:chExt cx="3947725" cy="1799647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2270123" y="3020697"/>
                <a:ext cx="578132" cy="1168698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H="1">
                <a:off x="3934966" y="2545612"/>
                <a:ext cx="560320" cy="518238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H="1" flipV="1">
                <a:off x="4495286" y="2545612"/>
                <a:ext cx="717903" cy="736402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flipH="1">
                <a:off x="5213187" y="2420888"/>
                <a:ext cx="947901" cy="858229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4472911" y="2502614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182047" y="3220575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6122328" y="2389748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97100" y="3013040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817116" y="2978710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246603" y="4115672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8" name="TextBox 77"/>
          <p:cNvSpPr txBox="1"/>
          <p:nvPr/>
        </p:nvSpPr>
        <p:spPr>
          <a:xfrm>
            <a:off x="1439937" y="700124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收益增长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72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3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8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300"/>
                            </p:stCondLst>
                            <p:childTnLst>
                              <p:par>
                                <p:cTn id="1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800"/>
                            </p:stCondLst>
                            <p:childTnLst>
                              <p:par>
                                <p:cTn id="1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6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000"/>
                            </p:stCondLst>
                            <p:childTnLst>
                              <p:par>
                                <p:cTn id="1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2" grpId="0" animBg="1"/>
      <p:bldP spid="73" grpId="0" animBg="1"/>
      <p:bldP spid="74" grpId="0" animBg="1"/>
      <p:bldP spid="76" grpId="0" animBg="1"/>
      <p:bldP spid="77" grpId="0" animBg="1"/>
      <p:bldP spid="82" grpId="0" animBg="1"/>
      <p:bldP spid="83" grpId="0" animBg="1"/>
      <p:bldP spid="102" grpId="0"/>
      <p:bldP spid="109" grpId="0" animBg="1"/>
      <p:bldP spid="78" grpId="0"/>
      <p:bldP spid="7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5871467" y="2483008"/>
            <a:ext cx="7809608" cy="144981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7095597" y="3070628"/>
            <a:ext cx="3705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itchFamily="34" charset="-122"/>
                <a:ea typeface="思源黑体 CN Bold" pitchFamily="34" charset="-122"/>
              </a:rPr>
              <a:t>工作不足及提高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056915" y="445557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努力方向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670294" y="445557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工作效率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56915" y="493733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团队提高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70294" y="4937336"/>
            <a:ext cx="14740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扩展销售</a:t>
            </a:r>
          </a:p>
          <a:p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566979" y="1587630"/>
            <a:ext cx="439118" cy="439276"/>
            <a:chOff x="1463339" y="1072758"/>
            <a:chExt cx="1546058" cy="1546058"/>
          </a:xfrm>
          <a:effectLst>
            <a:outerShdw blurRad="330200" dist="215900" dir="6900000" sx="71000" sy="71000" algn="t" rotWithShape="0">
              <a:prstClr val="black">
                <a:alpha val="54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4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08674" y="1980831"/>
            <a:ext cx="2204282" cy="2204282"/>
            <a:chOff x="4508674" y="2118116"/>
            <a:chExt cx="2204282" cy="2204282"/>
          </a:xfrm>
        </p:grpSpPr>
        <p:grpSp>
          <p:nvGrpSpPr>
            <p:cNvPr id="38" name="组合 37"/>
            <p:cNvGrpSpPr/>
            <p:nvPr/>
          </p:nvGrpSpPr>
          <p:grpSpPr>
            <a:xfrm>
              <a:off x="4508674" y="2118116"/>
              <a:ext cx="2204282" cy="2204282"/>
              <a:chOff x="1517331" y="1125257"/>
              <a:chExt cx="2204282" cy="2204282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517331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457200" dist="444500" dir="7800000" sx="89000" sy="89000" algn="tr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4710715" y="2653915"/>
              <a:ext cx="180019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MWindyHK-Bold" pitchFamily="50" charset="-128"/>
                  <a:ea typeface="MWindyHK-Bold" pitchFamily="50" charset="-128"/>
                </a:rPr>
                <a:t>04</a:t>
              </a:r>
              <a:endParaRPr lang="zh-CN" altLang="en-US" sz="66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633689" y="2582572"/>
            <a:ext cx="636938" cy="636938"/>
            <a:chOff x="1517331" y="1125257"/>
            <a:chExt cx="2204282" cy="2204282"/>
          </a:xfrm>
        </p:grpSpPr>
        <p:sp>
          <p:nvSpPr>
            <p:cNvPr id="52" name="椭圆 51"/>
            <p:cNvSpPr/>
            <p:nvPr/>
          </p:nvSpPr>
          <p:spPr>
            <a:xfrm>
              <a:off x="1517331" y="1125257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EBEBEB"/>
                </a:gs>
                <a:gs pos="100000">
                  <a:srgbClr val="FEFEFE"/>
                </a:gs>
              </a:gsLst>
              <a:lin ang="7530000" scaled="0"/>
            </a:gradFill>
            <a:ln w="12700">
              <a:solidFill>
                <a:schemeClr val="bg1"/>
              </a:solidFill>
            </a:ln>
            <a:effectLst>
              <a:outerShdw blurRad="457200" dist="4445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719372" y="1327298"/>
              <a:ext cx="1800200" cy="1800200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895723" y="4318291"/>
            <a:ext cx="636938" cy="636938"/>
            <a:chOff x="1517331" y="1125257"/>
            <a:chExt cx="2204282" cy="2204282"/>
          </a:xfrm>
        </p:grpSpPr>
        <p:sp>
          <p:nvSpPr>
            <p:cNvPr id="55" name="椭圆 54"/>
            <p:cNvSpPr/>
            <p:nvPr/>
          </p:nvSpPr>
          <p:spPr>
            <a:xfrm>
              <a:off x="1517331" y="1125257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EBEBEB"/>
                </a:gs>
                <a:gs pos="100000">
                  <a:srgbClr val="FEFEFE"/>
                </a:gs>
              </a:gsLst>
              <a:lin ang="7530000" scaled="0"/>
            </a:gradFill>
            <a:ln w="12700">
              <a:solidFill>
                <a:schemeClr val="bg1"/>
              </a:solidFill>
            </a:ln>
            <a:effectLst>
              <a:outerShdw blurRad="457200" dist="4445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719372" y="1327298"/>
              <a:ext cx="1800200" cy="1800200"/>
            </a:xfrm>
            <a:prstGeom prst="ellipse">
              <a:avLst/>
            </a:prstGeom>
            <a:solidFill>
              <a:srgbClr val="FFB3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017767" y="3675305"/>
            <a:ext cx="520178" cy="520178"/>
            <a:chOff x="1517331" y="1125257"/>
            <a:chExt cx="2204282" cy="2204282"/>
          </a:xfrm>
        </p:grpSpPr>
        <p:sp>
          <p:nvSpPr>
            <p:cNvPr id="58" name="椭圆 57"/>
            <p:cNvSpPr/>
            <p:nvPr/>
          </p:nvSpPr>
          <p:spPr>
            <a:xfrm>
              <a:off x="1517331" y="1125257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EBEBEB"/>
                </a:gs>
                <a:gs pos="100000">
                  <a:srgbClr val="FEFEFE"/>
                </a:gs>
              </a:gsLst>
              <a:lin ang="7530000" scaled="0"/>
            </a:gradFill>
            <a:ln w="12700">
              <a:solidFill>
                <a:schemeClr val="bg1"/>
              </a:solidFill>
            </a:ln>
            <a:effectLst>
              <a:outerShdw blurRad="457200" dist="4445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719372" y="1327298"/>
              <a:ext cx="1800200" cy="1800200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7153127" y="2621307"/>
            <a:ext cx="3287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-150" dirty="0">
                <a:solidFill>
                  <a:srgbClr val="217BFF"/>
                </a:solidFill>
                <a:latin typeface="思源黑体 CN Bold" pitchFamily="34" charset="-122"/>
                <a:ea typeface="思源黑体 CN Bold" pitchFamily="34" charset="-122"/>
              </a:rPr>
              <a:t>WORK  REPORT</a:t>
            </a:r>
            <a:endParaRPr lang="zh-CN" altLang="en-US" b="1" spc="-150" dirty="0">
              <a:solidFill>
                <a:srgbClr val="217BFF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2428" y="7417195"/>
            <a:ext cx="13681075" cy="504429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49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3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9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3" grpId="0"/>
      <p:bldP spid="27" grpId="0"/>
      <p:bldP spid="28" grpId="0"/>
      <p:bldP spid="29" grpId="0"/>
      <p:bldP spid="30" grpId="0"/>
      <p:bldP spid="82" grpId="0"/>
      <p:bldP spid="3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339282" y="2493180"/>
            <a:ext cx="2716087" cy="3957489"/>
            <a:chOff x="8105666" y="2060848"/>
            <a:chExt cx="2420148" cy="3426122"/>
          </a:xfrm>
        </p:grpSpPr>
        <p:pic>
          <p:nvPicPr>
            <p:cNvPr id="9" name="Picture 2" descr="D:\desktop\未标题-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5666" y="2060848"/>
              <a:ext cx="2420148" cy="342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8263513" y="2348880"/>
              <a:ext cx="2104454" cy="28291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9516426" y="2825887"/>
            <a:ext cx="2361790" cy="326797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840199" y="4073522"/>
            <a:ext cx="1180532" cy="2543497"/>
            <a:chOff x="7660961" y="3429000"/>
            <a:chExt cx="1051904" cy="2201985"/>
          </a:xfrm>
        </p:grpSpPr>
        <p:pic>
          <p:nvPicPr>
            <p:cNvPr id="13" name="Picture 3" descr="D:\desktop\未标题-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0961" y="3429000"/>
              <a:ext cx="1051904" cy="22019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7754865" y="3763472"/>
              <a:ext cx="864096" cy="1512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8945579" y="4459867"/>
            <a:ext cx="969759" cy="1746694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640430" y="3385320"/>
            <a:ext cx="1858704" cy="1064921"/>
          </a:xfrm>
          <a:prstGeom prst="rect">
            <a:avLst/>
          </a:prstGeom>
          <a:noFill/>
        </p:spPr>
        <p:txBody>
          <a:bodyPr wrap="square" lIns="103645" tIns="51823" rIns="103645" bIns="5182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91088" y="2115333"/>
            <a:ext cx="557310" cy="817636"/>
          </a:xfrm>
          <a:prstGeom prst="rect">
            <a:avLst/>
          </a:prstGeom>
          <a:noFill/>
        </p:spPr>
        <p:txBody>
          <a:bodyPr wrap="none" lIns="103645" tIns="51823" rIns="103645" bIns="51823" rtlCol="0">
            <a:spAutoFit/>
          </a:bodyPr>
          <a:lstStyle/>
          <a:p>
            <a:r>
              <a:rPr lang="en-US" altLang="zh-CN" sz="4500" dirty="0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itchFamily="50" charset="0"/>
              </a:rPr>
              <a:t>A</a:t>
            </a:r>
            <a:endParaRPr lang="zh-CN" altLang="en-US" sz="4500" dirty="0">
              <a:solidFill>
                <a:schemeClr val="tx1">
                  <a:lumMod val="50000"/>
                  <a:lumOff val="50000"/>
                </a:schemeClr>
              </a:solidFill>
              <a:latin typeface="DIN Mittelschrift Std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55135" y="3385321"/>
            <a:ext cx="1858704" cy="1064921"/>
          </a:xfrm>
          <a:prstGeom prst="rect">
            <a:avLst/>
          </a:prstGeom>
          <a:noFill/>
        </p:spPr>
        <p:txBody>
          <a:bodyPr wrap="square" lIns="103645" tIns="51823" rIns="103645" bIns="5182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30253" y="2153667"/>
            <a:ext cx="557310" cy="817636"/>
          </a:xfrm>
          <a:prstGeom prst="rect">
            <a:avLst/>
          </a:prstGeom>
          <a:noFill/>
        </p:spPr>
        <p:txBody>
          <a:bodyPr wrap="none" lIns="103645" tIns="51823" rIns="103645" bIns="51823" rtlCol="0">
            <a:spAutoFit/>
          </a:bodyPr>
          <a:lstStyle/>
          <a:p>
            <a:r>
              <a:rPr lang="en-US" altLang="zh-CN" sz="4500" dirty="0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itchFamily="50" charset="0"/>
              </a:rPr>
              <a:t>B</a:t>
            </a:r>
            <a:endParaRPr lang="zh-CN" altLang="en-US" sz="4500" dirty="0">
              <a:solidFill>
                <a:schemeClr val="tx1">
                  <a:lumMod val="50000"/>
                  <a:lumOff val="50000"/>
                </a:schemeClr>
              </a:solidFill>
              <a:latin typeface="DIN Mittelschrift Std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69841" y="3385321"/>
            <a:ext cx="1858704" cy="1064921"/>
          </a:xfrm>
          <a:prstGeom prst="rect">
            <a:avLst/>
          </a:prstGeom>
          <a:noFill/>
        </p:spPr>
        <p:txBody>
          <a:bodyPr wrap="square" lIns="103645" tIns="51823" rIns="103645" bIns="5182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44962" y="2153667"/>
            <a:ext cx="526133" cy="817636"/>
          </a:xfrm>
          <a:prstGeom prst="rect">
            <a:avLst/>
          </a:prstGeom>
          <a:noFill/>
        </p:spPr>
        <p:txBody>
          <a:bodyPr wrap="none" lIns="103645" tIns="51823" rIns="103645" bIns="51823" rtlCol="0">
            <a:spAutoFit/>
          </a:bodyPr>
          <a:lstStyle/>
          <a:p>
            <a:r>
              <a:rPr lang="en-US" altLang="zh-CN" sz="4500" dirty="0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itchFamily="50" charset="0"/>
              </a:rPr>
              <a:t>C</a:t>
            </a:r>
            <a:endParaRPr lang="zh-CN" altLang="en-US" sz="4500" dirty="0">
              <a:solidFill>
                <a:schemeClr val="tx1">
                  <a:lumMod val="50000"/>
                  <a:lumOff val="50000"/>
                </a:schemeClr>
              </a:solidFill>
              <a:latin typeface="DIN Mittelschrift Std" pitchFamily="50" charset="0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677" y="3082758"/>
            <a:ext cx="315347" cy="30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1469553862"/>
              </p:ext>
            </p:extLst>
          </p:nvPr>
        </p:nvGraphicFramePr>
        <p:xfrm>
          <a:off x="1511945" y="4783618"/>
          <a:ext cx="6288120" cy="1857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4" name="平行四边形 23"/>
          <p:cNvSpPr/>
          <p:nvPr/>
        </p:nvSpPr>
        <p:spPr>
          <a:xfrm>
            <a:off x="1738014" y="2874009"/>
            <a:ext cx="1518679" cy="360028"/>
          </a:xfrm>
          <a:prstGeom prst="parallelogram">
            <a:avLst>
              <a:gd name="adj" fmla="val 35443"/>
            </a:avLst>
          </a:prstGeom>
          <a:solidFill>
            <a:srgbClr val="217BFF"/>
          </a:solidFill>
          <a:ln>
            <a:noFill/>
          </a:ln>
          <a:effectLst>
            <a:outerShdw blurRad="1397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  <a:cs typeface="Raavi" pitchFamily="34" charset="0"/>
              </a:rPr>
              <a:t>添加标题</a:t>
            </a:r>
            <a:endParaRPr lang="en-US" altLang="zh-CN" sz="18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  <a:cs typeface="Raavi" pitchFamily="34" charset="0"/>
            </a:endParaRPr>
          </a:p>
        </p:txBody>
      </p:sp>
      <p:sp>
        <p:nvSpPr>
          <p:cNvPr id="25" name="平行四边形 24"/>
          <p:cNvSpPr/>
          <p:nvPr/>
        </p:nvSpPr>
        <p:spPr>
          <a:xfrm>
            <a:off x="3962632" y="2874009"/>
            <a:ext cx="1518679" cy="360028"/>
          </a:xfrm>
          <a:prstGeom prst="parallelogram">
            <a:avLst>
              <a:gd name="adj" fmla="val 35443"/>
            </a:avLst>
          </a:prstGeom>
          <a:solidFill>
            <a:srgbClr val="217BFF"/>
          </a:solidFill>
          <a:ln>
            <a:noFill/>
          </a:ln>
          <a:effectLst>
            <a:outerShdw blurRad="1397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  <a:cs typeface="Raavi" pitchFamily="34" charset="0"/>
              </a:rPr>
              <a:t>添加标题</a:t>
            </a:r>
            <a:endParaRPr lang="en-US" altLang="zh-CN" sz="18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  <a:cs typeface="Raavi" pitchFamily="34" charset="0"/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6165969" y="2874009"/>
            <a:ext cx="1518679" cy="360028"/>
          </a:xfrm>
          <a:prstGeom prst="parallelogram">
            <a:avLst>
              <a:gd name="adj" fmla="val 35443"/>
            </a:avLst>
          </a:prstGeom>
          <a:solidFill>
            <a:srgbClr val="217BFF"/>
          </a:solidFill>
          <a:ln>
            <a:noFill/>
          </a:ln>
          <a:effectLst>
            <a:outerShdw blurRad="1524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  <a:cs typeface="Raavi" pitchFamily="34" charset="0"/>
              </a:rPr>
              <a:t>添加标题</a:t>
            </a:r>
            <a:endParaRPr lang="en-US" altLang="zh-CN" sz="18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  <a:cs typeface="Raavi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39937" y="700124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努力方向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91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00"/>
                            </p:stCondLst>
                            <p:childTnLst>
                              <p:par>
                                <p:cTn id="3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3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00"/>
                            </p:stCondLst>
                            <p:childTnLst>
                              <p:par>
                                <p:cTn id="4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3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8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00"/>
                            </p:stCondLst>
                            <p:childTnLst>
                              <p:par>
                                <p:cTn id="5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300"/>
                            </p:stCondLst>
                            <p:childTnLst>
                              <p:par>
                                <p:cTn id="6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8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Graphic spid="23" grpId="0">
        <p:bldAsOne/>
      </p:bldGraphic>
      <p:bldP spid="24" grpId="0" animBg="1"/>
      <p:bldP spid="25" grpId="0" animBg="1"/>
      <p:bldP spid="26" grpId="0" animBg="1"/>
      <p:bldP spid="27" grpId="0"/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09084" y="2496883"/>
            <a:ext cx="1984314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50332" y="2745218"/>
            <a:ext cx="1501809" cy="1545911"/>
            <a:chOff x="4207298" y="1512123"/>
            <a:chExt cx="1003762" cy="1003758"/>
          </a:xfrm>
        </p:grpSpPr>
        <p:sp>
          <p:nvSpPr>
            <p:cNvPr id="8" name="椭圆 7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FFB329">
                <a:alpha val="99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385510" y="1744219"/>
              <a:ext cx="806284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09028" y="2533397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50283" y="2781732"/>
            <a:ext cx="1501810" cy="1545911"/>
            <a:chOff x="3089228" y="3088680"/>
            <a:chExt cx="1003763" cy="1003758"/>
          </a:xfrm>
          <a:solidFill>
            <a:srgbClr val="217BFF"/>
          </a:solidFill>
          <a:effectLst/>
        </p:grpSpPr>
        <p:sp>
          <p:nvSpPr>
            <p:cNvPr id="14" name="椭圆 13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11572" y="3320778"/>
              <a:ext cx="663885" cy="5395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208884" y="2501402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450139" y="2749734"/>
            <a:ext cx="1501810" cy="1545911"/>
            <a:chOff x="5305581" y="3088680"/>
            <a:chExt cx="1003763" cy="1003758"/>
          </a:xfrm>
        </p:grpSpPr>
        <p:sp>
          <p:nvSpPr>
            <p:cNvPr id="20" name="椭圆 19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08104" y="3320780"/>
              <a:ext cx="761358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22" name="Arc 58"/>
          <p:cNvSpPr/>
          <p:nvPr/>
        </p:nvSpPr>
        <p:spPr>
          <a:xfrm rot="18636742">
            <a:off x="7274361" y="2200705"/>
            <a:ext cx="2300601" cy="2298090"/>
          </a:xfrm>
          <a:prstGeom prst="arc">
            <a:avLst>
              <a:gd name="adj1" fmla="val 16200000"/>
              <a:gd name="adj2" fmla="val 406277"/>
            </a:avLst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84237" tIns="92120" rIns="184237" bIns="92120" rtlCol="0" anchor="ctr"/>
          <a:lstStyle/>
          <a:p>
            <a:pPr algn="ctr"/>
            <a:endParaRPr lang="bg-BG"/>
          </a:p>
        </p:txBody>
      </p:sp>
      <p:sp>
        <p:nvSpPr>
          <p:cNvPr id="23" name="Arc 59"/>
          <p:cNvSpPr/>
          <p:nvPr/>
        </p:nvSpPr>
        <p:spPr>
          <a:xfrm rot="18636742">
            <a:off x="3975382" y="2200705"/>
            <a:ext cx="2300601" cy="2298090"/>
          </a:xfrm>
          <a:prstGeom prst="arc">
            <a:avLst>
              <a:gd name="adj1" fmla="val 16200000"/>
              <a:gd name="adj2" fmla="val 406277"/>
            </a:avLst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84237" tIns="92120" rIns="184237" bIns="92120" rtlCol="0" anchor="ctr"/>
          <a:lstStyle/>
          <a:p>
            <a:pPr algn="ctr"/>
            <a:endParaRPr lang="bg-BG"/>
          </a:p>
        </p:txBody>
      </p:sp>
      <p:sp>
        <p:nvSpPr>
          <p:cNvPr id="24" name="矩形 30"/>
          <p:cNvSpPr>
            <a:spLocks noChangeArrowheads="1"/>
          </p:cNvSpPr>
          <p:nvPr/>
        </p:nvSpPr>
        <p:spPr bwMode="auto">
          <a:xfrm>
            <a:off x="2640921" y="6510833"/>
            <a:ext cx="8618958" cy="71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25" name="丁字箭头 24"/>
          <p:cNvSpPr/>
          <p:nvPr/>
        </p:nvSpPr>
        <p:spPr>
          <a:xfrm flipV="1">
            <a:off x="2183614" y="5977036"/>
            <a:ext cx="9401259" cy="411960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2681658" y="4811827"/>
            <a:ext cx="8484726" cy="840465"/>
            <a:chOff x="1792336" y="3219822"/>
            <a:chExt cx="5670924" cy="545713"/>
          </a:xfrm>
        </p:grpSpPr>
        <p:grpSp>
          <p:nvGrpSpPr>
            <p:cNvPr id="40" name="组合 39"/>
            <p:cNvGrpSpPr/>
            <p:nvPr/>
          </p:nvGrpSpPr>
          <p:grpSpPr>
            <a:xfrm>
              <a:off x="1792336" y="3219822"/>
              <a:ext cx="1195488" cy="545713"/>
              <a:chOff x="873900" y="1541325"/>
              <a:chExt cx="1166203" cy="545713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873900" y="1767302"/>
                <a:ext cx="1166203" cy="319736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您的内容打在这里，或者通过您的内容打在这里</a:t>
                </a: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963853" y="3219822"/>
              <a:ext cx="1195488" cy="545713"/>
              <a:chOff x="873900" y="1541325"/>
              <a:chExt cx="1166203" cy="545713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873900" y="1767302"/>
                <a:ext cx="1166203" cy="319736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您的内容打在这里，或者通过您的内容打在这里</a:t>
                </a: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267772" y="3219822"/>
              <a:ext cx="1195488" cy="545713"/>
              <a:chOff x="873900" y="1541325"/>
              <a:chExt cx="1166203" cy="545713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873900" y="1767302"/>
                <a:ext cx="1166203" cy="319736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您的内容打在这里，或者通过您的内容打在这里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sp>
        <p:nvSpPr>
          <p:cNvPr id="36" name="TextBox 35"/>
          <p:cNvSpPr txBox="1"/>
          <p:nvPr/>
        </p:nvSpPr>
        <p:spPr>
          <a:xfrm>
            <a:off x="1439937" y="700124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工作效率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6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27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27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00"/>
                            </p:stCondLst>
                            <p:childTnLst>
                              <p:par>
                                <p:cTn id="5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00"/>
                            </p:stCondLst>
                            <p:childTnLst>
                              <p:par>
                                <p:cTn id="5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/>
      <p:bldP spid="25" grpId="0" animBg="1"/>
      <p:bldP spid="36" grpId="0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5871467" y="2483008"/>
            <a:ext cx="7809608" cy="144981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7095597" y="3070628"/>
            <a:ext cx="3023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itchFamily="34" charset="-122"/>
                <a:ea typeface="思源黑体 CN Bold" pitchFamily="34" charset="-122"/>
              </a:rPr>
              <a:t>年度工作概述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056915" y="4318291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工作前言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670294" y="4318291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工作回顾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56915" y="493733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工作计划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70294" y="493733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工作团队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088818" y="554242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工作进度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670294" y="5518944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去年相比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4566979" y="1587630"/>
            <a:ext cx="439118" cy="439276"/>
            <a:chOff x="1463339" y="1072758"/>
            <a:chExt cx="1546058" cy="1546058"/>
          </a:xfrm>
          <a:effectLst>
            <a:outerShdw blurRad="330200" dist="215900" dir="6900000" sx="71000" sy="71000" algn="t" rotWithShape="0">
              <a:prstClr val="black">
                <a:alpha val="54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4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矩形 79"/>
          <p:cNvSpPr/>
          <p:nvPr/>
        </p:nvSpPr>
        <p:spPr>
          <a:xfrm>
            <a:off x="-2428" y="7417195"/>
            <a:ext cx="13681075" cy="504429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508674" y="1980831"/>
            <a:ext cx="2204282" cy="2204282"/>
            <a:chOff x="4508674" y="2118116"/>
            <a:chExt cx="2204282" cy="2204282"/>
          </a:xfrm>
        </p:grpSpPr>
        <p:grpSp>
          <p:nvGrpSpPr>
            <p:cNvPr id="38" name="组合 37"/>
            <p:cNvGrpSpPr/>
            <p:nvPr/>
          </p:nvGrpSpPr>
          <p:grpSpPr>
            <a:xfrm>
              <a:off x="4508674" y="2118116"/>
              <a:ext cx="2204282" cy="2204282"/>
              <a:chOff x="1517331" y="1125257"/>
              <a:chExt cx="2204282" cy="2204282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517331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457200" dist="444500" dir="7800000" sx="89000" sy="89000" algn="tr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4710716" y="2653915"/>
              <a:ext cx="18002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MWindyHK-Bold" pitchFamily="50" charset="-128"/>
                  <a:ea typeface="MWindyHK-Bold" pitchFamily="50" charset="-128"/>
                </a:rPr>
                <a:t>01</a:t>
              </a:r>
              <a:endParaRPr lang="zh-CN" altLang="en-US" sz="66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633689" y="2582572"/>
            <a:ext cx="636938" cy="636938"/>
            <a:chOff x="1517331" y="1125257"/>
            <a:chExt cx="2204282" cy="2204282"/>
          </a:xfrm>
        </p:grpSpPr>
        <p:sp>
          <p:nvSpPr>
            <p:cNvPr id="52" name="椭圆 51"/>
            <p:cNvSpPr/>
            <p:nvPr/>
          </p:nvSpPr>
          <p:spPr>
            <a:xfrm>
              <a:off x="1517331" y="1125257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EBEBEB"/>
                </a:gs>
                <a:gs pos="100000">
                  <a:srgbClr val="FEFEFE"/>
                </a:gs>
              </a:gsLst>
              <a:lin ang="7530000" scaled="0"/>
            </a:gradFill>
            <a:ln w="12700">
              <a:solidFill>
                <a:schemeClr val="bg1"/>
              </a:solidFill>
            </a:ln>
            <a:effectLst>
              <a:outerShdw blurRad="457200" dist="4445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719372" y="1327298"/>
              <a:ext cx="1800200" cy="1800200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895723" y="4318291"/>
            <a:ext cx="636938" cy="636938"/>
            <a:chOff x="1517331" y="1125257"/>
            <a:chExt cx="2204282" cy="2204282"/>
          </a:xfrm>
        </p:grpSpPr>
        <p:sp>
          <p:nvSpPr>
            <p:cNvPr id="55" name="椭圆 54"/>
            <p:cNvSpPr/>
            <p:nvPr/>
          </p:nvSpPr>
          <p:spPr>
            <a:xfrm>
              <a:off x="1517331" y="1125257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EBEBEB"/>
                </a:gs>
                <a:gs pos="100000">
                  <a:srgbClr val="FEFEFE"/>
                </a:gs>
              </a:gsLst>
              <a:lin ang="7530000" scaled="0"/>
            </a:gradFill>
            <a:ln w="12700">
              <a:solidFill>
                <a:schemeClr val="bg1"/>
              </a:solidFill>
            </a:ln>
            <a:effectLst>
              <a:outerShdw blurRad="457200" dist="4445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719372" y="1327298"/>
              <a:ext cx="1800200" cy="1800200"/>
            </a:xfrm>
            <a:prstGeom prst="ellipse">
              <a:avLst/>
            </a:prstGeom>
            <a:solidFill>
              <a:srgbClr val="FFB3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017767" y="3675305"/>
            <a:ext cx="520178" cy="520178"/>
            <a:chOff x="1517331" y="1125257"/>
            <a:chExt cx="2204282" cy="2204282"/>
          </a:xfrm>
        </p:grpSpPr>
        <p:sp>
          <p:nvSpPr>
            <p:cNvPr id="58" name="椭圆 57"/>
            <p:cNvSpPr/>
            <p:nvPr/>
          </p:nvSpPr>
          <p:spPr>
            <a:xfrm>
              <a:off x="1517331" y="1125257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EBEBEB"/>
                </a:gs>
                <a:gs pos="100000">
                  <a:srgbClr val="FEFEFE"/>
                </a:gs>
              </a:gsLst>
              <a:lin ang="7530000" scaled="0"/>
            </a:gradFill>
            <a:ln w="12700">
              <a:solidFill>
                <a:schemeClr val="bg1"/>
              </a:solidFill>
            </a:ln>
            <a:effectLst>
              <a:outerShdw blurRad="457200" dist="4445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719372" y="1327298"/>
              <a:ext cx="1800200" cy="1800200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7153127" y="2621307"/>
            <a:ext cx="2855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-150" dirty="0">
                <a:solidFill>
                  <a:srgbClr val="217BFF"/>
                </a:solidFill>
                <a:latin typeface="思源黑体 CN Bold" pitchFamily="34" charset="-122"/>
                <a:ea typeface="思源黑体 CN Bold" pitchFamily="34" charset="-122"/>
              </a:rPr>
              <a:t>WORK  REPORT</a:t>
            </a:r>
            <a:endParaRPr lang="zh-CN" altLang="en-US" b="1" spc="-150" dirty="0">
              <a:solidFill>
                <a:srgbClr val="217BFF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487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25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3" grpId="0"/>
      <p:bldP spid="27" grpId="0"/>
      <p:bldP spid="28" grpId="0"/>
      <p:bldP spid="29" grpId="0"/>
      <p:bldP spid="30" grpId="0"/>
      <p:bldP spid="31" grpId="0"/>
      <p:bldP spid="33" grpId="0"/>
      <p:bldP spid="80" grpId="0" animBg="1"/>
      <p:bldP spid="8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6"/>
          <p:cNvSpPr>
            <a:spLocks/>
          </p:cNvSpPr>
          <p:nvPr/>
        </p:nvSpPr>
        <p:spPr bwMode="auto">
          <a:xfrm>
            <a:off x="2451710" y="3421932"/>
            <a:ext cx="3124372" cy="1031767"/>
          </a:xfrm>
          <a:custGeom>
            <a:avLst/>
            <a:gdLst>
              <a:gd name="T0" fmla="*/ 884 w 14658"/>
              <a:gd name="T1" fmla="*/ 1147 h 4782"/>
              <a:gd name="T2" fmla="*/ 6412 w 14658"/>
              <a:gd name="T3" fmla="*/ 1147 h 4782"/>
              <a:gd name="T4" fmla="*/ 7329 w 14658"/>
              <a:gd name="T5" fmla="*/ 0 h 4782"/>
              <a:gd name="T6" fmla="*/ 8245 w 14658"/>
              <a:gd name="T7" fmla="*/ 1147 h 4782"/>
              <a:gd name="T8" fmla="*/ 13774 w 14658"/>
              <a:gd name="T9" fmla="*/ 1147 h 4782"/>
              <a:gd name="T10" fmla="*/ 14658 w 14658"/>
              <a:gd name="T11" fmla="*/ 2031 h 4782"/>
              <a:gd name="T12" fmla="*/ 14658 w 14658"/>
              <a:gd name="T13" fmla="*/ 3898 h 4782"/>
              <a:gd name="T14" fmla="*/ 13774 w 14658"/>
              <a:gd name="T15" fmla="*/ 4782 h 4782"/>
              <a:gd name="T16" fmla="*/ 884 w 14658"/>
              <a:gd name="T17" fmla="*/ 4782 h 4782"/>
              <a:gd name="T18" fmla="*/ 0 w 14658"/>
              <a:gd name="T19" fmla="*/ 3898 h 4782"/>
              <a:gd name="T20" fmla="*/ 0 w 14658"/>
              <a:gd name="T21" fmla="*/ 2031 h 4782"/>
              <a:gd name="T22" fmla="*/ 884 w 14658"/>
              <a:gd name="T23" fmla="*/ 1147 h 4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58" h="4782">
                <a:moveTo>
                  <a:pt x="884" y="1147"/>
                </a:moveTo>
                <a:lnTo>
                  <a:pt x="6412" y="1147"/>
                </a:lnTo>
                <a:lnTo>
                  <a:pt x="7329" y="0"/>
                </a:lnTo>
                <a:lnTo>
                  <a:pt x="8245" y="1147"/>
                </a:lnTo>
                <a:lnTo>
                  <a:pt x="13774" y="1147"/>
                </a:lnTo>
                <a:cubicBezTo>
                  <a:pt x="14260" y="1147"/>
                  <a:pt x="14658" y="1545"/>
                  <a:pt x="14658" y="2031"/>
                </a:cubicBezTo>
                <a:lnTo>
                  <a:pt x="14658" y="3898"/>
                </a:lnTo>
                <a:cubicBezTo>
                  <a:pt x="14658" y="4384"/>
                  <a:pt x="14260" y="4782"/>
                  <a:pt x="13774" y="4782"/>
                </a:cubicBezTo>
                <a:lnTo>
                  <a:pt x="884" y="4782"/>
                </a:lnTo>
                <a:cubicBezTo>
                  <a:pt x="398" y="4782"/>
                  <a:pt x="0" y="4384"/>
                  <a:pt x="0" y="3898"/>
                </a:cubicBezTo>
                <a:lnTo>
                  <a:pt x="0" y="2031"/>
                </a:lnTo>
                <a:cubicBezTo>
                  <a:pt x="0" y="1545"/>
                  <a:pt x="398" y="1147"/>
                  <a:pt x="884" y="1147"/>
                </a:cubicBezTo>
                <a:close/>
              </a:path>
            </a:pathLst>
          </a:custGeom>
          <a:solidFill>
            <a:srgbClr val="217BFF"/>
          </a:solidFill>
          <a:ln>
            <a:headEnd/>
            <a:tailEnd/>
          </a:ln>
          <a:effectLst>
            <a:outerShdw blurRad="254000" dist="381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 flipV="1">
            <a:off x="5360606" y="3675028"/>
            <a:ext cx="3124372" cy="1031767"/>
          </a:xfrm>
          <a:custGeom>
            <a:avLst/>
            <a:gdLst>
              <a:gd name="T0" fmla="*/ 884 w 14658"/>
              <a:gd name="T1" fmla="*/ 1147 h 4782"/>
              <a:gd name="T2" fmla="*/ 6412 w 14658"/>
              <a:gd name="T3" fmla="*/ 1147 h 4782"/>
              <a:gd name="T4" fmla="*/ 7329 w 14658"/>
              <a:gd name="T5" fmla="*/ 0 h 4782"/>
              <a:gd name="T6" fmla="*/ 8245 w 14658"/>
              <a:gd name="T7" fmla="*/ 1147 h 4782"/>
              <a:gd name="T8" fmla="*/ 13774 w 14658"/>
              <a:gd name="T9" fmla="*/ 1147 h 4782"/>
              <a:gd name="T10" fmla="*/ 14658 w 14658"/>
              <a:gd name="T11" fmla="*/ 2031 h 4782"/>
              <a:gd name="T12" fmla="*/ 14658 w 14658"/>
              <a:gd name="T13" fmla="*/ 3898 h 4782"/>
              <a:gd name="T14" fmla="*/ 13774 w 14658"/>
              <a:gd name="T15" fmla="*/ 4782 h 4782"/>
              <a:gd name="T16" fmla="*/ 884 w 14658"/>
              <a:gd name="T17" fmla="*/ 4782 h 4782"/>
              <a:gd name="T18" fmla="*/ 0 w 14658"/>
              <a:gd name="T19" fmla="*/ 3898 h 4782"/>
              <a:gd name="T20" fmla="*/ 0 w 14658"/>
              <a:gd name="T21" fmla="*/ 2031 h 4782"/>
              <a:gd name="T22" fmla="*/ 884 w 14658"/>
              <a:gd name="T23" fmla="*/ 1147 h 4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58" h="4782">
                <a:moveTo>
                  <a:pt x="884" y="1147"/>
                </a:moveTo>
                <a:lnTo>
                  <a:pt x="6412" y="1147"/>
                </a:lnTo>
                <a:lnTo>
                  <a:pt x="7329" y="0"/>
                </a:lnTo>
                <a:lnTo>
                  <a:pt x="8245" y="1147"/>
                </a:lnTo>
                <a:lnTo>
                  <a:pt x="13774" y="1147"/>
                </a:lnTo>
                <a:cubicBezTo>
                  <a:pt x="14260" y="1147"/>
                  <a:pt x="14658" y="1545"/>
                  <a:pt x="14658" y="2031"/>
                </a:cubicBezTo>
                <a:lnTo>
                  <a:pt x="14658" y="3898"/>
                </a:lnTo>
                <a:cubicBezTo>
                  <a:pt x="14658" y="4384"/>
                  <a:pt x="14260" y="4782"/>
                  <a:pt x="13774" y="4782"/>
                </a:cubicBezTo>
                <a:lnTo>
                  <a:pt x="884" y="4782"/>
                </a:lnTo>
                <a:cubicBezTo>
                  <a:pt x="398" y="4782"/>
                  <a:pt x="0" y="4384"/>
                  <a:pt x="0" y="3898"/>
                </a:cubicBezTo>
                <a:lnTo>
                  <a:pt x="0" y="2031"/>
                </a:lnTo>
                <a:cubicBezTo>
                  <a:pt x="0" y="1545"/>
                  <a:pt x="398" y="1147"/>
                  <a:pt x="884" y="1147"/>
                </a:cubicBezTo>
                <a:close/>
              </a:path>
            </a:pathLst>
          </a:custGeom>
          <a:solidFill>
            <a:srgbClr val="FFB329"/>
          </a:solidFill>
          <a:ln>
            <a:headEnd/>
            <a:tailEnd/>
          </a:ln>
          <a:effectLst>
            <a:outerShdw blurRad="254000" dist="381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6"/>
          <p:cNvSpPr>
            <a:spLocks/>
          </p:cNvSpPr>
          <p:nvPr/>
        </p:nvSpPr>
        <p:spPr bwMode="auto">
          <a:xfrm>
            <a:off x="8269504" y="3421932"/>
            <a:ext cx="3124372" cy="1031767"/>
          </a:xfrm>
          <a:custGeom>
            <a:avLst/>
            <a:gdLst>
              <a:gd name="T0" fmla="*/ 884 w 14658"/>
              <a:gd name="T1" fmla="*/ 1147 h 4782"/>
              <a:gd name="T2" fmla="*/ 6412 w 14658"/>
              <a:gd name="T3" fmla="*/ 1147 h 4782"/>
              <a:gd name="T4" fmla="*/ 7329 w 14658"/>
              <a:gd name="T5" fmla="*/ 0 h 4782"/>
              <a:gd name="T6" fmla="*/ 8245 w 14658"/>
              <a:gd name="T7" fmla="*/ 1147 h 4782"/>
              <a:gd name="T8" fmla="*/ 13774 w 14658"/>
              <a:gd name="T9" fmla="*/ 1147 h 4782"/>
              <a:gd name="T10" fmla="*/ 14658 w 14658"/>
              <a:gd name="T11" fmla="*/ 2031 h 4782"/>
              <a:gd name="T12" fmla="*/ 14658 w 14658"/>
              <a:gd name="T13" fmla="*/ 3898 h 4782"/>
              <a:gd name="T14" fmla="*/ 13774 w 14658"/>
              <a:gd name="T15" fmla="*/ 4782 h 4782"/>
              <a:gd name="T16" fmla="*/ 884 w 14658"/>
              <a:gd name="T17" fmla="*/ 4782 h 4782"/>
              <a:gd name="T18" fmla="*/ 0 w 14658"/>
              <a:gd name="T19" fmla="*/ 3898 h 4782"/>
              <a:gd name="T20" fmla="*/ 0 w 14658"/>
              <a:gd name="T21" fmla="*/ 2031 h 4782"/>
              <a:gd name="T22" fmla="*/ 884 w 14658"/>
              <a:gd name="T23" fmla="*/ 1147 h 4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58" h="4782">
                <a:moveTo>
                  <a:pt x="884" y="1147"/>
                </a:moveTo>
                <a:lnTo>
                  <a:pt x="6412" y="1147"/>
                </a:lnTo>
                <a:lnTo>
                  <a:pt x="7329" y="0"/>
                </a:lnTo>
                <a:lnTo>
                  <a:pt x="8245" y="1147"/>
                </a:lnTo>
                <a:lnTo>
                  <a:pt x="13774" y="1147"/>
                </a:lnTo>
                <a:cubicBezTo>
                  <a:pt x="14260" y="1147"/>
                  <a:pt x="14658" y="1545"/>
                  <a:pt x="14658" y="2031"/>
                </a:cubicBezTo>
                <a:lnTo>
                  <a:pt x="14658" y="3898"/>
                </a:lnTo>
                <a:cubicBezTo>
                  <a:pt x="14658" y="4384"/>
                  <a:pt x="14260" y="4782"/>
                  <a:pt x="13774" y="4782"/>
                </a:cubicBezTo>
                <a:lnTo>
                  <a:pt x="884" y="4782"/>
                </a:lnTo>
                <a:cubicBezTo>
                  <a:pt x="398" y="4782"/>
                  <a:pt x="0" y="4384"/>
                  <a:pt x="0" y="3898"/>
                </a:cubicBezTo>
                <a:lnTo>
                  <a:pt x="0" y="2031"/>
                </a:lnTo>
                <a:cubicBezTo>
                  <a:pt x="0" y="1545"/>
                  <a:pt x="398" y="1147"/>
                  <a:pt x="884" y="1147"/>
                </a:cubicBezTo>
                <a:close/>
              </a:path>
            </a:pathLst>
          </a:custGeom>
          <a:solidFill>
            <a:srgbClr val="217BFF"/>
          </a:solidFill>
          <a:ln>
            <a:headEnd/>
            <a:tailEnd/>
          </a:ln>
          <a:effectLst>
            <a:outerShdw blurRad="254000" dist="38100" dir="5400000" sx="103000" sy="103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2764929" y="2326996"/>
            <a:ext cx="2497930" cy="862228"/>
            <a:chOff x="6084168" y="1274556"/>
            <a:chExt cx="1669538" cy="559844"/>
          </a:xfrm>
        </p:grpSpPr>
        <p:sp>
          <p:nvSpPr>
            <p:cNvPr id="26" name="TextBox 25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87048" y="4910185"/>
            <a:ext cx="2497930" cy="862228"/>
            <a:chOff x="6084168" y="1274556"/>
            <a:chExt cx="1669538" cy="559844"/>
          </a:xfrm>
        </p:grpSpPr>
        <p:sp>
          <p:nvSpPr>
            <p:cNvPr id="29" name="TextBox 28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700452" y="2326996"/>
            <a:ext cx="2497930" cy="862228"/>
            <a:chOff x="6084168" y="1274556"/>
            <a:chExt cx="1669538" cy="559844"/>
          </a:xfrm>
        </p:grpSpPr>
        <p:sp>
          <p:nvSpPr>
            <p:cNvPr id="32" name="TextBox 31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3074172" y="3800479"/>
            <a:ext cx="1885385" cy="506486"/>
          </a:xfrm>
          <a:prstGeom prst="rect">
            <a:avLst/>
          </a:prstGeom>
          <a:noFill/>
        </p:spPr>
        <p:txBody>
          <a:bodyPr wrap="square" lIns="138179" tIns="0" rIns="13817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请输入标题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025158" y="3800479"/>
            <a:ext cx="1885385" cy="506486"/>
          </a:xfrm>
          <a:prstGeom prst="rect">
            <a:avLst/>
          </a:prstGeom>
          <a:noFill/>
        </p:spPr>
        <p:txBody>
          <a:bodyPr wrap="square" lIns="138179" tIns="0" rIns="13817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请输入标题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888997" y="3800479"/>
            <a:ext cx="1885385" cy="506486"/>
          </a:xfrm>
          <a:prstGeom prst="rect">
            <a:avLst/>
          </a:prstGeom>
          <a:noFill/>
        </p:spPr>
        <p:txBody>
          <a:bodyPr wrap="square" lIns="138179" tIns="0" rIns="13817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请输入标题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538024" y="4587068"/>
            <a:ext cx="951742" cy="979688"/>
            <a:chOff x="1463339" y="1072758"/>
            <a:chExt cx="1546058" cy="1546058"/>
          </a:xfrm>
          <a:effectLst>
            <a:outerShdw blurRad="330200" dist="215900" dir="6900000" sx="82000" sy="82000" algn="t" rotWithShape="0">
              <a:prstClr val="black">
                <a:alpha val="6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653733" y="4706177"/>
            <a:ext cx="787429" cy="741465"/>
            <a:chOff x="4207297" y="1512123"/>
            <a:chExt cx="1097285" cy="1003758"/>
          </a:xfrm>
        </p:grpSpPr>
        <p:sp>
          <p:nvSpPr>
            <p:cNvPr id="57" name="椭圆 56"/>
            <p:cNvSpPr/>
            <p:nvPr/>
          </p:nvSpPr>
          <p:spPr>
            <a:xfrm>
              <a:off x="4207297" y="1512123"/>
              <a:ext cx="1003762" cy="1003758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240494" y="1639527"/>
              <a:ext cx="1064088" cy="79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01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390379" y="2540302"/>
            <a:ext cx="951742" cy="979688"/>
            <a:chOff x="1463339" y="1072758"/>
            <a:chExt cx="1546058" cy="1546058"/>
          </a:xfrm>
          <a:effectLst>
            <a:outerShdw blurRad="330200" dist="215900" dir="6900000" sx="85000" sy="85000" algn="t" rotWithShape="0">
              <a:prstClr val="black">
                <a:alpha val="60000"/>
              </a:prstClr>
            </a:outerShdw>
          </a:effectLst>
        </p:grpSpPr>
        <p:sp>
          <p:nvSpPr>
            <p:cNvPr id="60" name="同心圆 59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506091" y="2659410"/>
            <a:ext cx="778310" cy="741464"/>
            <a:chOff x="3089228" y="3088680"/>
            <a:chExt cx="1084579" cy="1003758"/>
          </a:xfrm>
        </p:grpSpPr>
        <p:sp>
          <p:nvSpPr>
            <p:cNvPr id="63" name="椭圆 62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FFB32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095925" y="3194858"/>
              <a:ext cx="1077882" cy="79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02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443584" y="4706178"/>
            <a:ext cx="873794" cy="899451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6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558494" y="4815529"/>
            <a:ext cx="680401" cy="680735"/>
            <a:chOff x="5305581" y="3088680"/>
            <a:chExt cx="1032728" cy="1003758"/>
          </a:xfrm>
        </p:grpSpPr>
        <p:sp>
          <p:nvSpPr>
            <p:cNvPr id="69" name="椭圆 68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320491" y="3184195"/>
              <a:ext cx="1017818" cy="839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03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439937" y="700124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团队努力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93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00"/>
                            </p:stCondLst>
                            <p:childTnLst>
                              <p:par>
                                <p:cTn id="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0"/>
                            </p:stCondLst>
                            <p:childTnLst>
                              <p:par>
                                <p:cTn id="3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800"/>
                            </p:stCondLst>
                            <p:childTnLst>
                              <p:par>
                                <p:cTn id="6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3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800"/>
                            </p:stCondLst>
                            <p:childTnLst>
                              <p:par>
                                <p:cTn id="8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50" grpId="0"/>
      <p:bldP spid="51" grpId="0"/>
      <p:bldP spid="52" grpId="0"/>
      <p:bldP spid="37" grpId="0"/>
      <p:bldP spid="3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44675" y="3251830"/>
            <a:ext cx="9141984" cy="2501954"/>
            <a:chOff x="1433434" y="2234991"/>
            <a:chExt cx="6110214" cy="1624515"/>
          </a:xfrm>
        </p:grpSpPr>
        <p:grpSp>
          <p:nvGrpSpPr>
            <p:cNvPr id="2" name="组合 1"/>
            <p:cNvGrpSpPr/>
            <p:nvPr/>
          </p:nvGrpSpPr>
          <p:grpSpPr>
            <a:xfrm>
              <a:off x="1433434" y="2234991"/>
              <a:ext cx="2319188" cy="1024878"/>
              <a:chOff x="1433434" y="2234991"/>
              <a:chExt cx="2319188" cy="1024878"/>
            </a:xfrm>
          </p:grpSpPr>
          <p:sp>
            <p:nvSpPr>
              <p:cNvPr id="43012" name="Freeform 6"/>
              <p:cNvSpPr>
                <a:spLocks/>
              </p:cNvSpPr>
              <p:nvPr/>
            </p:nvSpPr>
            <p:spPr bwMode="auto">
              <a:xfrm>
                <a:off x="1433434" y="2234991"/>
                <a:ext cx="2319188" cy="1024878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217BFF"/>
              </a:solidFill>
              <a:ln>
                <a:headEnd/>
                <a:tailEnd/>
              </a:ln>
              <a:effectLst>
                <a:outerShdw blurRad="1778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29" name="TextBox 26"/>
              <p:cNvSpPr txBox="1">
                <a:spLocks noChangeArrowheads="1"/>
              </p:cNvSpPr>
              <p:nvPr/>
            </p:nvSpPr>
            <p:spPr bwMode="auto">
              <a:xfrm>
                <a:off x="2296700" y="2411207"/>
                <a:ext cx="637695" cy="599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Arial Unicode MS" charset="-122"/>
                    <a:ea typeface="Arial Unicode MS" charset="-122"/>
                  </a:rPr>
                  <a:t>01</a:t>
                </a:r>
                <a:endParaRPr lang="zh-CN" altLang="en-US" sz="5400" dirty="0">
                  <a:solidFill>
                    <a:schemeClr val="bg1"/>
                  </a:solidFill>
                  <a:latin typeface="Arial Unicode MS" charset="-122"/>
                  <a:ea typeface="Arial Unicode MS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224460" y="2234991"/>
              <a:ext cx="2319188" cy="1024878"/>
              <a:chOff x="5224460" y="2234991"/>
              <a:chExt cx="2319188" cy="1024878"/>
            </a:xfrm>
          </p:grpSpPr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5224460" y="2234991"/>
                <a:ext cx="2319188" cy="1024878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217BFF"/>
              </a:solidFill>
              <a:ln>
                <a:headEnd/>
                <a:tailEnd/>
              </a:ln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30" name="TextBox 34"/>
              <p:cNvSpPr txBox="1">
                <a:spLocks noChangeArrowheads="1"/>
              </p:cNvSpPr>
              <p:nvPr/>
            </p:nvSpPr>
            <p:spPr bwMode="auto">
              <a:xfrm>
                <a:off x="6092625" y="2428500"/>
                <a:ext cx="637695" cy="599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Arial Unicode MS" charset="-122"/>
                    <a:ea typeface="Arial Unicode MS" charset="-122"/>
                  </a:rPr>
                  <a:t>03</a:t>
                </a:r>
                <a:endParaRPr lang="zh-CN" altLang="en-US" sz="5400" dirty="0">
                  <a:solidFill>
                    <a:schemeClr val="bg1"/>
                  </a:solidFill>
                  <a:latin typeface="Arial Unicode MS" charset="-122"/>
                  <a:ea typeface="Arial Unicode MS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326498" y="2834627"/>
              <a:ext cx="2319188" cy="1024879"/>
              <a:chOff x="3326498" y="2834627"/>
              <a:chExt cx="2319188" cy="1024879"/>
            </a:xfrm>
          </p:grpSpPr>
          <p:sp>
            <p:nvSpPr>
              <p:cNvPr id="36" name="Freeform 6"/>
              <p:cNvSpPr>
                <a:spLocks/>
              </p:cNvSpPr>
              <p:nvPr/>
            </p:nvSpPr>
            <p:spPr bwMode="auto">
              <a:xfrm flipV="1">
                <a:off x="3326498" y="2834627"/>
                <a:ext cx="2319188" cy="1024879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FFB329"/>
              </a:solidFill>
              <a:ln>
                <a:headEnd/>
                <a:tailEnd/>
              </a:ln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31" name="TextBox 35"/>
              <p:cNvSpPr txBox="1">
                <a:spLocks noChangeArrowheads="1"/>
              </p:cNvSpPr>
              <p:nvPr/>
            </p:nvSpPr>
            <p:spPr bwMode="auto">
              <a:xfrm>
                <a:off x="4154890" y="3073072"/>
                <a:ext cx="637695" cy="599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Arial Unicode MS" charset="-122"/>
                    <a:ea typeface="Arial Unicode MS" charset="-122"/>
                  </a:rPr>
                  <a:t>02</a:t>
                </a:r>
                <a:endParaRPr lang="zh-CN" altLang="en-US" sz="5400" dirty="0">
                  <a:solidFill>
                    <a:schemeClr val="bg1"/>
                  </a:solidFill>
                  <a:latin typeface="Arial Unicode MS" charset="-122"/>
                  <a:ea typeface="Arial Unicode MS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2960606" y="2102200"/>
            <a:ext cx="1788666" cy="1254278"/>
            <a:chOff x="873900" y="1541325"/>
            <a:chExt cx="1166203" cy="814401"/>
          </a:xfrm>
        </p:grpSpPr>
        <p:sp>
          <p:nvSpPr>
            <p:cNvPr id="42" name="TextBox 41"/>
            <p:cNvSpPr txBox="1"/>
            <p:nvPr/>
          </p:nvSpPr>
          <p:spPr>
            <a:xfrm>
              <a:off x="873900" y="1767302"/>
              <a:ext cx="1166203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TextBox 44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8657367" y="2055870"/>
            <a:ext cx="1788666" cy="1254278"/>
            <a:chOff x="873900" y="1541325"/>
            <a:chExt cx="1166203" cy="814401"/>
          </a:xfrm>
        </p:grpSpPr>
        <p:sp>
          <p:nvSpPr>
            <p:cNvPr id="47" name="TextBox 46"/>
            <p:cNvSpPr txBox="1"/>
            <p:nvPr/>
          </p:nvSpPr>
          <p:spPr>
            <a:xfrm>
              <a:off x="873900" y="1767302"/>
              <a:ext cx="1166203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49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5804771" y="2922720"/>
            <a:ext cx="1788666" cy="1254278"/>
            <a:chOff x="873900" y="1541325"/>
            <a:chExt cx="1166203" cy="814401"/>
          </a:xfrm>
        </p:grpSpPr>
        <p:sp>
          <p:nvSpPr>
            <p:cNvPr id="66" name="TextBox 65"/>
            <p:cNvSpPr txBox="1"/>
            <p:nvPr/>
          </p:nvSpPr>
          <p:spPr>
            <a:xfrm>
              <a:off x="873900" y="1767302"/>
              <a:ext cx="1166203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TextBox 68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sp>
        <p:nvSpPr>
          <p:cNvPr id="71" name="矩形 30"/>
          <p:cNvSpPr>
            <a:spLocks noChangeArrowheads="1"/>
          </p:cNvSpPr>
          <p:nvPr/>
        </p:nvSpPr>
        <p:spPr bwMode="auto">
          <a:xfrm>
            <a:off x="2600414" y="6510833"/>
            <a:ext cx="8618958" cy="71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72" name="丁字箭头 71"/>
          <p:cNvSpPr/>
          <p:nvPr/>
        </p:nvSpPr>
        <p:spPr>
          <a:xfrm flipV="1">
            <a:off x="1951867" y="6098876"/>
            <a:ext cx="9401259" cy="411960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1439937" y="700124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扩展市场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FFB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35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6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00"/>
                            </p:stCondLst>
                            <p:childTnLst>
                              <p:par>
                                <p:cTn id="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 animBg="1"/>
      <p:bldP spid="31" grpId="0"/>
      <p:bldP spid="3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5871467" y="2483008"/>
            <a:ext cx="7809608" cy="144981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>
            <a:outerShdw blurRad="1397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7095597" y="3070628"/>
            <a:ext cx="4065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itchFamily="34" charset="-122"/>
                <a:ea typeface="思源黑体 CN Bold" pitchFamily="34" charset="-122"/>
              </a:rPr>
              <a:t>明年工作计划方向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056915" y="4455576"/>
            <a:ext cx="1613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营业额提升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670294" y="445557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团队扩大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56915" y="493733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管理提高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70294" y="4937336"/>
            <a:ext cx="1842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利益最大化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4566979" y="1587630"/>
            <a:ext cx="439118" cy="439276"/>
            <a:chOff x="1463339" y="1072758"/>
            <a:chExt cx="1546058" cy="1546058"/>
          </a:xfrm>
          <a:effectLst>
            <a:outerShdw blurRad="330200" dist="215900" dir="6900000" sx="71000" sy="71000" algn="t" rotWithShape="0">
              <a:prstClr val="black">
                <a:alpha val="54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4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08674" y="1980831"/>
            <a:ext cx="2204282" cy="2204282"/>
            <a:chOff x="4508674" y="2118116"/>
            <a:chExt cx="2204282" cy="2204282"/>
          </a:xfrm>
        </p:grpSpPr>
        <p:grpSp>
          <p:nvGrpSpPr>
            <p:cNvPr id="38" name="组合 37"/>
            <p:cNvGrpSpPr/>
            <p:nvPr/>
          </p:nvGrpSpPr>
          <p:grpSpPr>
            <a:xfrm>
              <a:off x="4508674" y="2118116"/>
              <a:ext cx="2204282" cy="2204282"/>
              <a:chOff x="1517331" y="1125257"/>
              <a:chExt cx="2204282" cy="2204282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517331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457200" dist="444500" dir="7800000" sx="89000" sy="89000" algn="tr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4710715" y="2653915"/>
              <a:ext cx="180019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dirty="0">
                  <a:solidFill>
                    <a:schemeClr val="bg1"/>
                  </a:solidFill>
                  <a:latin typeface="MWindyHK-Bold" pitchFamily="50" charset="-128"/>
                  <a:ea typeface="MWindyHK-Bold" pitchFamily="50" charset="-128"/>
                </a:rPr>
                <a:t>05</a:t>
              </a:r>
              <a:endParaRPr lang="zh-CN" altLang="en-US" sz="6600" dirty="0">
                <a:solidFill>
                  <a:schemeClr val="bg1"/>
                </a:solidFill>
                <a:latin typeface="MWindyHK-Bold" pitchFamily="50" charset="-128"/>
                <a:ea typeface="MWindyHK-Bold" pitchFamily="50" charset="-128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633689" y="2582572"/>
            <a:ext cx="636938" cy="636938"/>
            <a:chOff x="1517331" y="1125257"/>
            <a:chExt cx="2204282" cy="2204282"/>
          </a:xfrm>
        </p:grpSpPr>
        <p:sp>
          <p:nvSpPr>
            <p:cNvPr id="52" name="椭圆 51"/>
            <p:cNvSpPr/>
            <p:nvPr/>
          </p:nvSpPr>
          <p:spPr>
            <a:xfrm>
              <a:off x="1517331" y="1125257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EBEBEB"/>
                </a:gs>
                <a:gs pos="100000">
                  <a:srgbClr val="FEFEFE"/>
                </a:gs>
              </a:gsLst>
              <a:lin ang="7530000" scaled="0"/>
            </a:gradFill>
            <a:ln w="12700">
              <a:solidFill>
                <a:schemeClr val="bg1"/>
              </a:solidFill>
            </a:ln>
            <a:effectLst>
              <a:outerShdw blurRad="457200" dist="4445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1719372" y="1327298"/>
              <a:ext cx="1800200" cy="1800200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895723" y="4318291"/>
            <a:ext cx="636938" cy="636938"/>
            <a:chOff x="1517331" y="1125257"/>
            <a:chExt cx="2204282" cy="2204282"/>
          </a:xfrm>
        </p:grpSpPr>
        <p:sp>
          <p:nvSpPr>
            <p:cNvPr id="55" name="椭圆 54"/>
            <p:cNvSpPr/>
            <p:nvPr/>
          </p:nvSpPr>
          <p:spPr>
            <a:xfrm>
              <a:off x="1517331" y="1125257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EBEBEB"/>
                </a:gs>
                <a:gs pos="100000">
                  <a:srgbClr val="FEFEFE"/>
                </a:gs>
              </a:gsLst>
              <a:lin ang="7530000" scaled="0"/>
            </a:gradFill>
            <a:ln w="12700">
              <a:solidFill>
                <a:schemeClr val="bg1"/>
              </a:solidFill>
            </a:ln>
            <a:effectLst>
              <a:outerShdw blurRad="457200" dist="4445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1719372" y="1327298"/>
              <a:ext cx="1800200" cy="1800200"/>
            </a:xfrm>
            <a:prstGeom prst="ellipse">
              <a:avLst/>
            </a:prstGeom>
            <a:solidFill>
              <a:srgbClr val="FFB3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017767" y="3675305"/>
            <a:ext cx="520178" cy="520178"/>
            <a:chOff x="1517331" y="1125257"/>
            <a:chExt cx="2204282" cy="2204282"/>
          </a:xfrm>
        </p:grpSpPr>
        <p:sp>
          <p:nvSpPr>
            <p:cNvPr id="58" name="椭圆 57"/>
            <p:cNvSpPr/>
            <p:nvPr/>
          </p:nvSpPr>
          <p:spPr>
            <a:xfrm>
              <a:off x="1517331" y="1125257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EBEBEB"/>
                </a:gs>
                <a:gs pos="100000">
                  <a:srgbClr val="FEFEFE"/>
                </a:gs>
              </a:gsLst>
              <a:lin ang="7530000" scaled="0"/>
            </a:gradFill>
            <a:ln w="12700">
              <a:solidFill>
                <a:schemeClr val="bg1"/>
              </a:solidFill>
            </a:ln>
            <a:effectLst>
              <a:outerShdw blurRad="457200" dist="4445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1719372" y="1327298"/>
              <a:ext cx="1800200" cy="1800200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7153127" y="2621307"/>
            <a:ext cx="364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-150" dirty="0">
                <a:solidFill>
                  <a:srgbClr val="217BFF"/>
                </a:solidFill>
                <a:latin typeface="思源黑体 CN Bold" pitchFamily="34" charset="-122"/>
                <a:ea typeface="思源黑体 CN Bold" pitchFamily="34" charset="-122"/>
              </a:rPr>
              <a:t>WORK  REPORT</a:t>
            </a:r>
            <a:endParaRPr lang="zh-CN" altLang="en-US" b="1" spc="-150" dirty="0">
              <a:solidFill>
                <a:srgbClr val="217BFF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72884" y="5472980"/>
            <a:ext cx="1842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217B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</a:p>
        </p:txBody>
      </p:sp>
      <p:sp>
        <p:nvSpPr>
          <p:cNvPr id="32" name="矩形 31"/>
          <p:cNvSpPr/>
          <p:nvPr/>
        </p:nvSpPr>
        <p:spPr>
          <a:xfrm>
            <a:off x="-2428" y="7417195"/>
            <a:ext cx="13681075" cy="504429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18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35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9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3" grpId="0"/>
      <p:bldP spid="27" grpId="0"/>
      <p:bldP spid="28" grpId="0"/>
      <p:bldP spid="29" grpId="0"/>
      <p:bldP spid="30" grpId="0"/>
      <p:bldP spid="82" grpId="0"/>
      <p:bldP spid="31" grpId="0"/>
      <p:bldP spid="3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884640" y="2800523"/>
            <a:ext cx="4445296" cy="1016450"/>
            <a:chOff x="1097890" y="1891967"/>
            <a:chExt cx="2971096" cy="659980"/>
          </a:xfrm>
        </p:grpSpPr>
        <p:sp>
          <p:nvSpPr>
            <p:cNvPr id="131" name="Rounded Rectangle 43"/>
            <p:cNvSpPr/>
            <p:nvPr/>
          </p:nvSpPr>
          <p:spPr>
            <a:xfrm>
              <a:off x="1952894" y="1917570"/>
              <a:ext cx="768382" cy="195578"/>
            </a:xfrm>
            <a:prstGeom prst="roundRect">
              <a:avLst>
                <a:gd name="adj" fmla="val 46832"/>
              </a:avLst>
            </a:prstGeom>
            <a:solidFill>
              <a:srgbClr val="217BFF"/>
            </a:solidFill>
            <a:ln>
              <a:noFill/>
            </a:ln>
            <a:effectLst>
              <a:outerShdw blurRad="165100" dist="127000" dir="5400000" sx="92000" sy="92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2018236" y="1891967"/>
              <a:ext cx="637695" cy="209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id-ID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5" name="Straight Connector 1"/>
            <p:cNvCxnSpPr/>
            <p:nvPr/>
          </p:nvCxnSpPr>
          <p:spPr>
            <a:xfrm flipH="1">
              <a:off x="2835798" y="2008102"/>
              <a:ext cx="1233188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TextBox 159"/>
            <p:cNvSpPr txBox="1"/>
            <p:nvPr/>
          </p:nvSpPr>
          <p:spPr>
            <a:xfrm>
              <a:off x="1097890" y="2192237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40729" y="4688502"/>
            <a:ext cx="4445296" cy="978520"/>
            <a:chOff x="1097890" y="3117831"/>
            <a:chExt cx="2971096" cy="635352"/>
          </a:xfrm>
        </p:grpSpPr>
        <p:sp>
          <p:nvSpPr>
            <p:cNvPr id="145" name="Rounded Rectangle 43"/>
            <p:cNvSpPr/>
            <p:nvPr/>
          </p:nvSpPr>
          <p:spPr>
            <a:xfrm>
              <a:off x="1915404" y="3141706"/>
              <a:ext cx="805872" cy="201686"/>
            </a:xfrm>
            <a:prstGeom prst="roundRect">
              <a:avLst>
                <a:gd name="adj" fmla="val 46832"/>
              </a:avLst>
            </a:prstGeom>
            <a:solidFill>
              <a:srgbClr val="217BFF"/>
            </a:solidFill>
            <a:ln>
              <a:noFill/>
            </a:ln>
            <a:effectLst>
              <a:outerShdw blurRad="215900" dist="114300" dir="3240000" sx="97000" sy="97000" algn="t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003297" y="3117831"/>
              <a:ext cx="637695" cy="209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id-ID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59" name="Straight Connector 1"/>
            <p:cNvCxnSpPr/>
            <p:nvPr/>
          </p:nvCxnSpPr>
          <p:spPr>
            <a:xfrm flipH="1">
              <a:off x="2835798" y="3215712"/>
              <a:ext cx="1233188" cy="22634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TextBox 160"/>
            <p:cNvSpPr txBox="1"/>
            <p:nvPr/>
          </p:nvSpPr>
          <p:spPr>
            <a:xfrm>
              <a:off x="1097890" y="3393473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61523" y="3593464"/>
            <a:ext cx="4777191" cy="956910"/>
            <a:chOff x="4854651" y="2406822"/>
            <a:chExt cx="3192924" cy="621320"/>
          </a:xfrm>
        </p:grpSpPr>
        <p:cxnSp>
          <p:nvCxnSpPr>
            <p:cNvPr id="103" name="Straight Connector 1"/>
            <p:cNvCxnSpPr/>
            <p:nvPr/>
          </p:nvCxnSpPr>
          <p:spPr>
            <a:xfrm>
              <a:off x="4854651" y="2540519"/>
              <a:ext cx="1484239" cy="154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/>
            <p:cNvGrpSpPr/>
            <p:nvPr/>
          </p:nvGrpSpPr>
          <p:grpSpPr>
            <a:xfrm>
              <a:off x="6412546" y="2406822"/>
              <a:ext cx="1635029" cy="621320"/>
              <a:chOff x="6412546" y="2406822"/>
              <a:chExt cx="1635029" cy="621320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6412546" y="2417674"/>
                <a:ext cx="817514" cy="220589"/>
              </a:xfrm>
              <a:prstGeom prst="roundRect">
                <a:avLst>
                  <a:gd name="adj" fmla="val 46832"/>
                </a:avLst>
              </a:prstGeom>
              <a:solidFill>
                <a:srgbClr val="217BFF"/>
              </a:solidFill>
              <a:ln>
                <a:noFill/>
              </a:ln>
              <a:effectLst>
                <a:outerShdw blurRad="88900" dist="88900" dir="5400000" algn="t" rotWithShape="0">
                  <a:schemeClr val="tx1">
                    <a:lumMod val="75000"/>
                    <a:lumOff val="25000"/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6499700" y="2406822"/>
                <a:ext cx="637695" cy="209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6412546" y="2668432"/>
                <a:ext cx="1635029" cy="359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561527" y="5419161"/>
            <a:ext cx="4777190" cy="911362"/>
            <a:chOff x="4854652" y="3592245"/>
            <a:chExt cx="3192923" cy="591746"/>
          </a:xfrm>
        </p:grpSpPr>
        <p:sp>
          <p:nvSpPr>
            <p:cNvPr id="157" name="Rounded Rectangle 43"/>
            <p:cNvSpPr/>
            <p:nvPr/>
          </p:nvSpPr>
          <p:spPr>
            <a:xfrm>
              <a:off x="6477258" y="3592245"/>
              <a:ext cx="775830" cy="199016"/>
            </a:xfrm>
            <a:prstGeom prst="roundRect">
              <a:avLst>
                <a:gd name="adj" fmla="val 46832"/>
              </a:avLst>
            </a:prstGeom>
            <a:gradFill>
              <a:gsLst>
                <a:gs pos="5000">
                  <a:srgbClr val="FF0000"/>
                </a:gs>
                <a:gs pos="100000">
                  <a:srgbClr val="D00000"/>
                </a:gs>
              </a:gsLst>
              <a:lin ang="2700000" scaled="1"/>
            </a:gradFill>
            <a:ln>
              <a:noFill/>
            </a:ln>
            <a:effectLst>
              <a:outerShdw blurRad="165100" dist="1016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6469638" y="3594659"/>
              <a:ext cx="809001" cy="209831"/>
            </a:xfrm>
            <a:prstGeom prst="rect">
              <a:avLst/>
            </a:prstGeom>
            <a:solidFill>
              <a:srgbClr val="217B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id-ID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4" name="Straight Connector 1"/>
            <p:cNvCxnSpPr/>
            <p:nvPr/>
          </p:nvCxnSpPr>
          <p:spPr>
            <a:xfrm>
              <a:off x="4854652" y="3686819"/>
              <a:ext cx="1484239" cy="154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TextBox 162"/>
            <p:cNvSpPr txBox="1"/>
            <p:nvPr/>
          </p:nvSpPr>
          <p:spPr>
            <a:xfrm>
              <a:off x="6412546" y="3824281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itchFamily="34" charset="0"/>
              </a:endParaRPr>
            </a:p>
          </p:txBody>
        </p:sp>
      </p:grpSp>
      <p:sp>
        <p:nvSpPr>
          <p:cNvPr id="81" name="Freeform 6"/>
          <p:cNvSpPr>
            <a:spLocks/>
          </p:cNvSpPr>
          <p:nvPr/>
        </p:nvSpPr>
        <p:spPr bwMode="auto">
          <a:xfrm>
            <a:off x="6157008" y="2088604"/>
            <a:ext cx="1404515" cy="1256244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rgbClr val="FFB329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</a:p>
        </p:txBody>
      </p:sp>
      <p:sp>
        <p:nvSpPr>
          <p:cNvPr id="82" name="Freeform 7"/>
          <p:cNvSpPr>
            <a:spLocks/>
          </p:cNvSpPr>
          <p:nvPr/>
        </p:nvSpPr>
        <p:spPr bwMode="auto">
          <a:xfrm>
            <a:off x="5673055" y="3610184"/>
            <a:ext cx="2372421" cy="590220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solidFill>
            <a:srgbClr val="217BFF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5199628" y="4471144"/>
            <a:ext cx="3329805" cy="584805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rgbClr val="FFB329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91" name="Freeform 10"/>
          <p:cNvSpPr>
            <a:spLocks/>
          </p:cNvSpPr>
          <p:nvPr/>
        </p:nvSpPr>
        <p:spPr bwMode="auto">
          <a:xfrm>
            <a:off x="6157010" y="3344850"/>
            <a:ext cx="1551806" cy="265329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1"/>
          <p:cNvSpPr>
            <a:spLocks/>
          </p:cNvSpPr>
          <p:nvPr/>
        </p:nvSpPr>
        <p:spPr bwMode="auto">
          <a:xfrm>
            <a:off x="5673056" y="4200403"/>
            <a:ext cx="2524971" cy="270743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2"/>
          <p:cNvSpPr>
            <a:spLocks/>
          </p:cNvSpPr>
          <p:nvPr/>
        </p:nvSpPr>
        <p:spPr bwMode="auto">
          <a:xfrm>
            <a:off x="5199625" y="5055949"/>
            <a:ext cx="3482354" cy="270743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"/>
          <p:cNvSpPr>
            <a:spLocks/>
          </p:cNvSpPr>
          <p:nvPr/>
        </p:nvSpPr>
        <p:spPr bwMode="auto">
          <a:xfrm>
            <a:off x="4468433" y="5326687"/>
            <a:ext cx="4797443" cy="1039651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solidFill>
            <a:srgbClr val="217BFF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114300" dist="38100" dir="5400000" algn="t" rotWithShape="0">
              <a:prstClr val="black">
                <a:alpha val="23000"/>
              </a:prstClr>
            </a:outerShdw>
          </a:effectLst>
        </p:spPr>
        <p:txBody>
          <a:bodyPr vert="horz" wrap="square" lIns="138192" tIns="69096" rIns="138192" bIns="69096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439937" y="700124"/>
            <a:ext cx="11233248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营业额提升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15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3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3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3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3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3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3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3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3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9" grpId="0" animBg="1"/>
      <p:bldP spid="91" grpId="0" animBg="1"/>
      <p:bldP spid="93" grpId="0" animBg="1"/>
      <p:bldP spid="94" grpId="0" animBg="1"/>
      <p:bldP spid="90" grpId="0" animBg="1"/>
      <p:bldP spid="32" grpId="0"/>
      <p:bldP spid="3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33687" y="2565880"/>
            <a:ext cx="2131375" cy="2523761"/>
            <a:chOff x="1349702" y="1746119"/>
            <a:chExt cx="1645146" cy="1936519"/>
          </a:xfrm>
        </p:grpSpPr>
        <p:sp>
          <p:nvSpPr>
            <p:cNvPr id="51" name="圆角矩形 50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14300" dist="76200" dir="6180000" sx="95000" sy="95000" algn="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1373075" y="1778378"/>
              <a:ext cx="1598400" cy="187200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183451" y="2414161"/>
            <a:ext cx="951742" cy="979688"/>
            <a:chOff x="1463339" y="1072758"/>
            <a:chExt cx="1546058" cy="1546058"/>
          </a:xfrm>
          <a:effectLst>
            <a:outerShdw blurRad="254000" dist="215900" dir="6900000" sx="83000" sy="83000" algn="t" rotWithShape="0">
              <a:prstClr val="black">
                <a:alpha val="49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277517" y="2533270"/>
            <a:ext cx="763606" cy="741465"/>
            <a:chOff x="4177140" y="1512123"/>
            <a:chExt cx="1064088" cy="1003758"/>
          </a:xfrm>
        </p:grpSpPr>
        <p:sp>
          <p:nvSpPr>
            <p:cNvPr id="36" name="椭圆 35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177140" y="1600994"/>
              <a:ext cx="1064088" cy="79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01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765794" y="2565880"/>
            <a:ext cx="2131375" cy="2523761"/>
            <a:chOff x="1349702" y="1746119"/>
            <a:chExt cx="1645146" cy="1936519"/>
          </a:xfrm>
        </p:grpSpPr>
        <p:sp>
          <p:nvSpPr>
            <p:cNvPr id="55" name="圆角矩形 54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14300" dist="76200" dir="6180000" sx="95000" sy="95000" algn="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1373075" y="1778378"/>
              <a:ext cx="1598400" cy="187200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056710" y="2565880"/>
            <a:ext cx="2131375" cy="2523761"/>
            <a:chOff x="1349702" y="1746119"/>
            <a:chExt cx="1645146" cy="1936519"/>
          </a:xfrm>
        </p:grpSpPr>
        <p:sp>
          <p:nvSpPr>
            <p:cNvPr id="58" name="圆角矩形 57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14300" dist="76200" dir="6180000" sx="95000" sy="95000" algn="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1373075" y="1778378"/>
              <a:ext cx="1598400" cy="187200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544840" y="2376636"/>
            <a:ext cx="951742" cy="979688"/>
            <a:chOff x="1463339" y="1072758"/>
            <a:chExt cx="1546058" cy="1546058"/>
          </a:xfrm>
          <a:effectLst>
            <a:outerShdw blurRad="317500" dist="215900" dir="6900000" sx="79000" sy="79000" algn="t" rotWithShape="0">
              <a:prstClr val="black">
                <a:alpha val="59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60553" y="2495740"/>
            <a:ext cx="778310" cy="741464"/>
            <a:chOff x="3089228" y="3088680"/>
            <a:chExt cx="1084579" cy="1003758"/>
          </a:xfrm>
        </p:grpSpPr>
        <p:sp>
          <p:nvSpPr>
            <p:cNvPr id="42" name="椭圆 41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FFB32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95925" y="3194858"/>
              <a:ext cx="1077882" cy="79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02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843719" y="2416754"/>
            <a:ext cx="873794" cy="899451"/>
            <a:chOff x="1463339" y="1072758"/>
            <a:chExt cx="1546058" cy="1546058"/>
          </a:xfrm>
          <a:effectLst>
            <a:outerShdw blurRad="330200" dist="215900" dir="6900000" sx="86000" sy="86000" algn="t" rotWithShape="0">
              <a:prstClr val="black">
                <a:alpha val="49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949369" y="2526103"/>
            <a:ext cx="700393" cy="680735"/>
            <a:chOff x="5291526" y="3088680"/>
            <a:chExt cx="1063072" cy="1003758"/>
          </a:xfrm>
        </p:grpSpPr>
        <p:sp>
          <p:nvSpPr>
            <p:cNvPr id="48" name="椭圆 47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291526" y="3147328"/>
              <a:ext cx="1063072" cy="86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03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53134" y="3347612"/>
            <a:ext cx="1900534" cy="1308721"/>
            <a:chOff x="1429535" y="2177500"/>
            <a:chExt cx="1270257" cy="849751"/>
          </a:xfrm>
        </p:grpSpPr>
        <p:sp>
          <p:nvSpPr>
            <p:cNvPr id="180" name="TextBox 179"/>
            <p:cNvSpPr txBox="1"/>
            <p:nvPr/>
          </p:nvSpPr>
          <p:spPr>
            <a:xfrm>
              <a:off x="1429535" y="2427734"/>
              <a:ext cx="1270257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在此框中选择粘贴，并选择只保留文字。您的内容打在这里，或者通过复制您的文本后，在此框或者通过复制您的文本后，在此框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648151" y="2177500"/>
              <a:ext cx="1008112" cy="23801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85960" y="3371083"/>
            <a:ext cx="1900534" cy="1285250"/>
            <a:chOff x="3711037" y="2192740"/>
            <a:chExt cx="1270257" cy="834511"/>
          </a:xfrm>
        </p:grpSpPr>
        <p:sp>
          <p:nvSpPr>
            <p:cNvPr id="61" name="TextBox 60"/>
            <p:cNvSpPr txBox="1"/>
            <p:nvPr/>
          </p:nvSpPr>
          <p:spPr>
            <a:xfrm>
              <a:off x="3711037" y="2427734"/>
              <a:ext cx="1270257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在此框中选择粘贴，并选择只保留文字。您的内容打在这里，或者通过复制您的文本后，在此框或者通过复制您的文本后，在此框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914413" y="2192740"/>
              <a:ext cx="1008112" cy="23801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256132" y="3324143"/>
            <a:ext cx="1900534" cy="1296986"/>
            <a:chOff x="5984341" y="2185120"/>
            <a:chExt cx="1270257" cy="842131"/>
          </a:xfrm>
        </p:grpSpPr>
        <p:sp>
          <p:nvSpPr>
            <p:cNvPr id="63" name="TextBox 62"/>
            <p:cNvSpPr txBox="1"/>
            <p:nvPr/>
          </p:nvSpPr>
          <p:spPr>
            <a:xfrm>
              <a:off x="5984341" y="2427734"/>
              <a:ext cx="1270257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在此框中选择粘贴，并选择只保留文字。您的内容打在这里，或者通过复制您的文本后，在此框或者通过复制您的文本后，在此框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187717" y="2185120"/>
              <a:ext cx="1008112" cy="23801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8" name="右箭头 7"/>
          <p:cNvSpPr/>
          <p:nvPr/>
        </p:nvSpPr>
        <p:spPr>
          <a:xfrm>
            <a:off x="5027491" y="3662835"/>
            <a:ext cx="269324" cy="329848"/>
          </a:xfrm>
          <a:prstGeom prst="rightArrow">
            <a:avLst/>
          </a:prstGeom>
          <a:solidFill>
            <a:srgbClr val="217BFF"/>
          </a:solidFill>
          <a:ln>
            <a:noFill/>
          </a:ln>
          <a:effectLst>
            <a:outerShdw blurRad="177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  <p:sp>
        <p:nvSpPr>
          <p:cNvPr id="85" name="右箭头 84"/>
          <p:cNvSpPr/>
          <p:nvPr/>
        </p:nvSpPr>
        <p:spPr>
          <a:xfrm>
            <a:off x="8367336" y="3662835"/>
            <a:ext cx="269324" cy="329848"/>
          </a:xfrm>
          <a:prstGeom prst="rightArrow">
            <a:avLst/>
          </a:prstGeom>
          <a:solidFill>
            <a:srgbClr val="217BFF"/>
          </a:solidFill>
          <a:ln>
            <a:noFill/>
          </a:ln>
          <a:effectLst>
            <a:outerShdw blurRad="177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2376041" y="6121052"/>
            <a:ext cx="9120803" cy="776308"/>
            <a:chOff x="1370440" y="3924536"/>
            <a:chExt cx="6096058" cy="504056"/>
          </a:xfrm>
          <a:solidFill>
            <a:schemeClr val="bg1">
              <a:alpha val="77000"/>
            </a:schemeClr>
          </a:solidFill>
        </p:grpSpPr>
        <p:sp>
          <p:nvSpPr>
            <p:cNvPr id="68" name="矩形 67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651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521002" y="3939902"/>
              <a:ext cx="4042327" cy="39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1439937" y="700124"/>
            <a:ext cx="11233248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管理提升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35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0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3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800"/>
                            </p:stCondLst>
                            <p:childTnLst>
                              <p:par>
                                <p:cTn id="6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3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300"/>
                            </p:stCondLst>
                            <p:childTnLst>
                              <p:par>
                                <p:cTn id="8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5" grpId="0" animBg="1"/>
      <p:bldP spid="50" grpId="0"/>
      <p:bldP spid="5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219093" y="2899404"/>
            <a:ext cx="985079" cy="2141488"/>
            <a:chOff x="2819909" y="2099432"/>
            <a:chExt cx="658396" cy="1390465"/>
          </a:xfrm>
        </p:grpSpPr>
        <p:cxnSp>
          <p:nvCxnSpPr>
            <p:cNvPr id="101" name="Straight Connector 96"/>
            <p:cNvCxnSpPr/>
            <p:nvPr/>
          </p:nvCxnSpPr>
          <p:spPr>
            <a:xfrm flipH="1" flipV="1">
              <a:off x="2824270" y="2099432"/>
              <a:ext cx="654035" cy="1355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96"/>
            <p:cNvCxnSpPr/>
            <p:nvPr/>
          </p:nvCxnSpPr>
          <p:spPr>
            <a:xfrm flipH="1">
              <a:off x="2819909" y="3489293"/>
              <a:ext cx="658396" cy="604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8666861" y="2899862"/>
            <a:ext cx="1019308" cy="2141258"/>
            <a:chOff x="5792654" y="2099733"/>
            <a:chExt cx="681273" cy="1390316"/>
          </a:xfrm>
        </p:grpSpPr>
        <p:cxnSp>
          <p:nvCxnSpPr>
            <p:cNvPr id="103" name="Straight Connector 96"/>
            <p:cNvCxnSpPr/>
            <p:nvPr/>
          </p:nvCxnSpPr>
          <p:spPr>
            <a:xfrm flipV="1">
              <a:off x="5792654" y="2099733"/>
              <a:ext cx="681273" cy="1054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96"/>
            <p:cNvCxnSpPr/>
            <p:nvPr/>
          </p:nvCxnSpPr>
          <p:spPr>
            <a:xfrm>
              <a:off x="5792654" y="3489293"/>
              <a:ext cx="673627" cy="756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44"/>
          <p:cNvGrpSpPr/>
          <p:nvPr/>
        </p:nvGrpSpPr>
        <p:grpSpPr>
          <a:xfrm>
            <a:off x="5204173" y="2180969"/>
            <a:ext cx="3467060" cy="3579399"/>
            <a:chOff x="3286082" y="1604973"/>
            <a:chExt cx="2530959" cy="2538413"/>
          </a:xfrm>
          <a:solidFill>
            <a:schemeClr val="bg1">
              <a:lumMod val="85000"/>
            </a:schemeClr>
          </a:solidFill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3286082" y="1604974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8" name="Freeform 8"/>
            <p:cNvSpPr>
              <a:spLocks/>
            </p:cNvSpPr>
            <p:nvPr/>
          </p:nvSpPr>
          <p:spPr bwMode="auto">
            <a:xfrm>
              <a:off x="3286082" y="3124401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4794862" y="1604973"/>
              <a:ext cx="1018985" cy="2535218"/>
            </a:xfrm>
            <a:custGeom>
              <a:avLst/>
              <a:gdLst>
                <a:gd name="T0" fmla="*/ 0 w 311"/>
                <a:gd name="T1" fmla="*/ 156 h 774"/>
                <a:gd name="T2" fmla="*/ 156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1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6 w 311"/>
                <a:gd name="T19" fmla="*/ 774 h 774"/>
                <a:gd name="T20" fmla="*/ 0 w 311"/>
                <a:gd name="T21" fmla="*/ 619 h 774"/>
                <a:gd name="T22" fmla="*/ 41 w 311"/>
                <a:gd name="T23" fmla="*/ 514 h 774"/>
                <a:gd name="T24" fmla="*/ 41 w 311"/>
                <a:gd name="T25" fmla="*/ 512 h 774"/>
                <a:gd name="T26" fmla="*/ 102 w 311"/>
                <a:gd name="T27" fmla="*/ 388 h 774"/>
                <a:gd name="T28" fmla="*/ 41 w 311"/>
                <a:gd name="T29" fmla="*/ 264 h 774"/>
                <a:gd name="T30" fmla="*/ 41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70" y="0"/>
                    <a:pt x="156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5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1" y="339"/>
                    <a:pt x="211" y="388"/>
                  </a:cubicBezTo>
                  <a:cubicBezTo>
                    <a:pt x="211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5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6" y="774"/>
                  </a:cubicBezTo>
                  <a:cubicBezTo>
                    <a:pt x="70" y="774"/>
                    <a:pt x="0" y="705"/>
                    <a:pt x="0" y="619"/>
                  </a:cubicBezTo>
                  <a:cubicBezTo>
                    <a:pt x="0" y="578"/>
                    <a:pt x="15" y="541"/>
                    <a:pt x="41" y="514"/>
                  </a:cubicBezTo>
                  <a:cubicBezTo>
                    <a:pt x="41" y="512"/>
                    <a:pt x="41" y="512"/>
                    <a:pt x="41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1" y="264"/>
                  </a:cubicBezTo>
                  <a:cubicBezTo>
                    <a:pt x="41" y="261"/>
                    <a:pt x="41" y="261"/>
                    <a:pt x="41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11" name="Freeform 12"/>
            <p:cNvSpPr>
              <a:spLocks/>
            </p:cNvSpPr>
            <p:nvPr/>
          </p:nvSpPr>
          <p:spPr bwMode="auto">
            <a:xfrm>
              <a:off x="3286082" y="1604973"/>
              <a:ext cx="1017920" cy="2535218"/>
            </a:xfrm>
            <a:custGeom>
              <a:avLst/>
              <a:gdLst>
                <a:gd name="T0" fmla="*/ 0 w 311"/>
                <a:gd name="T1" fmla="*/ 156 h 774"/>
                <a:gd name="T2" fmla="*/ 155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0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5 w 311"/>
                <a:gd name="T19" fmla="*/ 774 h 774"/>
                <a:gd name="T20" fmla="*/ 0 w 311"/>
                <a:gd name="T21" fmla="*/ 619 h 774"/>
                <a:gd name="T22" fmla="*/ 40 w 311"/>
                <a:gd name="T23" fmla="*/ 514 h 774"/>
                <a:gd name="T24" fmla="*/ 40 w 311"/>
                <a:gd name="T25" fmla="*/ 512 h 774"/>
                <a:gd name="T26" fmla="*/ 102 w 311"/>
                <a:gd name="T27" fmla="*/ 388 h 774"/>
                <a:gd name="T28" fmla="*/ 40 w 311"/>
                <a:gd name="T29" fmla="*/ 264 h 774"/>
                <a:gd name="T30" fmla="*/ 40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69" y="0"/>
                    <a:pt x="155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4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0" y="339"/>
                    <a:pt x="210" y="388"/>
                  </a:cubicBezTo>
                  <a:cubicBezTo>
                    <a:pt x="210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4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5" y="774"/>
                  </a:cubicBezTo>
                  <a:cubicBezTo>
                    <a:pt x="69" y="774"/>
                    <a:pt x="0" y="705"/>
                    <a:pt x="0" y="619"/>
                  </a:cubicBezTo>
                  <a:cubicBezTo>
                    <a:pt x="0" y="578"/>
                    <a:pt x="15" y="541"/>
                    <a:pt x="40" y="514"/>
                  </a:cubicBezTo>
                  <a:cubicBezTo>
                    <a:pt x="40" y="512"/>
                    <a:pt x="40" y="512"/>
                    <a:pt x="40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0" y="264"/>
                  </a:cubicBezTo>
                  <a:cubicBezTo>
                    <a:pt x="40" y="261"/>
                    <a:pt x="40" y="261"/>
                    <a:pt x="40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508055" y="2373064"/>
            <a:ext cx="2446299" cy="3322078"/>
            <a:chOff x="1007933" y="1757683"/>
            <a:chExt cx="1635029" cy="2157021"/>
          </a:xfrm>
        </p:grpSpPr>
        <p:sp>
          <p:nvSpPr>
            <p:cNvPr id="144" name="TextBox 143"/>
            <p:cNvSpPr txBox="1"/>
            <p:nvPr/>
          </p:nvSpPr>
          <p:spPr>
            <a:xfrm>
              <a:off x="1523138" y="1757683"/>
              <a:ext cx="1119824" cy="2997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1007933" y="2008616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23138" y="3304061"/>
              <a:ext cx="1119824" cy="2997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007933" y="3554994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847163" y="2381100"/>
            <a:ext cx="2446298" cy="3314045"/>
            <a:chOff x="6581531" y="1762898"/>
            <a:chExt cx="1635029" cy="2151806"/>
          </a:xfrm>
        </p:grpSpPr>
        <p:sp>
          <p:nvSpPr>
            <p:cNvPr id="149" name="TextBox 148"/>
            <p:cNvSpPr txBox="1"/>
            <p:nvPr/>
          </p:nvSpPr>
          <p:spPr>
            <a:xfrm>
              <a:off x="6601217" y="3304061"/>
              <a:ext cx="1119824" cy="2997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6581531" y="3554994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6601218" y="1762898"/>
              <a:ext cx="1119824" cy="2997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6581531" y="2013831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368308" y="2325947"/>
            <a:ext cx="1066136" cy="1097443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497928" y="2459375"/>
            <a:ext cx="919247" cy="830586"/>
            <a:chOff x="4207298" y="1512123"/>
            <a:chExt cx="1143528" cy="1003758"/>
          </a:xfrm>
        </p:grpSpPr>
        <p:sp>
          <p:nvSpPr>
            <p:cNvPr id="46" name="椭圆 45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286738" y="1644812"/>
              <a:ext cx="1064088" cy="70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01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478021" y="2323029"/>
            <a:ext cx="1009222" cy="103885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598973" y="2449329"/>
            <a:ext cx="864288" cy="786242"/>
            <a:chOff x="3089229" y="3088680"/>
            <a:chExt cx="1135792" cy="1003758"/>
          </a:xfrm>
        </p:grpSpPr>
        <p:sp>
          <p:nvSpPr>
            <p:cNvPr id="52" name="椭圆 51"/>
            <p:cNvSpPr/>
            <p:nvPr/>
          </p:nvSpPr>
          <p:spPr>
            <a:xfrm>
              <a:off x="3089229" y="3088680"/>
              <a:ext cx="1003763" cy="1003758"/>
            </a:xfrm>
            <a:prstGeom prst="ellipse">
              <a:avLst/>
            </a:prstGeom>
            <a:solidFill>
              <a:srgbClr val="FFB32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147139" y="3246058"/>
              <a:ext cx="1077882" cy="748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02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457253" y="4476380"/>
            <a:ext cx="1047255" cy="107800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591212" y="4607441"/>
            <a:ext cx="921368" cy="815871"/>
            <a:chOff x="5305581" y="3088680"/>
            <a:chExt cx="1166833" cy="1003758"/>
          </a:xfrm>
        </p:grpSpPr>
        <p:sp>
          <p:nvSpPr>
            <p:cNvPr id="58" name="椭圆 57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409344" y="3206716"/>
              <a:ext cx="1063070" cy="721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03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72782" y="4476380"/>
            <a:ext cx="1047255" cy="107800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506751" y="4607441"/>
            <a:ext cx="878408" cy="815871"/>
            <a:chOff x="5305582" y="3088680"/>
            <a:chExt cx="1112426" cy="1003758"/>
          </a:xfrm>
        </p:grpSpPr>
        <p:sp>
          <p:nvSpPr>
            <p:cNvPr id="64" name="椭圆 63"/>
            <p:cNvSpPr/>
            <p:nvPr/>
          </p:nvSpPr>
          <p:spPr>
            <a:xfrm>
              <a:off x="5305582" y="3088680"/>
              <a:ext cx="1003763" cy="1003758"/>
            </a:xfrm>
            <a:prstGeom prst="ellipse">
              <a:avLst/>
            </a:prstGeom>
            <a:solidFill>
              <a:srgbClr val="FFB32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354936" y="3236956"/>
              <a:ext cx="1063072" cy="721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04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476053" y="6380992"/>
            <a:ext cx="9120803" cy="776308"/>
            <a:chOff x="1370440" y="3924536"/>
            <a:chExt cx="6096058" cy="504056"/>
          </a:xfrm>
          <a:solidFill>
            <a:schemeClr val="bg1">
              <a:alpha val="77000"/>
            </a:schemeClr>
          </a:solidFill>
        </p:grpSpPr>
        <p:sp>
          <p:nvSpPr>
            <p:cNvPr id="69" name="矩形 68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651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521002" y="3939902"/>
              <a:ext cx="4042327" cy="39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1356087" y="598549"/>
            <a:ext cx="11029066" cy="55395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团队扩大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29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00"/>
                            </p:stCondLst>
                            <p:childTnLst>
                              <p:par>
                                <p:cTn id="1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00"/>
                            </p:stCondLst>
                            <p:childTnLst>
                              <p:par>
                                <p:cTn id="2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00"/>
                            </p:stCondLst>
                            <p:childTnLst>
                              <p:par>
                                <p:cTn id="3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00"/>
                            </p:stCondLst>
                            <p:childTnLst>
                              <p:par>
                                <p:cTn id="4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3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0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300"/>
                            </p:stCondLst>
                            <p:childTnLst>
                              <p:par>
                                <p:cTn id="6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Freeform 6"/>
          <p:cNvSpPr>
            <a:spLocks/>
          </p:cNvSpPr>
          <p:nvPr/>
        </p:nvSpPr>
        <p:spPr bwMode="auto">
          <a:xfrm>
            <a:off x="2858995" y="2609331"/>
            <a:ext cx="2477385" cy="2223398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217BFF"/>
          </a:solidFill>
          <a:ln/>
          <a:effectLst>
            <a:outerShdw blurRad="165100" dist="38100" dir="5400000" sx="101000" sy="101000" algn="t" rotWithShape="0">
              <a:prstClr val="black">
                <a:alpha val="24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207378" tIns="103689" rIns="207378" bIns="103689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Lato Light"/>
            </a:endParaRPr>
          </a:p>
        </p:txBody>
      </p:sp>
      <p:sp>
        <p:nvSpPr>
          <p:cNvPr id="174" name="Freeform 7"/>
          <p:cNvSpPr>
            <a:spLocks/>
          </p:cNvSpPr>
          <p:nvPr/>
        </p:nvSpPr>
        <p:spPr bwMode="auto">
          <a:xfrm>
            <a:off x="4173700" y="3963163"/>
            <a:ext cx="2481034" cy="2552651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chemeClr val="accent6"/>
          </a:solidFill>
          <a:ln/>
          <a:effectLst>
            <a:outerShdw blurRad="1524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207378" tIns="103689" rIns="207378" bIns="103689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Lato Light"/>
            </a:endParaRPr>
          </a:p>
        </p:txBody>
      </p:sp>
      <p:sp>
        <p:nvSpPr>
          <p:cNvPr id="172" name="Freeform 5"/>
          <p:cNvSpPr>
            <a:spLocks/>
          </p:cNvSpPr>
          <p:nvPr/>
        </p:nvSpPr>
        <p:spPr bwMode="auto">
          <a:xfrm>
            <a:off x="1541858" y="3963163"/>
            <a:ext cx="2477385" cy="2552651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rgbClr val="FFB329"/>
          </a:solidFill>
          <a:ln/>
          <a:effectLst>
            <a:outerShdw blurRad="1524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207378" tIns="103689" rIns="207378" bIns="103689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solidFill>
                <a:schemeClr val="accent3"/>
              </a:solidFill>
              <a:latin typeface="Lato Ligh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39475" y="3365626"/>
            <a:ext cx="3708974" cy="2377269"/>
            <a:chOff x="2084570" y="2996977"/>
            <a:chExt cx="3304852" cy="2058553"/>
          </a:xfrm>
        </p:grpSpPr>
        <p:sp>
          <p:nvSpPr>
            <p:cNvPr id="42" name="TextBox 41"/>
            <p:cNvSpPr txBox="1"/>
            <p:nvPr/>
          </p:nvSpPr>
          <p:spPr>
            <a:xfrm>
              <a:off x="2084570" y="4349310"/>
              <a:ext cx="995013" cy="706220"/>
            </a:xfrm>
            <a:prstGeom prst="rect">
              <a:avLst/>
            </a:prstGeom>
            <a:noFill/>
          </p:spPr>
          <p:txBody>
            <a:bodyPr wrap="square" lIns="121873" tIns="60937" rIns="121873" bIns="60937" rtlCol="0">
              <a:spAutoFit/>
            </a:bodyPr>
            <a:lstStyle/>
            <a:p>
              <a:r>
                <a:rPr lang="en-US" altLang="zh-CN" sz="4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4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93463" y="2996977"/>
              <a:ext cx="941039" cy="706220"/>
            </a:xfrm>
            <a:prstGeom prst="rect">
              <a:avLst/>
            </a:prstGeom>
            <a:noFill/>
          </p:spPr>
          <p:txBody>
            <a:bodyPr wrap="square" lIns="121873" tIns="60937" rIns="121873" bIns="60937" rtlCol="0">
              <a:spAutoFit/>
            </a:bodyPr>
            <a:lstStyle/>
            <a:p>
              <a:r>
                <a:rPr lang="en-US" altLang="zh-CN" sz="4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4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412713" y="4267387"/>
              <a:ext cx="976709" cy="706220"/>
            </a:xfrm>
            <a:prstGeom prst="rect">
              <a:avLst/>
            </a:prstGeom>
            <a:noFill/>
          </p:spPr>
          <p:txBody>
            <a:bodyPr wrap="square" lIns="121873" tIns="60937" rIns="121873" bIns="60937" rtlCol="0">
              <a:spAutoFit/>
            </a:bodyPr>
            <a:lstStyle/>
            <a:p>
              <a:r>
                <a:rPr lang="en-US" altLang="zh-CN" sz="4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4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247230" y="2223032"/>
            <a:ext cx="935873" cy="963356"/>
            <a:chOff x="1463339" y="1072758"/>
            <a:chExt cx="1546058" cy="1546058"/>
          </a:xfrm>
          <a:effectLst>
            <a:outerShdw blurRad="330200" dist="215900" dir="6900000" sx="83000" sy="83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1"/>
              <a:ext cx="1504274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5" name="椭圆 54"/>
          <p:cNvSpPr/>
          <p:nvPr/>
        </p:nvSpPr>
        <p:spPr>
          <a:xfrm>
            <a:off x="8361013" y="2340156"/>
            <a:ext cx="708307" cy="729107"/>
          </a:xfrm>
          <a:prstGeom prst="ellipse">
            <a:avLst/>
          </a:prstGeom>
          <a:solidFill>
            <a:srgbClr val="217B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8230521" y="3963164"/>
            <a:ext cx="935873" cy="96335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8344304" y="4080289"/>
            <a:ext cx="708307" cy="729107"/>
          </a:xfrm>
          <a:prstGeom prst="ellipse">
            <a:avLst/>
          </a:prstGeom>
          <a:solidFill>
            <a:srgbClr val="FFB32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230521" y="5676706"/>
            <a:ext cx="935873" cy="96335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3" name="椭圆 62"/>
          <p:cNvSpPr/>
          <p:nvPr/>
        </p:nvSpPr>
        <p:spPr>
          <a:xfrm>
            <a:off x="8344304" y="5793831"/>
            <a:ext cx="708307" cy="729107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9395648" y="2217804"/>
            <a:ext cx="2497930" cy="862228"/>
            <a:chOff x="6084168" y="1274556"/>
            <a:chExt cx="1669538" cy="559844"/>
          </a:xfrm>
        </p:grpSpPr>
        <p:sp>
          <p:nvSpPr>
            <p:cNvPr id="65" name="TextBox 64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395648" y="4081636"/>
            <a:ext cx="2497930" cy="827598"/>
            <a:chOff x="6084168" y="2547213"/>
            <a:chExt cx="1669538" cy="537359"/>
          </a:xfrm>
        </p:grpSpPr>
        <p:sp>
          <p:nvSpPr>
            <p:cNvPr id="68" name="TextBox 67"/>
            <p:cNvSpPr txBox="1"/>
            <p:nvPr/>
          </p:nvSpPr>
          <p:spPr>
            <a:xfrm>
              <a:off x="6084168" y="2764836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109640" y="2547213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395648" y="5722063"/>
            <a:ext cx="2497930" cy="850685"/>
            <a:chOff x="6084168" y="3766937"/>
            <a:chExt cx="1669538" cy="552349"/>
          </a:xfrm>
        </p:grpSpPr>
        <p:sp>
          <p:nvSpPr>
            <p:cNvPr id="71" name="TextBox 70"/>
            <p:cNvSpPr txBox="1"/>
            <p:nvPr/>
          </p:nvSpPr>
          <p:spPr>
            <a:xfrm>
              <a:off x="6084168" y="3999550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094400" y="3766937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8355268" y="2408034"/>
            <a:ext cx="798479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3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323037" y="4166700"/>
            <a:ext cx="809444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3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329115" y="5880153"/>
            <a:ext cx="792733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3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325416" y="2197634"/>
            <a:ext cx="0" cy="465324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140285" y="598547"/>
            <a:ext cx="12324988" cy="55395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利益最大化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9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3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3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3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3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83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330"/>
                            </p:stCondLst>
                            <p:childTnLst>
                              <p:par>
                                <p:cTn id="5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830"/>
                            </p:stCondLst>
                            <p:childTnLst>
                              <p:par>
                                <p:cTn id="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330"/>
                            </p:stCondLst>
                            <p:childTnLst>
                              <p:par>
                                <p:cTn id="7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830"/>
                            </p:stCondLst>
                            <p:childTnLst>
                              <p:par>
                                <p:cTn id="8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 animBg="1"/>
      <p:bldP spid="174" grpId="0" animBg="1"/>
      <p:bldP spid="172" grpId="0" animBg="1"/>
      <p:bldP spid="55" grpId="0" animBg="1"/>
      <p:bldP spid="59" grpId="0" animBg="1"/>
      <p:bldP spid="63" grpId="0" animBg="1"/>
      <p:bldP spid="73" grpId="0"/>
      <p:bldP spid="74" grpId="0"/>
      <p:bldP spid="75" grpId="0"/>
      <p:bldP spid="38" grpId="0"/>
      <p:bldP spid="3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左箭头 50"/>
          <p:cNvSpPr/>
          <p:nvPr/>
        </p:nvSpPr>
        <p:spPr>
          <a:xfrm>
            <a:off x="5789924" y="2497420"/>
            <a:ext cx="4138145" cy="374036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2" name="左箭头 51"/>
          <p:cNvSpPr/>
          <p:nvPr/>
        </p:nvSpPr>
        <p:spPr>
          <a:xfrm rot="16200000">
            <a:off x="5001478" y="3290861"/>
            <a:ext cx="345963" cy="40322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3" name="左箭头 52"/>
          <p:cNvSpPr/>
          <p:nvPr/>
        </p:nvSpPr>
        <p:spPr>
          <a:xfrm flipH="1">
            <a:off x="5789924" y="4113205"/>
            <a:ext cx="4138145" cy="374036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4" name="左箭头 53"/>
          <p:cNvSpPr/>
          <p:nvPr/>
        </p:nvSpPr>
        <p:spPr>
          <a:xfrm rot="16200000">
            <a:off x="9723014" y="3916970"/>
            <a:ext cx="1598181" cy="40322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5" name="左箭头 54"/>
          <p:cNvSpPr/>
          <p:nvPr/>
        </p:nvSpPr>
        <p:spPr>
          <a:xfrm rot="16200000">
            <a:off x="10349124" y="4943932"/>
            <a:ext cx="345963" cy="40322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6" name="左箭头 55"/>
          <p:cNvSpPr/>
          <p:nvPr/>
        </p:nvSpPr>
        <p:spPr>
          <a:xfrm>
            <a:off x="3120579" y="5807420"/>
            <a:ext cx="6807488" cy="374036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3479837" y="5419695"/>
            <a:ext cx="6508192" cy="325196"/>
          </a:xfrm>
          <a:prstGeom prst="rect">
            <a:avLst/>
          </a:prstGeom>
        </p:spPr>
        <p:txBody>
          <a:bodyPr wrap="square" lIns="80054" tIns="40026" rIns="80054" bIns="40026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添加你的饿内容文字，添加你的饿内容文字，添加你的添加你的饿内容文字，添加你的饿内容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060736" y="2147833"/>
            <a:ext cx="3867335" cy="357833"/>
          </a:xfrm>
          <a:prstGeom prst="rect">
            <a:avLst/>
          </a:prstGeom>
        </p:spPr>
        <p:txBody>
          <a:bodyPr wrap="square" lIns="80054" tIns="40026" rIns="80054" bIns="40026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添加你的饿内容文字，添加你的饿内容文字，添加你的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983446" y="3762973"/>
            <a:ext cx="3935309" cy="357833"/>
          </a:xfrm>
          <a:prstGeom prst="rect">
            <a:avLst/>
          </a:prstGeom>
        </p:spPr>
        <p:txBody>
          <a:bodyPr wrap="square" lIns="80054" tIns="40026" rIns="80054" bIns="40026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添加你的饿内容文字，添加你的饿内容文字，添加你的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438653" y="3637891"/>
            <a:ext cx="1465350" cy="1279780"/>
            <a:chOff x="7109111" y="2548965"/>
            <a:chExt cx="2397222" cy="2093640"/>
          </a:xfrm>
        </p:grpSpPr>
        <p:grpSp>
          <p:nvGrpSpPr>
            <p:cNvPr id="86" name="组合 85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7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17B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438653" y="2031788"/>
            <a:ext cx="1465350" cy="1279780"/>
            <a:chOff x="7109111" y="2548965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B329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777198" y="2031788"/>
            <a:ext cx="1465350" cy="1279780"/>
            <a:chOff x="7109111" y="2548965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1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17B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9819697" y="3637891"/>
            <a:ext cx="1465350" cy="1279780"/>
            <a:chOff x="7109111" y="2548965"/>
            <a:chExt cx="2397222" cy="2093640"/>
          </a:xfrm>
        </p:grpSpPr>
        <p:grpSp>
          <p:nvGrpSpPr>
            <p:cNvPr id="104" name="组合 103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5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B329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838195" y="5318524"/>
            <a:ext cx="1465350" cy="1279780"/>
            <a:chOff x="7109111" y="2548965"/>
            <a:chExt cx="2397222" cy="2093640"/>
          </a:xfrm>
        </p:grpSpPr>
        <p:grpSp>
          <p:nvGrpSpPr>
            <p:cNvPr id="111" name="组合 110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14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2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217B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751645" y="5274506"/>
            <a:ext cx="1465350" cy="1279780"/>
            <a:chOff x="7109111" y="2548965"/>
            <a:chExt cx="2397222" cy="2093640"/>
          </a:xfrm>
        </p:grpSpPr>
        <p:grpSp>
          <p:nvGrpSpPr>
            <p:cNvPr id="117" name="组合 116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20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8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B329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126" name="TextBox 125"/>
          <p:cNvSpPr txBox="1"/>
          <p:nvPr/>
        </p:nvSpPr>
        <p:spPr>
          <a:xfrm>
            <a:off x="1356087" y="598549"/>
            <a:ext cx="11029066" cy="55395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明年方向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80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9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1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2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1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8" grpId="0"/>
          <p:bldP spid="59" grpId="0"/>
          <p:bldP spid="60" grpId="0"/>
          <p:bldP spid="126" grpId="0"/>
          <p:bldP spid="12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9" presetClass="entr" presetSubtype="5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2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7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8" grpId="0"/>
          <p:bldP spid="59" grpId="0"/>
          <p:bldP spid="60" grpId="0"/>
          <p:bldP spid="126" grpId="0"/>
          <p:bldP spid="127" grpId="0" animBg="1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-23875" y="2337384"/>
            <a:ext cx="13758856" cy="3184480"/>
          </a:xfrm>
          <a:prstGeom prst="rect">
            <a:avLst/>
          </a:prstGeom>
          <a:solidFill>
            <a:schemeClr val="bg1">
              <a:lumMod val="95000"/>
            </a:schemeClr>
          </a:solidFill>
          <a:ln w="34925">
            <a:noFill/>
          </a:ln>
          <a:effectLst>
            <a:outerShdw blurRad="330200" dist="165100" dir="9420000" sx="102000" sy="102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249" tIns="26124" rIns="52249" bIns="26124"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"/>
          <p:cNvSpPr>
            <a:spLocks noChangeArrowheads="1"/>
          </p:cNvSpPr>
          <p:nvPr/>
        </p:nvSpPr>
        <p:spPr bwMode="auto">
          <a:xfrm>
            <a:off x="6203560" y="4667204"/>
            <a:ext cx="1806305" cy="375924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52249" tIns="26124" rIns="52249" bIns="26124">
            <a:sp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5pPr>
            <a:lvl6pPr marL="22860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6pPr>
            <a:lvl7pPr marL="27432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7pPr>
            <a:lvl8pPr marL="32004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8pPr>
            <a:lvl9pPr marL="36576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9pPr>
          </a:lstStyle>
          <a:p>
            <a:r>
              <a:rPr lang="zh-CN" alt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谢谢您的观看</a:t>
            </a:r>
            <a:r>
              <a:rPr lang="en-US" altLang="zh-CN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!</a:t>
            </a: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4" name="Text Box 3"/>
          <p:cNvSpPr>
            <a:spLocks noChangeArrowheads="1"/>
          </p:cNvSpPr>
          <p:nvPr/>
        </p:nvSpPr>
        <p:spPr bwMode="auto">
          <a:xfrm>
            <a:off x="5681484" y="2905909"/>
            <a:ext cx="3517207" cy="1408742"/>
          </a:xfrm>
          <a:prstGeom prst="rect">
            <a:avLst/>
          </a:prstGeom>
          <a:noFill/>
          <a:ln>
            <a:noFill/>
          </a:ln>
          <a:extLst/>
        </p:spPr>
        <p:txBody>
          <a:bodyPr lIns="52249" tIns="26124" rIns="52249" bIns="26124" anchor="ctr">
            <a:sp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5pPr>
            <a:lvl6pPr marL="22860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6pPr>
            <a:lvl7pPr marL="27432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7pPr>
            <a:lvl8pPr marL="32004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8pPr>
            <a:lvl9pPr marL="36576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9pPr>
          </a:lstStyle>
          <a:p>
            <a:pPr algn="l">
              <a:lnSpc>
                <a:spcPct val="90000"/>
              </a:lnSpc>
            </a:pPr>
            <a:r>
              <a:rPr lang="en-US" sz="6600" dirty="0">
                <a:solidFill>
                  <a:srgbClr val="217BFF"/>
                </a:solidFill>
                <a:latin typeface="Franklin Gothic Medium" pitchFamily="34" charset="0"/>
                <a:ea typeface="方正正中黑简体" pitchFamily="2" charset="-122"/>
                <a:sym typeface="Impact" pitchFamily="34" charset="0"/>
              </a:rPr>
              <a:t>THANKS</a:t>
            </a:r>
            <a:endParaRPr lang="en-US" altLang="zh-CN" sz="6600" dirty="0">
              <a:solidFill>
                <a:srgbClr val="217BFF"/>
              </a:solidFill>
              <a:latin typeface="Franklin Gothic Medium" pitchFamily="34" charset="0"/>
              <a:ea typeface="方正正中黑简体" pitchFamily="2" charset="-122"/>
              <a:sym typeface="Impact" pitchFamily="34" charset="0"/>
            </a:endParaRPr>
          </a:p>
          <a:p>
            <a:pPr algn="l">
              <a:lnSpc>
                <a:spcPct val="90000"/>
              </a:lnSpc>
            </a:pPr>
            <a:r>
              <a:rPr lang="en-US" sz="3100" dirty="0">
                <a:solidFill>
                  <a:srgbClr val="217BFF"/>
                </a:solidFill>
                <a:latin typeface="微软雅黑" pitchFamily="34" charset="-122"/>
                <a:ea typeface="微软雅黑" pitchFamily="34" charset="-122"/>
                <a:sym typeface="Impact" pitchFamily="34" charset="0"/>
              </a:rPr>
              <a:t>FORWATCHING</a:t>
            </a:r>
          </a:p>
        </p:txBody>
      </p:sp>
      <p:sp>
        <p:nvSpPr>
          <p:cNvPr id="35" name="任意多边形 34"/>
          <p:cNvSpPr>
            <a:spLocks noChangeArrowheads="1"/>
          </p:cNvSpPr>
          <p:nvPr/>
        </p:nvSpPr>
        <p:spPr bwMode="auto">
          <a:xfrm rot="2700000">
            <a:off x="4407079" y="3044666"/>
            <a:ext cx="1033284" cy="1131225"/>
          </a:xfrm>
          <a:custGeom>
            <a:avLst/>
            <a:gdLst>
              <a:gd name="T0" fmla="*/ 0 w 1363744"/>
              <a:gd name="T1" fmla="*/ 262920 h 921508"/>
              <a:gd name="T2" fmla="*/ 677394 w 1363744"/>
              <a:gd name="T3" fmla="*/ 262920 h 921508"/>
              <a:gd name="T4" fmla="*/ 373742 w 1363744"/>
              <a:gd name="T5" fmla="*/ 0 h 921508"/>
              <a:gd name="T6" fmla="*/ 703330 w 1363744"/>
              <a:gd name="T7" fmla="*/ 0 h 921508"/>
              <a:gd name="T8" fmla="*/ 1152525 w 1363744"/>
              <a:gd name="T9" fmla="*/ 388938 h 921508"/>
              <a:gd name="T10" fmla="*/ 703330 w 1363744"/>
              <a:gd name="T11" fmla="*/ 777875 h 921508"/>
              <a:gd name="T12" fmla="*/ 373742 w 1363744"/>
              <a:gd name="T13" fmla="*/ 777875 h 921508"/>
              <a:gd name="T14" fmla="*/ 677396 w 1363744"/>
              <a:gd name="T15" fmla="*/ 514955 h 921508"/>
              <a:gd name="T16" fmla="*/ 0 w 1363744"/>
              <a:gd name="T17" fmla="*/ 514955 h 9215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63744"/>
              <a:gd name="T28" fmla="*/ 0 h 921508"/>
              <a:gd name="T29" fmla="*/ 1363744 w 1363744"/>
              <a:gd name="T30" fmla="*/ 921508 h 92150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63744" h="921508">
                <a:moveTo>
                  <a:pt x="0" y="311467"/>
                </a:moveTo>
                <a:lnTo>
                  <a:pt x="801538" y="311467"/>
                </a:lnTo>
                <a:lnTo>
                  <a:pt x="442236" y="0"/>
                </a:lnTo>
                <a:lnTo>
                  <a:pt x="832227" y="0"/>
                </a:lnTo>
                <a:lnTo>
                  <a:pt x="1363744" y="460754"/>
                </a:lnTo>
                <a:lnTo>
                  <a:pt x="832227" y="921508"/>
                </a:lnTo>
                <a:lnTo>
                  <a:pt x="442236" y="921508"/>
                </a:lnTo>
                <a:lnTo>
                  <a:pt x="801540" y="610040"/>
                </a:lnTo>
                <a:lnTo>
                  <a:pt x="0" y="610040"/>
                </a:lnTo>
                <a:close/>
              </a:path>
            </a:pathLst>
          </a:custGeom>
          <a:solidFill>
            <a:srgbClr val="217BFF"/>
          </a:solidFill>
          <a:ln>
            <a:noFill/>
          </a:ln>
          <a:extLst/>
        </p:spPr>
        <p:txBody>
          <a:bodyPr rot="10800000" vert="eaVert" lIns="52249" tIns="26124" rIns="52249" bIns="26124" anchor="ctr"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5pPr>
            <a:lvl6pPr marL="22860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6pPr>
            <a:lvl7pPr marL="27432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7pPr>
            <a:lvl8pPr marL="32004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8pPr>
            <a:lvl9pPr marL="3657600" algn="l" defTabSz="914400" rtl="0" eaLnBrk="1" latinLnBrk="0" hangingPunct="1">
              <a:defRPr sz="2400" kern="1200">
                <a:solidFill>
                  <a:srgbClr val="FFFFFF"/>
                </a:solidFill>
                <a:latin typeface="宋体" pitchFamily="2" charset="-122"/>
                <a:ea typeface="宋体" pitchFamily="2" charset="-122"/>
                <a:cs typeface="+mn-cs"/>
                <a:sym typeface="宋体" pitchFamily="2" charset="-122"/>
              </a:defRPr>
            </a:lvl9pPr>
          </a:lstStyle>
          <a:p>
            <a:endParaRPr lang="zh-CN" altLang="en-US" sz="1000">
              <a:solidFill>
                <a:srgbClr val="00AC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41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4" grpId="0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Box 122"/>
          <p:cNvSpPr txBox="1"/>
          <p:nvPr/>
        </p:nvSpPr>
        <p:spPr>
          <a:xfrm>
            <a:off x="6961654" y="3240732"/>
            <a:ext cx="5616624" cy="2840217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一年来，在局领导的关怀和同志们的支持帮助下，在全体同志们的支持配合下，我服从工作安排，加强学习锻炼，认真履行职责，全方面提高完善了自己的思想认识、工作能力和综合素质，较好的完成了各项目标任务。虽然工作上经历过困难，但对我来说每一次都是很好的锻炼，感觉到自己逐渐成熟了。现将本年度工作做如下总结：</a:t>
            </a:r>
          </a:p>
        </p:txBody>
      </p:sp>
      <p:pic>
        <p:nvPicPr>
          <p:cNvPr id="5123" name="Picture 3" descr="C:\Users\Administrator\Desktop\未命134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1045" y="-21737"/>
            <a:ext cx="7662699" cy="7943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 rot="962903">
            <a:off x="5823808" y="-719763"/>
            <a:ext cx="320002" cy="8912927"/>
          </a:xfrm>
          <a:prstGeom prst="rect">
            <a:avLst/>
          </a:prstGeom>
          <a:solidFill>
            <a:srgbClr val="217BFF"/>
          </a:solidFill>
          <a:ln>
            <a:noFill/>
          </a:ln>
          <a:effectLst>
            <a:outerShdw blurRad="152400" dist="63500" algn="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8792859" y="1143062"/>
            <a:ext cx="1954214" cy="1954920"/>
            <a:chOff x="4345444" y="2542859"/>
            <a:chExt cx="1810550" cy="1811205"/>
          </a:xfrm>
        </p:grpSpPr>
        <p:grpSp>
          <p:nvGrpSpPr>
            <p:cNvPr id="14" name="组合 13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565570" y="2763062"/>
              <a:ext cx="1370298" cy="1370793"/>
            </a:xfrm>
            <a:prstGeom prst="ellipse">
              <a:avLst/>
            </a:prstGeom>
            <a:solidFill>
              <a:srgbClr val="217B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83279" y="1680777"/>
            <a:ext cx="1445171" cy="875186"/>
            <a:chOff x="6369066" y="979195"/>
            <a:chExt cx="965907" cy="568257"/>
          </a:xfrm>
        </p:grpSpPr>
        <p:sp>
          <p:nvSpPr>
            <p:cNvPr id="2" name="TextBox 1"/>
            <p:cNvSpPr txBox="1"/>
            <p:nvPr/>
          </p:nvSpPr>
          <p:spPr>
            <a:xfrm>
              <a:off x="6369066" y="979195"/>
              <a:ext cx="950693" cy="379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 言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6369066" y="1347613"/>
              <a:ext cx="965907" cy="199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FOREWORD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248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1" y="4417441"/>
            <a:ext cx="13681075" cy="9788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66675" y="3784103"/>
            <a:ext cx="1301392" cy="1301862"/>
            <a:chOff x="1466675" y="3784103"/>
            <a:chExt cx="1301392" cy="1301862"/>
          </a:xfrm>
        </p:grpSpPr>
        <p:grpSp>
          <p:nvGrpSpPr>
            <p:cNvPr id="94" name="组合 93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5" name="同心圆 10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4" name="椭圆 10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0" name="TextBox 139"/>
            <p:cNvSpPr txBox="1"/>
            <p:nvPr/>
          </p:nvSpPr>
          <p:spPr>
            <a:xfrm>
              <a:off x="1692270" y="4180595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17025" y="3959191"/>
            <a:ext cx="984950" cy="985306"/>
            <a:chOff x="3117025" y="3959191"/>
            <a:chExt cx="984950" cy="985306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11" name="组合 11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3" name="同心圆 11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椭圆 11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2" name="椭圆 11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1" name="TextBox 140"/>
            <p:cNvSpPr txBox="1"/>
            <p:nvPr/>
          </p:nvSpPr>
          <p:spPr>
            <a:xfrm>
              <a:off x="3236775" y="4180595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50933" y="3791953"/>
            <a:ext cx="1319306" cy="1319782"/>
            <a:chOff x="4450933" y="3791953"/>
            <a:chExt cx="1319306" cy="131978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116" name="组合 11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8" name="同心圆 11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" name="椭圆 11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7" name="椭圆 11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4685485" y="4180595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19197" y="3942381"/>
            <a:ext cx="1018558" cy="1018926"/>
            <a:chOff x="6119197" y="3942381"/>
            <a:chExt cx="1018558" cy="1018926"/>
          </a:xfrm>
        </p:grpSpPr>
        <p:grpSp>
          <p:nvGrpSpPr>
            <p:cNvPr id="120" name="组合 119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21" name="组合 12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3" name="同心圆 12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2" name="椭圆 12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3" name="TextBox 142"/>
            <p:cNvSpPr txBox="1"/>
            <p:nvPr/>
          </p:nvSpPr>
          <p:spPr>
            <a:xfrm>
              <a:off x="6287551" y="4180595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486713" y="3942381"/>
            <a:ext cx="1114915" cy="1018926"/>
            <a:chOff x="7486713" y="3942381"/>
            <a:chExt cx="1114915" cy="1018926"/>
          </a:xfrm>
        </p:grpSpPr>
        <p:grpSp>
          <p:nvGrpSpPr>
            <p:cNvPr id="125" name="组合 124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26" name="组合 12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8" name="同心圆 12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7" name="椭圆 12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4" name="TextBox 143"/>
            <p:cNvSpPr txBox="1"/>
            <p:nvPr/>
          </p:nvSpPr>
          <p:spPr>
            <a:xfrm>
              <a:off x="7610549" y="4242723"/>
              <a:ext cx="991079" cy="447318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854229" y="3773382"/>
            <a:ext cx="1356434" cy="1356924"/>
            <a:chOff x="8854229" y="3773382"/>
            <a:chExt cx="1356434" cy="1356924"/>
          </a:xfrm>
        </p:grpSpPr>
        <p:grpSp>
          <p:nvGrpSpPr>
            <p:cNvPr id="130" name="组合 129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3" name="同心圆 1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椭圆 1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2" name="椭圆 1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5" name="TextBox 144"/>
            <p:cNvSpPr txBox="1"/>
            <p:nvPr/>
          </p:nvSpPr>
          <p:spPr>
            <a:xfrm>
              <a:off x="9068720" y="4180595"/>
              <a:ext cx="1015118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559621" y="3529102"/>
            <a:ext cx="1844818" cy="1845484"/>
            <a:chOff x="10559621" y="3529102"/>
            <a:chExt cx="1844818" cy="1845484"/>
          </a:xfrm>
        </p:grpSpPr>
        <p:grpSp>
          <p:nvGrpSpPr>
            <p:cNvPr id="135" name="组合 134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136" name="组合 1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8" name="同心圆 1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椭圆 1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7" name="椭圆 1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6" name="TextBox 145"/>
            <p:cNvSpPr txBox="1"/>
            <p:nvPr/>
          </p:nvSpPr>
          <p:spPr>
            <a:xfrm>
              <a:off x="11082994" y="4180595"/>
              <a:ext cx="1097152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1279110" y="2592660"/>
            <a:ext cx="1554735" cy="1086119"/>
            <a:chOff x="873900" y="1541325"/>
            <a:chExt cx="1166203" cy="814401"/>
          </a:xfrm>
        </p:grpSpPr>
        <p:sp>
          <p:nvSpPr>
            <p:cNvPr id="148" name="TextBox 147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150" name="直接连接符 149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1" name="TextBox 150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57" name="组合 156"/>
          <p:cNvGrpSpPr/>
          <p:nvPr/>
        </p:nvGrpSpPr>
        <p:grpSpPr>
          <a:xfrm>
            <a:off x="4277690" y="2592660"/>
            <a:ext cx="1554735" cy="1086119"/>
            <a:chOff x="873900" y="1541325"/>
            <a:chExt cx="1166203" cy="814401"/>
          </a:xfrm>
        </p:grpSpPr>
        <p:sp>
          <p:nvSpPr>
            <p:cNvPr id="158" name="TextBox 157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159" name="组合 158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160" name="直接连接符 159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9" name="TextBox 178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80" name="组合 179"/>
          <p:cNvGrpSpPr/>
          <p:nvPr/>
        </p:nvGrpSpPr>
        <p:grpSpPr>
          <a:xfrm>
            <a:off x="7123992" y="2603679"/>
            <a:ext cx="1554735" cy="1086119"/>
            <a:chOff x="873900" y="1541325"/>
            <a:chExt cx="1166203" cy="814401"/>
          </a:xfrm>
        </p:grpSpPr>
        <p:sp>
          <p:nvSpPr>
            <p:cNvPr id="181" name="TextBox 180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182" name="组合 181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183" name="直接连接符 182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" name="TextBox 183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85" name="组合 184"/>
          <p:cNvGrpSpPr/>
          <p:nvPr/>
        </p:nvGrpSpPr>
        <p:grpSpPr>
          <a:xfrm>
            <a:off x="10551926" y="2550621"/>
            <a:ext cx="1554735" cy="870045"/>
            <a:chOff x="873900" y="1541325"/>
            <a:chExt cx="1166203" cy="652383"/>
          </a:xfrm>
        </p:grpSpPr>
        <p:sp>
          <p:nvSpPr>
            <p:cNvPr id="186" name="TextBox 185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187" name="组合 186"/>
            <p:cNvGrpSpPr/>
            <p:nvPr/>
          </p:nvGrpSpPr>
          <p:grpSpPr>
            <a:xfrm>
              <a:off x="947384" y="1541325"/>
              <a:ext cx="1008112" cy="652383"/>
              <a:chOff x="947384" y="1541325"/>
              <a:chExt cx="1008112" cy="652383"/>
            </a:xfrm>
          </p:grpSpPr>
          <p:cxnSp>
            <p:nvCxnSpPr>
              <p:cNvPr id="188" name="直接连接符 187"/>
              <p:cNvCxnSpPr/>
              <p:nvPr/>
            </p:nvCxnSpPr>
            <p:spPr>
              <a:xfrm flipV="1">
                <a:off x="1481601" y="2085697"/>
                <a:ext cx="0" cy="10801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9" name="TextBox 188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90" name="组合 189"/>
          <p:cNvGrpSpPr/>
          <p:nvPr/>
        </p:nvGrpSpPr>
        <p:grpSpPr>
          <a:xfrm>
            <a:off x="2764395" y="5256956"/>
            <a:ext cx="1554735" cy="1021178"/>
            <a:chOff x="873900" y="1340833"/>
            <a:chExt cx="1166203" cy="765706"/>
          </a:xfrm>
        </p:grpSpPr>
        <p:sp>
          <p:nvSpPr>
            <p:cNvPr id="191" name="TextBox 190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192" name="组合 191"/>
            <p:cNvGrpSpPr/>
            <p:nvPr/>
          </p:nvGrpSpPr>
          <p:grpSpPr>
            <a:xfrm>
              <a:off x="947384" y="1340833"/>
              <a:ext cx="1008112" cy="477491"/>
              <a:chOff x="947384" y="1340833"/>
              <a:chExt cx="1008112" cy="477491"/>
            </a:xfrm>
          </p:grpSpPr>
          <p:cxnSp>
            <p:nvCxnSpPr>
              <p:cNvPr id="193" name="直接连接符 192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4" name="TextBox 193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95" name="组合 194"/>
          <p:cNvGrpSpPr/>
          <p:nvPr/>
        </p:nvGrpSpPr>
        <p:grpSpPr>
          <a:xfrm>
            <a:off x="5745895" y="5256956"/>
            <a:ext cx="1554735" cy="1021178"/>
            <a:chOff x="873900" y="1340833"/>
            <a:chExt cx="1166203" cy="765706"/>
          </a:xfrm>
        </p:grpSpPr>
        <p:sp>
          <p:nvSpPr>
            <p:cNvPr id="196" name="TextBox 195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947384" y="1340833"/>
              <a:ext cx="1008112" cy="477491"/>
              <a:chOff x="947384" y="1340833"/>
              <a:chExt cx="1008112" cy="477491"/>
            </a:xfrm>
          </p:grpSpPr>
          <p:cxnSp>
            <p:nvCxnSpPr>
              <p:cNvPr id="198" name="直接连接符 197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9" name="TextBox 198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200" name="组合 199"/>
          <p:cNvGrpSpPr/>
          <p:nvPr/>
        </p:nvGrpSpPr>
        <p:grpSpPr>
          <a:xfrm>
            <a:off x="8717886" y="5340216"/>
            <a:ext cx="1554735" cy="1021178"/>
            <a:chOff x="873900" y="1340833"/>
            <a:chExt cx="1166203" cy="765706"/>
          </a:xfrm>
        </p:grpSpPr>
        <p:sp>
          <p:nvSpPr>
            <p:cNvPr id="201" name="TextBox 200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202" name="组合 201"/>
            <p:cNvGrpSpPr/>
            <p:nvPr/>
          </p:nvGrpSpPr>
          <p:grpSpPr>
            <a:xfrm>
              <a:off x="947384" y="1340833"/>
              <a:ext cx="1008112" cy="477491"/>
              <a:chOff x="947384" y="1340833"/>
              <a:chExt cx="1008112" cy="477491"/>
            </a:xfrm>
          </p:grpSpPr>
          <p:cxnSp>
            <p:nvCxnSpPr>
              <p:cNvPr id="203" name="直接连接符 202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4" name="TextBox 203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sp>
        <p:nvSpPr>
          <p:cNvPr id="98" name="TextBox 97"/>
          <p:cNvSpPr txBox="1"/>
          <p:nvPr/>
        </p:nvSpPr>
        <p:spPr>
          <a:xfrm>
            <a:off x="1439937" y="700124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5532052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72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3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3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3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98" grpId="0"/>
      <p:bldP spid="9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2016001" y="3888804"/>
            <a:ext cx="1771538" cy="201622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42"/>
          <p:cNvSpPr/>
          <p:nvPr/>
        </p:nvSpPr>
        <p:spPr>
          <a:xfrm>
            <a:off x="4705273" y="3888804"/>
            <a:ext cx="1771538" cy="201622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7440370" y="3888804"/>
            <a:ext cx="1771538" cy="201622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9995252" y="3888804"/>
            <a:ext cx="1771538" cy="201622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2103293" y="4053261"/>
            <a:ext cx="1640237" cy="1642545"/>
            <a:chOff x="808455" y="1261937"/>
            <a:chExt cx="1230338" cy="1231625"/>
          </a:xfrm>
        </p:grpSpPr>
        <p:sp>
          <p:nvSpPr>
            <p:cNvPr id="47" name="TextBox 46"/>
            <p:cNvSpPr txBox="1"/>
            <p:nvPr/>
          </p:nvSpPr>
          <p:spPr>
            <a:xfrm>
              <a:off x="808455" y="1524297"/>
              <a:ext cx="1230338" cy="96926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您的内容打在这里或者通过您的内容打在这里您的内容打在这里，或者通过您的内容打在这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925902" y="1261937"/>
              <a:ext cx="1008112" cy="24231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781358" y="4053261"/>
            <a:ext cx="1640237" cy="1642545"/>
            <a:chOff x="808455" y="1261937"/>
            <a:chExt cx="1230338" cy="1231625"/>
          </a:xfrm>
        </p:grpSpPr>
        <p:sp>
          <p:nvSpPr>
            <p:cNvPr id="52" name="TextBox 51"/>
            <p:cNvSpPr txBox="1"/>
            <p:nvPr/>
          </p:nvSpPr>
          <p:spPr>
            <a:xfrm>
              <a:off x="808455" y="1524297"/>
              <a:ext cx="1230338" cy="96926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您的内容打在这里或者通过您的内容打在这里您的内容打在这里，或者通过您的内容打在这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925902" y="1261937"/>
              <a:ext cx="1008112" cy="24231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506020" y="4053261"/>
            <a:ext cx="1640237" cy="1642545"/>
            <a:chOff x="808455" y="1261937"/>
            <a:chExt cx="1230338" cy="1231625"/>
          </a:xfrm>
        </p:grpSpPr>
        <p:sp>
          <p:nvSpPr>
            <p:cNvPr id="55" name="TextBox 54"/>
            <p:cNvSpPr txBox="1"/>
            <p:nvPr/>
          </p:nvSpPr>
          <p:spPr>
            <a:xfrm>
              <a:off x="808455" y="1524297"/>
              <a:ext cx="1230338" cy="96926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您的内容打在这里或者通过您的内容打在这里您的内容打在这里，或者通过您的内容打在这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925902" y="1261937"/>
              <a:ext cx="1008112" cy="24231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0060902" y="4053261"/>
            <a:ext cx="1640237" cy="1642545"/>
            <a:chOff x="808455" y="1261937"/>
            <a:chExt cx="1230338" cy="1231625"/>
          </a:xfrm>
        </p:grpSpPr>
        <p:sp>
          <p:nvSpPr>
            <p:cNvPr id="59" name="TextBox 58"/>
            <p:cNvSpPr txBox="1"/>
            <p:nvPr/>
          </p:nvSpPr>
          <p:spPr>
            <a:xfrm>
              <a:off x="808455" y="1524297"/>
              <a:ext cx="1230338" cy="96926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您的内容打在这里或者通过您的内容打在这里您的内容打在这里，或者通过您的内容打在这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925902" y="1261937"/>
              <a:ext cx="1008112" cy="24231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27615" y="1800572"/>
            <a:ext cx="1686798" cy="1687408"/>
            <a:chOff x="2127615" y="1872580"/>
            <a:chExt cx="1686798" cy="1687408"/>
          </a:xfrm>
        </p:grpSpPr>
        <p:grpSp>
          <p:nvGrpSpPr>
            <p:cNvPr id="6" name="组合 5"/>
            <p:cNvGrpSpPr/>
            <p:nvPr/>
          </p:nvGrpSpPr>
          <p:grpSpPr>
            <a:xfrm>
              <a:off x="2127615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2656089" y="2395063"/>
              <a:ext cx="584048" cy="589248"/>
              <a:chOff x="2885248" y="1508265"/>
              <a:chExt cx="391152" cy="394635"/>
            </a:xfrm>
          </p:grpSpPr>
          <p:sp>
            <p:nvSpPr>
              <p:cNvPr id="74" name="Freeform 42"/>
              <p:cNvSpPr>
                <a:spLocks noEditPoints="1" noChangeArrowheads="1"/>
              </p:cNvSpPr>
              <p:nvPr/>
            </p:nvSpPr>
            <p:spPr bwMode="auto">
              <a:xfrm>
                <a:off x="2885248" y="1508265"/>
                <a:ext cx="391152" cy="394635"/>
              </a:xfrm>
              <a:custGeom>
                <a:avLst/>
                <a:gdLst>
                  <a:gd name="T0" fmla="*/ 199251 w 121"/>
                  <a:gd name="T1" fmla="*/ 0 h 121"/>
                  <a:gd name="T2" fmla="*/ 0 w 121"/>
                  <a:gd name="T3" fmla="*/ 203829 h 121"/>
                  <a:gd name="T4" fmla="*/ 199251 w 121"/>
                  <a:gd name="T5" fmla="*/ 404317 h 121"/>
                  <a:gd name="T6" fmla="*/ 401822 w 121"/>
                  <a:gd name="T7" fmla="*/ 203829 h 121"/>
                  <a:gd name="T8" fmla="*/ 199251 w 121"/>
                  <a:gd name="T9" fmla="*/ 0 h 121"/>
                  <a:gd name="T10" fmla="*/ 199251 w 121"/>
                  <a:gd name="T11" fmla="*/ 370902 h 121"/>
                  <a:gd name="T12" fmla="*/ 33208 w 121"/>
                  <a:gd name="T13" fmla="*/ 203829 h 121"/>
                  <a:gd name="T14" fmla="*/ 199251 w 121"/>
                  <a:gd name="T15" fmla="*/ 33415 h 121"/>
                  <a:gd name="T16" fmla="*/ 368614 w 121"/>
                  <a:gd name="T17" fmla="*/ 203829 h 121"/>
                  <a:gd name="T18" fmla="*/ 199251 w 121"/>
                  <a:gd name="T19" fmla="*/ 370902 h 1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1"/>
                  <a:gd name="T31" fmla="*/ 0 h 121"/>
                  <a:gd name="T32" fmla="*/ 121 w 121"/>
                  <a:gd name="T33" fmla="*/ 121 h 12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1" h="121">
                    <a:moveTo>
                      <a:pt x="60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94" y="121"/>
                      <a:pt x="121" y="94"/>
                      <a:pt x="121" y="61"/>
                    </a:cubicBezTo>
                    <a:cubicBezTo>
                      <a:pt x="121" y="27"/>
                      <a:pt x="94" y="0"/>
                      <a:pt x="60" y="0"/>
                    </a:cubicBezTo>
                    <a:close/>
                    <a:moveTo>
                      <a:pt x="60" y="111"/>
                    </a:moveTo>
                    <a:cubicBezTo>
                      <a:pt x="32" y="111"/>
                      <a:pt x="10" y="89"/>
                      <a:pt x="10" y="61"/>
                    </a:cubicBezTo>
                    <a:cubicBezTo>
                      <a:pt x="10" y="33"/>
                      <a:pt x="32" y="10"/>
                      <a:pt x="60" y="10"/>
                    </a:cubicBezTo>
                    <a:cubicBezTo>
                      <a:pt x="88" y="10"/>
                      <a:pt x="111" y="33"/>
                      <a:pt x="111" y="61"/>
                    </a:cubicBezTo>
                    <a:cubicBezTo>
                      <a:pt x="111" y="89"/>
                      <a:pt x="88" y="111"/>
                      <a:pt x="60" y="1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5" name="Freeform 43"/>
              <p:cNvSpPr>
                <a:spLocks noChangeArrowheads="1"/>
              </p:cNvSpPr>
              <p:nvPr/>
            </p:nvSpPr>
            <p:spPr bwMode="auto">
              <a:xfrm>
                <a:off x="2989718" y="1603270"/>
                <a:ext cx="136053" cy="194881"/>
              </a:xfrm>
              <a:custGeom>
                <a:avLst/>
                <a:gdLst>
                  <a:gd name="T0" fmla="*/ 139764 w 42"/>
                  <a:gd name="T1" fmla="*/ 199662 h 60"/>
                  <a:gd name="T2" fmla="*/ 139764 w 42"/>
                  <a:gd name="T3" fmla="*/ 0 h 60"/>
                  <a:gd name="T4" fmla="*/ 0 w 42"/>
                  <a:gd name="T5" fmla="*/ 139763 h 60"/>
                  <a:gd name="T6" fmla="*/ 139764 w 42"/>
                  <a:gd name="T7" fmla="*/ 199662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60"/>
                  <a:gd name="T14" fmla="*/ 42 w 42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60">
                    <a:moveTo>
                      <a:pt x="42" y="6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9" y="42"/>
                      <a:pt x="42" y="60"/>
                      <a:pt x="42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781914" y="1800572"/>
            <a:ext cx="1686798" cy="1687408"/>
            <a:chOff x="4781914" y="1872580"/>
            <a:chExt cx="1686798" cy="1687408"/>
          </a:xfrm>
        </p:grpSpPr>
        <p:grpSp>
          <p:nvGrpSpPr>
            <p:cNvPr id="14" name="组合 13"/>
            <p:cNvGrpSpPr/>
            <p:nvPr/>
          </p:nvGrpSpPr>
          <p:grpSpPr>
            <a:xfrm>
              <a:off x="4781914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B3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335816" y="2401324"/>
              <a:ext cx="711677" cy="620265"/>
              <a:chOff x="5263769" y="1554660"/>
              <a:chExt cx="379547" cy="330796"/>
            </a:xfrm>
          </p:grpSpPr>
          <p:sp>
            <p:nvSpPr>
              <p:cNvPr id="77" name="Freeform 110"/>
              <p:cNvSpPr>
                <a:spLocks noChangeArrowheads="1"/>
              </p:cNvSpPr>
              <p:nvPr/>
            </p:nvSpPr>
            <p:spPr bwMode="auto">
              <a:xfrm>
                <a:off x="5516800" y="1654385"/>
                <a:ext cx="99754" cy="99726"/>
              </a:xfrm>
              <a:custGeom>
                <a:avLst/>
                <a:gdLst>
                  <a:gd name="T0" fmla="*/ 0 w 41"/>
                  <a:gd name="T1" fmla="*/ 97336 h 41"/>
                  <a:gd name="T2" fmla="*/ 7487 w 41"/>
                  <a:gd name="T3" fmla="*/ 102328 h 41"/>
                  <a:gd name="T4" fmla="*/ 102328 w 41"/>
                  <a:gd name="T5" fmla="*/ 7487 h 41"/>
                  <a:gd name="T6" fmla="*/ 97336 w 41"/>
                  <a:gd name="T7" fmla="*/ 0 h 41"/>
                  <a:gd name="T8" fmla="*/ 0 w 41"/>
                  <a:gd name="T9" fmla="*/ 97336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1"/>
                  <a:gd name="T17" fmla="*/ 41 w 4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8" name="Freeform 111"/>
              <p:cNvSpPr>
                <a:spLocks noChangeArrowheads="1"/>
              </p:cNvSpPr>
              <p:nvPr/>
            </p:nvSpPr>
            <p:spPr bwMode="auto">
              <a:xfrm>
                <a:off x="5494902" y="1627629"/>
                <a:ext cx="107051" cy="111887"/>
              </a:xfrm>
              <a:custGeom>
                <a:avLst/>
                <a:gdLst>
                  <a:gd name="T0" fmla="*/ 92344 w 44"/>
                  <a:gd name="T1" fmla="*/ 0 h 46"/>
                  <a:gd name="T2" fmla="*/ 0 w 44"/>
                  <a:gd name="T3" fmla="*/ 97336 h 46"/>
                  <a:gd name="T4" fmla="*/ 14975 w 44"/>
                  <a:gd name="T5" fmla="*/ 114806 h 46"/>
                  <a:gd name="T6" fmla="*/ 109814 w 44"/>
                  <a:gd name="T7" fmla="*/ 19966 h 46"/>
                  <a:gd name="T8" fmla="*/ 92344 w 44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46"/>
                  <a:gd name="T17" fmla="*/ 44 w 44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9" name="Freeform 112"/>
              <p:cNvSpPr>
                <a:spLocks noChangeArrowheads="1"/>
              </p:cNvSpPr>
              <p:nvPr/>
            </p:nvSpPr>
            <p:spPr bwMode="auto">
              <a:xfrm>
                <a:off x="5475438" y="1613035"/>
                <a:ext cx="102186" cy="102158"/>
              </a:xfrm>
              <a:custGeom>
                <a:avLst/>
                <a:gdLst>
                  <a:gd name="T0" fmla="*/ 0 w 42"/>
                  <a:gd name="T1" fmla="*/ 94840 h 42"/>
                  <a:gd name="T2" fmla="*/ 9983 w 42"/>
                  <a:gd name="T3" fmla="*/ 104823 h 42"/>
                  <a:gd name="T4" fmla="*/ 104823 w 42"/>
                  <a:gd name="T5" fmla="*/ 9983 h 42"/>
                  <a:gd name="T6" fmla="*/ 94840 w 42"/>
                  <a:gd name="T7" fmla="*/ 0 h 42"/>
                  <a:gd name="T8" fmla="*/ 0 w 42"/>
                  <a:gd name="T9" fmla="*/ 9484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0" name="Freeform 113"/>
              <p:cNvSpPr>
                <a:spLocks noChangeArrowheads="1"/>
              </p:cNvSpPr>
              <p:nvPr/>
            </p:nvSpPr>
            <p:spPr bwMode="auto">
              <a:xfrm>
                <a:off x="5448676" y="1712761"/>
                <a:ext cx="68124" cy="68105"/>
              </a:xfrm>
              <a:custGeom>
                <a:avLst/>
                <a:gdLst>
                  <a:gd name="T0" fmla="*/ 69882 w 28"/>
                  <a:gd name="T1" fmla="*/ 49916 h 28"/>
                  <a:gd name="T2" fmla="*/ 19966 w 28"/>
                  <a:gd name="T3" fmla="*/ 0 h 28"/>
                  <a:gd name="T4" fmla="*/ 0 w 28"/>
                  <a:gd name="T5" fmla="*/ 49916 h 28"/>
                  <a:gd name="T6" fmla="*/ 22462 w 28"/>
                  <a:gd name="T7" fmla="*/ 69882 h 28"/>
                  <a:gd name="T8" fmla="*/ 69882 w 28"/>
                  <a:gd name="T9" fmla="*/ 49916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1" name="Freeform 114"/>
              <p:cNvSpPr>
                <a:spLocks noChangeArrowheads="1"/>
              </p:cNvSpPr>
              <p:nvPr/>
            </p:nvSpPr>
            <p:spPr bwMode="auto">
              <a:xfrm>
                <a:off x="5431645" y="1768704"/>
                <a:ext cx="34062" cy="31621"/>
              </a:xfrm>
              <a:custGeom>
                <a:avLst/>
                <a:gdLst>
                  <a:gd name="T0" fmla="*/ 0 w 14"/>
                  <a:gd name="T1" fmla="*/ 32446 h 13"/>
                  <a:gd name="T2" fmla="*/ 34941 w 14"/>
                  <a:gd name="T3" fmla="*/ 14975 h 13"/>
                  <a:gd name="T4" fmla="*/ 14975 w 14"/>
                  <a:gd name="T5" fmla="*/ 0 h 13"/>
                  <a:gd name="T6" fmla="*/ 0 w 14"/>
                  <a:gd name="T7" fmla="*/ 32446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3"/>
                  <a:gd name="T14" fmla="*/ 14 w 1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2" name="Freeform 115"/>
              <p:cNvSpPr>
                <a:spLocks noChangeArrowheads="1"/>
              </p:cNvSpPr>
              <p:nvPr/>
            </p:nvSpPr>
            <p:spPr bwMode="auto">
              <a:xfrm>
                <a:off x="5575192" y="1588713"/>
                <a:ext cx="68124" cy="68105"/>
              </a:xfrm>
              <a:custGeom>
                <a:avLst/>
                <a:gdLst>
                  <a:gd name="T0" fmla="*/ 17471 w 28"/>
                  <a:gd name="T1" fmla="*/ 0 h 28"/>
                  <a:gd name="T2" fmla="*/ 0 w 28"/>
                  <a:gd name="T3" fmla="*/ 19966 h 28"/>
                  <a:gd name="T4" fmla="*/ 49916 w 28"/>
                  <a:gd name="T5" fmla="*/ 69882 h 28"/>
                  <a:gd name="T6" fmla="*/ 69882 w 28"/>
                  <a:gd name="T7" fmla="*/ 49916 h 28"/>
                  <a:gd name="T8" fmla="*/ 17471 w 28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3" name="Freeform 116"/>
              <p:cNvSpPr>
                <a:spLocks noChangeArrowheads="1"/>
              </p:cNvSpPr>
              <p:nvPr/>
            </p:nvSpPr>
            <p:spPr bwMode="auto">
              <a:xfrm>
                <a:off x="5263769" y="1554660"/>
                <a:ext cx="272495" cy="330796"/>
              </a:xfrm>
              <a:custGeom>
                <a:avLst/>
                <a:gdLst>
                  <a:gd name="T0" fmla="*/ 259561 w 112"/>
                  <a:gd name="T1" fmla="*/ 252074 h 136"/>
                  <a:gd name="T2" fmla="*/ 207149 w 112"/>
                  <a:gd name="T3" fmla="*/ 252074 h 136"/>
                  <a:gd name="T4" fmla="*/ 207149 w 112"/>
                  <a:gd name="T5" fmla="*/ 321956 h 136"/>
                  <a:gd name="T6" fmla="*/ 17470 w 112"/>
                  <a:gd name="T7" fmla="*/ 321956 h 136"/>
                  <a:gd name="T8" fmla="*/ 17470 w 112"/>
                  <a:gd name="T9" fmla="*/ 79865 h 136"/>
                  <a:gd name="T10" fmla="*/ 259561 w 112"/>
                  <a:gd name="T11" fmla="*/ 79865 h 136"/>
                  <a:gd name="T12" fmla="*/ 259561 w 112"/>
                  <a:gd name="T13" fmla="*/ 99831 h 136"/>
                  <a:gd name="T14" fmla="*/ 279527 w 112"/>
                  <a:gd name="T15" fmla="*/ 79865 h 136"/>
                  <a:gd name="T16" fmla="*/ 279527 w 112"/>
                  <a:gd name="T17" fmla="*/ 14975 h 136"/>
                  <a:gd name="T18" fmla="*/ 242090 w 112"/>
                  <a:gd name="T19" fmla="*/ 14975 h 136"/>
                  <a:gd name="T20" fmla="*/ 242090 w 112"/>
                  <a:gd name="T21" fmla="*/ 49916 h 136"/>
                  <a:gd name="T22" fmla="*/ 237099 w 112"/>
                  <a:gd name="T23" fmla="*/ 49916 h 136"/>
                  <a:gd name="T24" fmla="*/ 237099 w 112"/>
                  <a:gd name="T25" fmla="*/ 0 h 136"/>
                  <a:gd name="T26" fmla="*/ 222124 w 112"/>
                  <a:gd name="T27" fmla="*/ 0 h 136"/>
                  <a:gd name="T28" fmla="*/ 222124 w 112"/>
                  <a:gd name="T29" fmla="*/ 49916 h 136"/>
                  <a:gd name="T30" fmla="*/ 217133 w 112"/>
                  <a:gd name="T31" fmla="*/ 49916 h 136"/>
                  <a:gd name="T32" fmla="*/ 217133 w 112"/>
                  <a:gd name="T33" fmla="*/ 14975 h 136"/>
                  <a:gd name="T34" fmla="*/ 197166 w 112"/>
                  <a:gd name="T35" fmla="*/ 14975 h 136"/>
                  <a:gd name="T36" fmla="*/ 197166 w 112"/>
                  <a:gd name="T37" fmla="*/ 49916 h 136"/>
                  <a:gd name="T38" fmla="*/ 189679 w 112"/>
                  <a:gd name="T39" fmla="*/ 49916 h 136"/>
                  <a:gd name="T40" fmla="*/ 189679 w 112"/>
                  <a:gd name="T41" fmla="*/ 0 h 136"/>
                  <a:gd name="T42" fmla="*/ 179696 w 112"/>
                  <a:gd name="T43" fmla="*/ 0 h 136"/>
                  <a:gd name="T44" fmla="*/ 179696 w 112"/>
                  <a:gd name="T45" fmla="*/ 49916 h 136"/>
                  <a:gd name="T46" fmla="*/ 169713 w 112"/>
                  <a:gd name="T47" fmla="*/ 49916 h 136"/>
                  <a:gd name="T48" fmla="*/ 169713 w 112"/>
                  <a:gd name="T49" fmla="*/ 14975 h 136"/>
                  <a:gd name="T50" fmla="*/ 149747 w 112"/>
                  <a:gd name="T51" fmla="*/ 14975 h 136"/>
                  <a:gd name="T52" fmla="*/ 149747 w 112"/>
                  <a:gd name="T53" fmla="*/ 49916 h 136"/>
                  <a:gd name="T54" fmla="*/ 142259 w 112"/>
                  <a:gd name="T55" fmla="*/ 49916 h 136"/>
                  <a:gd name="T56" fmla="*/ 142259 w 112"/>
                  <a:gd name="T57" fmla="*/ 0 h 136"/>
                  <a:gd name="T58" fmla="*/ 132276 w 112"/>
                  <a:gd name="T59" fmla="*/ 0 h 136"/>
                  <a:gd name="T60" fmla="*/ 132276 w 112"/>
                  <a:gd name="T61" fmla="*/ 49916 h 136"/>
                  <a:gd name="T62" fmla="*/ 127285 w 112"/>
                  <a:gd name="T63" fmla="*/ 49916 h 136"/>
                  <a:gd name="T64" fmla="*/ 127285 w 112"/>
                  <a:gd name="T65" fmla="*/ 14975 h 136"/>
                  <a:gd name="T66" fmla="*/ 107318 w 112"/>
                  <a:gd name="T67" fmla="*/ 14975 h 136"/>
                  <a:gd name="T68" fmla="*/ 107318 w 112"/>
                  <a:gd name="T69" fmla="*/ 49916 h 136"/>
                  <a:gd name="T70" fmla="*/ 99831 w 112"/>
                  <a:gd name="T71" fmla="*/ 49916 h 136"/>
                  <a:gd name="T72" fmla="*/ 99831 w 112"/>
                  <a:gd name="T73" fmla="*/ 0 h 136"/>
                  <a:gd name="T74" fmla="*/ 87352 w 112"/>
                  <a:gd name="T75" fmla="*/ 0 h 136"/>
                  <a:gd name="T76" fmla="*/ 87352 w 112"/>
                  <a:gd name="T77" fmla="*/ 49916 h 136"/>
                  <a:gd name="T78" fmla="*/ 79865 w 112"/>
                  <a:gd name="T79" fmla="*/ 49916 h 136"/>
                  <a:gd name="T80" fmla="*/ 79865 w 112"/>
                  <a:gd name="T81" fmla="*/ 14975 h 136"/>
                  <a:gd name="T82" fmla="*/ 62394 w 112"/>
                  <a:gd name="T83" fmla="*/ 14975 h 136"/>
                  <a:gd name="T84" fmla="*/ 62394 w 112"/>
                  <a:gd name="T85" fmla="*/ 49916 h 136"/>
                  <a:gd name="T86" fmla="*/ 57403 w 112"/>
                  <a:gd name="T87" fmla="*/ 49916 h 136"/>
                  <a:gd name="T88" fmla="*/ 57403 w 112"/>
                  <a:gd name="T89" fmla="*/ 0 h 136"/>
                  <a:gd name="T90" fmla="*/ 42428 w 112"/>
                  <a:gd name="T91" fmla="*/ 0 h 136"/>
                  <a:gd name="T92" fmla="*/ 42428 w 112"/>
                  <a:gd name="T93" fmla="*/ 49916 h 136"/>
                  <a:gd name="T94" fmla="*/ 37437 w 112"/>
                  <a:gd name="T95" fmla="*/ 49916 h 136"/>
                  <a:gd name="T96" fmla="*/ 37437 w 112"/>
                  <a:gd name="T97" fmla="*/ 14975 h 136"/>
                  <a:gd name="T98" fmla="*/ 0 w 112"/>
                  <a:gd name="T99" fmla="*/ 14975 h 136"/>
                  <a:gd name="T100" fmla="*/ 0 w 112"/>
                  <a:gd name="T101" fmla="*/ 59899 h 136"/>
                  <a:gd name="T102" fmla="*/ 0 w 112"/>
                  <a:gd name="T103" fmla="*/ 69882 h 136"/>
                  <a:gd name="T104" fmla="*/ 0 w 112"/>
                  <a:gd name="T105" fmla="*/ 339426 h 136"/>
                  <a:gd name="T106" fmla="*/ 222124 w 112"/>
                  <a:gd name="T107" fmla="*/ 339426 h 136"/>
                  <a:gd name="T108" fmla="*/ 279527 w 112"/>
                  <a:gd name="T109" fmla="*/ 274536 h 136"/>
                  <a:gd name="T110" fmla="*/ 279527 w 112"/>
                  <a:gd name="T111" fmla="*/ 209645 h 136"/>
                  <a:gd name="T112" fmla="*/ 259561 w 112"/>
                  <a:gd name="T113" fmla="*/ 229612 h 136"/>
                  <a:gd name="T114" fmla="*/ 259561 w 112"/>
                  <a:gd name="T115" fmla="*/ 252074 h 1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2"/>
                  <a:gd name="T175" fmla="*/ 0 h 136"/>
                  <a:gd name="T176" fmla="*/ 112 w 112"/>
                  <a:gd name="T177" fmla="*/ 136 h 1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4" name="Rectangle 117"/>
              <p:cNvSpPr>
                <a:spLocks noChangeArrowheads="1"/>
              </p:cNvSpPr>
              <p:nvPr/>
            </p:nvSpPr>
            <p:spPr bwMode="auto">
              <a:xfrm>
                <a:off x="5312429" y="1666547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5" name="Rectangle 118"/>
              <p:cNvSpPr>
                <a:spLocks noChangeArrowheads="1"/>
              </p:cNvSpPr>
              <p:nvPr/>
            </p:nvSpPr>
            <p:spPr bwMode="auto">
              <a:xfrm>
                <a:off x="5312429" y="1705464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6" name="Rectangle 119"/>
              <p:cNvSpPr>
                <a:spLocks noChangeArrowheads="1"/>
              </p:cNvSpPr>
              <p:nvPr/>
            </p:nvSpPr>
            <p:spPr bwMode="auto">
              <a:xfrm>
                <a:off x="5312429" y="1749246"/>
                <a:ext cx="107051" cy="145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7" name="Rectangle 120"/>
              <p:cNvSpPr>
                <a:spLocks noChangeArrowheads="1"/>
              </p:cNvSpPr>
              <p:nvPr/>
            </p:nvSpPr>
            <p:spPr bwMode="auto">
              <a:xfrm>
                <a:off x="5312429" y="1790596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9976487" y="1800572"/>
            <a:ext cx="1686798" cy="1687408"/>
            <a:chOff x="9976487" y="1872580"/>
            <a:chExt cx="1686798" cy="1687408"/>
          </a:xfrm>
        </p:grpSpPr>
        <p:grpSp>
          <p:nvGrpSpPr>
            <p:cNvPr id="30" name="组合 29"/>
            <p:cNvGrpSpPr/>
            <p:nvPr/>
          </p:nvGrpSpPr>
          <p:grpSpPr>
            <a:xfrm>
              <a:off x="9976487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3" name="同心圆 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B32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10405129" y="2280188"/>
              <a:ext cx="820680" cy="812962"/>
              <a:chOff x="9364954" y="1516098"/>
              <a:chExt cx="370262" cy="366780"/>
            </a:xfrm>
          </p:grpSpPr>
          <p:sp>
            <p:nvSpPr>
              <p:cNvPr id="89" name="Freeform 150"/>
              <p:cNvSpPr>
                <a:spLocks noEditPoints="1" noChangeArrowheads="1"/>
              </p:cNvSpPr>
              <p:nvPr/>
            </p:nvSpPr>
            <p:spPr bwMode="auto">
              <a:xfrm>
                <a:off x="9364954" y="1516098"/>
                <a:ext cx="370262" cy="366780"/>
              </a:xfrm>
              <a:custGeom>
                <a:avLst/>
                <a:gdLst>
                  <a:gd name="T0" fmla="*/ 189680 w 114"/>
                  <a:gd name="T1" fmla="*/ 0 h 114"/>
                  <a:gd name="T2" fmla="*/ 0 w 114"/>
                  <a:gd name="T3" fmla="*/ 188432 h 114"/>
                  <a:gd name="T4" fmla="*/ 189680 w 114"/>
                  <a:gd name="T5" fmla="*/ 376864 h 114"/>
                  <a:gd name="T6" fmla="*/ 379359 w 114"/>
                  <a:gd name="T7" fmla="*/ 188432 h 114"/>
                  <a:gd name="T8" fmla="*/ 189680 w 114"/>
                  <a:gd name="T9" fmla="*/ 0 h 114"/>
                  <a:gd name="T10" fmla="*/ 189680 w 114"/>
                  <a:gd name="T11" fmla="*/ 357029 h 114"/>
                  <a:gd name="T12" fmla="*/ 19966 w 114"/>
                  <a:gd name="T13" fmla="*/ 188432 h 114"/>
                  <a:gd name="T14" fmla="*/ 189680 w 114"/>
                  <a:gd name="T15" fmla="*/ 19835 h 114"/>
                  <a:gd name="T16" fmla="*/ 359393 w 114"/>
                  <a:gd name="T17" fmla="*/ 188432 h 114"/>
                  <a:gd name="T18" fmla="*/ 189680 w 114"/>
                  <a:gd name="T19" fmla="*/ 357029 h 1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4"/>
                  <a:gd name="T32" fmla="*/ 114 w 114"/>
                  <a:gd name="T33" fmla="*/ 114 h 1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0" name="Rectangle 151"/>
              <p:cNvSpPr>
                <a:spLocks noChangeArrowheads="1"/>
              </p:cNvSpPr>
              <p:nvPr/>
            </p:nvSpPr>
            <p:spPr bwMode="auto">
              <a:xfrm>
                <a:off x="9506239" y="1780859"/>
                <a:ext cx="21924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1" name="Rectangle 152"/>
              <p:cNvSpPr>
                <a:spLocks noChangeArrowheads="1"/>
              </p:cNvSpPr>
              <p:nvPr/>
            </p:nvSpPr>
            <p:spPr bwMode="auto">
              <a:xfrm>
                <a:off x="9540342" y="1780859"/>
                <a:ext cx="19487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2" name="Rectangle 153"/>
              <p:cNvSpPr>
                <a:spLocks noChangeArrowheads="1"/>
              </p:cNvSpPr>
              <p:nvPr/>
            </p:nvSpPr>
            <p:spPr bwMode="auto">
              <a:xfrm>
                <a:off x="9574445" y="1780859"/>
                <a:ext cx="19487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3" name="Freeform 154"/>
              <p:cNvSpPr>
                <a:spLocks noChangeArrowheads="1"/>
              </p:cNvSpPr>
              <p:nvPr/>
            </p:nvSpPr>
            <p:spPr bwMode="auto">
              <a:xfrm>
                <a:off x="9479444" y="1620544"/>
                <a:ext cx="80387" cy="82586"/>
              </a:xfrm>
              <a:custGeom>
                <a:avLst/>
                <a:gdLst>
                  <a:gd name="T0" fmla="*/ 62595 w 25"/>
                  <a:gd name="T1" fmla="*/ 74674 h 25"/>
                  <a:gd name="T2" fmla="*/ 72479 w 25"/>
                  <a:gd name="T3" fmla="*/ 84857 h 25"/>
                  <a:gd name="T4" fmla="*/ 82362 w 25"/>
                  <a:gd name="T5" fmla="*/ 74674 h 25"/>
                  <a:gd name="T6" fmla="*/ 72479 w 25"/>
                  <a:gd name="T7" fmla="*/ 64491 h 25"/>
                  <a:gd name="T8" fmla="*/ 69184 w 25"/>
                  <a:gd name="T9" fmla="*/ 64491 h 25"/>
                  <a:gd name="T10" fmla="*/ 0 w 25"/>
                  <a:gd name="T11" fmla="*/ 0 h 25"/>
                  <a:gd name="T12" fmla="*/ 62595 w 25"/>
                  <a:gd name="T13" fmla="*/ 74674 h 25"/>
                  <a:gd name="T14" fmla="*/ 62595 w 25"/>
                  <a:gd name="T15" fmla="*/ 74674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"/>
                  <a:gd name="T25" fmla="*/ 0 h 25"/>
                  <a:gd name="T26" fmla="*/ 25 w 25"/>
                  <a:gd name="T27" fmla="*/ 25 h 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4" name="Freeform 155"/>
              <p:cNvSpPr>
                <a:spLocks noChangeArrowheads="1"/>
              </p:cNvSpPr>
              <p:nvPr/>
            </p:nvSpPr>
            <p:spPr bwMode="auto">
              <a:xfrm>
                <a:off x="9430725" y="1780859"/>
                <a:ext cx="21924" cy="19432"/>
              </a:xfrm>
              <a:custGeom>
                <a:avLst/>
                <a:gdLst>
                  <a:gd name="T0" fmla="*/ 0 w 9"/>
                  <a:gd name="T1" fmla="*/ 14974 h 8"/>
                  <a:gd name="T2" fmla="*/ 7488 w 9"/>
                  <a:gd name="T3" fmla="*/ 19966 h 8"/>
                  <a:gd name="T4" fmla="*/ 22463 w 9"/>
                  <a:gd name="T5" fmla="*/ 2496 h 8"/>
                  <a:gd name="T6" fmla="*/ 17471 w 9"/>
                  <a:gd name="T7" fmla="*/ 0 h 8"/>
                  <a:gd name="T8" fmla="*/ 0 w 9"/>
                  <a:gd name="T9" fmla="*/ 14974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5" name="Freeform 156"/>
              <p:cNvSpPr>
                <a:spLocks noChangeArrowheads="1"/>
              </p:cNvSpPr>
              <p:nvPr/>
            </p:nvSpPr>
            <p:spPr bwMode="auto">
              <a:xfrm>
                <a:off x="9411238" y="1737137"/>
                <a:ext cx="26796" cy="14574"/>
              </a:xfrm>
              <a:custGeom>
                <a:avLst/>
                <a:gdLst>
                  <a:gd name="T0" fmla="*/ 22462 w 11"/>
                  <a:gd name="T1" fmla="*/ 0 h 6"/>
                  <a:gd name="T2" fmla="*/ 0 w 11"/>
                  <a:gd name="T3" fmla="*/ 7488 h 6"/>
                  <a:gd name="T4" fmla="*/ 2496 w 11"/>
                  <a:gd name="T5" fmla="*/ 14975 h 6"/>
                  <a:gd name="T6" fmla="*/ 27454 w 11"/>
                  <a:gd name="T7" fmla="*/ 7488 h 6"/>
                  <a:gd name="T8" fmla="*/ 22462 w 11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6"/>
                  <a:gd name="T17" fmla="*/ 11 w 11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6" name="Freeform 157"/>
              <p:cNvSpPr>
                <a:spLocks noChangeArrowheads="1"/>
              </p:cNvSpPr>
              <p:nvPr/>
            </p:nvSpPr>
            <p:spPr bwMode="auto">
              <a:xfrm>
                <a:off x="9442904" y="1588969"/>
                <a:ext cx="19487" cy="21862"/>
              </a:xfrm>
              <a:custGeom>
                <a:avLst/>
                <a:gdLst>
                  <a:gd name="T0" fmla="*/ 0 w 8"/>
                  <a:gd name="T1" fmla="*/ 7488 h 9"/>
                  <a:gd name="T2" fmla="*/ 17470 w 8"/>
                  <a:gd name="T3" fmla="*/ 22463 h 9"/>
                  <a:gd name="T4" fmla="*/ 19966 w 8"/>
                  <a:gd name="T5" fmla="*/ 17471 h 9"/>
                  <a:gd name="T6" fmla="*/ 4992 w 8"/>
                  <a:gd name="T7" fmla="*/ 0 h 9"/>
                  <a:gd name="T8" fmla="*/ 0 w 8"/>
                  <a:gd name="T9" fmla="*/ 748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9"/>
                  <a:gd name="T17" fmla="*/ 8 w 8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7" name="Freeform 158"/>
              <p:cNvSpPr>
                <a:spLocks noChangeArrowheads="1"/>
              </p:cNvSpPr>
              <p:nvPr/>
            </p:nvSpPr>
            <p:spPr bwMode="auto">
              <a:xfrm>
                <a:off x="9413673" y="1637548"/>
                <a:ext cx="26796" cy="12146"/>
              </a:xfrm>
              <a:custGeom>
                <a:avLst/>
                <a:gdLst>
                  <a:gd name="T0" fmla="*/ 27454 w 11"/>
                  <a:gd name="T1" fmla="*/ 7488 h 5"/>
                  <a:gd name="T2" fmla="*/ 4992 w 11"/>
                  <a:gd name="T3" fmla="*/ 0 h 5"/>
                  <a:gd name="T4" fmla="*/ 0 w 11"/>
                  <a:gd name="T5" fmla="*/ 7488 h 5"/>
                  <a:gd name="T6" fmla="*/ 24958 w 11"/>
                  <a:gd name="T7" fmla="*/ 12480 h 5"/>
                  <a:gd name="T8" fmla="*/ 27454 w 11"/>
                  <a:gd name="T9" fmla="*/ 7488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8" name="Rectangle 159"/>
              <p:cNvSpPr>
                <a:spLocks noChangeArrowheads="1"/>
              </p:cNvSpPr>
              <p:nvPr/>
            </p:nvSpPr>
            <p:spPr bwMode="auto">
              <a:xfrm>
                <a:off x="9547650" y="1550104"/>
                <a:ext cx="7308" cy="2186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9" name="Freeform 160"/>
              <p:cNvSpPr>
                <a:spLocks noChangeArrowheads="1"/>
              </p:cNvSpPr>
              <p:nvPr/>
            </p:nvSpPr>
            <p:spPr bwMode="auto">
              <a:xfrm>
                <a:off x="9481879" y="1559820"/>
                <a:ext cx="17052" cy="21862"/>
              </a:xfrm>
              <a:custGeom>
                <a:avLst/>
                <a:gdLst>
                  <a:gd name="T0" fmla="*/ 17471 w 7"/>
                  <a:gd name="T1" fmla="*/ 19967 h 9"/>
                  <a:gd name="T2" fmla="*/ 7488 w 7"/>
                  <a:gd name="T3" fmla="*/ 0 h 9"/>
                  <a:gd name="T4" fmla="*/ 0 w 7"/>
                  <a:gd name="T5" fmla="*/ 4992 h 9"/>
                  <a:gd name="T6" fmla="*/ 9983 w 7"/>
                  <a:gd name="T7" fmla="*/ 22463 h 9"/>
                  <a:gd name="T8" fmla="*/ 17471 w 7"/>
                  <a:gd name="T9" fmla="*/ 19967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0" name="Freeform 161"/>
              <p:cNvSpPr>
                <a:spLocks noChangeArrowheads="1"/>
              </p:cNvSpPr>
              <p:nvPr/>
            </p:nvSpPr>
            <p:spPr bwMode="auto">
              <a:xfrm>
                <a:off x="9593932" y="1559820"/>
                <a:ext cx="12181" cy="26719"/>
              </a:xfrm>
              <a:custGeom>
                <a:avLst/>
                <a:gdLst>
                  <a:gd name="T0" fmla="*/ 0 w 5"/>
                  <a:gd name="T1" fmla="*/ 22462 h 11"/>
                  <a:gd name="T2" fmla="*/ 4992 w 5"/>
                  <a:gd name="T3" fmla="*/ 27454 h 11"/>
                  <a:gd name="T4" fmla="*/ 12480 w 5"/>
                  <a:gd name="T5" fmla="*/ 4992 h 11"/>
                  <a:gd name="T6" fmla="*/ 4992 w 5"/>
                  <a:gd name="T7" fmla="*/ 0 h 11"/>
                  <a:gd name="T8" fmla="*/ 0 w 5"/>
                  <a:gd name="T9" fmla="*/ 22462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11"/>
                  <a:gd name="T17" fmla="*/ 5 w 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1" name="Freeform 162"/>
              <p:cNvSpPr>
                <a:spLocks noChangeArrowheads="1"/>
              </p:cNvSpPr>
              <p:nvPr/>
            </p:nvSpPr>
            <p:spPr bwMode="auto">
              <a:xfrm>
                <a:off x="9635344" y="1780859"/>
                <a:ext cx="21924" cy="19432"/>
              </a:xfrm>
              <a:custGeom>
                <a:avLst/>
                <a:gdLst>
                  <a:gd name="T0" fmla="*/ 0 w 9"/>
                  <a:gd name="T1" fmla="*/ 2496 h 8"/>
                  <a:gd name="T2" fmla="*/ 19967 w 9"/>
                  <a:gd name="T3" fmla="*/ 19966 h 8"/>
                  <a:gd name="T4" fmla="*/ 22463 w 9"/>
                  <a:gd name="T5" fmla="*/ 14974 h 8"/>
                  <a:gd name="T6" fmla="*/ 7488 w 9"/>
                  <a:gd name="T7" fmla="*/ 0 h 8"/>
                  <a:gd name="T8" fmla="*/ 0 w 9"/>
                  <a:gd name="T9" fmla="*/ 2496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2" name="Freeform 163"/>
              <p:cNvSpPr>
                <a:spLocks noChangeArrowheads="1"/>
              </p:cNvSpPr>
              <p:nvPr/>
            </p:nvSpPr>
            <p:spPr bwMode="auto">
              <a:xfrm>
                <a:off x="9662138" y="1737137"/>
                <a:ext cx="24360" cy="14574"/>
              </a:xfrm>
              <a:custGeom>
                <a:avLst/>
                <a:gdLst>
                  <a:gd name="T0" fmla="*/ 0 w 10"/>
                  <a:gd name="T1" fmla="*/ 7488 h 6"/>
                  <a:gd name="T2" fmla="*/ 22462 w 10"/>
                  <a:gd name="T3" fmla="*/ 14975 h 6"/>
                  <a:gd name="T4" fmla="*/ 24958 w 10"/>
                  <a:gd name="T5" fmla="*/ 7488 h 6"/>
                  <a:gd name="T6" fmla="*/ 2496 w 10"/>
                  <a:gd name="T7" fmla="*/ 0 h 6"/>
                  <a:gd name="T8" fmla="*/ 0 w 10"/>
                  <a:gd name="T9" fmla="*/ 7488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6"/>
                  <a:gd name="T17" fmla="*/ 10 w 10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3" name="Freeform 164"/>
              <p:cNvSpPr>
                <a:spLocks noChangeArrowheads="1"/>
              </p:cNvSpPr>
              <p:nvPr/>
            </p:nvSpPr>
            <p:spPr bwMode="auto">
              <a:xfrm>
                <a:off x="9632907" y="1588969"/>
                <a:ext cx="21924" cy="21862"/>
              </a:xfrm>
              <a:custGeom>
                <a:avLst/>
                <a:gdLst>
                  <a:gd name="T0" fmla="*/ 22463 w 9"/>
                  <a:gd name="T1" fmla="*/ 7488 h 9"/>
                  <a:gd name="T2" fmla="*/ 19967 w 9"/>
                  <a:gd name="T3" fmla="*/ 0 h 9"/>
                  <a:gd name="T4" fmla="*/ 0 w 9"/>
                  <a:gd name="T5" fmla="*/ 17471 h 9"/>
                  <a:gd name="T6" fmla="*/ 4992 w 9"/>
                  <a:gd name="T7" fmla="*/ 22463 h 9"/>
                  <a:gd name="T8" fmla="*/ 22463 w 9"/>
                  <a:gd name="T9" fmla="*/ 748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4" name="Freeform 165"/>
              <p:cNvSpPr>
                <a:spLocks noChangeArrowheads="1"/>
              </p:cNvSpPr>
              <p:nvPr/>
            </p:nvSpPr>
            <p:spPr bwMode="auto">
              <a:xfrm>
                <a:off x="9657266" y="1637548"/>
                <a:ext cx="26796" cy="12146"/>
              </a:xfrm>
              <a:custGeom>
                <a:avLst/>
                <a:gdLst>
                  <a:gd name="T0" fmla="*/ 24958 w 11"/>
                  <a:gd name="T1" fmla="*/ 0 h 5"/>
                  <a:gd name="T2" fmla="*/ 0 w 11"/>
                  <a:gd name="T3" fmla="*/ 7488 h 5"/>
                  <a:gd name="T4" fmla="*/ 4992 w 11"/>
                  <a:gd name="T5" fmla="*/ 12480 h 5"/>
                  <a:gd name="T6" fmla="*/ 27454 w 11"/>
                  <a:gd name="T7" fmla="*/ 7488 h 5"/>
                  <a:gd name="T8" fmla="*/ 24958 w 11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5" name="Rectangle 166"/>
              <p:cNvSpPr>
                <a:spLocks noChangeArrowheads="1"/>
              </p:cNvSpPr>
              <p:nvPr/>
            </p:nvSpPr>
            <p:spPr bwMode="auto">
              <a:xfrm>
                <a:off x="9403929" y="1686128"/>
                <a:ext cx="24360" cy="7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6" name="Rectangle 167"/>
              <p:cNvSpPr>
                <a:spLocks noChangeArrowheads="1"/>
              </p:cNvSpPr>
              <p:nvPr/>
            </p:nvSpPr>
            <p:spPr bwMode="auto">
              <a:xfrm>
                <a:off x="9674318" y="1688557"/>
                <a:ext cx="26796" cy="7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456207" y="1800572"/>
            <a:ext cx="1686798" cy="1687408"/>
            <a:chOff x="7456207" y="1872580"/>
            <a:chExt cx="1686798" cy="1687408"/>
          </a:xfrm>
        </p:grpSpPr>
        <p:grpSp>
          <p:nvGrpSpPr>
            <p:cNvPr id="22" name="组合 21"/>
            <p:cNvGrpSpPr/>
            <p:nvPr/>
          </p:nvGrpSpPr>
          <p:grpSpPr>
            <a:xfrm>
              <a:off x="7456207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5" name="同心圆 2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椭圆 2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17B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8084356" y="2442675"/>
              <a:ext cx="487381" cy="632430"/>
              <a:chOff x="7410688" y="1563805"/>
              <a:chExt cx="292497" cy="379547"/>
            </a:xfrm>
          </p:grpSpPr>
          <p:sp>
            <p:nvSpPr>
              <p:cNvPr id="108" name="Freeform 170"/>
              <p:cNvSpPr>
                <a:spLocks noChangeArrowheads="1"/>
              </p:cNvSpPr>
              <p:nvPr/>
            </p:nvSpPr>
            <p:spPr bwMode="auto">
              <a:xfrm>
                <a:off x="7410688" y="1673290"/>
                <a:ext cx="292497" cy="270062"/>
              </a:xfrm>
              <a:custGeom>
                <a:avLst/>
                <a:gdLst>
                  <a:gd name="T0" fmla="*/ 149747 w 90"/>
                  <a:gd name="T1" fmla="*/ 277032 h 83"/>
                  <a:gd name="T2" fmla="*/ 299494 w 90"/>
                  <a:gd name="T3" fmla="*/ 0 h 83"/>
                  <a:gd name="T4" fmla="*/ 0 w 90"/>
                  <a:gd name="T5" fmla="*/ 0 h 83"/>
                  <a:gd name="T6" fmla="*/ 149747 w 90"/>
                  <a:gd name="T7" fmla="*/ 277032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9" name="Freeform 171"/>
              <p:cNvSpPr>
                <a:spLocks noChangeArrowheads="1"/>
              </p:cNvSpPr>
              <p:nvPr/>
            </p:nvSpPr>
            <p:spPr bwMode="auto">
              <a:xfrm>
                <a:off x="7410688" y="1563805"/>
                <a:ext cx="292497" cy="92454"/>
              </a:xfrm>
              <a:custGeom>
                <a:avLst/>
                <a:gdLst>
                  <a:gd name="T0" fmla="*/ 279528 w 90"/>
                  <a:gd name="T1" fmla="*/ 0 h 29"/>
                  <a:gd name="T2" fmla="*/ 226284 w 90"/>
                  <a:gd name="T3" fmla="*/ 52326 h 29"/>
                  <a:gd name="T4" fmla="*/ 173041 w 90"/>
                  <a:gd name="T5" fmla="*/ 0 h 29"/>
                  <a:gd name="T6" fmla="*/ 129781 w 90"/>
                  <a:gd name="T7" fmla="*/ 0 h 29"/>
                  <a:gd name="T8" fmla="*/ 76537 w 90"/>
                  <a:gd name="T9" fmla="*/ 52326 h 29"/>
                  <a:gd name="T10" fmla="*/ 23294 w 90"/>
                  <a:gd name="T11" fmla="*/ 0 h 29"/>
                  <a:gd name="T12" fmla="*/ 0 w 90"/>
                  <a:gd name="T13" fmla="*/ 0 h 29"/>
                  <a:gd name="T14" fmla="*/ 0 w 90"/>
                  <a:gd name="T15" fmla="*/ 94840 h 29"/>
                  <a:gd name="T16" fmla="*/ 299494 w 90"/>
                  <a:gd name="T17" fmla="*/ 94840 h 29"/>
                  <a:gd name="T18" fmla="*/ 299494 w 90"/>
                  <a:gd name="T19" fmla="*/ 0 h 29"/>
                  <a:gd name="T20" fmla="*/ 279528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114" name="矩形 30"/>
          <p:cNvSpPr>
            <a:spLocks noChangeArrowheads="1"/>
          </p:cNvSpPr>
          <p:nvPr/>
        </p:nvSpPr>
        <p:spPr bwMode="auto">
          <a:xfrm>
            <a:off x="4330767" y="6679930"/>
            <a:ext cx="5885330" cy="509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1837" tIns="25918" rIns="51837" bIns="25918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115" name="丁字箭头 114"/>
          <p:cNvSpPr/>
          <p:nvPr/>
        </p:nvSpPr>
        <p:spPr>
          <a:xfrm flipV="1">
            <a:off x="2812078" y="6265068"/>
            <a:ext cx="8433953" cy="306958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056" tIns="23029" rIns="46056" bIns="23029" rtlCol="0" anchor="ctr"/>
          <a:lstStyle/>
          <a:p>
            <a:pPr algn="ctr"/>
            <a:endParaRPr lang="zh-CN" altLang="en-US"/>
          </a:p>
        </p:txBody>
      </p:sp>
      <p:sp>
        <p:nvSpPr>
          <p:cNvPr id="118" name="TextBox 117"/>
          <p:cNvSpPr txBox="1"/>
          <p:nvPr/>
        </p:nvSpPr>
        <p:spPr>
          <a:xfrm>
            <a:off x="1439937" y="700124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99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3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8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114" grpId="0"/>
      <p:bldP spid="115" grpId="0" animBg="1"/>
      <p:bldP spid="118" grpId="0"/>
      <p:bldP spid="1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45852" y="2074082"/>
            <a:ext cx="2230389" cy="2231196"/>
            <a:chOff x="1947738" y="2074082"/>
            <a:chExt cx="2230389" cy="2231196"/>
          </a:xfrm>
        </p:grpSpPr>
        <p:grpSp>
          <p:nvGrpSpPr>
            <p:cNvPr id="5" name="组合 4"/>
            <p:cNvGrpSpPr/>
            <p:nvPr/>
          </p:nvGrpSpPr>
          <p:grpSpPr>
            <a:xfrm>
              <a:off x="1947738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110797" y="223719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10148" y="2101842"/>
            <a:ext cx="2230389" cy="2231196"/>
            <a:chOff x="4595338" y="2130462"/>
            <a:chExt cx="2230389" cy="2231196"/>
          </a:xfrm>
        </p:grpSpPr>
        <p:grpSp>
          <p:nvGrpSpPr>
            <p:cNvPr id="61" name="组合 60"/>
            <p:cNvGrpSpPr/>
            <p:nvPr/>
          </p:nvGrpSpPr>
          <p:grpSpPr>
            <a:xfrm>
              <a:off x="4595338" y="213046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62" name="同心圆 6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4758397" y="229357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42938" y="2074082"/>
            <a:ext cx="2230389" cy="2231196"/>
            <a:chOff x="7242938" y="2074082"/>
            <a:chExt cx="2230389" cy="2231196"/>
          </a:xfrm>
        </p:grpSpPr>
        <p:grpSp>
          <p:nvGrpSpPr>
            <p:cNvPr id="43" name="组合 42"/>
            <p:cNvGrpSpPr/>
            <p:nvPr/>
          </p:nvGrpSpPr>
          <p:grpSpPr>
            <a:xfrm>
              <a:off x="7242938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7405997" y="223719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890539" y="2074082"/>
            <a:ext cx="2230389" cy="2231196"/>
            <a:chOff x="9890539" y="2074082"/>
            <a:chExt cx="2230389" cy="2231196"/>
          </a:xfrm>
        </p:grpSpPr>
        <p:grpSp>
          <p:nvGrpSpPr>
            <p:cNvPr id="49" name="组合 48"/>
            <p:cNvGrpSpPr/>
            <p:nvPr/>
          </p:nvGrpSpPr>
          <p:grpSpPr>
            <a:xfrm>
              <a:off x="9890539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椭圆 49"/>
            <p:cNvSpPr/>
            <p:nvPr/>
          </p:nvSpPr>
          <p:spPr>
            <a:xfrm>
              <a:off x="10053598" y="223719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227875" y="4680891"/>
            <a:ext cx="1437329" cy="338597"/>
            <a:chOff x="3477359" y="8032286"/>
            <a:chExt cx="2534423" cy="584775"/>
          </a:xfrm>
        </p:grpSpPr>
        <p:sp>
          <p:nvSpPr>
            <p:cNvPr id="77" name="流程图: 可选过程 76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217BFF"/>
            </a:solidFill>
            <a:ln>
              <a:noFill/>
            </a:ln>
            <a:effectLst>
              <a:outerShdw blurRad="177800" dist="1397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072983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500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代用名</a:t>
              </a:r>
              <a:endParaRPr lang="zh-CN" altLang="en-US" sz="1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084978" y="4680891"/>
            <a:ext cx="1437329" cy="338597"/>
            <a:chOff x="8515249" y="8032286"/>
            <a:chExt cx="2534423" cy="584775"/>
          </a:xfrm>
        </p:grpSpPr>
        <p:sp>
          <p:nvSpPr>
            <p:cNvPr id="80" name="流程图: 可选过程 79"/>
            <p:cNvSpPr/>
            <p:nvPr/>
          </p:nvSpPr>
          <p:spPr>
            <a:xfrm>
              <a:off x="8515249" y="8032286"/>
              <a:ext cx="2534423" cy="584775"/>
            </a:xfrm>
            <a:prstGeom prst="flowChartAlternateProcess">
              <a:avLst/>
            </a:prstGeom>
            <a:solidFill>
              <a:srgbClr val="217BFF"/>
            </a:solidFill>
            <a:ln>
              <a:noFill/>
            </a:ln>
            <a:effectLst>
              <a:outerShdw blurRad="177800" dist="1397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9110873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500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代用名</a:t>
              </a:r>
              <a:endParaRPr lang="zh-CN" altLang="en-US" sz="1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667895" y="4680891"/>
            <a:ext cx="1437329" cy="338597"/>
            <a:chOff x="13486526" y="8032286"/>
            <a:chExt cx="2534423" cy="584775"/>
          </a:xfrm>
        </p:grpSpPr>
        <p:sp>
          <p:nvSpPr>
            <p:cNvPr id="83" name="流程图: 可选过程 82"/>
            <p:cNvSpPr/>
            <p:nvPr/>
          </p:nvSpPr>
          <p:spPr>
            <a:xfrm>
              <a:off x="13486526" y="8032286"/>
              <a:ext cx="2534423" cy="584775"/>
            </a:xfrm>
            <a:prstGeom prst="flowChartAlternateProcess">
              <a:avLst/>
            </a:prstGeom>
            <a:solidFill>
              <a:srgbClr val="217BFF"/>
            </a:solidFill>
            <a:ln>
              <a:noFill/>
            </a:ln>
            <a:effectLst>
              <a:outerShdw blurRad="177800" dist="1524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4082150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500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代用名</a:t>
              </a:r>
              <a:endParaRPr lang="zh-CN" altLang="en-US" sz="1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368929" y="4680891"/>
            <a:ext cx="1437329" cy="338597"/>
            <a:chOff x="18741300" y="8032286"/>
            <a:chExt cx="2534423" cy="584775"/>
          </a:xfrm>
        </p:grpSpPr>
        <p:sp>
          <p:nvSpPr>
            <p:cNvPr id="86" name="流程图: 可选过程 85"/>
            <p:cNvSpPr/>
            <p:nvPr/>
          </p:nvSpPr>
          <p:spPr>
            <a:xfrm>
              <a:off x="18741300" y="8032286"/>
              <a:ext cx="2534423" cy="584775"/>
            </a:xfrm>
            <a:prstGeom prst="flowChartAlternateProcess">
              <a:avLst/>
            </a:prstGeom>
            <a:solidFill>
              <a:srgbClr val="217BFF"/>
            </a:solidFill>
            <a:ln>
              <a:noFill/>
            </a:ln>
            <a:effectLst>
              <a:outerShdw blurRad="177800" dist="1524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9336924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500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代用名</a:t>
              </a:r>
              <a:endParaRPr lang="zh-CN" altLang="en-US" sz="1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4725033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您的内容打在这里，或者通过复您的文本后，在此框中选择粘贴并选择只保留文字，您的内容打在这里，或者通过复制您的文本后在此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962035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您的内容打在这里，或者通过复您的文本后，在此框中选择粘贴并选择只保留文字，您的内容打在这里，或者通过复制您的文本后在此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344593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您的内容打在这里，或者通过复您的文本后，在此框中选择粘贴并选择只保留文字，您的内容打在这里，或者通过复制您的文本后在此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080897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您的内容打在这里，或者通过复您的文本后，在此框中选择粘贴并选择只保留文字，您的内容打在这里，或者通过复制您的文本后在此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</p:txBody>
      </p:sp>
      <p:pic>
        <p:nvPicPr>
          <p:cNvPr id="23" name="03_Our Portfolio Round.ps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457" y="2213090"/>
            <a:ext cx="2005214" cy="1953182"/>
          </a:xfrm>
          <a:prstGeom prst="rect">
            <a:avLst/>
          </a:prstGeom>
          <a:ln w="12700">
            <a:miter lim="400000"/>
          </a:ln>
        </p:spPr>
      </p:pic>
      <p:pic>
        <p:nvPicPr>
          <p:cNvPr id="73" name="03_Our Portfolio Round.ps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610" y="2254797"/>
            <a:ext cx="1973463" cy="19151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03_Our Portfolio Round.ps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837" y="2222789"/>
            <a:ext cx="1915586" cy="19588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03_Our Portfolio Round.psd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393" y="2220061"/>
            <a:ext cx="1966684" cy="1972766"/>
          </a:xfrm>
          <a:prstGeom prst="rect">
            <a:avLst/>
          </a:prstGeom>
          <a:ln w="12700">
            <a:miter lim="400000"/>
          </a:ln>
        </p:spPr>
      </p:pic>
      <p:sp>
        <p:nvSpPr>
          <p:cNvPr id="100" name="TextBox 99"/>
          <p:cNvSpPr txBox="1"/>
          <p:nvPr/>
        </p:nvSpPr>
        <p:spPr>
          <a:xfrm>
            <a:off x="1295866" y="700124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工作团队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485485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26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2" grpId="0"/>
      <p:bldP spid="100" grpId="0"/>
      <p:bldP spid="10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直角三角形 28"/>
          <p:cNvSpPr/>
          <p:nvPr/>
        </p:nvSpPr>
        <p:spPr>
          <a:xfrm rot="16200000">
            <a:off x="12465077" y="6705626"/>
            <a:ext cx="1413940" cy="1018059"/>
          </a:xfrm>
          <a:prstGeom prst="rtTriangle">
            <a:avLst/>
          </a:prstGeom>
          <a:gradFill>
            <a:gsLst>
              <a:gs pos="5000">
                <a:srgbClr val="E00E0E"/>
              </a:gs>
              <a:gs pos="100000">
                <a:srgbClr val="B7080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634" tIns="24817" rIns="49634" bIns="24817"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 descr="C:\Users\Administrator\Desktop\8952533_202936205000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2" b="12853"/>
          <a:stretch/>
        </p:blipFill>
        <p:spPr bwMode="auto">
          <a:xfrm>
            <a:off x="0" y="-480128"/>
            <a:ext cx="15865600" cy="9340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433" y="2167966"/>
            <a:ext cx="13980742" cy="4044329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634" tIns="24817" rIns="49634" bIns="24817"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154616" y="2594552"/>
            <a:ext cx="1631521" cy="1665748"/>
            <a:chOff x="4783974" y="6272211"/>
            <a:chExt cx="2876838" cy="2876838"/>
          </a:xfrm>
        </p:grpSpPr>
        <p:sp>
          <p:nvSpPr>
            <p:cNvPr id="5" name="泪滴形 4"/>
            <p:cNvSpPr/>
            <p:nvPr/>
          </p:nvSpPr>
          <p:spPr>
            <a:xfrm>
              <a:off x="4783974" y="6272211"/>
              <a:ext cx="2876838" cy="2876838"/>
            </a:xfrm>
            <a:prstGeom prst="teardrop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197297" y="6912545"/>
              <a:ext cx="2463515" cy="1486253"/>
              <a:chOff x="5197297" y="6912545"/>
              <a:chExt cx="2463515" cy="1486253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5197297" y="6912545"/>
                <a:ext cx="2170365" cy="85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dirty="0">
                    <a:solidFill>
                      <a:prstClr val="white"/>
                    </a:solidFill>
                    <a:latin typeface="思源黑体 CN Regular" pitchFamily="34" charset="-122"/>
                    <a:ea typeface="思源黑体 CN Regular" pitchFamily="34" charset="-122"/>
                  </a:rPr>
                  <a:t>有梦想</a:t>
                </a: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5263910" y="7814097"/>
                <a:ext cx="2396902" cy="5847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FROFILE</a:t>
                </a:r>
                <a:endParaRPr lang="zh-CN" altLang="en-US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887262" y="2594552"/>
            <a:ext cx="1631521" cy="1665748"/>
            <a:chOff x="8293716" y="6272211"/>
            <a:chExt cx="2876838" cy="2876838"/>
          </a:xfrm>
        </p:grpSpPr>
        <p:sp>
          <p:nvSpPr>
            <p:cNvPr id="66" name="泪滴形 65"/>
            <p:cNvSpPr/>
            <p:nvPr/>
          </p:nvSpPr>
          <p:spPr>
            <a:xfrm>
              <a:off x="8293716" y="6272211"/>
              <a:ext cx="2876838" cy="2876838"/>
            </a:xfrm>
            <a:prstGeom prst="teardrop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749457" y="6912545"/>
              <a:ext cx="2109217" cy="1486253"/>
              <a:chOff x="8749457" y="6912545"/>
              <a:chExt cx="2109217" cy="1486253"/>
            </a:xfrm>
          </p:grpSpPr>
          <p:sp>
            <p:nvSpPr>
              <p:cNvPr id="74" name="TextBox 73"/>
              <p:cNvSpPr txBox="1"/>
              <p:nvPr/>
            </p:nvSpPr>
            <p:spPr>
              <a:xfrm>
                <a:off x="8749457" y="7814097"/>
                <a:ext cx="2109217" cy="5847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TROFILE</a:t>
                </a:r>
                <a:endParaRPr lang="zh-CN" altLang="en-US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8923060" y="6912545"/>
                <a:ext cx="1762010" cy="85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dirty="0">
                    <a:solidFill>
                      <a:prstClr val="white"/>
                    </a:solidFill>
                    <a:latin typeface="思源黑体 CN Regular" pitchFamily="34" charset="-122"/>
                    <a:ea typeface="思源黑体 CN Regular" pitchFamily="34" charset="-122"/>
                  </a:rPr>
                  <a:t>年 轻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7619908" y="2594552"/>
            <a:ext cx="1631521" cy="1665748"/>
            <a:chOff x="11976068" y="6272211"/>
            <a:chExt cx="2876838" cy="2876838"/>
          </a:xfrm>
        </p:grpSpPr>
        <p:sp>
          <p:nvSpPr>
            <p:cNvPr id="67" name="泪滴形 66"/>
            <p:cNvSpPr/>
            <p:nvPr/>
          </p:nvSpPr>
          <p:spPr>
            <a:xfrm>
              <a:off x="11976068" y="6272211"/>
              <a:ext cx="2876838" cy="2876838"/>
            </a:xfrm>
            <a:prstGeom prst="teardrop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2513657" y="7814096"/>
              <a:ext cx="2073734" cy="584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EROFILE</a:t>
              </a:r>
              <a:endParaRPr lang="zh-CN" altLang="en-US" sz="1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2530473" y="6912544"/>
              <a:ext cx="2040099" cy="1541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dirty="0">
                  <a:solidFill>
                    <a:prstClr val="white"/>
                  </a:solidFill>
                  <a:latin typeface="思源黑体 CN Regular" pitchFamily="34" charset="-122"/>
                  <a:ea typeface="思源黑体 CN Regular" pitchFamily="34" charset="-122"/>
                </a:rPr>
                <a:t>创造力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352555" y="2594552"/>
            <a:ext cx="1631521" cy="1665748"/>
            <a:chOff x="18254513" y="6272211"/>
            <a:chExt cx="2876838" cy="2876838"/>
          </a:xfrm>
        </p:grpSpPr>
        <p:sp>
          <p:nvSpPr>
            <p:cNvPr id="68" name="泪滴形 67"/>
            <p:cNvSpPr/>
            <p:nvPr/>
          </p:nvSpPr>
          <p:spPr>
            <a:xfrm>
              <a:off x="18254513" y="6272211"/>
              <a:ext cx="2876838" cy="2876838"/>
            </a:xfrm>
            <a:prstGeom prst="teardrop">
              <a:avLst/>
            </a:prstGeom>
            <a:solidFill>
              <a:srgbClr val="217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8772344" y="7814096"/>
              <a:ext cx="2094921" cy="584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YROFILE</a:t>
              </a:r>
              <a:endParaRPr lang="zh-CN" altLang="en-US" sz="1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8904386" y="6912544"/>
              <a:ext cx="1830839" cy="850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dirty="0">
                  <a:solidFill>
                    <a:prstClr val="white"/>
                  </a:solidFill>
                  <a:latin typeface="思源黑体 CN Regular" pitchFamily="34" charset="-122"/>
                  <a:ea typeface="思源黑体 CN Regular" pitchFamily="34" charset="-122"/>
                </a:rPr>
                <a:t>专 业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62483" y="4548562"/>
            <a:ext cx="10319750" cy="1708160"/>
            <a:chOff x="3460420" y="7855614"/>
            <a:chExt cx="18196672" cy="2950085"/>
          </a:xfrm>
        </p:grpSpPr>
        <p:sp>
          <p:nvSpPr>
            <p:cNvPr id="81" name="矩形 80"/>
            <p:cNvSpPr/>
            <p:nvPr/>
          </p:nvSpPr>
          <p:spPr>
            <a:xfrm>
              <a:off x="3460420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218771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3436075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7982520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314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1602E-6 2.80905E-6 L -0.08278 2.80905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 rot="16200000">
            <a:off x="1418964" y="5508171"/>
            <a:ext cx="996450" cy="848445"/>
          </a:xfrm>
          <a:prstGeom prst="homePlate">
            <a:avLst/>
          </a:prstGeom>
          <a:solidFill>
            <a:srgbClr val="217BFF"/>
          </a:solidFill>
          <a:ln w="34925">
            <a:solidFill>
              <a:schemeClr val="bg1"/>
            </a:solidFill>
          </a:ln>
          <a:effectLst>
            <a:outerShdw blurRad="63500" dist="38100" dir="165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  <p:sp>
        <p:nvSpPr>
          <p:cNvPr id="94" name="五边形 93"/>
          <p:cNvSpPr/>
          <p:nvPr/>
        </p:nvSpPr>
        <p:spPr>
          <a:xfrm rot="16200000">
            <a:off x="2267491" y="5397270"/>
            <a:ext cx="1218255" cy="848445"/>
          </a:xfrm>
          <a:prstGeom prst="homePlate">
            <a:avLst/>
          </a:prstGeom>
          <a:solidFill>
            <a:srgbClr val="FFB329"/>
          </a:solidFill>
          <a:ln w="34925">
            <a:solidFill>
              <a:schemeClr val="bg1"/>
            </a:solidFill>
          </a:ln>
          <a:effectLst>
            <a:outerShdw blurRad="63500" dist="38100" dir="165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  <p:sp>
        <p:nvSpPr>
          <p:cNvPr id="95" name="五边形 94"/>
          <p:cNvSpPr/>
          <p:nvPr/>
        </p:nvSpPr>
        <p:spPr>
          <a:xfrm rot="16200000">
            <a:off x="3103017" y="5276610"/>
            <a:ext cx="1459571" cy="848445"/>
          </a:xfrm>
          <a:prstGeom prst="homePlate">
            <a:avLst/>
          </a:prstGeom>
          <a:solidFill>
            <a:srgbClr val="217BFF"/>
          </a:solidFill>
          <a:ln w="34925">
            <a:solidFill>
              <a:schemeClr val="bg1"/>
            </a:solidFill>
          </a:ln>
          <a:effectLst>
            <a:outerShdw blurRad="63500" dist="38100" dir="165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  <p:sp>
        <p:nvSpPr>
          <p:cNvPr id="113" name="五边形 112"/>
          <p:cNvSpPr/>
          <p:nvPr/>
        </p:nvSpPr>
        <p:spPr>
          <a:xfrm rot="16200000">
            <a:off x="3712117" y="4929530"/>
            <a:ext cx="2153737" cy="848445"/>
          </a:xfrm>
          <a:prstGeom prst="homePlate">
            <a:avLst/>
          </a:prstGeom>
          <a:solidFill>
            <a:srgbClr val="FFB329"/>
          </a:solidFill>
          <a:ln w="34925">
            <a:solidFill>
              <a:schemeClr val="bg1"/>
            </a:solidFill>
          </a:ln>
          <a:effectLst>
            <a:outerShdw blurRad="63500" dist="38100" dir="165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  <p:sp>
        <p:nvSpPr>
          <p:cNvPr id="114" name="五边形 113"/>
          <p:cNvSpPr/>
          <p:nvPr/>
        </p:nvSpPr>
        <p:spPr>
          <a:xfrm rot="16200000">
            <a:off x="4896961" y="5140461"/>
            <a:ext cx="1731874" cy="848445"/>
          </a:xfrm>
          <a:prstGeom prst="homePlate">
            <a:avLst/>
          </a:prstGeom>
          <a:solidFill>
            <a:srgbClr val="217BFF"/>
          </a:solidFill>
          <a:ln w="34925">
            <a:solidFill>
              <a:schemeClr val="bg1"/>
            </a:solidFill>
          </a:ln>
          <a:effectLst>
            <a:outerShdw blurRad="63500" dist="38100" dir="165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  <p:sp>
        <p:nvSpPr>
          <p:cNvPr id="115" name="五边形 114"/>
          <p:cNvSpPr/>
          <p:nvPr/>
        </p:nvSpPr>
        <p:spPr>
          <a:xfrm rot="16200000">
            <a:off x="5632898" y="4929530"/>
            <a:ext cx="2153735" cy="848445"/>
          </a:xfrm>
          <a:prstGeom prst="homePlate">
            <a:avLst/>
          </a:prstGeom>
          <a:solidFill>
            <a:srgbClr val="FFB329"/>
          </a:solidFill>
          <a:ln w="34925">
            <a:solidFill>
              <a:schemeClr val="bg1"/>
            </a:solidFill>
          </a:ln>
          <a:effectLst>
            <a:outerShdw blurRad="63500" dist="38100" dir="165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  <p:sp>
        <p:nvSpPr>
          <p:cNvPr id="116" name="五边形 115"/>
          <p:cNvSpPr/>
          <p:nvPr/>
        </p:nvSpPr>
        <p:spPr>
          <a:xfrm rot="16200000">
            <a:off x="6123728" y="4454610"/>
            <a:ext cx="3103577" cy="848445"/>
          </a:xfrm>
          <a:prstGeom prst="homePlate">
            <a:avLst/>
          </a:prstGeom>
          <a:solidFill>
            <a:srgbClr val="217BFF"/>
          </a:solidFill>
          <a:ln w="34925">
            <a:solidFill>
              <a:schemeClr val="bg1"/>
            </a:solidFill>
          </a:ln>
          <a:effectLst>
            <a:outerShdw blurRad="63500" dist="38100" dir="16500000" algn="tl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521655" y="5089443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2495633" y="4664300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3408578" y="4229760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4396732" y="3707161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338675" y="4173185"/>
            <a:ext cx="1070917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260050" y="3651769"/>
            <a:ext cx="983970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7244015" y="2851804"/>
            <a:ext cx="1051001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30" name="矩形 30"/>
          <p:cNvSpPr>
            <a:spLocks noChangeArrowheads="1"/>
          </p:cNvSpPr>
          <p:nvPr/>
        </p:nvSpPr>
        <p:spPr bwMode="auto">
          <a:xfrm>
            <a:off x="8887541" y="3685325"/>
            <a:ext cx="3415832" cy="2932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您的内容打在这里，或者通过复制您的文本后，在此框中选择粘贴。您的内容打在这里，或者通过复制您的文本后在此框中选择粘贴。您的内容打在这里或者通过复制您的文本后，在此框中选择粘贴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8990871" y="2969511"/>
            <a:ext cx="3312502" cy="560696"/>
            <a:chOff x="1190045" y="1445954"/>
            <a:chExt cx="2213972" cy="364058"/>
          </a:xfrm>
        </p:grpSpPr>
        <p:cxnSp>
          <p:nvCxnSpPr>
            <p:cNvPr id="132" name="Straight Connector 38"/>
            <p:cNvCxnSpPr/>
            <p:nvPr/>
          </p:nvCxnSpPr>
          <p:spPr bwMode="auto">
            <a:xfrm flipV="1">
              <a:off x="1190045" y="1810010"/>
              <a:ext cx="2034652" cy="2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3" name="组合 132"/>
            <p:cNvGrpSpPr/>
            <p:nvPr/>
          </p:nvGrpSpPr>
          <p:grpSpPr>
            <a:xfrm>
              <a:off x="1244794" y="1445954"/>
              <a:ext cx="2159223" cy="261752"/>
              <a:chOff x="1244794" y="1445954"/>
              <a:chExt cx="2159223" cy="261752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1244794" y="1463818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217BFF"/>
              </a:solidFill>
              <a:ln>
                <a:noFill/>
              </a:ln>
              <a:effectLst>
                <a:outerShdw blurRad="152400" dist="152400" dir="5400000" sx="94000" sy="94000" algn="t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1285946" y="1467534"/>
                <a:ext cx="637695" cy="209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TextBox 135"/>
              <p:cNvSpPr txBox="1"/>
              <p:nvPr/>
            </p:nvSpPr>
            <p:spPr>
              <a:xfrm>
                <a:off x="1953945" y="1445954"/>
                <a:ext cx="1450072" cy="2597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sp>
        <p:nvSpPr>
          <p:cNvPr id="7" name="TextBox 6"/>
          <p:cNvSpPr txBox="1"/>
          <p:nvPr/>
        </p:nvSpPr>
        <p:spPr>
          <a:xfrm>
            <a:off x="1492974" y="5828482"/>
            <a:ext cx="846697" cy="52136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20%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2461987" y="5828482"/>
            <a:ext cx="846697" cy="52136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30%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3434940" y="5828482"/>
            <a:ext cx="846697" cy="52136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40%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4419488" y="5828482"/>
            <a:ext cx="846697" cy="52136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65%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5392560" y="5828482"/>
            <a:ext cx="846697" cy="52136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50%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6328682" y="5828482"/>
            <a:ext cx="846697" cy="52136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63%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7283242" y="5828482"/>
            <a:ext cx="846697" cy="52136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80%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67929" y="720452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工作进度比例  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217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86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4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4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4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4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4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4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4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24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740"/>
                            </p:stCondLst>
                            <p:childTnLst>
                              <p:par>
                                <p:cTn id="9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240"/>
                            </p:stCondLst>
                            <p:childTnLst>
                              <p:par>
                                <p:cTn id="9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4" grpId="0" animBg="1"/>
      <p:bldP spid="95" grpId="0" animBg="1"/>
      <p:bldP spid="113" grpId="0" animBg="1"/>
      <p:bldP spid="114" grpId="0" animBg="1"/>
      <p:bldP spid="115" grpId="0" animBg="1"/>
      <p:bldP spid="116" grpId="0" animBg="1"/>
      <p:bldP spid="6" grpId="0"/>
      <p:bldP spid="119" grpId="0"/>
      <p:bldP spid="120" grpId="0"/>
      <p:bldP spid="126" grpId="0"/>
      <p:bldP spid="127" grpId="0"/>
      <p:bldP spid="128" grpId="0"/>
      <p:bldP spid="129" grpId="0"/>
      <p:bldP spid="130" grpId="0"/>
      <p:bldP spid="7" grpId="0"/>
      <p:bldP spid="137" grpId="0"/>
      <p:bldP spid="138" grpId="0"/>
      <p:bldP spid="139" grpId="0"/>
      <p:bldP spid="140" grpId="0"/>
      <p:bldP spid="141" grpId="0"/>
      <p:bldP spid="142" grpId="0"/>
      <p:bldP spid="32" grpId="0"/>
      <p:bldP spid="33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1135</TotalTime>
  <Words>3959</Words>
  <Application>Microsoft Office PowerPoint</Application>
  <PresentationFormat>自定义</PresentationFormat>
  <Paragraphs>528</Paragraphs>
  <Slides>38</Slides>
  <Notes>38</Notes>
  <HiddenSlides>0</HiddenSlides>
  <MMClips>1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67" baseType="lpstr">
      <vt:lpstr>Arial Unicode MS</vt:lpstr>
      <vt:lpstr>DIN Mittelschrift Std</vt:lpstr>
      <vt:lpstr>Humnst777 BlkCn BT</vt:lpstr>
      <vt:lpstr>Lato</vt:lpstr>
      <vt:lpstr>MWindyHK-Bold</vt:lpstr>
      <vt:lpstr>Roboto</vt:lpstr>
      <vt:lpstr>Roboto </vt:lpstr>
      <vt:lpstr>方正大黑_GBK</vt:lpstr>
      <vt:lpstr>方正兰亭纤黑_GBK</vt:lpstr>
      <vt:lpstr>方正正黑简体</vt:lpstr>
      <vt:lpstr>方正正中黑简体</vt:lpstr>
      <vt:lpstr>华文黑体</vt:lpstr>
      <vt:lpstr>思源黑体 CN Bold</vt:lpstr>
      <vt:lpstr>思源黑体 CN Light</vt:lpstr>
      <vt:lpstr>思源黑体 CN Medium</vt:lpstr>
      <vt:lpstr>思源黑体 CN Normal</vt:lpstr>
      <vt:lpstr>思源黑体 CN Regular</vt:lpstr>
      <vt:lpstr>宋体</vt:lpstr>
      <vt:lpstr>Arial</vt:lpstr>
      <vt:lpstr>Arial Rounded MT Bold</vt:lpstr>
      <vt:lpstr>Calibri</vt:lpstr>
      <vt:lpstr>Franklin Gothic Medium</vt:lpstr>
      <vt:lpstr>Impact</vt:lpstr>
      <vt:lpstr>Lato Light</vt:lpstr>
      <vt:lpstr>Raavi</vt:lpstr>
      <vt:lpstr>Times New Roman</vt:lpstr>
      <vt:lpstr>黑体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Administrator</cp:lastModifiedBy>
  <cp:revision>26</cp:revision>
  <dcterms:created xsi:type="dcterms:W3CDTF">2015-11-21T04:10:56Z</dcterms:created>
  <dcterms:modified xsi:type="dcterms:W3CDTF">2018-07-24T06:58:51Z</dcterms:modified>
  <cp:category>大侠素材铺</cp:category>
</cp:coreProperties>
</file>